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diagrams/data3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 id="2147483717" r:id="rId6"/>
    <p:sldMasterId id="2147483821" r:id="rId7"/>
    <p:sldMasterId id="2147483837" r:id="rId8"/>
    <p:sldMasterId id="2147483845" r:id="rId9"/>
    <p:sldMasterId id="2147483869" r:id="rId10"/>
  </p:sldMasterIdLst>
  <p:notesMasterIdLst>
    <p:notesMasterId r:id="rId52"/>
  </p:notesMasterIdLst>
  <p:sldIdLst>
    <p:sldId id="330" r:id="rId11"/>
    <p:sldId id="2147480719" r:id="rId12"/>
    <p:sldId id="2147480630" r:id="rId13"/>
    <p:sldId id="2147480669" r:id="rId14"/>
    <p:sldId id="2147480670" r:id="rId15"/>
    <p:sldId id="2147478953" r:id="rId16"/>
    <p:sldId id="2147480720" r:id="rId17"/>
    <p:sldId id="2147480666" r:id="rId18"/>
    <p:sldId id="371" r:id="rId19"/>
    <p:sldId id="2147480721" r:id="rId20"/>
    <p:sldId id="2147480718" r:id="rId21"/>
    <p:sldId id="2142532784" r:id="rId22"/>
    <p:sldId id="18234" r:id="rId23"/>
    <p:sldId id="2147377622" r:id="rId24"/>
    <p:sldId id="2147377608" r:id="rId25"/>
    <p:sldId id="2147480714" r:id="rId26"/>
    <p:sldId id="2147480716" r:id="rId27"/>
    <p:sldId id="2147480717" r:id="rId28"/>
    <p:sldId id="261" r:id="rId29"/>
    <p:sldId id="2147480715" r:id="rId30"/>
    <p:sldId id="2147377644" r:id="rId31"/>
    <p:sldId id="2142534004" r:id="rId32"/>
    <p:sldId id="2147478273" r:id="rId33"/>
    <p:sldId id="2147478275" r:id="rId34"/>
    <p:sldId id="2142534129" r:id="rId35"/>
    <p:sldId id="2142534130" r:id="rId36"/>
    <p:sldId id="2142534131" r:id="rId37"/>
    <p:sldId id="2142534134" r:id="rId38"/>
    <p:sldId id="2142534132" r:id="rId39"/>
    <p:sldId id="2147478276" r:id="rId40"/>
    <p:sldId id="2142533707" r:id="rId41"/>
    <p:sldId id="2147478260" r:id="rId42"/>
    <p:sldId id="2147478261" r:id="rId43"/>
    <p:sldId id="262" r:id="rId44"/>
    <p:sldId id="259" r:id="rId45"/>
    <p:sldId id="257" r:id="rId46"/>
    <p:sldId id="260" r:id="rId47"/>
    <p:sldId id="2147478271" r:id="rId48"/>
    <p:sldId id="2142534133" r:id="rId49"/>
    <p:sldId id="2147478272" r:id="rId50"/>
    <p:sldId id="2147478258"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2F4"/>
    <a:srgbClr val="9539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72"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bg1"/>
                </a:solidFill>
                <a:latin typeface="+mn-lt"/>
                <a:ea typeface="+mn-ea"/>
                <a:cs typeface="+mn-cs"/>
              </a:defRPr>
            </a:pPr>
            <a:r>
              <a:rPr lang="de-DE">
                <a:solidFill>
                  <a:schemeClr val="bg1"/>
                </a:solidFill>
              </a:rPr>
              <a:t>5GB Pop Deployment Timeline</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bg1"/>
              </a:solidFill>
              <a:latin typeface="+mn-lt"/>
              <a:ea typeface="+mn-ea"/>
              <a:cs typeface="+mn-cs"/>
            </a:defRPr>
          </a:pPr>
          <a:endParaRPr lang="de-DE"/>
        </a:p>
      </c:txPr>
    </c:title>
    <c:autoTitleDeleted val="0"/>
    <c:plotArea>
      <c:layout/>
      <c:barChart>
        <c:barDir val="col"/>
        <c:grouping val="stacked"/>
        <c:varyColors val="0"/>
        <c:ser>
          <c:idx val="0"/>
          <c:order val="0"/>
          <c:tx>
            <c:strRef>
              <c:f>Sheet1!$B$1</c:f>
              <c:strCache>
                <c:ptCount val="1"/>
                <c:pt idx="0">
                  <c:v>Germany</c:v>
                </c:pt>
              </c:strCache>
            </c:strRef>
          </c:tx>
          <c:spPr>
            <a:gradFill rotWithShape="1">
              <a:gsLst>
                <a:gs pos="0">
                  <a:schemeClr val="accent1">
                    <a:tint val="65000"/>
                    <a:lumMod val="110000"/>
                  </a:schemeClr>
                </a:gs>
                <a:gs pos="88000">
                  <a:schemeClr val="accent1">
                    <a:tint val="90000"/>
                  </a:schemeClr>
                </a:gs>
              </a:gsLst>
              <a:lin ang="5400000" scaled="0"/>
            </a:gradFill>
            <a:ln w="9525" cap="flat" cmpd="sng" algn="ctr">
              <a:solidFill>
                <a:schemeClr val="accent1">
                  <a:shade val="95000"/>
                </a:schemeClr>
              </a:solidFill>
              <a:round/>
            </a:ln>
            <a:effectLst/>
          </c:spPr>
          <c:invertIfNegative val="0"/>
          <c:cat>
            <c:strRef>
              <c:f>Sheet1!$A$2:$A$14</c:f>
              <c:strCache>
                <c:ptCount val="13"/>
                <c:pt idx="0">
                  <c:v>Q4 2026</c:v>
                </c:pt>
                <c:pt idx="1">
                  <c:v>Q1 2027</c:v>
                </c:pt>
                <c:pt idx="2">
                  <c:v>Q2 2027</c:v>
                </c:pt>
                <c:pt idx="3">
                  <c:v>Q3 2027</c:v>
                </c:pt>
                <c:pt idx="4">
                  <c:v>Q4 2027</c:v>
                </c:pt>
                <c:pt idx="5">
                  <c:v>Q1 2028</c:v>
                </c:pt>
                <c:pt idx="6">
                  <c:v>Q2 2028</c:v>
                </c:pt>
                <c:pt idx="7">
                  <c:v>Q3 2028</c:v>
                </c:pt>
                <c:pt idx="8">
                  <c:v>Q4 2028</c:v>
                </c:pt>
                <c:pt idx="9">
                  <c:v>Q1 2029</c:v>
                </c:pt>
                <c:pt idx="10">
                  <c:v>Q2 2029</c:v>
                </c:pt>
                <c:pt idx="11">
                  <c:v>Q3 2029</c:v>
                </c:pt>
                <c:pt idx="12">
                  <c:v>Q4 2029</c:v>
                </c:pt>
              </c:strCache>
            </c:strRef>
          </c:cat>
          <c:val>
            <c:numRef>
              <c:f>Sheet1!$B$2:$B$14</c:f>
              <c:numCache>
                <c:formatCode>0.00</c:formatCode>
                <c:ptCount val="13"/>
                <c:pt idx="0">
                  <c:v>0.75</c:v>
                </c:pt>
                <c:pt idx="1">
                  <c:v>15.11</c:v>
                </c:pt>
                <c:pt idx="2">
                  <c:v>24.97</c:v>
                </c:pt>
                <c:pt idx="3">
                  <c:v>33.520000000000003</c:v>
                </c:pt>
                <c:pt idx="4">
                  <c:v>47.5</c:v>
                </c:pt>
                <c:pt idx="5">
                  <c:v>47.5</c:v>
                </c:pt>
                <c:pt idx="6">
                  <c:v>47.5</c:v>
                </c:pt>
                <c:pt idx="7">
                  <c:v>47.5</c:v>
                </c:pt>
                <c:pt idx="8">
                  <c:v>47.5</c:v>
                </c:pt>
                <c:pt idx="9">
                  <c:v>47.5</c:v>
                </c:pt>
                <c:pt idx="10">
                  <c:v>47.5</c:v>
                </c:pt>
                <c:pt idx="11">
                  <c:v>47.5</c:v>
                </c:pt>
                <c:pt idx="12">
                  <c:v>47.5</c:v>
                </c:pt>
              </c:numCache>
            </c:numRef>
          </c:val>
          <c:extLst>
            <c:ext xmlns:c16="http://schemas.microsoft.com/office/drawing/2014/chart" uri="{C3380CC4-5D6E-409C-BE32-E72D297353CC}">
              <c16:uniqueId val="{00000000-60D8-4C4A-9483-FFEC349337AE}"/>
            </c:ext>
          </c:extLst>
        </c:ser>
        <c:ser>
          <c:idx val="1"/>
          <c:order val="1"/>
          <c:tx>
            <c:strRef>
              <c:f>Sheet1!$C$1</c:f>
              <c:strCache>
                <c:ptCount val="1"/>
                <c:pt idx="0">
                  <c:v>France</c:v>
                </c:pt>
              </c:strCache>
            </c:strRef>
          </c:tx>
          <c:spPr>
            <a:gradFill rotWithShape="1">
              <a:gsLst>
                <a:gs pos="0">
                  <a:schemeClr val="accent2">
                    <a:tint val="65000"/>
                    <a:lumMod val="110000"/>
                  </a:schemeClr>
                </a:gs>
                <a:gs pos="88000">
                  <a:schemeClr val="accent2">
                    <a:tint val="90000"/>
                  </a:schemeClr>
                </a:gs>
              </a:gsLst>
              <a:lin ang="5400000" scaled="0"/>
            </a:gradFill>
            <a:ln w="9525" cap="flat" cmpd="sng" algn="ctr">
              <a:solidFill>
                <a:schemeClr val="accent2">
                  <a:shade val="95000"/>
                </a:schemeClr>
              </a:solidFill>
              <a:round/>
            </a:ln>
            <a:effectLst/>
          </c:spPr>
          <c:invertIfNegative val="0"/>
          <c:cat>
            <c:strRef>
              <c:f>Sheet1!$A$2:$A$14</c:f>
              <c:strCache>
                <c:ptCount val="13"/>
                <c:pt idx="0">
                  <c:v>Q4 2026</c:v>
                </c:pt>
                <c:pt idx="1">
                  <c:v>Q1 2027</c:v>
                </c:pt>
                <c:pt idx="2">
                  <c:v>Q2 2027</c:v>
                </c:pt>
                <c:pt idx="3">
                  <c:v>Q3 2027</c:v>
                </c:pt>
                <c:pt idx="4">
                  <c:v>Q4 2027</c:v>
                </c:pt>
                <c:pt idx="5">
                  <c:v>Q1 2028</c:v>
                </c:pt>
                <c:pt idx="6">
                  <c:v>Q2 2028</c:v>
                </c:pt>
                <c:pt idx="7">
                  <c:v>Q3 2028</c:v>
                </c:pt>
                <c:pt idx="8">
                  <c:v>Q4 2028</c:v>
                </c:pt>
                <c:pt idx="9">
                  <c:v>Q1 2029</c:v>
                </c:pt>
                <c:pt idx="10">
                  <c:v>Q2 2029</c:v>
                </c:pt>
                <c:pt idx="11">
                  <c:v>Q3 2029</c:v>
                </c:pt>
                <c:pt idx="12">
                  <c:v>Q4 2029</c:v>
                </c:pt>
              </c:strCache>
            </c:strRef>
          </c:cat>
          <c:val>
            <c:numRef>
              <c:f>Sheet1!$C$2:$C$14</c:f>
              <c:numCache>
                <c:formatCode>0.00</c:formatCode>
                <c:ptCount val="13"/>
                <c:pt idx="0">
                  <c:v>0.25</c:v>
                </c:pt>
                <c:pt idx="1">
                  <c:v>0.25</c:v>
                </c:pt>
                <c:pt idx="2">
                  <c:v>0.25</c:v>
                </c:pt>
                <c:pt idx="3">
                  <c:v>0.25</c:v>
                </c:pt>
                <c:pt idx="4">
                  <c:v>0.25</c:v>
                </c:pt>
                <c:pt idx="5">
                  <c:v>19.23</c:v>
                </c:pt>
                <c:pt idx="6">
                  <c:v>30.28</c:v>
                </c:pt>
                <c:pt idx="7">
                  <c:v>38.270000000000003</c:v>
                </c:pt>
                <c:pt idx="8">
                  <c:v>42.96</c:v>
                </c:pt>
                <c:pt idx="9">
                  <c:v>42.96</c:v>
                </c:pt>
                <c:pt idx="10">
                  <c:v>42.96</c:v>
                </c:pt>
                <c:pt idx="11">
                  <c:v>42.96</c:v>
                </c:pt>
                <c:pt idx="12">
                  <c:v>42.96</c:v>
                </c:pt>
              </c:numCache>
            </c:numRef>
          </c:val>
          <c:extLst>
            <c:ext xmlns:c16="http://schemas.microsoft.com/office/drawing/2014/chart" uri="{C3380CC4-5D6E-409C-BE32-E72D297353CC}">
              <c16:uniqueId val="{00000001-60D8-4C4A-9483-FFEC349337AE}"/>
            </c:ext>
          </c:extLst>
        </c:ser>
        <c:ser>
          <c:idx val="2"/>
          <c:order val="2"/>
          <c:tx>
            <c:strRef>
              <c:f>Sheet1!$D$1</c:f>
              <c:strCache>
                <c:ptCount val="1"/>
                <c:pt idx="0">
                  <c:v>Czechia</c:v>
                </c:pt>
              </c:strCache>
            </c:strRef>
          </c:tx>
          <c:spPr>
            <a:gradFill rotWithShape="1">
              <a:gsLst>
                <a:gs pos="0">
                  <a:schemeClr val="accent3">
                    <a:tint val="65000"/>
                    <a:lumMod val="110000"/>
                  </a:schemeClr>
                </a:gs>
                <a:gs pos="88000">
                  <a:schemeClr val="accent3">
                    <a:tint val="90000"/>
                  </a:schemeClr>
                </a:gs>
              </a:gsLst>
              <a:lin ang="5400000" scaled="0"/>
            </a:gradFill>
            <a:ln w="9525" cap="flat" cmpd="sng" algn="ctr">
              <a:solidFill>
                <a:schemeClr val="accent3">
                  <a:shade val="95000"/>
                </a:schemeClr>
              </a:solidFill>
              <a:round/>
            </a:ln>
            <a:effectLst/>
          </c:spPr>
          <c:invertIfNegative val="0"/>
          <c:cat>
            <c:strRef>
              <c:f>Sheet1!$A$2:$A$14</c:f>
              <c:strCache>
                <c:ptCount val="13"/>
                <c:pt idx="0">
                  <c:v>Q4 2026</c:v>
                </c:pt>
                <c:pt idx="1">
                  <c:v>Q1 2027</c:v>
                </c:pt>
                <c:pt idx="2">
                  <c:v>Q2 2027</c:v>
                </c:pt>
                <c:pt idx="3">
                  <c:v>Q3 2027</c:v>
                </c:pt>
                <c:pt idx="4">
                  <c:v>Q4 2027</c:v>
                </c:pt>
                <c:pt idx="5">
                  <c:v>Q1 2028</c:v>
                </c:pt>
                <c:pt idx="6">
                  <c:v>Q2 2028</c:v>
                </c:pt>
                <c:pt idx="7">
                  <c:v>Q3 2028</c:v>
                </c:pt>
                <c:pt idx="8">
                  <c:v>Q4 2028</c:v>
                </c:pt>
                <c:pt idx="9">
                  <c:v>Q1 2029</c:v>
                </c:pt>
                <c:pt idx="10">
                  <c:v>Q2 2029</c:v>
                </c:pt>
                <c:pt idx="11">
                  <c:v>Q3 2029</c:v>
                </c:pt>
                <c:pt idx="12">
                  <c:v>Q4 2029</c:v>
                </c:pt>
              </c:strCache>
            </c:strRef>
          </c:cat>
          <c:val>
            <c:numRef>
              <c:f>Sheet1!$D$2:$D$14</c:f>
              <c:numCache>
                <c:formatCode>0.00</c:formatCode>
                <c:ptCount val="13"/>
                <c:pt idx="0">
                  <c:v>0.15</c:v>
                </c:pt>
                <c:pt idx="1">
                  <c:v>0.15</c:v>
                </c:pt>
                <c:pt idx="2">
                  <c:v>0.15</c:v>
                </c:pt>
                <c:pt idx="3">
                  <c:v>2.21</c:v>
                </c:pt>
                <c:pt idx="4">
                  <c:v>4.1900000000000004</c:v>
                </c:pt>
                <c:pt idx="5">
                  <c:v>4.1900000000000004</c:v>
                </c:pt>
                <c:pt idx="6">
                  <c:v>4.1900000000000004</c:v>
                </c:pt>
                <c:pt idx="7">
                  <c:v>4.1900000000000004</c:v>
                </c:pt>
                <c:pt idx="8">
                  <c:v>4.1900000000000004</c:v>
                </c:pt>
                <c:pt idx="9">
                  <c:v>4.1900000000000004</c:v>
                </c:pt>
                <c:pt idx="10">
                  <c:v>4.1900000000000004</c:v>
                </c:pt>
                <c:pt idx="11">
                  <c:v>4.1900000000000004</c:v>
                </c:pt>
                <c:pt idx="12">
                  <c:v>4.1900000000000004</c:v>
                </c:pt>
              </c:numCache>
            </c:numRef>
          </c:val>
          <c:extLst>
            <c:ext xmlns:c16="http://schemas.microsoft.com/office/drawing/2014/chart" uri="{C3380CC4-5D6E-409C-BE32-E72D297353CC}">
              <c16:uniqueId val="{00000002-60D8-4C4A-9483-FFEC349337AE}"/>
            </c:ext>
          </c:extLst>
        </c:ser>
        <c:ser>
          <c:idx val="3"/>
          <c:order val="3"/>
          <c:tx>
            <c:strRef>
              <c:f>Sheet1!$E$1</c:f>
              <c:strCache>
                <c:ptCount val="1"/>
                <c:pt idx="0">
                  <c:v>Poland </c:v>
                </c:pt>
              </c:strCache>
            </c:strRef>
          </c:tx>
          <c:spPr>
            <a:gradFill rotWithShape="1">
              <a:gsLst>
                <a:gs pos="0">
                  <a:schemeClr val="accent4">
                    <a:tint val="65000"/>
                    <a:lumMod val="110000"/>
                  </a:schemeClr>
                </a:gs>
                <a:gs pos="88000">
                  <a:schemeClr val="accent4">
                    <a:tint val="90000"/>
                  </a:schemeClr>
                </a:gs>
              </a:gsLst>
              <a:lin ang="5400000" scaled="0"/>
            </a:gradFill>
            <a:ln w="9525" cap="flat" cmpd="sng" algn="ctr">
              <a:solidFill>
                <a:schemeClr val="accent4">
                  <a:shade val="95000"/>
                </a:schemeClr>
              </a:solidFill>
              <a:round/>
            </a:ln>
            <a:effectLst/>
          </c:spPr>
          <c:invertIfNegative val="0"/>
          <c:cat>
            <c:strRef>
              <c:f>Sheet1!$A$2:$A$14</c:f>
              <c:strCache>
                <c:ptCount val="13"/>
                <c:pt idx="0">
                  <c:v>Q4 2026</c:v>
                </c:pt>
                <c:pt idx="1">
                  <c:v>Q1 2027</c:v>
                </c:pt>
                <c:pt idx="2">
                  <c:v>Q2 2027</c:v>
                </c:pt>
                <c:pt idx="3">
                  <c:v>Q3 2027</c:v>
                </c:pt>
                <c:pt idx="4">
                  <c:v>Q4 2027</c:v>
                </c:pt>
                <c:pt idx="5">
                  <c:v>Q1 2028</c:v>
                </c:pt>
                <c:pt idx="6">
                  <c:v>Q2 2028</c:v>
                </c:pt>
                <c:pt idx="7">
                  <c:v>Q3 2028</c:v>
                </c:pt>
                <c:pt idx="8">
                  <c:v>Q4 2028</c:v>
                </c:pt>
                <c:pt idx="9">
                  <c:v>Q1 2029</c:v>
                </c:pt>
                <c:pt idx="10">
                  <c:v>Q2 2029</c:v>
                </c:pt>
                <c:pt idx="11">
                  <c:v>Q3 2029</c:v>
                </c:pt>
                <c:pt idx="12">
                  <c:v>Q4 2029</c:v>
                </c:pt>
              </c:strCache>
            </c:strRef>
          </c:cat>
          <c:val>
            <c:numRef>
              <c:f>Sheet1!$E$2:$E$14</c:f>
              <c:numCache>
                <c:formatCode>0.00</c:formatCode>
                <c:ptCount val="13"/>
                <c:pt idx="0">
                  <c:v>0.4</c:v>
                </c:pt>
                <c:pt idx="1">
                  <c:v>0.4</c:v>
                </c:pt>
                <c:pt idx="2">
                  <c:v>0.4</c:v>
                </c:pt>
                <c:pt idx="3">
                  <c:v>0.4</c:v>
                </c:pt>
                <c:pt idx="4">
                  <c:v>2.5</c:v>
                </c:pt>
                <c:pt idx="5">
                  <c:v>2.5</c:v>
                </c:pt>
                <c:pt idx="6">
                  <c:v>2.5</c:v>
                </c:pt>
                <c:pt idx="7">
                  <c:v>2.5</c:v>
                </c:pt>
                <c:pt idx="8">
                  <c:v>8.93</c:v>
                </c:pt>
                <c:pt idx="9">
                  <c:v>8.93</c:v>
                </c:pt>
                <c:pt idx="10">
                  <c:v>8.93</c:v>
                </c:pt>
                <c:pt idx="11">
                  <c:v>8.93</c:v>
                </c:pt>
                <c:pt idx="12">
                  <c:v>11.43</c:v>
                </c:pt>
              </c:numCache>
            </c:numRef>
          </c:val>
          <c:extLst>
            <c:ext xmlns:c16="http://schemas.microsoft.com/office/drawing/2014/chart" uri="{C3380CC4-5D6E-409C-BE32-E72D297353CC}">
              <c16:uniqueId val="{00000003-60D8-4C4A-9483-FFEC349337AE}"/>
            </c:ext>
          </c:extLst>
        </c:ser>
        <c:ser>
          <c:idx val="4"/>
          <c:order val="4"/>
          <c:tx>
            <c:strRef>
              <c:f>Sheet1!$F$1</c:f>
              <c:strCache>
                <c:ptCount val="1"/>
                <c:pt idx="0">
                  <c:v>Belgium</c:v>
                </c:pt>
              </c:strCache>
            </c:strRef>
          </c:tx>
          <c:spPr>
            <a:gradFill rotWithShape="1">
              <a:gsLst>
                <a:gs pos="0">
                  <a:schemeClr val="accent5">
                    <a:tint val="65000"/>
                    <a:lumMod val="110000"/>
                  </a:schemeClr>
                </a:gs>
                <a:gs pos="88000">
                  <a:schemeClr val="accent5">
                    <a:tint val="90000"/>
                  </a:schemeClr>
                </a:gs>
              </a:gsLst>
              <a:lin ang="5400000" scaled="0"/>
            </a:gradFill>
            <a:ln w="9525" cap="flat" cmpd="sng" algn="ctr">
              <a:solidFill>
                <a:schemeClr val="accent5">
                  <a:shade val="95000"/>
                </a:schemeClr>
              </a:solidFill>
              <a:round/>
            </a:ln>
            <a:effectLst/>
          </c:spPr>
          <c:invertIfNegative val="0"/>
          <c:cat>
            <c:strRef>
              <c:f>Sheet1!$A$2:$A$14</c:f>
              <c:strCache>
                <c:ptCount val="13"/>
                <c:pt idx="0">
                  <c:v>Q4 2026</c:v>
                </c:pt>
                <c:pt idx="1">
                  <c:v>Q1 2027</c:v>
                </c:pt>
                <c:pt idx="2">
                  <c:v>Q2 2027</c:v>
                </c:pt>
                <c:pt idx="3">
                  <c:v>Q3 2027</c:v>
                </c:pt>
                <c:pt idx="4">
                  <c:v>Q4 2027</c:v>
                </c:pt>
                <c:pt idx="5">
                  <c:v>Q1 2028</c:v>
                </c:pt>
                <c:pt idx="6">
                  <c:v>Q2 2028</c:v>
                </c:pt>
                <c:pt idx="7">
                  <c:v>Q3 2028</c:v>
                </c:pt>
                <c:pt idx="8">
                  <c:v>Q4 2028</c:v>
                </c:pt>
                <c:pt idx="9">
                  <c:v>Q1 2029</c:v>
                </c:pt>
                <c:pt idx="10">
                  <c:v>Q2 2029</c:v>
                </c:pt>
                <c:pt idx="11">
                  <c:v>Q3 2029</c:v>
                </c:pt>
                <c:pt idx="12">
                  <c:v>Q4 2029</c:v>
                </c:pt>
              </c:strCache>
            </c:strRef>
          </c:cat>
          <c:val>
            <c:numRef>
              <c:f>Sheet1!$F$2:$F$14</c:f>
              <c:numCache>
                <c:formatCode>0.00</c:formatCode>
                <c:ptCount val="13"/>
                <c:pt idx="0">
                  <c:v>0</c:v>
                </c:pt>
                <c:pt idx="1">
                  <c:v>0</c:v>
                </c:pt>
                <c:pt idx="2">
                  <c:v>0</c:v>
                </c:pt>
                <c:pt idx="3">
                  <c:v>1</c:v>
                </c:pt>
                <c:pt idx="4">
                  <c:v>2</c:v>
                </c:pt>
                <c:pt idx="5">
                  <c:v>3</c:v>
                </c:pt>
                <c:pt idx="6">
                  <c:v>4</c:v>
                </c:pt>
                <c:pt idx="7">
                  <c:v>4.5</c:v>
                </c:pt>
                <c:pt idx="8">
                  <c:v>5</c:v>
                </c:pt>
                <c:pt idx="9">
                  <c:v>5</c:v>
                </c:pt>
                <c:pt idx="10">
                  <c:v>5</c:v>
                </c:pt>
                <c:pt idx="11">
                  <c:v>5</c:v>
                </c:pt>
                <c:pt idx="12">
                  <c:v>5</c:v>
                </c:pt>
              </c:numCache>
            </c:numRef>
          </c:val>
          <c:extLst>
            <c:ext xmlns:c16="http://schemas.microsoft.com/office/drawing/2014/chart" uri="{C3380CC4-5D6E-409C-BE32-E72D297353CC}">
              <c16:uniqueId val="{00000004-60D8-4C4A-9483-FFEC349337AE}"/>
            </c:ext>
          </c:extLst>
        </c:ser>
        <c:ser>
          <c:idx val="5"/>
          <c:order val="5"/>
          <c:tx>
            <c:strRef>
              <c:f>Sheet1!$G$1</c:f>
              <c:strCache>
                <c:ptCount val="1"/>
                <c:pt idx="0">
                  <c:v>Italy</c:v>
                </c:pt>
              </c:strCache>
            </c:strRef>
          </c:tx>
          <c:spPr>
            <a:gradFill rotWithShape="1">
              <a:gsLst>
                <a:gs pos="0">
                  <a:schemeClr val="accent6">
                    <a:tint val="65000"/>
                    <a:lumMod val="110000"/>
                  </a:schemeClr>
                </a:gs>
                <a:gs pos="88000">
                  <a:schemeClr val="accent6">
                    <a:tint val="90000"/>
                  </a:schemeClr>
                </a:gs>
              </a:gsLst>
              <a:lin ang="5400000" scaled="0"/>
            </a:gradFill>
            <a:ln w="9525" cap="flat" cmpd="sng" algn="ctr">
              <a:solidFill>
                <a:schemeClr val="accent6">
                  <a:shade val="95000"/>
                </a:schemeClr>
              </a:solidFill>
              <a:round/>
            </a:ln>
            <a:effectLst/>
          </c:spPr>
          <c:invertIfNegative val="0"/>
          <c:cat>
            <c:strRef>
              <c:f>Sheet1!$A$2:$A$14</c:f>
              <c:strCache>
                <c:ptCount val="13"/>
                <c:pt idx="0">
                  <c:v>Q4 2026</c:v>
                </c:pt>
                <c:pt idx="1">
                  <c:v>Q1 2027</c:v>
                </c:pt>
                <c:pt idx="2">
                  <c:v>Q2 2027</c:v>
                </c:pt>
                <c:pt idx="3">
                  <c:v>Q3 2027</c:v>
                </c:pt>
                <c:pt idx="4">
                  <c:v>Q4 2027</c:v>
                </c:pt>
                <c:pt idx="5">
                  <c:v>Q1 2028</c:v>
                </c:pt>
                <c:pt idx="6">
                  <c:v>Q2 2028</c:v>
                </c:pt>
                <c:pt idx="7">
                  <c:v>Q3 2028</c:v>
                </c:pt>
                <c:pt idx="8">
                  <c:v>Q4 2028</c:v>
                </c:pt>
                <c:pt idx="9">
                  <c:v>Q1 2029</c:v>
                </c:pt>
                <c:pt idx="10">
                  <c:v>Q2 2029</c:v>
                </c:pt>
                <c:pt idx="11">
                  <c:v>Q3 2029</c:v>
                </c:pt>
                <c:pt idx="12">
                  <c:v>Q4 2029</c:v>
                </c:pt>
              </c:strCache>
            </c:strRef>
          </c:cat>
          <c:val>
            <c:numRef>
              <c:f>Sheet1!$G$2:$G$14</c:f>
              <c:numCache>
                <c:formatCode>0.00</c:formatCode>
                <c:ptCount val="13"/>
                <c:pt idx="0">
                  <c:v>0</c:v>
                </c:pt>
                <c:pt idx="1">
                  <c:v>0</c:v>
                </c:pt>
                <c:pt idx="2">
                  <c:v>0</c:v>
                </c:pt>
                <c:pt idx="3">
                  <c:v>0</c:v>
                </c:pt>
                <c:pt idx="4">
                  <c:v>0</c:v>
                </c:pt>
                <c:pt idx="5">
                  <c:v>3</c:v>
                </c:pt>
                <c:pt idx="6">
                  <c:v>7</c:v>
                </c:pt>
                <c:pt idx="7">
                  <c:v>10</c:v>
                </c:pt>
                <c:pt idx="8">
                  <c:v>13</c:v>
                </c:pt>
                <c:pt idx="9">
                  <c:v>16</c:v>
                </c:pt>
                <c:pt idx="10">
                  <c:v>16</c:v>
                </c:pt>
                <c:pt idx="11">
                  <c:v>16</c:v>
                </c:pt>
                <c:pt idx="12">
                  <c:v>16</c:v>
                </c:pt>
              </c:numCache>
            </c:numRef>
          </c:val>
          <c:extLst>
            <c:ext xmlns:c16="http://schemas.microsoft.com/office/drawing/2014/chart" uri="{C3380CC4-5D6E-409C-BE32-E72D297353CC}">
              <c16:uniqueId val="{00000005-60D8-4C4A-9483-FFEC349337AE}"/>
            </c:ext>
          </c:extLst>
        </c:ser>
        <c:dLbls>
          <c:showLegendKey val="0"/>
          <c:showVal val="0"/>
          <c:showCatName val="0"/>
          <c:showSerName val="0"/>
          <c:showPercent val="0"/>
          <c:showBubbleSize val="0"/>
        </c:dLbls>
        <c:gapWidth val="150"/>
        <c:overlap val="100"/>
        <c:axId val="1023405872"/>
        <c:axId val="1023415472"/>
      </c:barChart>
      <c:catAx>
        <c:axId val="102340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de-DE"/>
          </a:p>
        </c:txPr>
        <c:crossAx val="1023415472"/>
        <c:crosses val="autoZero"/>
        <c:auto val="1"/>
        <c:lblAlgn val="ctr"/>
        <c:lblOffset val="100"/>
        <c:noMultiLvlLbl val="0"/>
      </c:catAx>
      <c:valAx>
        <c:axId val="1023415472"/>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e-DE"/>
          </a:p>
        </c:txPr>
        <c:crossAx val="1023405872"/>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de-D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hyperlink" Target="https://github.com/user-attachments/files/16833231/CR.5G.Broadcast.receiver.profile.for.Europe.docx" TargetMode="External"/></Relationships>
</file>

<file path=ppt/diagrams/_rels/data30.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image" Target="../media/image420.png"/></Relationships>
</file>

<file path=ppt/diagrams/_rels/drawing1.xml.rels><?xml version="1.0" encoding="UTF-8" standalone="yes"?>
<Relationships xmlns="http://schemas.openxmlformats.org/package/2006/relationships"><Relationship Id="rId1" Type="http://schemas.openxmlformats.org/officeDocument/2006/relationships/hyperlink" Target="https://github.com/user-attachments/files/16833231/CR.5G.Broadcast.receiver.profile.for.Europe.doc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ED2944-B5F5-4331-BA7F-B7DAE8A474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63FC34-F2B3-486B-814D-BB9E14397E1B}">
      <dgm:prSet phldrT="[Text]"/>
      <dgm:spPr/>
      <dgm:t>
        <a:bodyPr/>
        <a:lstStyle/>
        <a:p>
          <a:pPr>
            <a:lnSpc>
              <a:spcPct val="100000"/>
            </a:lnSpc>
            <a:spcBef>
              <a:spcPts val="0"/>
            </a:spcBef>
            <a:spcAft>
              <a:spcPts val="0"/>
            </a:spcAft>
            <a:buFont typeface="+mj-lt"/>
            <a:buAutoNum type="arabicPeriod"/>
          </a:pPr>
          <a:r>
            <a:rPr lang="en-US" b="1" i="0" dirty="0">
              <a:solidFill>
                <a:schemeClr val="bg1"/>
              </a:solidFill>
              <a:effectLst/>
              <a:latin typeface="Aptos" panose="020B0004020202020204" pitchFamily="34" charset="0"/>
              <a:ea typeface="+mn-ea"/>
              <a:cs typeface="+mn-cs"/>
            </a:rPr>
            <a:t>5G Broadcast is considered a new feature for 3GPP cellular modem</a:t>
          </a:r>
          <a:endParaRPr lang="en-US" dirty="0"/>
        </a:p>
      </dgm:t>
    </dgm:pt>
    <dgm:pt modelId="{590D0B43-D750-4F8C-B320-C9EAE739C947}" type="parTrans" cxnId="{02CECA60-489C-4C94-BE70-CB7B4F62C88F}">
      <dgm:prSet/>
      <dgm:spPr/>
      <dgm:t>
        <a:bodyPr/>
        <a:lstStyle/>
        <a:p>
          <a:pPr>
            <a:lnSpc>
              <a:spcPct val="100000"/>
            </a:lnSpc>
            <a:spcBef>
              <a:spcPts val="0"/>
            </a:spcBef>
            <a:spcAft>
              <a:spcPts val="0"/>
            </a:spcAft>
          </a:pPr>
          <a:endParaRPr lang="en-US"/>
        </a:p>
      </dgm:t>
    </dgm:pt>
    <dgm:pt modelId="{4634EB9C-4BBB-43A4-904F-9C6530ADDAB8}" type="sibTrans" cxnId="{02CECA60-489C-4C94-BE70-CB7B4F62C88F}">
      <dgm:prSet/>
      <dgm:spPr/>
      <dgm:t>
        <a:bodyPr/>
        <a:lstStyle/>
        <a:p>
          <a:pPr>
            <a:lnSpc>
              <a:spcPct val="100000"/>
            </a:lnSpc>
            <a:spcBef>
              <a:spcPts val="0"/>
            </a:spcBef>
            <a:spcAft>
              <a:spcPts val="0"/>
            </a:spcAft>
          </a:pPr>
          <a:endParaRPr lang="en-US"/>
        </a:p>
      </dgm:t>
    </dgm:pt>
    <dgm:pt modelId="{07C36959-9FEB-4A40-A78D-5F0DDA4B6164}">
      <dgm:prSet/>
      <dgm:spPr/>
      <dgm:t>
        <a:bodyPr/>
        <a:lstStyle/>
        <a:p>
          <a:pPr>
            <a:lnSpc>
              <a:spcPct val="100000"/>
            </a:lnSpc>
            <a:spcBef>
              <a:spcPts val="0"/>
            </a:spcBef>
            <a:spcAft>
              <a:spcPts val="0"/>
            </a:spcAft>
          </a:pPr>
          <a:r>
            <a:rPr lang="en-US" b="1" dirty="0">
              <a:solidFill>
                <a:schemeClr val="bg1"/>
              </a:solidFill>
              <a:latin typeface="Aptos" panose="020B0004020202020204" pitchFamily="34" charset="0"/>
            </a:rPr>
            <a:t>No plan for broadcast-only silicon, feature is added to cellular modem</a:t>
          </a:r>
        </a:p>
      </dgm:t>
    </dgm:pt>
    <dgm:pt modelId="{68CB39C3-6CA5-40E5-B94E-320ACBDE4D14}" type="parTrans" cxnId="{8F527CB0-0A82-4927-BDB3-8F3693C0E7BE}">
      <dgm:prSet/>
      <dgm:spPr/>
      <dgm:t>
        <a:bodyPr/>
        <a:lstStyle/>
        <a:p>
          <a:pPr>
            <a:lnSpc>
              <a:spcPct val="100000"/>
            </a:lnSpc>
            <a:spcBef>
              <a:spcPts val="0"/>
            </a:spcBef>
            <a:spcAft>
              <a:spcPts val="0"/>
            </a:spcAft>
          </a:pPr>
          <a:endParaRPr lang="en-US"/>
        </a:p>
      </dgm:t>
    </dgm:pt>
    <dgm:pt modelId="{45829D1B-EFA9-4B70-92F4-ADDAB2285E18}" type="sibTrans" cxnId="{8F527CB0-0A82-4927-BDB3-8F3693C0E7BE}">
      <dgm:prSet/>
      <dgm:spPr/>
      <dgm:t>
        <a:bodyPr/>
        <a:lstStyle/>
        <a:p>
          <a:pPr>
            <a:lnSpc>
              <a:spcPct val="100000"/>
            </a:lnSpc>
            <a:spcBef>
              <a:spcPts val="0"/>
            </a:spcBef>
            <a:spcAft>
              <a:spcPts val="0"/>
            </a:spcAft>
          </a:pPr>
          <a:endParaRPr lang="en-US"/>
        </a:p>
      </dgm:t>
    </dgm:pt>
    <dgm:pt modelId="{8073EBAB-5921-4627-91D7-DFFAD6CC63A2}">
      <dgm:prSet/>
      <dgm:spPr/>
      <dgm:t>
        <a:bodyPr/>
        <a:lstStyle/>
        <a:p>
          <a:pPr>
            <a:lnSpc>
              <a:spcPct val="100000"/>
            </a:lnSpc>
            <a:spcBef>
              <a:spcPts val="0"/>
            </a:spcBef>
            <a:spcAft>
              <a:spcPts val="0"/>
            </a:spcAft>
          </a:pPr>
          <a:r>
            <a:rPr lang="en-US" b="1" dirty="0">
              <a:solidFill>
                <a:schemeClr val="bg1"/>
              </a:solidFill>
              <a:latin typeface="Aptos" panose="020B0004020202020204" pitchFamily="34" charset="0"/>
            </a:rPr>
            <a:t>Major development to add bands, new numerology, concurrency etc.</a:t>
          </a:r>
        </a:p>
      </dgm:t>
    </dgm:pt>
    <dgm:pt modelId="{4A40288E-B1C4-4E86-B9C8-AF684559E4E8}" type="parTrans" cxnId="{E87230E9-EE89-497A-8837-F73A0ED979F0}">
      <dgm:prSet/>
      <dgm:spPr/>
      <dgm:t>
        <a:bodyPr/>
        <a:lstStyle/>
        <a:p>
          <a:pPr>
            <a:lnSpc>
              <a:spcPct val="100000"/>
            </a:lnSpc>
            <a:spcBef>
              <a:spcPts val="0"/>
            </a:spcBef>
            <a:spcAft>
              <a:spcPts val="0"/>
            </a:spcAft>
          </a:pPr>
          <a:endParaRPr lang="en-US"/>
        </a:p>
      </dgm:t>
    </dgm:pt>
    <dgm:pt modelId="{36042FD8-73FF-47C5-8FB4-4D10C1DA41A2}" type="sibTrans" cxnId="{E87230E9-EE89-497A-8837-F73A0ED979F0}">
      <dgm:prSet/>
      <dgm:spPr/>
      <dgm:t>
        <a:bodyPr/>
        <a:lstStyle/>
        <a:p>
          <a:pPr>
            <a:lnSpc>
              <a:spcPct val="100000"/>
            </a:lnSpc>
            <a:spcBef>
              <a:spcPts val="0"/>
            </a:spcBef>
            <a:spcAft>
              <a:spcPts val="0"/>
            </a:spcAft>
          </a:pPr>
          <a:endParaRPr lang="en-US"/>
        </a:p>
      </dgm:t>
    </dgm:pt>
    <dgm:pt modelId="{A0F193CA-C2A6-46E5-B2C4-2A99B756F158}">
      <dgm:prSet/>
      <dgm:spPr/>
      <dgm:t>
        <a:bodyPr/>
        <a:lstStyle/>
        <a:p>
          <a:pPr>
            <a:lnSpc>
              <a:spcPct val="100000"/>
            </a:lnSpc>
            <a:spcBef>
              <a:spcPts val="0"/>
            </a:spcBef>
            <a:spcAft>
              <a:spcPts val="0"/>
            </a:spcAft>
          </a:pPr>
          <a:r>
            <a:rPr lang="en-US" b="1" dirty="0">
              <a:solidFill>
                <a:schemeClr val="bg1"/>
              </a:solidFill>
              <a:latin typeface="Aptos" panose="020B0004020202020204" pitchFamily="34" charset="0"/>
            </a:rPr>
            <a:t>Forward looking, feature only available with new released devices</a:t>
          </a:r>
        </a:p>
      </dgm:t>
    </dgm:pt>
    <dgm:pt modelId="{F64C347E-8DCD-45AB-B3E2-B6D34946B916}" type="parTrans" cxnId="{A5B06262-1448-46DB-ADFE-7A755263DFE4}">
      <dgm:prSet/>
      <dgm:spPr/>
      <dgm:t>
        <a:bodyPr/>
        <a:lstStyle/>
        <a:p>
          <a:pPr>
            <a:lnSpc>
              <a:spcPct val="100000"/>
            </a:lnSpc>
            <a:spcBef>
              <a:spcPts val="0"/>
            </a:spcBef>
            <a:spcAft>
              <a:spcPts val="0"/>
            </a:spcAft>
          </a:pPr>
          <a:endParaRPr lang="en-US"/>
        </a:p>
      </dgm:t>
    </dgm:pt>
    <dgm:pt modelId="{AE5D4221-BA7E-4763-A2C9-0223D070910E}" type="sibTrans" cxnId="{A5B06262-1448-46DB-ADFE-7A755263DFE4}">
      <dgm:prSet/>
      <dgm:spPr/>
      <dgm:t>
        <a:bodyPr/>
        <a:lstStyle/>
        <a:p>
          <a:pPr>
            <a:lnSpc>
              <a:spcPct val="100000"/>
            </a:lnSpc>
            <a:spcBef>
              <a:spcPts val="0"/>
            </a:spcBef>
            <a:spcAft>
              <a:spcPts val="0"/>
            </a:spcAft>
          </a:pPr>
          <a:endParaRPr lang="en-US"/>
        </a:p>
      </dgm:t>
    </dgm:pt>
    <dgm:pt modelId="{B3521911-AA30-4BA3-B9A5-6E3F43C5505E}">
      <dgm:prSet/>
      <dgm:spPr/>
      <dgm:t>
        <a:bodyPr/>
        <a:lstStyle/>
        <a:p>
          <a:pPr>
            <a:lnSpc>
              <a:spcPct val="100000"/>
            </a:lnSpc>
            <a:spcBef>
              <a:spcPts val="0"/>
            </a:spcBef>
            <a:spcAft>
              <a:spcPts val="0"/>
            </a:spcAft>
          </a:pPr>
          <a:r>
            <a:rPr lang="en-US" b="1" dirty="0">
              <a:solidFill>
                <a:schemeClr val="bg1"/>
              </a:solidFill>
              <a:latin typeface="Aptos" panose="020B0004020202020204" pitchFamily="34" charset="0"/>
            </a:rPr>
            <a:t>Initial targets are Mobile and FWA devices with integrated and standalone modems</a:t>
          </a:r>
        </a:p>
      </dgm:t>
    </dgm:pt>
    <dgm:pt modelId="{74511AD7-90A5-4F44-BC94-7C670BB0C0E8}" type="parTrans" cxnId="{CE3852F7-D540-493A-83AA-3DB6D2CDB96A}">
      <dgm:prSet/>
      <dgm:spPr/>
      <dgm:t>
        <a:bodyPr/>
        <a:lstStyle/>
        <a:p>
          <a:pPr>
            <a:lnSpc>
              <a:spcPct val="100000"/>
            </a:lnSpc>
            <a:spcBef>
              <a:spcPts val="0"/>
            </a:spcBef>
            <a:spcAft>
              <a:spcPts val="0"/>
            </a:spcAft>
          </a:pPr>
          <a:endParaRPr lang="en-US"/>
        </a:p>
      </dgm:t>
    </dgm:pt>
    <dgm:pt modelId="{34794DC7-F326-4F4A-84F2-B250F552E634}" type="sibTrans" cxnId="{CE3852F7-D540-493A-83AA-3DB6D2CDB96A}">
      <dgm:prSet/>
      <dgm:spPr/>
      <dgm:t>
        <a:bodyPr/>
        <a:lstStyle/>
        <a:p>
          <a:pPr>
            <a:lnSpc>
              <a:spcPct val="100000"/>
            </a:lnSpc>
            <a:spcBef>
              <a:spcPts val="0"/>
            </a:spcBef>
            <a:spcAft>
              <a:spcPts val="0"/>
            </a:spcAft>
          </a:pPr>
          <a:endParaRPr lang="en-US"/>
        </a:p>
      </dgm:t>
    </dgm:pt>
    <dgm:pt modelId="{7569EE7A-D3DB-44A2-9485-0BBFCED3A312}">
      <dgm:prSet/>
      <dgm:spPr/>
      <dgm:t>
        <a:bodyPr/>
        <a:lstStyle/>
        <a:p>
          <a:pPr>
            <a:lnSpc>
              <a:spcPct val="100000"/>
            </a:lnSpc>
            <a:spcBef>
              <a:spcPts val="0"/>
            </a:spcBef>
            <a:spcAft>
              <a:spcPts val="0"/>
            </a:spcAft>
          </a:pPr>
          <a:r>
            <a:rPr lang="en-US" b="1" dirty="0">
              <a:solidFill>
                <a:schemeClr val="bg1"/>
              </a:solidFill>
              <a:latin typeface="Aptos" panose="020B0004020202020204" pitchFamily="34" charset="0"/>
            </a:rPr>
            <a:t>Feature scoping is underway</a:t>
          </a:r>
        </a:p>
      </dgm:t>
    </dgm:pt>
    <dgm:pt modelId="{F9A37BA7-2D5E-4A5D-97F5-AE0E7D84A53D}" type="parTrans" cxnId="{4A64CA79-B2DE-49B9-8AFE-C839DE5F149A}">
      <dgm:prSet/>
      <dgm:spPr/>
      <dgm:t>
        <a:bodyPr/>
        <a:lstStyle/>
        <a:p>
          <a:pPr>
            <a:lnSpc>
              <a:spcPct val="100000"/>
            </a:lnSpc>
            <a:spcBef>
              <a:spcPts val="0"/>
            </a:spcBef>
            <a:spcAft>
              <a:spcPts val="0"/>
            </a:spcAft>
          </a:pPr>
          <a:endParaRPr lang="en-US"/>
        </a:p>
      </dgm:t>
    </dgm:pt>
    <dgm:pt modelId="{8605163A-014F-451F-AAD9-1144EC308050}" type="sibTrans" cxnId="{4A64CA79-B2DE-49B9-8AFE-C839DE5F149A}">
      <dgm:prSet/>
      <dgm:spPr/>
      <dgm:t>
        <a:bodyPr/>
        <a:lstStyle/>
        <a:p>
          <a:pPr>
            <a:lnSpc>
              <a:spcPct val="100000"/>
            </a:lnSpc>
            <a:spcBef>
              <a:spcPts val="0"/>
            </a:spcBef>
            <a:spcAft>
              <a:spcPts val="0"/>
            </a:spcAft>
          </a:pPr>
          <a:endParaRPr lang="en-US"/>
        </a:p>
      </dgm:t>
    </dgm:pt>
    <dgm:pt modelId="{B30D7359-4E61-4BED-A29A-BFFFE13D80EF}">
      <dgm:prSet/>
      <dgm:spPr/>
      <dgm:t>
        <a:bodyPr/>
        <a:lstStyle/>
        <a:p>
          <a:pPr>
            <a:lnSpc>
              <a:spcPct val="100000"/>
            </a:lnSpc>
            <a:spcBef>
              <a:spcPts val="0"/>
            </a:spcBef>
            <a:spcAft>
              <a:spcPts val="0"/>
            </a:spcAft>
          </a:pPr>
          <a:r>
            <a:rPr lang="en-US" b="1" dirty="0">
              <a:solidFill>
                <a:schemeClr val="bg1"/>
              </a:solidFill>
              <a:latin typeface="Aptos" panose="020B0004020202020204" pitchFamily="34" charset="0"/>
            </a:rPr>
            <a:t>Business Case Development</a:t>
          </a:r>
        </a:p>
      </dgm:t>
    </dgm:pt>
    <dgm:pt modelId="{E56101C0-8DDC-41B5-8A6B-110FB2A1DD08}" type="parTrans" cxnId="{62B951EC-B95C-41C6-A9B3-675A43CC4A88}">
      <dgm:prSet/>
      <dgm:spPr/>
      <dgm:t>
        <a:bodyPr/>
        <a:lstStyle/>
        <a:p>
          <a:pPr>
            <a:lnSpc>
              <a:spcPct val="100000"/>
            </a:lnSpc>
            <a:spcBef>
              <a:spcPts val="0"/>
            </a:spcBef>
            <a:spcAft>
              <a:spcPts val="0"/>
            </a:spcAft>
          </a:pPr>
          <a:endParaRPr lang="en-US"/>
        </a:p>
      </dgm:t>
    </dgm:pt>
    <dgm:pt modelId="{643CB61F-ECFE-465D-A3F5-51A448B830AE}" type="sibTrans" cxnId="{62B951EC-B95C-41C6-A9B3-675A43CC4A88}">
      <dgm:prSet/>
      <dgm:spPr/>
      <dgm:t>
        <a:bodyPr/>
        <a:lstStyle/>
        <a:p>
          <a:pPr>
            <a:lnSpc>
              <a:spcPct val="100000"/>
            </a:lnSpc>
            <a:spcBef>
              <a:spcPts val="0"/>
            </a:spcBef>
            <a:spcAft>
              <a:spcPts val="0"/>
            </a:spcAft>
          </a:pPr>
          <a:endParaRPr lang="en-US"/>
        </a:p>
      </dgm:t>
    </dgm:pt>
    <dgm:pt modelId="{087CBFAF-875B-4DD7-8AF6-D5BDA5D9C6A1}">
      <dgm:prSet/>
      <dgm:spPr/>
      <dgm:t>
        <a:bodyPr/>
        <a:lstStyle/>
        <a:p>
          <a:pPr>
            <a:lnSpc>
              <a:spcPct val="100000"/>
            </a:lnSpc>
            <a:spcBef>
              <a:spcPts val="0"/>
            </a:spcBef>
            <a:spcAft>
              <a:spcPts val="0"/>
            </a:spcAft>
          </a:pPr>
          <a:r>
            <a:rPr lang="en-US" b="1">
              <a:solidFill>
                <a:schemeClr val="bg1"/>
              </a:solidFill>
              <a:latin typeface="Aptos" panose="020B0004020202020204" pitchFamily="34" charset="0"/>
            </a:rPr>
            <a:t>Secure alignment with mobile OEMs on commercial feature set and availability </a:t>
          </a:r>
          <a:endParaRPr lang="en-US" b="1" dirty="0">
            <a:solidFill>
              <a:schemeClr val="bg1"/>
            </a:solidFill>
            <a:latin typeface="Aptos" panose="020B0004020202020204" pitchFamily="34" charset="0"/>
          </a:endParaRPr>
        </a:p>
      </dgm:t>
    </dgm:pt>
    <dgm:pt modelId="{704E3990-0FC7-467A-B224-2D4403532032}" type="parTrans" cxnId="{3D45487D-2DC9-48A2-8609-6871127741B5}">
      <dgm:prSet/>
      <dgm:spPr/>
      <dgm:t>
        <a:bodyPr/>
        <a:lstStyle/>
        <a:p>
          <a:pPr>
            <a:lnSpc>
              <a:spcPct val="100000"/>
            </a:lnSpc>
            <a:spcBef>
              <a:spcPts val="0"/>
            </a:spcBef>
            <a:spcAft>
              <a:spcPts val="0"/>
            </a:spcAft>
          </a:pPr>
          <a:endParaRPr lang="en-US"/>
        </a:p>
      </dgm:t>
    </dgm:pt>
    <dgm:pt modelId="{D7CE6971-4BB7-42D4-876A-2525C67C0F3C}" type="sibTrans" cxnId="{3D45487D-2DC9-48A2-8609-6871127741B5}">
      <dgm:prSet/>
      <dgm:spPr/>
      <dgm:t>
        <a:bodyPr/>
        <a:lstStyle/>
        <a:p>
          <a:pPr>
            <a:lnSpc>
              <a:spcPct val="100000"/>
            </a:lnSpc>
            <a:spcBef>
              <a:spcPts val="0"/>
            </a:spcBef>
            <a:spcAft>
              <a:spcPts val="0"/>
            </a:spcAft>
          </a:pPr>
          <a:endParaRPr lang="en-US"/>
        </a:p>
      </dgm:t>
    </dgm:pt>
    <dgm:pt modelId="{9AB110EC-4913-4DAE-90E1-762E6D3BEA6C}">
      <dgm:prSet/>
      <dgm:spPr/>
      <dgm:t>
        <a:bodyPr/>
        <a:lstStyle/>
        <a:p>
          <a:pPr>
            <a:lnSpc>
              <a:spcPct val="100000"/>
            </a:lnSpc>
            <a:spcBef>
              <a:spcPts val="0"/>
            </a:spcBef>
            <a:spcAft>
              <a:spcPts val="0"/>
            </a:spcAft>
          </a:pPr>
          <a:r>
            <a:rPr lang="en-US" b="1">
              <a:solidFill>
                <a:schemeClr val="bg1"/>
              </a:solidFill>
              <a:latin typeface="Aptos" panose="020B0004020202020204" pitchFamily="34" charset="0"/>
            </a:rPr>
            <a:t>Launch timeline (Contingent on OEM alignment)</a:t>
          </a:r>
          <a:endParaRPr lang="en-US" b="1" dirty="0">
            <a:solidFill>
              <a:schemeClr val="bg1"/>
            </a:solidFill>
            <a:latin typeface="Aptos" panose="020B0004020202020204" pitchFamily="34" charset="0"/>
          </a:endParaRPr>
        </a:p>
      </dgm:t>
    </dgm:pt>
    <dgm:pt modelId="{C56879FE-9704-4CCF-9EB1-83C7A595DD6C}" type="parTrans" cxnId="{C684BEAB-E03A-4586-B4BF-BEE9A18A7C25}">
      <dgm:prSet/>
      <dgm:spPr/>
      <dgm:t>
        <a:bodyPr/>
        <a:lstStyle/>
        <a:p>
          <a:pPr>
            <a:lnSpc>
              <a:spcPct val="100000"/>
            </a:lnSpc>
            <a:spcBef>
              <a:spcPts val="0"/>
            </a:spcBef>
            <a:spcAft>
              <a:spcPts val="0"/>
            </a:spcAft>
          </a:pPr>
          <a:endParaRPr lang="en-US"/>
        </a:p>
      </dgm:t>
    </dgm:pt>
    <dgm:pt modelId="{93DE37F7-4152-4E09-901C-542B173A30FC}" type="sibTrans" cxnId="{C684BEAB-E03A-4586-B4BF-BEE9A18A7C25}">
      <dgm:prSet/>
      <dgm:spPr/>
      <dgm:t>
        <a:bodyPr/>
        <a:lstStyle/>
        <a:p>
          <a:pPr>
            <a:lnSpc>
              <a:spcPct val="100000"/>
            </a:lnSpc>
            <a:spcBef>
              <a:spcPts val="0"/>
            </a:spcBef>
            <a:spcAft>
              <a:spcPts val="0"/>
            </a:spcAft>
          </a:pPr>
          <a:endParaRPr lang="en-US"/>
        </a:p>
      </dgm:t>
    </dgm:pt>
    <dgm:pt modelId="{4D71408B-5798-4997-A774-55854E33E920}">
      <dgm:prSet/>
      <dgm:spPr/>
      <dgm:t>
        <a:bodyPr/>
        <a:lstStyle/>
        <a:p>
          <a:pPr>
            <a:lnSpc>
              <a:spcPct val="100000"/>
            </a:lnSpc>
            <a:spcBef>
              <a:spcPts val="0"/>
            </a:spcBef>
            <a:spcAft>
              <a:spcPts val="0"/>
            </a:spcAft>
          </a:pPr>
          <a:r>
            <a:rPr lang="en-US" b="1">
              <a:solidFill>
                <a:schemeClr val="bg1"/>
              </a:solidFill>
              <a:latin typeface="Aptos" panose="020B0004020202020204" pitchFamily="34" charset="0"/>
            </a:rPr>
            <a:t>On track to support first wave of mobile devices in Q1/28</a:t>
          </a:r>
          <a:endParaRPr lang="en-US" b="1" dirty="0">
            <a:solidFill>
              <a:schemeClr val="bg1"/>
            </a:solidFill>
            <a:latin typeface="Aptos" panose="020B0004020202020204" pitchFamily="34" charset="0"/>
          </a:endParaRPr>
        </a:p>
      </dgm:t>
    </dgm:pt>
    <dgm:pt modelId="{2B71C250-6599-4DD8-85B3-E98EC386E89C}" type="parTrans" cxnId="{CEDB0A0F-7FFB-4C14-8EAA-7C2902379032}">
      <dgm:prSet/>
      <dgm:spPr/>
      <dgm:t>
        <a:bodyPr/>
        <a:lstStyle/>
        <a:p>
          <a:pPr>
            <a:lnSpc>
              <a:spcPct val="100000"/>
            </a:lnSpc>
            <a:spcBef>
              <a:spcPts val="0"/>
            </a:spcBef>
            <a:spcAft>
              <a:spcPts val="0"/>
            </a:spcAft>
          </a:pPr>
          <a:endParaRPr lang="en-US"/>
        </a:p>
      </dgm:t>
    </dgm:pt>
    <dgm:pt modelId="{32D3C50E-57DD-4D71-B5A8-8C15BFABD498}" type="sibTrans" cxnId="{CEDB0A0F-7FFB-4C14-8EAA-7C2902379032}">
      <dgm:prSet/>
      <dgm:spPr/>
      <dgm:t>
        <a:bodyPr/>
        <a:lstStyle/>
        <a:p>
          <a:pPr>
            <a:lnSpc>
              <a:spcPct val="100000"/>
            </a:lnSpc>
            <a:spcBef>
              <a:spcPts val="0"/>
            </a:spcBef>
            <a:spcAft>
              <a:spcPts val="0"/>
            </a:spcAft>
          </a:pPr>
          <a:endParaRPr lang="en-US"/>
        </a:p>
      </dgm:t>
    </dgm:pt>
    <dgm:pt modelId="{6DF88FA8-55F4-451E-8295-B2CB9D0E0ED8}">
      <dgm:prSet/>
      <dgm:spPr/>
      <dgm:t>
        <a:bodyPr/>
        <a:lstStyle/>
        <a:p>
          <a:pPr>
            <a:lnSpc>
              <a:spcPct val="100000"/>
            </a:lnSpc>
            <a:spcBef>
              <a:spcPts val="0"/>
            </a:spcBef>
            <a:spcAft>
              <a:spcPts val="0"/>
            </a:spcAft>
          </a:pPr>
          <a:r>
            <a:rPr lang="en-US" b="1">
              <a:solidFill>
                <a:schemeClr val="bg1"/>
              </a:solidFill>
              <a:latin typeface="Aptos" panose="020B0004020202020204" pitchFamily="34" charset="0"/>
            </a:rPr>
            <a:t>Test devices will be available to OEMs in Q3/27</a:t>
          </a:r>
          <a:endParaRPr lang="en-US" b="1" dirty="0">
            <a:solidFill>
              <a:schemeClr val="bg1"/>
            </a:solidFill>
            <a:latin typeface="Aptos" panose="020B0004020202020204" pitchFamily="34" charset="0"/>
          </a:endParaRPr>
        </a:p>
      </dgm:t>
    </dgm:pt>
    <dgm:pt modelId="{0A90ED86-861B-408C-8E94-31AC5BE3A892}" type="parTrans" cxnId="{5E001593-3E02-4BC3-B926-9D4F1C6E46C7}">
      <dgm:prSet/>
      <dgm:spPr/>
      <dgm:t>
        <a:bodyPr/>
        <a:lstStyle/>
        <a:p>
          <a:pPr>
            <a:lnSpc>
              <a:spcPct val="100000"/>
            </a:lnSpc>
            <a:spcBef>
              <a:spcPts val="0"/>
            </a:spcBef>
            <a:spcAft>
              <a:spcPts val="0"/>
            </a:spcAft>
          </a:pPr>
          <a:endParaRPr lang="en-US"/>
        </a:p>
      </dgm:t>
    </dgm:pt>
    <dgm:pt modelId="{6E280829-C1BC-41D3-A5AC-254BAC446186}" type="sibTrans" cxnId="{5E001593-3E02-4BC3-B926-9D4F1C6E46C7}">
      <dgm:prSet/>
      <dgm:spPr/>
      <dgm:t>
        <a:bodyPr/>
        <a:lstStyle/>
        <a:p>
          <a:pPr>
            <a:lnSpc>
              <a:spcPct val="100000"/>
            </a:lnSpc>
            <a:spcBef>
              <a:spcPts val="0"/>
            </a:spcBef>
            <a:spcAft>
              <a:spcPts val="0"/>
            </a:spcAft>
          </a:pPr>
          <a:endParaRPr lang="en-US"/>
        </a:p>
      </dgm:t>
    </dgm:pt>
    <dgm:pt modelId="{E1EC52EF-6B8B-4EB3-AEE2-B430F388DA0E}">
      <dgm:prSet/>
      <dgm:spPr/>
      <dgm:t>
        <a:bodyPr/>
        <a:lstStyle/>
        <a:p>
          <a:pPr>
            <a:lnSpc>
              <a:spcPct val="100000"/>
            </a:lnSpc>
            <a:spcBef>
              <a:spcPts val="0"/>
            </a:spcBef>
            <a:spcAft>
              <a:spcPts val="0"/>
            </a:spcAft>
          </a:pPr>
          <a:r>
            <a:rPr lang="en-US" b="1" dirty="0">
              <a:solidFill>
                <a:schemeClr val="bg1"/>
              </a:solidFill>
              <a:latin typeface="Aptos" panose="020B0004020202020204" pitchFamily="34" charset="0"/>
            </a:rPr>
            <a:t>Flagship phone models in first year</a:t>
          </a:r>
        </a:p>
      </dgm:t>
    </dgm:pt>
    <dgm:pt modelId="{316801C5-A005-4A7B-9B44-9D7E7DC34636}" type="parTrans" cxnId="{D1E88692-9B0B-4243-A3A8-A071F25D6A78}">
      <dgm:prSet/>
      <dgm:spPr/>
      <dgm:t>
        <a:bodyPr/>
        <a:lstStyle/>
        <a:p>
          <a:pPr>
            <a:lnSpc>
              <a:spcPct val="100000"/>
            </a:lnSpc>
            <a:spcBef>
              <a:spcPts val="0"/>
            </a:spcBef>
            <a:spcAft>
              <a:spcPts val="0"/>
            </a:spcAft>
          </a:pPr>
          <a:endParaRPr lang="en-US"/>
        </a:p>
      </dgm:t>
    </dgm:pt>
    <dgm:pt modelId="{899E09AE-76AB-481C-943B-262657CF95FA}" type="sibTrans" cxnId="{D1E88692-9B0B-4243-A3A8-A071F25D6A78}">
      <dgm:prSet/>
      <dgm:spPr/>
      <dgm:t>
        <a:bodyPr/>
        <a:lstStyle/>
        <a:p>
          <a:pPr>
            <a:lnSpc>
              <a:spcPct val="100000"/>
            </a:lnSpc>
            <a:spcBef>
              <a:spcPts val="0"/>
            </a:spcBef>
            <a:spcAft>
              <a:spcPts val="0"/>
            </a:spcAft>
          </a:pPr>
          <a:endParaRPr lang="en-US"/>
        </a:p>
      </dgm:t>
    </dgm:pt>
    <dgm:pt modelId="{92BA0A2A-5BC9-4EEE-9C31-5B95E9237269}">
      <dgm:prSet/>
      <dgm:spPr/>
      <dgm:t>
        <a:bodyPr/>
        <a:lstStyle/>
        <a:p>
          <a:pPr>
            <a:lnSpc>
              <a:spcPct val="100000"/>
            </a:lnSpc>
            <a:spcBef>
              <a:spcPts val="0"/>
            </a:spcBef>
            <a:spcAft>
              <a:spcPts val="0"/>
            </a:spcAft>
          </a:pPr>
          <a:r>
            <a:rPr lang="en-US" b="1">
              <a:solidFill>
                <a:schemeClr val="bg1"/>
              </a:solidFill>
              <a:latin typeface="Aptos" panose="020B0004020202020204" pitchFamily="34" charset="0"/>
            </a:rPr>
            <a:t>Waterfall to mid and low tier phone SOCs following years</a:t>
          </a:r>
          <a:endParaRPr lang="en-US" b="1" dirty="0">
            <a:solidFill>
              <a:schemeClr val="bg1"/>
            </a:solidFill>
            <a:latin typeface="Aptos" panose="020B0004020202020204" pitchFamily="34" charset="0"/>
          </a:endParaRPr>
        </a:p>
      </dgm:t>
    </dgm:pt>
    <dgm:pt modelId="{060E68D3-6ABA-4F03-B5CE-C493EF55613A}" type="parTrans" cxnId="{993C0510-5DC1-4DFC-9167-7D95D7D289E4}">
      <dgm:prSet/>
      <dgm:spPr/>
      <dgm:t>
        <a:bodyPr/>
        <a:lstStyle/>
        <a:p>
          <a:pPr>
            <a:lnSpc>
              <a:spcPct val="100000"/>
            </a:lnSpc>
            <a:spcBef>
              <a:spcPts val="0"/>
            </a:spcBef>
            <a:spcAft>
              <a:spcPts val="0"/>
            </a:spcAft>
          </a:pPr>
          <a:endParaRPr lang="en-US"/>
        </a:p>
      </dgm:t>
    </dgm:pt>
    <dgm:pt modelId="{BC65B80A-A40E-460D-9519-E93F4D01D029}" type="sibTrans" cxnId="{993C0510-5DC1-4DFC-9167-7D95D7D289E4}">
      <dgm:prSet/>
      <dgm:spPr/>
      <dgm:t>
        <a:bodyPr/>
        <a:lstStyle/>
        <a:p>
          <a:pPr>
            <a:lnSpc>
              <a:spcPct val="100000"/>
            </a:lnSpc>
            <a:spcBef>
              <a:spcPts val="0"/>
            </a:spcBef>
            <a:spcAft>
              <a:spcPts val="0"/>
            </a:spcAft>
          </a:pPr>
          <a:endParaRPr lang="en-US"/>
        </a:p>
      </dgm:t>
    </dgm:pt>
    <dgm:pt modelId="{FBD02A78-6E22-4736-83ED-167092E7B069}">
      <dgm:prSet/>
      <dgm:spPr/>
      <dgm:t>
        <a:bodyPr/>
        <a:lstStyle/>
        <a:p>
          <a:pPr>
            <a:lnSpc>
              <a:spcPct val="100000"/>
            </a:lnSpc>
            <a:spcBef>
              <a:spcPts val="0"/>
            </a:spcBef>
            <a:spcAft>
              <a:spcPts val="0"/>
            </a:spcAft>
          </a:pPr>
          <a:r>
            <a:rPr lang="en-US" b="1" dirty="0">
              <a:solidFill>
                <a:schemeClr val="bg1"/>
              </a:solidFill>
              <a:latin typeface="Aptos" panose="020B0004020202020204" pitchFamily="34" charset="0"/>
            </a:rPr>
            <a:t>Also, waterfalling to verticals like automotive</a:t>
          </a:r>
        </a:p>
      </dgm:t>
    </dgm:pt>
    <dgm:pt modelId="{CF65074A-EC6E-4409-8580-BAA6B6C0D873}" type="parTrans" cxnId="{BD6A3F4D-93E6-47D7-97B4-B5AB3A4A1763}">
      <dgm:prSet/>
      <dgm:spPr/>
      <dgm:t>
        <a:bodyPr/>
        <a:lstStyle/>
        <a:p>
          <a:pPr>
            <a:lnSpc>
              <a:spcPct val="100000"/>
            </a:lnSpc>
            <a:spcBef>
              <a:spcPts val="0"/>
            </a:spcBef>
            <a:spcAft>
              <a:spcPts val="0"/>
            </a:spcAft>
          </a:pPr>
          <a:endParaRPr lang="en-US"/>
        </a:p>
      </dgm:t>
    </dgm:pt>
    <dgm:pt modelId="{F28C4F86-84DA-4E49-A543-301C1E9B5F56}" type="sibTrans" cxnId="{BD6A3F4D-93E6-47D7-97B4-B5AB3A4A1763}">
      <dgm:prSet/>
      <dgm:spPr/>
      <dgm:t>
        <a:bodyPr/>
        <a:lstStyle/>
        <a:p>
          <a:pPr>
            <a:lnSpc>
              <a:spcPct val="100000"/>
            </a:lnSpc>
            <a:spcBef>
              <a:spcPts val="0"/>
            </a:spcBef>
            <a:spcAft>
              <a:spcPts val="0"/>
            </a:spcAft>
          </a:pPr>
          <a:endParaRPr lang="en-US"/>
        </a:p>
      </dgm:t>
    </dgm:pt>
    <dgm:pt modelId="{2C694B94-1593-4DB5-B5F7-BABE321895EF}">
      <dgm:prSet/>
      <dgm:spPr/>
      <dgm:t>
        <a:bodyPr/>
        <a:lstStyle/>
        <a:p>
          <a:pPr>
            <a:lnSpc>
              <a:spcPct val="100000"/>
            </a:lnSpc>
            <a:spcBef>
              <a:spcPts val="0"/>
            </a:spcBef>
            <a:spcAft>
              <a:spcPts val="0"/>
            </a:spcAft>
          </a:pPr>
          <a:r>
            <a:rPr lang="en-US" b="1" dirty="0">
              <a:solidFill>
                <a:schemeClr val="bg1"/>
              </a:solidFill>
              <a:latin typeface="Aptos" panose="020B0004020202020204" pitchFamily="34" charset="0"/>
            </a:rPr>
            <a:t>based on </a:t>
          </a:r>
          <a:r>
            <a:rPr lang="en-US" b="1" dirty="0">
              <a:solidFill>
                <a:schemeClr val="bg1"/>
              </a:solidFill>
              <a:latin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receiver profile </a:t>
          </a:r>
          <a:r>
            <a:rPr lang="en-US" b="1" dirty="0">
              <a:solidFill>
                <a:schemeClr val="bg1"/>
              </a:solidFill>
              <a:latin typeface="Aptos" panose="020B0004020202020204" pitchFamily="34" charset="0"/>
            </a:rPr>
            <a:t>established by 5G-MAG</a:t>
          </a:r>
        </a:p>
      </dgm:t>
    </dgm:pt>
    <dgm:pt modelId="{A162E3E6-8FFE-4EE4-822B-CE6C838CE2AD}" type="parTrans" cxnId="{58B9CF71-6463-4AE1-B088-90B67F1C7934}">
      <dgm:prSet/>
      <dgm:spPr/>
      <dgm:t>
        <a:bodyPr/>
        <a:lstStyle/>
        <a:p>
          <a:endParaRPr lang="en-US"/>
        </a:p>
      </dgm:t>
    </dgm:pt>
    <dgm:pt modelId="{1799DD02-9057-4466-BC1E-123F37F75FA3}" type="sibTrans" cxnId="{58B9CF71-6463-4AE1-B088-90B67F1C7934}">
      <dgm:prSet/>
      <dgm:spPr/>
      <dgm:t>
        <a:bodyPr/>
        <a:lstStyle/>
        <a:p>
          <a:endParaRPr lang="en-US"/>
        </a:p>
      </dgm:t>
    </dgm:pt>
    <dgm:pt modelId="{03F89D68-46E6-4020-9A8C-7D20E89044B1}" type="pres">
      <dgm:prSet presAssocID="{8BED2944-B5F5-4331-BA7F-B7DAE8A4743F}" presName="linear" presStyleCnt="0">
        <dgm:presLayoutVars>
          <dgm:animLvl val="lvl"/>
          <dgm:resizeHandles val="exact"/>
        </dgm:presLayoutVars>
      </dgm:prSet>
      <dgm:spPr/>
    </dgm:pt>
    <dgm:pt modelId="{2CEF180E-311D-45FD-9ED2-D03ECA6A2CEF}" type="pres">
      <dgm:prSet presAssocID="{8563FC34-F2B3-486B-814D-BB9E14397E1B}" presName="parentText" presStyleLbl="node1" presStyleIdx="0" presStyleCnt="4">
        <dgm:presLayoutVars>
          <dgm:chMax val="0"/>
          <dgm:bulletEnabled val="1"/>
        </dgm:presLayoutVars>
      </dgm:prSet>
      <dgm:spPr/>
    </dgm:pt>
    <dgm:pt modelId="{A5AFED43-42F4-4C2D-9F01-7AE1B079F220}" type="pres">
      <dgm:prSet presAssocID="{8563FC34-F2B3-486B-814D-BB9E14397E1B}" presName="childText" presStyleLbl="revTx" presStyleIdx="0" presStyleCnt="4">
        <dgm:presLayoutVars>
          <dgm:bulletEnabled val="1"/>
        </dgm:presLayoutVars>
      </dgm:prSet>
      <dgm:spPr/>
    </dgm:pt>
    <dgm:pt modelId="{2440264F-F17B-4F5C-8FA9-944FE088CAEF}" type="pres">
      <dgm:prSet presAssocID="{7569EE7A-D3DB-44A2-9485-0BBFCED3A312}" presName="parentText" presStyleLbl="node1" presStyleIdx="1" presStyleCnt="4" custScaleY="74178">
        <dgm:presLayoutVars>
          <dgm:chMax val="0"/>
          <dgm:bulletEnabled val="1"/>
        </dgm:presLayoutVars>
      </dgm:prSet>
      <dgm:spPr/>
    </dgm:pt>
    <dgm:pt modelId="{0FE6288F-D6F4-46D2-ACB2-A37F1270EA36}" type="pres">
      <dgm:prSet presAssocID="{7569EE7A-D3DB-44A2-9485-0BBFCED3A312}" presName="childText" presStyleLbl="revTx" presStyleIdx="1" presStyleCnt="4">
        <dgm:presLayoutVars>
          <dgm:bulletEnabled val="1"/>
        </dgm:presLayoutVars>
      </dgm:prSet>
      <dgm:spPr/>
    </dgm:pt>
    <dgm:pt modelId="{7938621E-0322-4773-8255-AD3D02EFD57F}" type="pres">
      <dgm:prSet presAssocID="{B30D7359-4E61-4BED-A29A-BFFFE13D80EF}" presName="parentText" presStyleLbl="node1" presStyleIdx="2" presStyleCnt="4">
        <dgm:presLayoutVars>
          <dgm:chMax val="0"/>
          <dgm:bulletEnabled val="1"/>
        </dgm:presLayoutVars>
      </dgm:prSet>
      <dgm:spPr/>
    </dgm:pt>
    <dgm:pt modelId="{5B6F3103-BD3E-4A34-916F-6A9AA650DA58}" type="pres">
      <dgm:prSet presAssocID="{B30D7359-4E61-4BED-A29A-BFFFE13D80EF}" presName="childText" presStyleLbl="revTx" presStyleIdx="2" presStyleCnt="4">
        <dgm:presLayoutVars>
          <dgm:bulletEnabled val="1"/>
        </dgm:presLayoutVars>
      </dgm:prSet>
      <dgm:spPr/>
    </dgm:pt>
    <dgm:pt modelId="{2EAEA9BA-0179-4AA2-8478-01FEB7FCF38C}" type="pres">
      <dgm:prSet presAssocID="{9AB110EC-4913-4DAE-90E1-762E6D3BEA6C}" presName="parentText" presStyleLbl="node1" presStyleIdx="3" presStyleCnt="4">
        <dgm:presLayoutVars>
          <dgm:chMax val="0"/>
          <dgm:bulletEnabled val="1"/>
        </dgm:presLayoutVars>
      </dgm:prSet>
      <dgm:spPr/>
    </dgm:pt>
    <dgm:pt modelId="{E64389A6-0E66-4915-8ED8-96F7D9B046D0}" type="pres">
      <dgm:prSet presAssocID="{9AB110EC-4913-4DAE-90E1-762E6D3BEA6C}" presName="childText" presStyleLbl="revTx" presStyleIdx="3" presStyleCnt="4">
        <dgm:presLayoutVars>
          <dgm:bulletEnabled val="1"/>
        </dgm:presLayoutVars>
      </dgm:prSet>
      <dgm:spPr/>
    </dgm:pt>
  </dgm:ptLst>
  <dgm:cxnLst>
    <dgm:cxn modelId="{CEDB0A0F-7FFB-4C14-8EAA-7C2902379032}" srcId="{9AB110EC-4913-4DAE-90E1-762E6D3BEA6C}" destId="{4D71408B-5798-4997-A774-55854E33E920}" srcOrd="0" destOrd="0" parTransId="{2B71C250-6599-4DD8-85B3-E98EC386E89C}" sibTransId="{32D3C50E-57DD-4D71-B5A8-8C15BFABD498}"/>
    <dgm:cxn modelId="{993C0510-5DC1-4DFC-9167-7D95D7D289E4}" srcId="{9AB110EC-4913-4DAE-90E1-762E6D3BEA6C}" destId="{92BA0A2A-5BC9-4EEE-9C31-5B95E9237269}" srcOrd="3" destOrd="0" parTransId="{060E68D3-6ABA-4F03-B5CE-C493EF55613A}" sibTransId="{BC65B80A-A40E-460D-9519-E93F4D01D029}"/>
    <dgm:cxn modelId="{333A3A18-9A84-427E-AE7A-DC6E3341205E}" type="presOf" srcId="{B30D7359-4E61-4BED-A29A-BFFFE13D80EF}" destId="{7938621E-0322-4773-8255-AD3D02EFD57F}" srcOrd="0" destOrd="0" presId="urn:microsoft.com/office/officeart/2005/8/layout/vList2"/>
    <dgm:cxn modelId="{B7E8662E-54CD-43F5-B2A9-6A31EF86123B}" type="presOf" srcId="{7569EE7A-D3DB-44A2-9485-0BBFCED3A312}" destId="{2440264F-F17B-4F5C-8FA9-944FE088CAEF}" srcOrd="0" destOrd="0" presId="urn:microsoft.com/office/officeart/2005/8/layout/vList2"/>
    <dgm:cxn modelId="{13660536-2B0D-47D3-8B28-23B5DB0ADEB5}" type="presOf" srcId="{E1EC52EF-6B8B-4EB3-AEE2-B430F388DA0E}" destId="{E64389A6-0E66-4915-8ED8-96F7D9B046D0}" srcOrd="0" destOrd="2" presId="urn:microsoft.com/office/officeart/2005/8/layout/vList2"/>
    <dgm:cxn modelId="{1EDB6E37-278B-4864-89EF-5B6F75AEBE4C}" type="presOf" srcId="{9AB110EC-4913-4DAE-90E1-762E6D3BEA6C}" destId="{2EAEA9BA-0179-4AA2-8478-01FEB7FCF38C}" srcOrd="0" destOrd="0" presId="urn:microsoft.com/office/officeart/2005/8/layout/vList2"/>
    <dgm:cxn modelId="{02CECA60-489C-4C94-BE70-CB7B4F62C88F}" srcId="{8BED2944-B5F5-4331-BA7F-B7DAE8A4743F}" destId="{8563FC34-F2B3-486B-814D-BB9E14397E1B}" srcOrd="0" destOrd="0" parTransId="{590D0B43-D750-4F8C-B320-C9EAE739C947}" sibTransId="{4634EB9C-4BBB-43A4-904F-9C6530ADDAB8}"/>
    <dgm:cxn modelId="{A5B06262-1448-46DB-ADFE-7A755263DFE4}" srcId="{8563FC34-F2B3-486B-814D-BB9E14397E1B}" destId="{A0F193CA-C2A6-46E5-B2C4-2A99B756F158}" srcOrd="2" destOrd="0" parTransId="{F64C347E-8DCD-45AB-B3E2-B6D34946B916}" sibTransId="{AE5D4221-BA7E-4763-A2C9-0223D070910E}"/>
    <dgm:cxn modelId="{1EFD8462-F8E6-47B0-BA53-752495B1E363}" type="presOf" srcId="{8BED2944-B5F5-4331-BA7F-B7DAE8A4743F}" destId="{03F89D68-46E6-4020-9A8C-7D20E89044B1}" srcOrd="0" destOrd="0" presId="urn:microsoft.com/office/officeart/2005/8/layout/vList2"/>
    <dgm:cxn modelId="{230ABD42-F0BD-479B-8ED6-90F342642CBF}" type="presOf" srcId="{4D71408B-5798-4997-A774-55854E33E920}" destId="{E64389A6-0E66-4915-8ED8-96F7D9B046D0}" srcOrd="0" destOrd="0" presId="urn:microsoft.com/office/officeart/2005/8/layout/vList2"/>
    <dgm:cxn modelId="{BD6A3F4D-93E6-47D7-97B4-B5AB3A4A1763}" srcId="{9AB110EC-4913-4DAE-90E1-762E6D3BEA6C}" destId="{FBD02A78-6E22-4736-83ED-167092E7B069}" srcOrd="4" destOrd="0" parTransId="{CF65074A-EC6E-4409-8580-BAA6B6C0D873}" sibTransId="{F28C4F86-84DA-4E49-A543-301C1E9B5F56}"/>
    <dgm:cxn modelId="{C0D8EC6D-A5CF-4491-8660-20084351C0FD}" type="presOf" srcId="{92BA0A2A-5BC9-4EEE-9C31-5B95E9237269}" destId="{E64389A6-0E66-4915-8ED8-96F7D9B046D0}" srcOrd="0" destOrd="3" presId="urn:microsoft.com/office/officeart/2005/8/layout/vList2"/>
    <dgm:cxn modelId="{B902F96E-774E-4C52-957A-175B3D72B699}" type="presOf" srcId="{087CBFAF-875B-4DD7-8AF6-D5BDA5D9C6A1}" destId="{5B6F3103-BD3E-4A34-916F-6A9AA650DA58}" srcOrd="0" destOrd="0" presId="urn:microsoft.com/office/officeart/2005/8/layout/vList2"/>
    <dgm:cxn modelId="{58B9CF71-6463-4AE1-B088-90B67F1C7934}" srcId="{7569EE7A-D3DB-44A2-9485-0BBFCED3A312}" destId="{2C694B94-1593-4DB5-B5F7-BABE321895EF}" srcOrd="0" destOrd="0" parTransId="{A162E3E6-8FFE-4EE4-822B-CE6C838CE2AD}" sibTransId="{1799DD02-9057-4466-BC1E-123F37F75FA3}"/>
    <dgm:cxn modelId="{4A64CA79-B2DE-49B9-8AFE-C839DE5F149A}" srcId="{8BED2944-B5F5-4331-BA7F-B7DAE8A4743F}" destId="{7569EE7A-D3DB-44A2-9485-0BBFCED3A312}" srcOrd="1" destOrd="0" parTransId="{F9A37BA7-2D5E-4A5D-97F5-AE0E7D84A53D}" sibTransId="{8605163A-014F-451F-AAD9-1144EC308050}"/>
    <dgm:cxn modelId="{9A35165A-3A3A-4CEE-9DAD-C7B517A32F89}" type="presOf" srcId="{FBD02A78-6E22-4736-83ED-167092E7B069}" destId="{E64389A6-0E66-4915-8ED8-96F7D9B046D0}" srcOrd="0" destOrd="4" presId="urn:microsoft.com/office/officeart/2005/8/layout/vList2"/>
    <dgm:cxn modelId="{3D45487D-2DC9-48A2-8609-6871127741B5}" srcId="{B30D7359-4E61-4BED-A29A-BFFFE13D80EF}" destId="{087CBFAF-875B-4DD7-8AF6-D5BDA5D9C6A1}" srcOrd="0" destOrd="0" parTransId="{704E3990-0FC7-467A-B224-2D4403532032}" sibTransId="{D7CE6971-4BB7-42D4-876A-2525C67C0F3C}"/>
    <dgm:cxn modelId="{D08AB683-709C-4648-860E-6938D97DC068}" type="presOf" srcId="{2C694B94-1593-4DB5-B5F7-BABE321895EF}" destId="{0FE6288F-D6F4-46D2-ACB2-A37F1270EA36}" srcOrd="0" destOrd="0" presId="urn:microsoft.com/office/officeart/2005/8/layout/vList2"/>
    <dgm:cxn modelId="{D1E88692-9B0B-4243-A3A8-A071F25D6A78}" srcId="{9AB110EC-4913-4DAE-90E1-762E6D3BEA6C}" destId="{E1EC52EF-6B8B-4EB3-AEE2-B430F388DA0E}" srcOrd="2" destOrd="0" parTransId="{316801C5-A005-4A7B-9B44-9D7E7DC34636}" sibTransId="{899E09AE-76AB-481C-943B-262657CF95FA}"/>
    <dgm:cxn modelId="{5E001593-3E02-4BC3-B926-9D4F1C6E46C7}" srcId="{9AB110EC-4913-4DAE-90E1-762E6D3BEA6C}" destId="{6DF88FA8-55F4-451E-8295-B2CB9D0E0ED8}" srcOrd="1" destOrd="0" parTransId="{0A90ED86-861B-408C-8E94-31AC5BE3A892}" sibTransId="{6E280829-C1BC-41D3-A5AC-254BAC446186}"/>
    <dgm:cxn modelId="{26759E9F-8F3C-43DA-B7FC-7852F88BC536}" type="presOf" srcId="{07C36959-9FEB-4A40-A78D-5F0DDA4B6164}" destId="{A5AFED43-42F4-4C2D-9F01-7AE1B079F220}" srcOrd="0" destOrd="0" presId="urn:microsoft.com/office/officeart/2005/8/layout/vList2"/>
    <dgm:cxn modelId="{C684BEAB-E03A-4586-B4BF-BEE9A18A7C25}" srcId="{8BED2944-B5F5-4331-BA7F-B7DAE8A4743F}" destId="{9AB110EC-4913-4DAE-90E1-762E6D3BEA6C}" srcOrd="3" destOrd="0" parTransId="{C56879FE-9704-4CCF-9EB1-83C7A595DD6C}" sibTransId="{93DE37F7-4152-4E09-901C-542B173A30FC}"/>
    <dgm:cxn modelId="{F5ABC7AE-D696-4A40-B11B-05660EB099F2}" type="presOf" srcId="{8073EBAB-5921-4627-91D7-DFFAD6CC63A2}" destId="{A5AFED43-42F4-4C2D-9F01-7AE1B079F220}" srcOrd="0" destOrd="1" presId="urn:microsoft.com/office/officeart/2005/8/layout/vList2"/>
    <dgm:cxn modelId="{8F527CB0-0A82-4927-BDB3-8F3693C0E7BE}" srcId="{8563FC34-F2B3-486B-814D-BB9E14397E1B}" destId="{07C36959-9FEB-4A40-A78D-5F0DDA4B6164}" srcOrd="0" destOrd="0" parTransId="{68CB39C3-6CA5-40E5-B94E-320ACBDE4D14}" sibTransId="{45829D1B-EFA9-4B70-92F4-ADDAB2285E18}"/>
    <dgm:cxn modelId="{A87AEAB2-9EA1-47DF-9341-E6EA719E5E05}" type="presOf" srcId="{B3521911-AA30-4BA3-B9A5-6E3F43C5505E}" destId="{A5AFED43-42F4-4C2D-9F01-7AE1B079F220}" srcOrd="0" destOrd="3" presId="urn:microsoft.com/office/officeart/2005/8/layout/vList2"/>
    <dgm:cxn modelId="{72AC38D0-4AF1-478D-A045-D2568C68EDF2}" type="presOf" srcId="{A0F193CA-C2A6-46E5-B2C4-2A99B756F158}" destId="{A5AFED43-42F4-4C2D-9F01-7AE1B079F220}" srcOrd="0" destOrd="2" presId="urn:microsoft.com/office/officeart/2005/8/layout/vList2"/>
    <dgm:cxn modelId="{6C8715D2-88CE-41D7-9449-245F0133A2BD}" type="presOf" srcId="{8563FC34-F2B3-486B-814D-BB9E14397E1B}" destId="{2CEF180E-311D-45FD-9ED2-D03ECA6A2CEF}" srcOrd="0" destOrd="0" presId="urn:microsoft.com/office/officeart/2005/8/layout/vList2"/>
    <dgm:cxn modelId="{E87230E9-EE89-497A-8837-F73A0ED979F0}" srcId="{8563FC34-F2B3-486B-814D-BB9E14397E1B}" destId="{8073EBAB-5921-4627-91D7-DFFAD6CC63A2}" srcOrd="1" destOrd="0" parTransId="{4A40288E-B1C4-4E86-B9C8-AF684559E4E8}" sibTransId="{36042FD8-73FF-47C5-8FB4-4D10C1DA41A2}"/>
    <dgm:cxn modelId="{62B951EC-B95C-41C6-A9B3-675A43CC4A88}" srcId="{8BED2944-B5F5-4331-BA7F-B7DAE8A4743F}" destId="{B30D7359-4E61-4BED-A29A-BFFFE13D80EF}" srcOrd="2" destOrd="0" parTransId="{E56101C0-8DDC-41B5-8A6B-110FB2A1DD08}" sibTransId="{643CB61F-ECFE-465D-A3F5-51A448B830AE}"/>
    <dgm:cxn modelId="{D7C5DBF2-1A18-418D-969E-CEB9C5DD6A9E}" type="presOf" srcId="{6DF88FA8-55F4-451E-8295-B2CB9D0E0ED8}" destId="{E64389A6-0E66-4915-8ED8-96F7D9B046D0}" srcOrd="0" destOrd="1" presId="urn:microsoft.com/office/officeart/2005/8/layout/vList2"/>
    <dgm:cxn modelId="{CE3852F7-D540-493A-83AA-3DB6D2CDB96A}" srcId="{8563FC34-F2B3-486B-814D-BB9E14397E1B}" destId="{B3521911-AA30-4BA3-B9A5-6E3F43C5505E}" srcOrd="3" destOrd="0" parTransId="{74511AD7-90A5-4F44-BC94-7C670BB0C0E8}" sibTransId="{34794DC7-F326-4F4A-84F2-B250F552E634}"/>
    <dgm:cxn modelId="{9D16D98F-5425-4A4C-A1BA-F7D49470ACD6}" type="presParOf" srcId="{03F89D68-46E6-4020-9A8C-7D20E89044B1}" destId="{2CEF180E-311D-45FD-9ED2-D03ECA6A2CEF}" srcOrd="0" destOrd="0" presId="urn:microsoft.com/office/officeart/2005/8/layout/vList2"/>
    <dgm:cxn modelId="{3C8664AE-AF02-477A-930B-EAF1754E8506}" type="presParOf" srcId="{03F89D68-46E6-4020-9A8C-7D20E89044B1}" destId="{A5AFED43-42F4-4C2D-9F01-7AE1B079F220}" srcOrd="1" destOrd="0" presId="urn:microsoft.com/office/officeart/2005/8/layout/vList2"/>
    <dgm:cxn modelId="{318B0A44-3F70-45E7-8694-E172B857A19C}" type="presParOf" srcId="{03F89D68-46E6-4020-9A8C-7D20E89044B1}" destId="{2440264F-F17B-4F5C-8FA9-944FE088CAEF}" srcOrd="2" destOrd="0" presId="urn:microsoft.com/office/officeart/2005/8/layout/vList2"/>
    <dgm:cxn modelId="{14112A86-DD7A-4DCE-8E83-F05E70920A8B}" type="presParOf" srcId="{03F89D68-46E6-4020-9A8C-7D20E89044B1}" destId="{0FE6288F-D6F4-46D2-ACB2-A37F1270EA36}" srcOrd="3" destOrd="0" presId="urn:microsoft.com/office/officeart/2005/8/layout/vList2"/>
    <dgm:cxn modelId="{93AE847F-1688-4DF1-971D-0B14369EB842}" type="presParOf" srcId="{03F89D68-46E6-4020-9A8C-7D20E89044B1}" destId="{7938621E-0322-4773-8255-AD3D02EFD57F}" srcOrd="4" destOrd="0" presId="urn:microsoft.com/office/officeart/2005/8/layout/vList2"/>
    <dgm:cxn modelId="{9CA4DD74-473F-41C3-9DEE-8FFE29B835B9}" type="presParOf" srcId="{03F89D68-46E6-4020-9A8C-7D20E89044B1}" destId="{5B6F3103-BD3E-4A34-916F-6A9AA650DA58}" srcOrd="5" destOrd="0" presId="urn:microsoft.com/office/officeart/2005/8/layout/vList2"/>
    <dgm:cxn modelId="{4E65430C-B40B-4278-8736-84BF02102587}" type="presParOf" srcId="{03F89D68-46E6-4020-9A8C-7D20E89044B1}" destId="{2EAEA9BA-0179-4AA2-8478-01FEB7FCF38C}" srcOrd="6" destOrd="0" presId="urn:microsoft.com/office/officeart/2005/8/layout/vList2"/>
    <dgm:cxn modelId="{942A27E9-F2CC-4199-A54E-45346B759411}" type="presParOf" srcId="{03F89D68-46E6-4020-9A8C-7D20E89044B1}" destId="{E64389A6-0E66-4915-8ED8-96F7D9B046D0}"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025165-7C17-42DE-85D5-CC3B198D10EA}" type="doc">
      <dgm:prSet loTypeId="urn:microsoft.com/office/officeart/2005/8/layout/process4" loCatId="list" qsTypeId="urn:microsoft.com/office/officeart/2005/8/quickstyle/3d2" qsCatId="3D" csTypeId="urn:microsoft.com/office/officeart/2005/8/colors/accent1_2" csCatId="accent1" phldr="1"/>
      <dgm:spPr/>
      <dgm:t>
        <a:bodyPr/>
        <a:lstStyle/>
        <a:p>
          <a:endParaRPr lang="en-US"/>
        </a:p>
      </dgm:t>
    </dgm:pt>
    <dgm:pt modelId="{8F19880E-7582-4C96-A1A8-5BCC5AB573DB}">
      <dgm:prSet phldrT="[Text]"/>
      <dgm:spPr/>
      <dgm:t>
        <a:bodyPr/>
        <a:lstStyle/>
        <a:p>
          <a:r>
            <a:rPr lang="en-US" dirty="0"/>
            <a:t>Input Transport Block (TB) with size TBS = 25456 bits</a:t>
          </a:r>
        </a:p>
      </dgm:t>
    </dgm:pt>
    <dgm:pt modelId="{F95F3D9E-12E2-46F4-BDEC-E20662740A70}" type="parTrans" cxnId="{8B840603-16BF-4480-9289-8D332EA2D953}">
      <dgm:prSet/>
      <dgm:spPr/>
      <dgm:t>
        <a:bodyPr/>
        <a:lstStyle/>
        <a:p>
          <a:endParaRPr lang="en-US"/>
        </a:p>
      </dgm:t>
    </dgm:pt>
    <dgm:pt modelId="{7CB00218-E0B3-4740-B3D1-2CB20541FA48}" type="sibTrans" cxnId="{8B840603-16BF-4480-9289-8D332EA2D953}">
      <dgm:prSet/>
      <dgm:spPr/>
      <dgm:t>
        <a:bodyPr/>
        <a:lstStyle/>
        <a:p>
          <a:endParaRPr lang="en-US"/>
        </a:p>
      </dgm:t>
    </dgm:pt>
    <dgm:pt modelId="{0A031C87-E7E2-4A39-AE6D-ACF4908F9AE2}">
      <dgm:prSet phldrT="[Text]"/>
      <dgm:spPr/>
      <dgm:t>
        <a:bodyPr/>
        <a:lstStyle/>
        <a:p>
          <a:r>
            <a:rPr lang="en-US" dirty="0"/>
            <a:t>Segmentation, CRC, </a:t>
          </a:r>
          <a:r>
            <a:rPr lang="en-US" dirty="0" err="1"/>
            <a:t>etc</a:t>
          </a:r>
          <a:endParaRPr lang="en-US" dirty="0"/>
        </a:p>
      </dgm:t>
    </dgm:pt>
    <dgm:pt modelId="{111575BB-B4A9-4AE6-92EC-451D0810E5FB}" type="parTrans" cxnId="{830BF26B-45C4-4A04-A645-D76567281987}">
      <dgm:prSet/>
      <dgm:spPr/>
      <dgm:t>
        <a:bodyPr/>
        <a:lstStyle/>
        <a:p>
          <a:endParaRPr lang="en-US"/>
        </a:p>
      </dgm:t>
    </dgm:pt>
    <dgm:pt modelId="{3A09950D-92CD-4EA1-8D7D-0BDBA036091B}" type="sibTrans" cxnId="{830BF26B-45C4-4A04-A645-D76567281987}">
      <dgm:prSet/>
      <dgm:spPr/>
      <dgm:t>
        <a:bodyPr/>
        <a:lstStyle/>
        <a:p>
          <a:endParaRPr lang="en-US"/>
        </a:p>
      </dgm:t>
    </dgm:pt>
    <dgm:pt modelId="{4D9D0ADE-0C72-4505-A9D8-562D6B93ABA6}">
      <dgm:prSet phldrT="[Text]"/>
      <dgm:spPr/>
      <dgm:t>
        <a:bodyPr/>
        <a:lstStyle/>
        <a:p>
          <a:r>
            <a:rPr lang="en-US" dirty="0"/>
            <a:t>Physical layer mapping (akin to DVB-T2, ATSC 3.0, etc.)</a:t>
          </a:r>
        </a:p>
      </dgm:t>
    </dgm:pt>
    <dgm:pt modelId="{E49685CE-F3B6-4CA8-A4BF-B9E44A7E059B}" type="parTrans" cxnId="{70CE59D8-29BF-4C8E-9F2F-4B1D0510805B}">
      <dgm:prSet/>
      <dgm:spPr/>
      <dgm:t>
        <a:bodyPr/>
        <a:lstStyle/>
        <a:p>
          <a:endParaRPr lang="en-US"/>
        </a:p>
      </dgm:t>
    </dgm:pt>
    <dgm:pt modelId="{65E029BB-DF22-47B6-8FF8-E3B5A63FACEF}" type="sibTrans" cxnId="{70CE59D8-29BF-4C8E-9F2F-4B1D0510805B}">
      <dgm:prSet/>
      <dgm:spPr/>
      <dgm:t>
        <a:bodyPr/>
        <a:lstStyle/>
        <a:p>
          <a:endParaRPr lang="en-US"/>
        </a:p>
      </dgm:t>
    </dgm:pt>
    <dgm:pt modelId="{9E84A1F5-F3F4-4977-899E-19578B870892}">
      <dgm:prSet phldrT="[Text]"/>
      <dgm:spPr/>
      <dgm:t>
        <a:bodyPr/>
        <a:lstStyle/>
        <a:p>
          <a:r>
            <a:rPr lang="en-US" dirty="0"/>
            <a:t>Taken from 3GPP TS 36.213</a:t>
          </a:r>
        </a:p>
      </dgm:t>
    </dgm:pt>
    <dgm:pt modelId="{8E377E3C-D11D-402E-90D9-058C11E315FD}" type="sibTrans" cxnId="{8BC38041-0930-4CA1-AB6A-A7E6CCE5B2B3}">
      <dgm:prSet/>
      <dgm:spPr/>
      <dgm:t>
        <a:bodyPr/>
        <a:lstStyle/>
        <a:p>
          <a:endParaRPr lang="en-US"/>
        </a:p>
      </dgm:t>
    </dgm:pt>
    <dgm:pt modelId="{FAE79165-1846-4996-99E1-AD21129E60B2}" type="parTrans" cxnId="{8BC38041-0930-4CA1-AB6A-A7E6CCE5B2B3}">
      <dgm:prSet/>
      <dgm:spPr/>
      <dgm:t>
        <a:bodyPr/>
        <a:lstStyle/>
        <a:p>
          <a:endParaRPr lang="en-US"/>
        </a:p>
      </dgm:t>
    </dgm:pt>
    <dgm:pt modelId="{A0D515CF-5507-4575-951B-9359FF7F9FD6}">
      <dgm:prSet phldrT="[Text]"/>
      <dgm:spPr/>
      <dgm:t>
        <a:bodyPr/>
        <a:lstStyle/>
        <a:p>
          <a:r>
            <a:rPr lang="en-US" dirty="0"/>
            <a:t>Modulation (e.g. 16-QAM), channel coding</a:t>
          </a:r>
        </a:p>
      </dgm:t>
    </dgm:pt>
    <dgm:pt modelId="{F5DC6D32-CF90-4F01-A7A1-D23F7354686D}" type="sibTrans" cxnId="{8FDAE164-D6CC-4705-A41E-1F584C1EF16F}">
      <dgm:prSet/>
      <dgm:spPr/>
      <dgm:t>
        <a:bodyPr/>
        <a:lstStyle/>
        <a:p>
          <a:endParaRPr lang="en-US"/>
        </a:p>
      </dgm:t>
    </dgm:pt>
    <dgm:pt modelId="{C1AF0E45-D4DE-4543-80B3-456BDC1AE25E}" type="parTrans" cxnId="{8FDAE164-D6CC-4705-A41E-1F584C1EF16F}">
      <dgm:prSet/>
      <dgm:spPr/>
      <dgm:t>
        <a:bodyPr/>
        <a:lstStyle/>
        <a:p>
          <a:endParaRPr lang="en-US"/>
        </a:p>
      </dgm:t>
    </dgm:pt>
    <dgm:pt modelId="{5A052E7D-59BF-43BC-8900-82CCC1660258}">
      <dgm:prSet phldrT="[Text]"/>
      <dgm:spPr/>
      <dgm:t>
        <a:bodyPr/>
        <a:lstStyle/>
        <a:p>
          <a:r>
            <a:rPr lang="en-US" dirty="0"/>
            <a:t>Pilot (DMRS) pattern</a:t>
          </a:r>
        </a:p>
      </dgm:t>
    </dgm:pt>
    <dgm:pt modelId="{B63DB838-8B10-4159-BD04-F398A07A8F91}" type="sibTrans" cxnId="{908F1F7D-8B9F-4C4A-BA44-B3496B02F014}">
      <dgm:prSet/>
      <dgm:spPr/>
      <dgm:t>
        <a:bodyPr/>
        <a:lstStyle/>
        <a:p>
          <a:endParaRPr lang="en-US"/>
        </a:p>
      </dgm:t>
    </dgm:pt>
    <dgm:pt modelId="{D9B1A893-EDDD-423C-AF81-0A74A6B90AA5}" type="parTrans" cxnId="{908F1F7D-8B9F-4C4A-BA44-B3496B02F014}">
      <dgm:prSet/>
      <dgm:spPr/>
      <dgm:t>
        <a:bodyPr/>
        <a:lstStyle/>
        <a:p>
          <a:endParaRPr lang="en-US"/>
        </a:p>
      </dgm:t>
    </dgm:pt>
    <dgm:pt modelId="{213F064A-A70D-4A49-B762-F1448C149DE5}">
      <dgm:prSet/>
      <dgm:spPr>
        <a:solidFill>
          <a:srgbClr val="C00000"/>
        </a:solidFill>
      </dgm:spPr>
      <dgm:t>
        <a:bodyPr/>
        <a:lstStyle/>
        <a:p>
          <a:endParaRPr lang="en-US"/>
        </a:p>
      </dgm:t>
    </dgm:pt>
    <dgm:pt modelId="{7E14CCBF-D463-49F7-A529-421ECCC348B5}" type="parTrans" cxnId="{5AEC197B-7A51-48B6-BE8B-12B91843F8E4}">
      <dgm:prSet/>
      <dgm:spPr/>
      <dgm:t>
        <a:bodyPr/>
        <a:lstStyle/>
        <a:p>
          <a:endParaRPr lang="en-US"/>
        </a:p>
      </dgm:t>
    </dgm:pt>
    <dgm:pt modelId="{52AAA1B2-631E-4451-A645-8F2EB4045688}" type="sibTrans" cxnId="{5AEC197B-7A51-48B6-BE8B-12B91843F8E4}">
      <dgm:prSet/>
      <dgm:spPr/>
      <dgm:t>
        <a:bodyPr/>
        <a:lstStyle/>
        <a:p>
          <a:endParaRPr lang="en-US"/>
        </a:p>
      </dgm:t>
    </dgm:pt>
    <dgm:pt modelId="{8D703C7C-A0C4-4A89-B2F8-208F0079B3CF}" type="pres">
      <dgm:prSet presAssocID="{CF025165-7C17-42DE-85D5-CC3B198D10EA}" presName="Name0" presStyleCnt="0">
        <dgm:presLayoutVars>
          <dgm:dir/>
          <dgm:animLvl val="lvl"/>
          <dgm:resizeHandles val="exact"/>
        </dgm:presLayoutVars>
      </dgm:prSet>
      <dgm:spPr/>
    </dgm:pt>
    <dgm:pt modelId="{79C2C670-F237-45A1-A757-7DD74EE5BF45}" type="pres">
      <dgm:prSet presAssocID="{213F064A-A70D-4A49-B762-F1448C149DE5}" presName="boxAndChildren" presStyleCnt="0"/>
      <dgm:spPr/>
    </dgm:pt>
    <dgm:pt modelId="{55FF79AF-4C37-4DE9-B918-B73F6E628BB2}" type="pres">
      <dgm:prSet presAssocID="{213F064A-A70D-4A49-B762-F1448C149DE5}" presName="parentTextBox" presStyleLbl="node1" presStyleIdx="0" presStyleCnt="3" custScaleX="60305"/>
      <dgm:spPr/>
    </dgm:pt>
    <dgm:pt modelId="{1F549687-2DC8-487F-BD3F-6E42B575AD1C}" type="pres">
      <dgm:prSet presAssocID="{65E029BB-DF22-47B6-8FF8-E3B5A63FACEF}" presName="sp" presStyleCnt="0"/>
      <dgm:spPr/>
    </dgm:pt>
    <dgm:pt modelId="{756F03E0-F6F2-41A8-975F-92E5A5B841FA}" type="pres">
      <dgm:prSet presAssocID="{4D9D0ADE-0C72-4505-A9D8-562D6B93ABA6}" presName="arrowAndChildren" presStyleCnt="0"/>
      <dgm:spPr/>
    </dgm:pt>
    <dgm:pt modelId="{D7D6B5FB-5B01-4AEA-BF92-5629183A1112}" type="pres">
      <dgm:prSet presAssocID="{4D9D0ADE-0C72-4505-A9D8-562D6B93ABA6}" presName="parentTextArrow" presStyleLbl="node1" presStyleIdx="0" presStyleCnt="3"/>
      <dgm:spPr/>
    </dgm:pt>
    <dgm:pt modelId="{C5745730-4303-4D4C-B708-F8D733F7C5DE}" type="pres">
      <dgm:prSet presAssocID="{4D9D0ADE-0C72-4505-A9D8-562D6B93ABA6}" presName="arrow" presStyleLbl="node1" presStyleIdx="1" presStyleCnt="3"/>
      <dgm:spPr/>
    </dgm:pt>
    <dgm:pt modelId="{B7313A34-F763-4832-82D6-EE2FEF519C1E}" type="pres">
      <dgm:prSet presAssocID="{4D9D0ADE-0C72-4505-A9D8-562D6B93ABA6}" presName="descendantArrow" presStyleCnt="0"/>
      <dgm:spPr/>
    </dgm:pt>
    <dgm:pt modelId="{712ECFAA-943C-443F-81B4-5B17743BD1D8}" type="pres">
      <dgm:prSet presAssocID="{A0D515CF-5507-4575-951B-9359FF7F9FD6}" presName="childTextArrow" presStyleLbl="fgAccFollowNode1" presStyleIdx="0" presStyleCnt="4">
        <dgm:presLayoutVars>
          <dgm:bulletEnabled val="1"/>
        </dgm:presLayoutVars>
      </dgm:prSet>
      <dgm:spPr/>
    </dgm:pt>
    <dgm:pt modelId="{819EAB72-3708-4AF3-83DC-757FABD33E1B}" type="pres">
      <dgm:prSet presAssocID="{5A052E7D-59BF-43BC-8900-82CCC1660258}" presName="childTextArrow" presStyleLbl="fgAccFollowNode1" presStyleIdx="1" presStyleCnt="4">
        <dgm:presLayoutVars>
          <dgm:bulletEnabled val="1"/>
        </dgm:presLayoutVars>
      </dgm:prSet>
      <dgm:spPr/>
    </dgm:pt>
    <dgm:pt modelId="{5D4F7B53-75FB-44D8-86D8-AA6B64FB1ED2}" type="pres">
      <dgm:prSet presAssocID="{7CB00218-E0B3-4740-B3D1-2CB20541FA48}" presName="sp" presStyleCnt="0"/>
      <dgm:spPr/>
    </dgm:pt>
    <dgm:pt modelId="{D29B1AC0-2FF3-472D-A505-B9080D54647F}" type="pres">
      <dgm:prSet presAssocID="{8F19880E-7582-4C96-A1A8-5BCC5AB573DB}" presName="arrowAndChildren" presStyleCnt="0"/>
      <dgm:spPr/>
    </dgm:pt>
    <dgm:pt modelId="{F2532CA6-DD5A-4E2D-8A6E-1F563C1CCC0A}" type="pres">
      <dgm:prSet presAssocID="{8F19880E-7582-4C96-A1A8-5BCC5AB573DB}" presName="parentTextArrow" presStyleLbl="node1" presStyleIdx="1" presStyleCnt="3"/>
      <dgm:spPr/>
    </dgm:pt>
    <dgm:pt modelId="{0534B3F9-854E-4C98-86BC-D86D377622C2}" type="pres">
      <dgm:prSet presAssocID="{8F19880E-7582-4C96-A1A8-5BCC5AB573DB}" presName="arrow" presStyleLbl="node1" presStyleIdx="2" presStyleCnt="3" custLinFactNeighborX="-16954" custLinFactNeighborY="3864"/>
      <dgm:spPr/>
    </dgm:pt>
    <dgm:pt modelId="{8186C045-AFE4-4DE3-A2FA-21FA24A503CD}" type="pres">
      <dgm:prSet presAssocID="{8F19880E-7582-4C96-A1A8-5BCC5AB573DB}" presName="descendantArrow" presStyleCnt="0"/>
      <dgm:spPr/>
    </dgm:pt>
    <dgm:pt modelId="{D02D274D-570D-41A7-B685-1AC0B742EE59}" type="pres">
      <dgm:prSet presAssocID="{9E84A1F5-F3F4-4977-899E-19578B870892}" presName="childTextArrow" presStyleLbl="fgAccFollowNode1" presStyleIdx="2" presStyleCnt="4">
        <dgm:presLayoutVars>
          <dgm:bulletEnabled val="1"/>
        </dgm:presLayoutVars>
      </dgm:prSet>
      <dgm:spPr/>
    </dgm:pt>
    <dgm:pt modelId="{ED195AFC-5241-4E3F-BEE3-29F4C5108F80}" type="pres">
      <dgm:prSet presAssocID="{0A031C87-E7E2-4A39-AE6D-ACF4908F9AE2}" presName="childTextArrow" presStyleLbl="fgAccFollowNode1" presStyleIdx="3" presStyleCnt="4">
        <dgm:presLayoutVars>
          <dgm:bulletEnabled val="1"/>
        </dgm:presLayoutVars>
      </dgm:prSet>
      <dgm:spPr/>
    </dgm:pt>
  </dgm:ptLst>
  <dgm:cxnLst>
    <dgm:cxn modelId="{8B840603-16BF-4480-9289-8D332EA2D953}" srcId="{CF025165-7C17-42DE-85D5-CC3B198D10EA}" destId="{8F19880E-7582-4C96-A1A8-5BCC5AB573DB}" srcOrd="0" destOrd="0" parTransId="{F95F3D9E-12E2-46F4-BDEC-E20662740A70}" sibTransId="{7CB00218-E0B3-4740-B3D1-2CB20541FA48}"/>
    <dgm:cxn modelId="{7461B407-E0FB-4B5B-BCE9-82990617313A}" type="presOf" srcId="{8F19880E-7582-4C96-A1A8-5BCC5AB573DB}" destId="{0534B3F9-854E-4C98-86BC-D86D377622C2}" srcOrd="1" destOrd="0" presId="urn:microsoft.com/office/officeart/2005/8/layout/process4"/>
    <dgm:cxn modelId="{54D32A11-78D2-40F6-8160-22DD23FE433D}" type="presOf" srcId="{4D9D0ADE-0C72-4505-A9D8-562D6B93ABA6}" destId="{C5745730-4303-4D4C-B708-F8D733F7C5DE}" srcOrd="1" destOrd="0" presId="urn:microsoft.com/office/officeart/2005/8/layout/process4"/>
    <dgm:cxn modelId="{C64A9C13-C330-4834-8975-697D15689A43}" type="presOf" srcId="{8F19880E-7582-4C96-A1A8-5BCC5AB573DB}" destId="{F2532CA6-DD5A-4E2D-8A6E-1F563C1CCC0A}" srcOrd="0" destOrd="0" presId="urn:microsoft.com/office/officeart/2005/8/layout/process4"/>
    <dgm:cxn modelId="{B54C8B19-62BA-4D70-A030-1D4FC3AD5E01}" type="presOf" srcId="{213F064A-A70D-4A49-B762-F1448C149DE5}" destId="{55FF79AF-4C37-4DE9-B918-B73F6E628BB2}" srcOrd="0" destOrd="0" presId="urn:microsoft.com/office/officeart/2005/8/layout/process4"/>
    <dgm:cxn modelId="{F514433A-9894-4041-88E8-00D1B7AF9A3B}" type="presOf" srcId="{A0D515CF-5507-4575-951B-9359FF7F9FD6}" destId="{712ECFAA-943C-443F-81B4-5B17743BD1D8}" srcOrd="0" destOrd="0" presId="urn:microsoft.com/office/officeart/2005/8/layout/process4"/>
    <dgm:cxn modelId="{8BC38041-0930-4CA1-AB6A-A7E6CCE5B2B3}" srcId="{8F19880E-7582-4C96-A1A8-5BCC5AB573DB}" destId="{9E84A1F5-F3F4-4977-899E-19578B870892}" srcOrd="0" destOrd="0" parTransId="{FAE79165-1846-4996-99E1-AD21129E60B2}" sibTransId="{8E377E3C-D11D-402E-90D9-058C11E315FD}"/>
    <dgm:cxn modelId="{8FDAE164-D6CC-4705-A41E-1F584C1EF16F}" srcId="{4D9D0ADE-0C72-4505-A9D8-562D6B93ABA6}" destId="{A0D515CF-5507-4575-951B-9359FF7F9FD6}" srcOrd="0" destOrd="0" parTransId="{C1AF0E45-D4DE-4543-80B3-456BDC1AE25E}" sibTransId="{F5DC6D32-CF90-4F01-A7A1-D23F7354686D}"/>
    <dgm:cxn modelId="{0863CD4A-0CC1-4A66-A013-63E8DD76211C}" type="presOf" srcId="{9E84A1F5-F3F4-4977-899E-19578B870892}" destId="{D02D274D-570D-41A7-B685-1AC0B742EE59}" srcOrd="0" destOrd="0" presId="urn:microsoft.com/office/officeart/2005/8/layout/process4"/>
    <dgm:cxn modelId="{830BF26B-45C4-4A04-A645-D76567281987}" srcId="{8F19880E-7582-4C96-A1A8-5BCC5AB573DB}" destId="{0A031C87-E7E2-4A39-AE6D-ACF4908F9AE2}" srcOrd="1" destOrd="0" parTransId="{111575BB-B4A9-4AE6-92EC-451D0810E5FB}" sibTransId="{3A09950D-92CD-4EA1-8D7D-0BDBA036091B}"/>
    <dgm:cxn modelId="{5AEC197B-7A51-48B6-BE8B-12B91843F8E4}" srcId="{CF025165-7C17-42DE-85D5-CC3B198D10EA}" destId="{213F064A-A70D-4A49-B762-F1448C149DE5}" srcOrd="2" destOrd="0" parTransId="{7E14CCBF-D463-49F7-A529-421ECCC348B5}" sibTransId="{52AAA1B2-631E-4451-A645-8F2EB4045688}"/>
    <dgm:cxn modelId="{908F1F7D-8B9F-4C4A-BA44-B3496B02F014}" srcId="{4D9D0ADE-0C72-4505-A9D8-562D6B93ABA6}" destId="{5A052E7D-59BF-43BC-8900-82CCC1660258}" srcOrd="1" destOrd="0" parTransId="{D9B1A893-EDDD-423C-AF81-0A74A6B90AA5}" sibTransId="{B63DB838-8B10-4159-BD04-F398A07A8F91}"/>
    <dgm:cxn modelId="{2319F092-7516-496D-A359-95001D52B800}" type="presOf" srcId="{0A031C87-E7E2-4A39-AE6D-ACF4908F9AE2}" destId="{ED195AFC-5241-4E3F-BEE3-29F4C5108F80}" srcOrd="0" destOrd="0" presId="urn:microsoft.com/office/officeart/2005/8/layout/process4"/>
    <dgm:cxn modelId="{2EB6DEC1-55B2-4C6C-AC31-D7A8A8B57DB0}" type="presOf" srcId="{CF025165-7C17-42DE-85D5-CC3B198D10EA}" destId="{8D703C7C-A0C4-4A89-B2F8-208F0079B3CF}" srcOrd="0" destOrd="0" presId="urn:microsoft.com/office/officeart/2005/8/layout/process4"/>
    <dgm:cxn modelId="{9B312DCC-DB04-4F3B-BB6B-055541C8A51F}" type="presOf" srcId="{5A052E7D-59BF-43BC-8900-82CCC1660258}" destId="{819EAB72-3708-4AF3-83DC-757FABD33E1B}" srcOrd="0" destOrd="0" presId="urn:microsoft.com/office/officeart/2005/8/layout/process4"/>
    <dgm:cxn modelId="{70CE59D8-29BF-4C8E-9F2F-4B1D0510805B}" srcId="{CF025165-7C17-42DE-85D5-CC3B198D10EA}" destId="{4D9D0ADE-0C72-4505-A9D8-562D6B93ABA6}" srcOrd="1" destOrd="0" parTransId="{E49685CE-F3B6-4CA8-A4BF-B9E44A7E059B}" sibTransId="{65E029BB-DF22-47B6-8FF8-E3B5A63FACEF}"/>
    <dgm:cxn modelId="{8D5E10ED-AF59-4AEC-9CE1-0F699A113BFB}" type="presOf" srcId="{4D9D0ADE-0C72-4505-A9D8-562D6B93ABA6}" destId="{D7D6B5FB-5B01-4AEA-BF92-5629183A1112}" srcOrd="0" destOrd="0" presId="urn:microsoft.com/office/officeart/2005/8/layout/process4"/>
    <dgm:cxn modelId="{A5BC238B-A04D-4576-97E3-49029BA294B8}" type="presParOf" srcId="{8D703C7C-A0C4-4A89-B2F8-208F0079B3CF}" destId="{79C2C670-F237-45A1-A757-7DD74EE5BF45}" srcOrd="0" destOrd="0" presId="urn:microsoft.com/office/officeart/2005/8/layout/process4"/>
    <dgm:cxn modelId="{736DA2AB-299E-4EDF-9F1E-D6814B1CBEEE}" type="presParOf" srcId="{79C2C670-F237-45A1-A757-7DD74EE5BF45}" destId="{55FF79AF-4C37-4DE9-B918-B73F6E628BB2}" srcOrd="0" destOrd="0" presId="urn:microsoft.com/office/officeart/2005/8/layout/process4"/>
    <dgm:cxn modelId="{3DA860BC-A9EC-4EF4-98FC-E6D3BAE494A2}" type="presParOf" srcId="{8D703C7C-A0C4-4A89-B2F8-208F0079B3CF}" destId="{1F549687-2DC8-487F-BD3F-6E42B575AD1C}" srcOrd="1" destOrd="0" presId="urn:microsoft.com/office/officeart/2005/8/layout/process4"/>
    <dgm:cxn modelId="{B10CCFC6-3F51-4E6C-8A92-24AAE40C366D}" type="presParOf" srcId="{8D703C7C-A0C4-4A89-B2F8-208F0079B3CF}" destId="{756F03E0-F6F2-41A8-975F-92E5A5B841FA}" srcOrd="2" destOrd="0" presId="urn:microsoft.com/office/officeart/2005/8/layout/process4"/>
    <dgm:cxn modelId="{F48269EF-1B16-4459-9A02-F696C41B5466}" type="presParOf" srcId="{756F03E0-F6F2-41A8-975F-92E5A5B841FA}" destId="{D7D6B5FB-5B01-4AEA-BF92-5629183A1112}" srcOrd="0" destOrd="0" presId="urn:microsoft.com/office/officeart/2005/8/layout/process4"/>
    <dgm:cxn modelId="{E631F4EE-E40A-45B1-9E9D-0DB1EE070000}" type="presParOf" srcId="{756F03E0-F6F2-41A8-975F-92E5A5B841FA}" destId="{C5745730-4303-4D4C-B708-F8D733F7C5DE}" srcOrd="1" destOrd="0" presId="urn:microsoft.com/office/officeart/2005/8/layout/process4"/>
    <dgm:cxn modelId="{069CEDEE-8F03-43D9-A53B-09EF9C6BA3B6}" type="presParOf" srcId="{756F03E0-F6F2-41A8-975F-92E5A5B841FA}" destId="{B7313A34-F763-4832-82D6-EE2FEF519C1E}" srcOrd="2" destOrd="0" presId="urn:microsoft.com/office/officeart/2005/8/layout/process4"/>
    <dgm:cxn modelId="{2623CE8D-9962-4A31-A944-FC0731494A2F}" type="presParOf" srcId="{B7313A34-F763-4832-82D6-EE2FEF519C1E}" destId="{712ECFAA-943C-443F-81B4-5B17743BD1D8}" srcOrd="0" destOrd="0" presId="urn:microsoft.com/office/officeart/2005/8/layout/process4"/>
    <dgm:cxn modelId="{BEF3B8CA-8F1F-47A2-8C2F-A3B945B8D2B6}" type="presParOf" srcId="{B7313A34-F763-4832-82D6-EE2FEF519C1E}" destId="{819EAB72-3708-4AF3-83DC-757FABD33E1B}" srcOrd="1" destOrd="0" presId="urn:microsoft.com/office/officeart/2005/8/layout/process4"/>
    <dgm:cxn modelId="{53218724-F5F8-4F3C-B843-A76BEEF278FA}" type="presParOf" srcId="{8D703C7C-A0C4-4A89-B2F8-208F0079B3CF}" destId="{5D4F7B53-75FB-44D8-86D8-AA6B64FB1ED2}" srcOrd="3" destOrd="0" presId="urn:microsoft.com/office/officeart/2005/8/layout/process4"/>
    <dgm:cxn modelId="{9EEC32D3-6938-4521-9BC4-2282D931BD95}" type="presParOf" srcId="{8D703C7C-A0C4-4A89-B2F8-208F0079B3CF}" destId="{D29B1AC0-2FF3-472D-A505-B9080D54647F}" srcOrd="4" destOrd="0" presId="urn:microsoft.com/office/officeart/2005/8/layout/process4"/>
    <dgm:cxn modelId="{72932619-FC62-4767-A2A8-6E9F0B5A8006}" type="presParOf" srcId="{D29B1AC0-2FF3-472D-A505-B9080D54647F}" destId="{F2532CA6-DD5A-4E2D-8A6E-1F563C1CCC0A}" srcOrd="0" destOrd="0" presId="urn:microsoft.com/office/officeart/2005/8/layout/process4"/>
    <dgm:cxn modelId="{3CC84119-B426-47C4-91CC-A36158B30A1F}" type="presParOf" srcId="{D29B1AC0-2FF3-472D-A505-B9080D54647F}" destId="{0534B3F9-854E-4C98-86BC-D86D377622C2}" srcOrd="1" destOrd="0" presId="urn:microsoft.com/office/officeart/2005/8/layout/process4"/>
    <dgm:cxn modelId="{6D1FB821-23FE-49B9-BBA5-7A9DDE60E269}" type="presParOf" srcId="{D29B1AC0-2FF3-472D-A505-B9080D54647F}" destId="{8186C045-AFE4-4DE3-A2FA-21FA24A503CD}" srcOrd="2" destOrd="0" presId="urn:microsoft.com/office/officeart/2005/8/layout/process4"/>
    <dgm:cxn modelId="{A91324AF-B1CC-4CA3-8A0E-F844812BB928}" type="presParOf" srcId="{8186C045-AFE4-4DE3-A2FA-21FA24A503CD}" destId="{D02D274D-570D-41A7-B685-1AC0B742EE59}" srcOrd="0" destOrd="0" presId="urn:microsoft.com/office/officeart/2005/8/layout/process4"/>
    <dgm:cxn modelId="{A696DE4F-B82C-40F0-B4CD-4FBF99A8429A}" type="presParOf" srcId="{8186C045-AFE4-4DE3-A2FA-21FA24A503CD}" destId="{ED195AFC-5241-4E3F-BEE3-29F4C5108F80}" srcOrd="1"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025165-7C17-42DE-85D5-CC3B198D10EA}" type="doc">
      <dgm:prSet loTypeId="urn:microsoft.com/office/officeart/2005/8/layout/process4" loCatId="list" qsTypeId="urn:microsoft.com/office/officeart/2005/8/quickstyle/3d2" qsCatId="3D" csTypeId="urn:microsoft.com/office/officeart/2005/8/colors/accent1_2" csCatId="accent1" phldr="1"/>
      <dgm:spPr/>
      <dgm:t>
        <a:bodyPr/>
        <a:lstStyle/>
        <a:p>
          <a:endParaRPr lang="en-US"/>
        </a:p>
      </dgm:t>
    </dgm:pt>
    <mc:AlternateContent xmlns:mc="http://schemas.openxmlformats.org/markup-compatibility/2006" xmlns:a14="http://schemas.microsoft.com/office/drawing/2010/main">
      <mc:Choice Requires="a14">
        <dgm:pt modelId="{8F19880E-7582-4C96-A1A8-5BCC5AB573DB}">
          <dgm:prSet phldrT="[Text]"/>
          <dgm:spPr/>
          <dgm:t>
            <a:bodyPr/>
            <a:lstStyle/>
            <a:p>
              <a:r>
                <a:rPr lang="en-US" dirty="0"/>
                <a:t>Baseline TBS = 25456 bits, </a:t>
              </a:r>
              <a14:m>
                <m:oMath xmlns:m="http://schemas.openxmlformats.org/officeDocument/2006/math">
                  <m:r>
                    <a:rPr lang="en-US" b="0" i="1" smtClean="0">
                      <a:latin typeface="Cambria Math" panose="02040503050406030204" pitchFamily="18" charset="0"/>
                    </a:rPr>
                    <m:t>𝑀</m:t>
                  </m:r>
                </m:oMath>
              </a14:m>
              <a:r>
                <a:rPr lang="en-US" dirty="0"/>
                <a:t> TBs, </a:t>
              </a:r>
              <a14:m>
                <m:oMath xmlns:m="http://schemas.openxmlformats.org/officeDocument/2006/math">
                  <m:r>
                    <a:rPr lang="en-US" b="0" i="1" smtClean="0">
                      <a:latin typeface="Cambria Math" panose="02040503050406030204" pitchFamily="18" charset="0"/>
                    </a:rPr>
                    <m:t>𝑁</m:t>
                  </m:r>
                </m:oMath>
              </a14:m>
              <a:r>
                <a:rPr lang="en-US" dirty="0"/>
                <a:t> RVs</a:t>
              </a:r>
            </a:p>
          </dgm:t>
        </dgm:pt>
      </mc:Choice>
      <mc:Fallback xmlns="">
        <dgm:pt modelId="{8F19880E-7582-4C96-A1A8-5BCC5AB573DB}">
          <dgm:prSet phldrT="[Text]"/>
          <dgm:spPr/>
          <dgm:t>
            <a:bodyPr/>
            <a:lstStyle/>
            <a:p>
              <a:r>
                <a:rPr lang="en-US" dirty="0"/>
                <a:t>Baseline TBS = 25456 bits, </a:t>
              </a:r>
              <a:r>
                <a:rPr lang="en-US" b="0" i="0">
                  <a:latin typeface="Cambria Math" panose="02040503050406030204" pitchFamily="18" charset="0"/>
                </a:rPr>
                <a:t>𝑀</a:t>
              </a:r>
              <a:r>
                <a:rPr lang="en-US" dirty="0"/>
                <a:t> TBs, </a:t>
              </a:r>
              <a:r>
                <a:rPr lang="en-US" b="0" i="0">
                  <a:latin typeface="Cambria Math" panose="02040503050406030204" pitchFamily="18" charset="0"/>
                </a:rPr>
                <a:t>𝑁</a:t>
              </a:r>
              <a:r>
                <a:rPr lang="en-US" dirty="0"/>
                <a:t> RVs</a:t>
              </a:r>
            </a:p>
          </dgm:t>
        </dgm:pt>
      </mc:Fallback>
    </mc:AlternateContent>
    <dgm:pt modelId="{F95F3D9E-12E2-46F4-BDEC-E20662740A70}" type="parTrans" cxnId="{8B840603-16BF-4480-9289-8D332EA2D953}">
      <dgm:prSet/>
      <dgm:spPr/>
      <dgm:t>
        <a:bodyPr/>
        <a:lstStyle/>
        <a:p>
          <a:endParaRPr lang="en-US"/>
        </a:p>
      </dgm:t>
    </dgm:pt>
    <dgm:pt modelId="{7CB00218-E0B3-4740-B3D1-2CB20541FA48}" type="sibTrans" cxnId="{8B840603-16BF-4480-9289-8D332EA2D953}">
      <dgm:prSet/>
      <dgm:spPr/>
      <dgm:t>
        <a:bodyPr/>
        <a:lstStyle/>
        <a:p>
          <a:endParaRPr lang="en-US"/>
        </a:p>
      </dgm:t>
    </dgm:pt>
    <mc:AlternateContent xmlns:mc="http://schemas.openxmlformats.org/markup-compatibility/2006" xmlns:a14="http://schemas.microsoft.com/office/drawing/2010/main">
      <mc:Choice Requires="a14">
        <dgm:pt modelId="{3E1F3CA9-1DF7-4CEF-838A-BF11A3350145}">
          <dgm:prSet/>
          <dgm:spPr/>
          <dgm:t>
            <a:bodyPr/>
            <a:lstStyle/>
            <a:p>
              <a:r>
                <a:rPr lang="en-US" dirty="0"/>
                <a:t>Scaling by a factor of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=4</m:t>
                  </m:r>
                </m:oMath>
              </a14:m>
              <a:r>
                <a:rPr lang="en-US" dirty="0"/>
                <a:t> and rounding =&gt; TBS = 101840 bits</a:t>
              </a:r>
            </a:p>
          </dgm:t>
        </dgm:pt>
      </mc:Choice>
      <mc:Fallback xmlns="">
        <dgm:pt modelId="{3E1F3CA9-1DF7-4CEF-838A-BF11A3350145}">
          <dgm:prSet/>
          <dgm:spPr/>
          <dgm:t>
            <a:bodyPr/>
            <a:lstStyle/>
            <a:p>
              <a:r>
                <a:rPr lang="en-US" dirty="0"/>
                <a:t>Scaling by a factor of </a:t>
              </a:r>
              <a:r>
                <a:rPr lang="en-US" b="0" i="0">
                  <a:latin typeface="Cambria Math" panose="02040503050406030204" pitchFamily="18" charset="0"/>
                </a:rPr>
                <a:t>𝑁=4</a:t>
              </a:r>
              <a:r>
                <a:rPr lang="en-US" dirty="0"/>
                <a:t> and rounding =&gt; TBS = 101840 bits</a:t>
              </a:r>
            </a:p>
          </dgm:t>
        </dgm:pt>
      </mc:Fallback>
    </mc:AlternateContent>
    <dgm:pt modelId="{C47D45EB-E8E8-49E7-9846-5FC9D9D63CDA}" type="parTrans" cxnId="{322B279F-C93B-4548-AFB2-759470F663E1}">
      <dgm:prSet/>
      <dgm:spPr/>
      <dgm:t>
        <a:bodyPr/>
        <a:lstStyle/>
        <a:p>
          <a:endParaRPr lang="en-US"/>
        </a:p>
      </dgm:t>
    </dgm:pt>
    <dgm:pt modelId="{366B2DBC-B896-4981-BB40-48862C409DCC}" type="sibTrans" cxnId="{322B279F-C93B-4548-AFB2-759470F663E1}">
      <dgm:prSet/>
      <dgm:spPr/>
      <dgm:t>
        <a:bodyPr/>
        <a:lstStyle/>
        <a:p>
          <a:endParaRPr lang="en-US"/>
        </a:p>
      </dgm:t>
    </dgm:pt>
    <dgm:pt modelId="{AFEF0C65-22B6-47D4-8FF6-0C8192A45837}">
      <dgm:prSet/>
      <dgm:spPr>
        <a:solidFill>
          <a:schemeClr val="accent2"/>
        </a:solidFill>
      </dgm:spPr>
      <dgm:t>
        <a:bodyPr/>
        <a:lstStyle/>
        <a:p>
          <a:endParaRPr lang="en-US"/>
        </a:p>
      </dgm:t>
    </dgm:pt>
    <dgm:pt modelId="{D5DA4E02-A532-4791-A337-B1D98863990D}" type="parTrans" cxnId="{38154F76-4CE4-4061-AB2D-16ED3F5E03F8}">
      <dgm:prSet/>
      <dgm:spPr/>
      <dgm:t>
        <a:bodyPr/>
        <a:lstStyle/>
        <a:p>
          <a:endParaRPr lang="en-US"/>
        </a:p>
      </dgm:t>
    </dgm:pt>
    <dgm:pt modelId="{F7D78A2D-E5E3-403B-8DA9-A68EC0A91494}" type="sibTrans" cxnId="{38154F76-4CE4-4061-AB2D-16ED3F5E03F8}">
      <dgm:prSet/>
      <dgm:spPr/>
      <dgm:t>
        <a:bodyPr/>
        <a:lstStyle/>
        <a:p>
          <a:endParaRPr lang="en-US"/>
        </a:p>
      </dgm:t>
    </dgm:pt>
    <mc:AlternateContent xmlns:mc="http://schemas.openxmlformats.org/markup-compatibility/2006" xmlns:a14="http://schemas.microsoft.com/office/drawing/2010/main">
      <mc:Choice Requires="a14">
        <dgm:pt modelId="{451D9F25-8546-4304-848C-C0821990EC47}">
          <dgm:prSet/>
          <dgm:spPr/>
          <dgm:t>
            <a:bodyPr/>
            <a:lstStyle/>
            <a:p>
              <a:r>
                <a:rPr lang="en-US" dirty="0"/>
                <a:t>Transmit parts (RVs) of </a:t>
              </a:r>
              <a14:m>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=4</m:t>
                  </m:r>
                </m:oMath>
              </a14:m>
              <a:r>
                <a:rPr lang="en-US" dirty="0"/>
                <a:t> TBs over 16 subframes</a:t>
              </a:r>
            </a:p>
          </dgm:t>
        </dgm:pt>
      </mc:Choice>
      <mc:Fallback xmlns="">
        <dgm:pt modelId="{451D9F25-8546-4304-848C-C0821990EC47}">
          <dgm:prSet/>
          <dgm:spPr/>
          <dgm:t>
            <a:bodyPr/>
            <a:lstStyle/>
            <a:p>
              <a:r>
                <a:rPr lang="en-US" dirty="0"/>
                <a:t>Transmit parts (RVs) of </a:t>
              </a:r>
              <a:r>
                <a:rPr lang="en-US" b="0" i="0">
                  <a:latin typeface="Cambria Math" panose="02040503050406030204" pitchFamily="18" charset="0"/>
                </a:rPr>
                <a:t>𝑀=4</a:t>
              </a:r>
              <a:r>
                <a:rPr lang="en-US" dirty="0"/>
                <a:t> TBs over 16 subframes</a:t>
              </a:r>
            </a:p>
          </dgm:t>
        </dgm:pt>
      </mc:Fallback>
    </mc:AlternateContent>
    <dgm:pt modelId="{B288A573-7F31-410F-94A1-7FD65A093F70}" type="parTrans" cxnId="{7DFA3BAF-ECF5-4E47-A788-CB62A9B73F18}">
      <dgm:prSet/>
      <dgm:spPr/>
      <dgm:t>
        <a:bodyPr/>
        <a:lstStyle/>
        <a:p>
          <a:endParaRPr lang="en-US"/>
        </a:p>
      </dgm:t>
    </dgm:pt>
    <dgm:pt modelId="{9F739F72-867F-4088-A1F2-246259445A72}" type="sibTrans" cxnId="{7DFA3BAF-ECF5-4E47-A788-CB62A9B73F18}">
      <dgm:prSet/>
      <dgm:spPr/>
      <dgm:t>
        <a:bodyPr/>
        <a:lstStyle/>
        <a:p>
          <a:endParaRPr lang="en-US"/>
        </a:p>
      </dgm:t>
    </dgm:pt>
    <dgm:pt modelId="{8D703C7C-A0C4-4A89-B2F8-208F0079B3CF}" type="pres">
      <dgm:prSet presAssocID="{CF025165-7C17-42DE-85D5-CC3B198D10EA}" presName="Name0" presStyleCnt="0">
        <dgm:presLayoutVars>
          <dgm:dir/>
          <dgm:animLvl val="lvl"/>
          <dgm:resizeHandles val="exact"/>
        </dgm:presLayoutVars>
      </dgm:prSet>
      <dgm:spPr/>
    </dgm:pt>
    <dgm:pt modelId="{4EE332FF-51FF-4118-8CCB-B1F11607D54F}" type="pres">
      <dgm:prSet presAssocID="{AFEF0C65-22B6-47D4-8FF6-0C8192A45837}" presName="boxAndChildren" presStyleCnt="0"/>
      <dgm:spPr/>
    </dgm:pt>
    <dgm:pt modelId="{1C2BCF70-E470-48B8-B11E-8D188F69B837}" type="pres">
      <dgm:prSet presAssocID="{AFEF0C65-22B6-47D4-8FF6-0C8192A45837}" presName="parentTextBox" presStyleLbl="node1" presStyleIdx="0" presStyleCnt="4" custScaleX="24952" custLinFactY="-52001" custLinFactNeighborX="-37753" custLinFactNeighborY="-100000"/>
      <dgm:spPr/>
    </dgm:pt>
    <dgm:pt modelId="{FF7E2E4F-DE28-4F99-B34B-1D59CC0BAC4D}" type="pres">
      <dgm:prSet presAssocID="{9F739F72-867F-4088-A1F2-246259445A72}" presName="sp" presStyleCnt="0"/>
      <dgm:spPr/>
    </dgm:pt>
    <dgm:pt modelId="{6F529154-29C1-4DFA-A5AF-9177EC08970B}" type="pres">
      <dgm:prSet presAssocID="{451D9F25-8546-4304-848C-C0821990EC47}" presName="arrowAndChildren" presStyleCnt="0"/>
      <dgm:spPr/>
    </dgm:pt>
    <dgm:pt modelId="{9786B171-432A-41F4-9760-B8E0331235DF}" type="pres">
      <dgm:prSet presAssocID="{451D9F25-8546-4304-848C-C0821990EC47}" presName="parentTextArrow" presStyleLbl="node1" presStyleIdx="1" presStyleCnt="4"/>
      <dgm:spPr/>
    </dgm:pt>
    <dgm:pt modelId="{D2BAE21D-1F97-4D9A-AFFC-4414F8A52F5F}" type="pres">
      <dgm:prSet presAssocID="{366B2DBC-B896-4981-BB40-48862C409DCC}" presName="sp" presStyleCnt="0"/>
      <dgm:spPr/>
    </dgm:pt>
    <dgm:pt modelId="{288CEE6D-2E2F-4D37-B212-721F8DA431C0}" type="pres">
      <dgm:prSet presAssocID="{3E1F3CA9-1DF7-4CEF-838A-BF11A3350145}" presName="arrowAndChildren" presStyleCnt="0"/>
      <dgm:spPr/>
    </dgm:pt>
    <dgm:pt modelId="{B59C8193-B1C4-45BB-A864-8543FB0E0B3F}" type="pres">
      <dgm:prSet presAssocID="{3E1F3CA9-1DF7-4CEF-838A-BF11A3350145}" presName="parentTextArrow" presStyleLbl="node1" presStyleIdx="2" presStyleCnt="4"/>
      <dgm:spPr/>
    </dgm:pt>
    <dgm:pt modelId="{5D4F7B53-75FB-44D8-86D8-AA6B64FB1ED2}" type="pres">
      <dgm:prSet presAssocID="{7CB00218-E0B3-4740-B3D1-2CB20541FA48}" presName="sp" presStyleCnt="0"/>
      <dgm:spPr/>
    </dgm:pt>
    <dgm:pt modelId="{D29B1AC0-2FF3-472D-A505-B9080D54647F}" type="pres">
      <dgm:prSet presAssocID="{8F19880E-7582-4C96-A1A8-5BCC5AB573DB}" presName="arrowAndChildren" presStyleCnt="0"/>
      <dgm:spPr/>
    </dgm:pt>
    <dgm:pt modelId="{F2532CA6-DD5A-4E2D-8A6E-1F563C1CCC0A}" type="pres">
      <dgm:prSet presAssocID="{8F19880E-7582-4C96-A1A8-5BCC5AB573DB}" presName="parentTextArrow" presStyleLbl="node1" presStyleIdx="3" presStyleCnt="4" custScaleY="100453"/>
      <dgm:spPr/>
    </dgm:pt>
  </dgm:ptLst>
  <dgm:cxnLst>
    <dgm:cxn modelId="{8B840603-16BF-4480-9289-8D332EA2D953}" srcId="{CF025165-7C17-42DE-85D5-CC3B198D10EA}" destId="{8F19880E-7582-4C96-A1A8-5BCC5AB573DB}" srcOrd="0" destOrd="0" parTransId="{F95F3D9E-12E2-46F4-BDEC-E20662740A70}" sibTransId="{7CB00218-E0B3-4740-B3D1-2CB20541FA48}"/>
    <dgm:cxn modelId="{C64A9C13-C330-4834-8975-697D15689A43}" type="presOf" srcId="{8F19880E-7582-4C96-A1A8-5BCC5AB573DB}" destId="{F2532CA6-DD5A-4E2D-8A6E-1F563C1CCC0A}" srcOrd="0" destOrd="0" presId="urn:microsoft.com/office/officeart/2005/8/layout/process4"/>
    <dgm:cxn modelId="{1C32F429-CC44-4546-8213-F7C1EE49DAFA}" type="presOf" srcId="{3E1F3CA9-1DF7-4CEF-838A-BF11A3350145}" destId="{B59C8193-B1C4-45BB-A864-8543FB0E0B3F}" srcOrd="0" destOrd="0" presId="urn:microsoft.com/office/officeart/2005/8/layout/process4"/>
    <dgm:cxn modelId="{38154F76-4CE4-4061-AB2D-16ED3F5E03F8}" srcId="{CF025165-7C17-42DE-85D5-CC3B198D10EA}" destId="{AFEF0C65-22B6-47D4-8FF6-0C8192A45837}" srcOrd="3" destOrd="0" parTransId="{D5DA4E02-A532-4791-A337-B1D98863990D}" sibTransId="{F7D78A2D-E5E3-403B-8DA9-A68EC0A91494}"/>
    <dgm:cxn modelId="{4A6E757D-4F55-4C5D-BE53-48166C292A42}" type="presOf" srcId="{451D9F25-8546-4304-848C-C0821990EC47}" destId="{9786B171-432A-41F4-9760-B8E0331235DF}" srcOrd="0" destOrd="0" presId="urn:microsoft.com/office/officeart/2005/8/layout/process4"/>
    <dgm:cxn modelId="{6FC28583-2E32-4A26-A2A2-9385A764372A}" type="presOf" srcId="{AFEF0C65-22B6-47D4-8FF6-0C8192A45837}" destId="{1C2BCF70-E470-48B8-B11E-8D188F69B837}" srcOrd="0" destOrd="0" presId="urn:microsoft.com/office/officeart/2005/8/layout/process4"/>
    <dgm:cxn modelId="{322B279F-C93B-4548-AFB2-759470F663E1}" srcId="{CF025165-7C17-42DE-85D5-CC3B198D10EA}" destId="{3E1F3CA9-1DF7-4CEF-838A-BF11A3350145}" srcOrd="1" destOrd="0" parTransId="{C47D45EB-E8E8-49E7-9846-5FC9D9D63CDA}" sibTransId="{366B2DBC-B896-4981-BB40-48862C409DCC}"/>
    <dgm:cxn modelId="{7DFA3BAF-ECF5-4E47-A788-CB62A9B73F18}" srcId="{CF025165-7C17-42DE-85D5-CC3B198D10EA}" destId="{451D9F25-8546-4304-848C-C0821990EC47}" srcOrd="2" destOrd="0" parTransId="{B288A573-7F31-410F-94A1-7FD65A093F70}" sibTransId="{9F739F72-867F-4088-A1F2-246259445A72}"/>
    <dgm:cxn modelId="{2EB6DEC1-55B2-4C6C-AC31-D7A8A8B57DB0}" type="presOf" srcId="{CF025165-7C17-42DE-85D5-CC3B198D10EA}" destId="{8D703C7C-A0C4-4A89-B2F8-208F0079B3CF}" srcOrd="0" destOrd="0" presId="urn:microsoft.com/office/officeart/2005/8/layout/process4"/>
    <dgm:cxn modelId="{50EEF498-D1D7-412A-A04C-22D0845EF096}" type="presParOf" srcId="{8D703C7C-A0C4-4A89-B2F8-208F0079B3CF}" destId="{4EE332FF-51FF-4118-8CCB-B1F11607D54F}" srcOrd="0" destOrd="0" presId="urn:microsoft.com/office/officeart/2005/8/layout/process4"/>
    <dgm:cxn modelId="{650602B9-AF9C-4CE7-B623-47CD1A0163F6}" type="presParOf" srcId="{4EE332FF-51FF-4118-8CCB-B1F11607D54F}" destId="{1C2BCF70-E470-48B8-B11E-8D188F69B837}" srcOrd="0" destOrd="0" presId="urn:microsoft.com/office/officeart/2005/8/layout/process4"/>
    <dgm:cxn modelId="{6CB707CF-E587-4BC1-8EFE-180B8BCB9DA8}" type="presParOf" srcId="{8D703C7C-A0C4-4A89-B2F8-208F0079B3CF}" destId="{FF7E2E4F-DE28-4F99-B34B-1D59CC0BAC4D}" srcOrd="1" destOrd="0" presId="urn:microsoft.com/office/officeart/2005/8/layout/process4"/>
    <dgm:cxn modelId="{0BC6A156-1653-4BE0-9A70-F11BE3F0536C}" type="presParOf" srcId="{8D703C7C-A0C4-4A89-B2F8-208F0079B3CF}" destId="{6F529154-29C1-4DFA-A5AF-9177EC08970B}" srcOrd="2" destOrd="0" presId="urn:microsoft.com/office/officeart/2005/8/layout/process4"/>
    <dgm:cxn modelId="{CA966717-0430-4973-80EA-638AAA92CF8E}" type="presParOf" srcId="{6F529154-29C1-4DFA-A5AF-9177EC08970B}" destId="{9786B171-432A-41F4-9760-B8E0331235DF}" srcOrd="0" destOrd="0" presId="urn:microsoft.com/office/officeart/2005/8/layout/process4"/>
    <dgm:cxn modelId="{3C9E935C-B102-43B1-A299-060365606BAB}" type="presParOf" srcId="{8D703C7C-A0C4-4A89-B2F8-208F0079B3CF}" destId="{D2BAE21D-1F97-4D9A-AFFC-4414F8A52F5F}" srcOrd="3" destOrd="0" presId="urn:microsoft.com/office/officeart/2005/8/layout/process4"/>
    <dgm:cxn modelId="{57DEB1DF-C41A-4D41-86DB-D95FFF50069D}" type="presParOf" srcId="{8D703C7C-A0C4-4A89-B2F8-208F0079B3CF}" destId="{288CEE6D-2E2F-4D37-B212-721F8DA431C0}" srcOrd="4" destOrd="0" presId="urn:microsoft.com/office/officeart/2005/8/layout/process4"/>
    <dgm:cxn modelId="{AA95EAF6-FB40-4E6F-93AB-0DBE602E9228}" type="presParOf" srcId="{288CEE6D-2E2F-4D37-B212-721F8DA431C0}" destId="{B59C8193-B1C4-45BB-A864-8543FB0E0B3F}" srcOrd="0" destOrd="0" presId="urn:microsoft.com/office/officeart/2005/8/layout/process4"/>
    <dgm:cxn modelId="{53218724-F5F8-4F3C-B843-A76BEEF278FA}" type="presParOf" srcId="{8D703C7C-A0C4-4A89-B2F8-208F0079B3CF}" destId="{5D4F7B53-75FB-44D8-86D8-AA6B64FB1ED2}" srcOrd="5" destOrd="0" presId="urn:microsoft.com/office/officeart/2005/8/layout/process4"/>
    <dgm:cxn modelId="{9EEC32D3-6938-4521-9BC4-2282D931BD95}" type="presParOf" srcId="{8D703C7C-A0C4-4A89-B2F8-208F0079B3CF}" destId="{D29B1AC0-2FF3-472D-A505-B9080D54647F}" srcOrd="6" destOrd="0" presId="urn:microsoft.com/office/officeart/2005/8/layout/process4"/>
    <dgm:cxn modelId="{72932619-FC62-4767-A2A8-6E9F0B5A8006}" type="presParOf" srcId="{D29B1AC0-2FF3-472D-A505-B9080D54647F}" destId="{F2532CA6-DD5A-4E2D-8A6E-1F563C1CCC0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F025165-7C17-42DE-85D5-CC3B198D10EA}" type="doc">
      <dgm:prSet loTypeId="urn:microsoft.com/office/officeart/2005/8/layout/process4" loCatId="list" qsTypeId="urn:microsoft.com/office/officeart/2005/8/quickstyle/3d2" qsCatId="3D" csTypeId="urn:microsoft.com/office/officeart/2005/8/colors/accent1_2" csCatId="accent1" phldr="1"/>
      <dgm:spPr/>
      <dgm:t>
        <a:bodyPr/>
        <a:lstStyle/>
        <a:p>
          <a:endParaRPr lang="en-US"/>
        </a:p>
      </dgm:t>
    </dgm:pt>
    <dgm:pt modelId="{8F19880E-7582-4C96-A1A8-5BCC5AB573DB}">
      <dgm:prSet phldrT="[Text]"/>
      <dgm:spPr>
        <a:blipFill>
          <a:blip xmlns:r="http://schemas.openxmlformats.org/officeDocument/2006/relationships" r:embed="rId1"/>
          <a:stretch>
            <a:fillRect/>
          </a:stretch>
        </a:blipFill>
      </dgm:spPr>
      <dgm:t>
        <a:bodyPr/>
        <a:lstStyle/>
        <a:p>
          <a:r>
            <a:rPr lang="en-US">
              <a:noFill/>
            </a:rPr>
            <a:t> </a:t>
          </a:r>
        </a:p>
      </dgm:t>
    </dgm:pt>
    <dgm:pt modelId="{F95F3D9E-12E2-46F4-BDEC-E20662740A70}" type="parTrans" cxnId="{8B840603-16BF-4480-9289-8D332EA2D953}">
      <dgm:prSet/>
      <dgm:spPr/>
      <dgm:t>
        <a:bodyPr/>
        <a:lstStyle/>
        <a:p>
          <a:endParaRPr lang="en-US"/>
        </a:p>
      </dgm:t>
    </dgm:pt>
    <dgm:pt modelId="{7CB00218-E0B3-4740-B3D1-2CB20541FA48}" type="sibTrans" cxnId="{8B840603-16BF-4480-9289-8D332EA2D953}">
      <dgm:prSet/>
      <dgm:spPr/>
      <dgm:t>
        <a:bodyPr/>
        <a:lstStyle/>
        <a:p>
          <a:endParaRPr lang="en-US"/>
        </a:p>
      </dgm:t>
    </dgm:pt>
    <dgm:pt modelId="{3E1F3CA9-1DF7-4CEF-838A-BF11A3350145}">
      <dgm:prSet/>
      <dgm:spPr>
        <a:blipFill>
          <a:blip xmlns:r="http://schemas.openxmlformats.org/officeDocument/2006/relationships" r:embed="rId2"/>
          <a:stretch>
            <a:fillRect/>
          </a:stretch>
        </a:blipFill>
      </dgm:spPr>
      <dgm:t>
        <a:bodyPr/>
        <a:lstStyle/>
        <a:p>
          <a:r>
            <a:rPr lang="en-US">
              <a:noFill/>
            </a:rPr>
            <a:t> </a:t>
          </a:r>
        </a:p>
      </dgm:t>
    </dgm:pt>
    <dgm:pt modelId="{C47D45EB-E8E8-49E7-9846-5FC9D9D63CDA}" type="parTrans" cxnId="{322B279F-C93B-4548-AFB2-759470F663E1}">
      <dgm:prSet/>
      <dgm:spPr/>
      <dgm:t>
        <a:bodyPr/>
        <a:lstStyle/>
        <a:p>
          <a:endParaRPr lang="en-US"/>
        </a:p>
      </dgm:t>
    </dgm:pt>
    <dgm:pt modelId="{366B2DBC-B896-4981-BB40-48862C409DCC}" type="sibTrans" cxnId="{322B279F-C93B-4548-AFB2-759470F663E1}">
      <dgm:prSet/>
      <dgm:spPr/>
      <dgm:t>
        <a:bodyPr/>
        <a:lstStyle/>
        <a:p>
          <a:endParaRPr lang="en-US"/>
        </a:p>
      </dgm:t>
    </dgm:pt>
    <dgm:pt modelId="{AFEF0C65-22B6-47D4-8FF6-0C8192A45837}">
      <dgm:prSet/>
      <dgm:spPr>
        <a:solidFill>
          <a:schemeClr val="accent2"/>
        </a:solidFill>
      </dgm:spPr>
      <dgm:t>
        <a:bodyPr/>
        <a:lstStyle/>
        <a:p>
          <a:endParaRPr lang="en-US"/>
        </a:p>
      </dgm:t>
    </dgm:pt>
    <dgm:pt modelId="{D5DA4E02-A532-4791-A337-B1D98863990D}" type="parTrans" cxnId="{38154F76-4CE4-4061-AB2D-16ED3F5E03F8}">
      <dgm:prSet/>
      <dgm:spPr/>
      <dgm:t>
        <a:bodyPr/>
        <a:lstStyle/>
        <a:p>
          <a:endParaRPr lang="en-US"/>
        </a:p>
      </dgm:t>
    </dgm:pt>
    <dgm:pt modelId="{F7D78A2D-E5E3-403B-8DA9-A68EC0A91494}" type="sibTrans" cxnId="{38154F76-4CE4-4061-AB2D-16ED3F5E03F8}">
      <dgm:prSet/>
      <dgm:spPr/>
      <dgm:t>
        <a:bodyPr/>
        <a:lstStyle/>
        <a:p>
          <a:endParaRPr lang="en-US"/>
        </a:p>
      </dgm:t>
    </dgm:pt>
    <dgm:pt modelId="{451D9F25-8546-4304-848C-C0821990EC47}">
      <dgm:prSet/>
      <dgm:spPr>
        <a:blipFill>
          <a:blip xmlns:r="http://schemas.openxmlformats.org/officeDocument/2006/relationships" r:embed="rId3"/>
          <a:stretch>
            <a:fillRect/>
          </a:stretch>
        </a:blipFill>
      </dgm:spPr>
      <dgm:t>
        <a:bodyPr/>
        <a:lstStyle/>
        <a:p>
          <a:r>
            <a:rPr lang="en-US">
              <a:noFill/>
            </a:rPr>
            <a:t> </a:t>
          </a:r>
        </a:p>
      </dgm:t>
    </dgm:pt>
    <dgm:pt modelId="{B288A573-7F31-410F-94A1-7FD65A093F70}" type="parTrans" cxnId="{7DFA3BAF-ECF5-4E47-A788-CB62A9B73F18}">
      <dgm:prSet/>
      <dgm:spPr/>
      <dgm:t>
        <a:bodyPr/>
        <a:lstStyle/>
        <a:p>
          <a:endParaRPr lang="en-US"/>
        </a:p>
      </dgm:t>
    </dgm:pt>
    <dgm:pt modelId="{9F739F72-867F-4088-A1F2-246259445A72}" type="sibTrans" cxnId="{7DFA3BAF-ECF5-4E47-A788-CB62A9B73F18}">
      <dgm:prSet/>
      <dgm:spPr/>
      <dgm:t>
        <a:bodyPr/>
        <a:lstStyle/>
        <a:p>
          <a:endParaRPr lang="en-US"/>
        </a:p>
      </dgm:t>
    </dgm:pt>
    <dgm:pt modelId="{8D703C7C-A0C4-4A89-B2F8-208F0079B3CF}" type="pres">
      <dgm:prSet presAssocID="{CF025165-7C17-42DE-85D5-CC3B198D10EA}" presName="Name0" presStyleCnt="0">
        <dgm:presLayoutVars>
          <dgm:dir/>
          <dgm:animLvl val="lvl"/>
          <dgm:resizeHandles val="exact"/>
        </dgm:presLayoutVars>
      </dgm:prSet>
      <dgm:spPr/>
    </dgm:pt>
    <dgm:pt modelId="{4EE332FF-51FF-4118-8CCB-B1F11607D54F}" type="pres">
      <dgm:prSet presAssocID="{AFEF0C65-22B6-47D4-8FF6-0C8192A45837}" presName="boxAndChildren" presStyleCnt="0"/>
      <dgm:spPr/>
    </dgm:pt>
    <dgm:pt modelId="{1C2BCF70-E470-48B8-B11E-8D188F69B837}" type="pres">
      <dgm:prSet presAssocID="{AFEF0C65-22B6-47D4-8FF6-0C8192A45837}" presName="parentTextBox" presStyleLbl="node1" presStyleIdx="0" presStyleCnt="4" custScaleX="24952" custLinFactY="-52001" custLinFactNeighborX="-37753" custLinFactNeighborY="-100000"/>
      <dgm:spPr/>
    </dgm:pt>
    <dgm:pt modelId="{FF7E2E4F-DE28-4F99-B34B-1D59CC0BAC4D}" type="pres">
      <dgm:prSet presAssocID="{9F739F72-867F-4088-A1F2-246259445A72}" presName="sp" presStyleCnt="0"/>
      <dgm:spPr/>
    </dgm:pt>
    <dgm:pt modelId="{6F529154-29C1-4DFA-A5AF-9177EC08970B}" type="pres">
      <dgm:prSet presAssocID="{451D9F25-8546-4304-848C-C0821990EC47}" presName="arrowAndChildren" presStyleCnt="0"/>
      <dgm:spPr/>
    </dgm:pt>
    <dgm:pt modelId="{9786B171-432A-41F4-9760-B8E0331235DF}" type="pres">
      <dgm:prSet presAssocID="{451D9F25-8546-4304-848C-C0821990EC47}" presName="parentTextArrow" presStyleLbl="node1" presStyleIdx="1" presStyleCnt="4"/>
      <dgm:spPr/>
    </dgm:pt>
    <dgm:pt modelId="{D2BAE21D-1F97-4D9A-AFFC-4414F8A52F5F}" type="pres">
      <dgm:prSet presAssocID="{366B2DBC-B896-4981-BB40-48862C409DCC}" presName="sp" presStyleCnt="0"/>
      <dgm:spPr/>
    </dgm:pt>
    <dgm:pt modelId="{288CEE6D-2E2F-4D37-B212-721F8DA431C0}" type="pres">
      <dgm:prSet presAssocID="{3E1F3CA9-1DF7-4CEF-838A-BF11A3350145}" presName="arrowAndChildren" presStyleCnt="0"/>
      <dgm:spPr/>
    </dgm:pt>
    <dgm:pt modelId="{B59C8193-B1C4-45BB-A864-8543FB0E0B3F}" type="pres">
      <dgm:prSet presAssocID="{3E1F3CA9-1DF7-4CEF-838A-BF11A3350145}" presName="parentTextArrow" presStyleLbl="node1" presStyleIdx="2" presStyleCnt="4"/>
      <dgm:spPr/>
    </dgm:pt>
    <dgm:pt modelId="{5D4F7B53-75FB-44D8-86D8-AA6B64FB1ED2}" type="pres">
      <dgm:prSet presAssocID="{7CB00218-E0B3-4740-B3D1-2CB20541FA48}" presName="sp" presStyleCnt="0"/>
      <dgm:spPr/>
    </dgm:pt>
    <dgm:pt modelId="{D29B1AC0-2FF3-472D-A505-B9080D54647F}" type="pres">
      <dgm:prSet presAssocID="{8F19880E-7582-4C96-A1A8-5BCC5AB573DB}" presName="arrowAndChildren" presStyleCnt="0"/>
      <dgm:spPr/>
    </dgm:pt>
    <dgm:pt modelId="{F2532CA6-DD5A-4E2D-8A6E-1F563C1CCC0A}" type="pres">
      <dgm:prSet presAssocID="{8F19880E-7582-4C96-A1A8-5BCC5AB573DB}" presName="parentTextArrow" presStyleLbl="node1" presStyleIdx="3" presStyleCnt="4" custScaleY="100453"/>
      <dgm:spPr/>
    </dgm:pt>
  </dgm:ptLst>
  <dgm:cxnLst>
    <dgm:cxn modelId="{8B840603-16BF-4480-9289-8D332EA2D953}" srcId="{CF025165-7C17-42DE-85D5-CC3B198D10EA}" destId="{8F19880E-7582-4C96-A1A8-5BCC5AB573DB}" srcOrd="0" destOrd="0" parTransId="{F95F3D9E-12E2-46F4-BDEC-E20662740A70}" sibTransId="{7CB00218-E0B3-4740-B3D1-2CB20541FA48}"/>
    <dgm:cxn modelId="{C64A9C13-C330-4834-8975-697D15689A43}" type="presOf" srcId="{8F19880E-7582-4C96-A1A8-5BCC5AB573DB}" destId="{F2532CA6-DD5A-4E2D-8A6E-1F563C1CCC0A}" srcOrd="0" destOrd="0" presId="urn:microsoft.com/office/officeart/2005/8/layout/process4"/>
    <dgm:cxn modelId="{1C32F429-CC44-4546-8213-F7C1EE49DAFA}" type="presOf" srcId="{3E1F3CA9-1DF7-4CEF-838A-BF11A3350145}" destId="{B59C8193-B1C4-45BB-A864-8543FB0E0B3F}" srcOrd="0" destOrd="0" presId="urn:microsoft.com/office/officeart/2005/8/layout/process4"/>
    <dgm:cxn modelId="{38154F76-4CE4-4061-AB2D-16ED3F5E03F8}" srcId="{CF025165-7C17-42DE-85D5-CC3B198D10EA}" destId="{AFEF0C65-22B6-47D4-8FF6-0C8192A45837}" srcOrd="3" destOrd="0" parTransId="{D5DA4E02-A532-4791-A337-B1D98863990D}" sibTransId="{F7D78A2D-E5E3-403B-8DA9-A68EC0A91494}"/>
    <dgm:cxn modelId="{4A6E757D-4F55-4C5D-BE53-48166C292A42}" type="presOf" srcId="{451D9F25-8546-4304-848C-C0821990EC47}" destId="{9786B171-432A-41F4-9760-B8E0331235DF}" srcOrd="0" destOrd="0" presId="urn:microsoft.com/office/officeart/2005/8/layout/process4"/>
    <dgm:cxn modelId="{6FC28583-2E32-4A26-A2A2-9385A764372A}" type="presOf" srcId="{AFEF0C65-22B6-47D4-8FF6-0C8192A45837}" destId="{1C2BCF70-E470-48B8-B11E-8D188F69B837}" srcOrd="0" destOrd="0" presId="urn:microsoft.com/office/officeart/2005/8/layout/process4"/>
    <dgm:cxn modelId="{322B279F-C93B-4548-AFB2-759470F663E1}" srcId="{CF025165-7C17-42DE-85D5-CC3B198D10EA}" destId="{3E1F3CA9-1DF7-4CEF-838A-BF11A3350145}" srcOrd="1" destOrd="0" parTransId="{C47D45EB-E8E8-49E7-9846-5FC9D9D63CDA}" sibTransId="{366B2DBC-B896-4981-BB40-48862C409DCC}"/>
    <dgm:cxn modelId="{7DFA3BAF-ECF5-4E47-A788-CB62A9B73F18}" srcId="{CF025165-7C17-42DE-85D5-CC3B198D10EA}" destId="{451D9F25-8546-4304-848C-C0821990EC47}" srcOrd="2" destOrd="0" parTransId="{B288A573-7F31-410F-94A1-7FD65A093F70}" sibTransId="{9F739F72-867F-4088-A1F2-246259445A72}"/>
    <dgm:cxn modelId="{2EB6DEC1-55B2-4C6C-AC31-D7A8A8B57DB0}" type="presOf" srcId="{CF025165-7C17-42DE-85D5-CC3B198D10EA}" destId="{8D703C7C-A0C4-4A89-B2F8-208F0079B3CF}" srcOrd="0" destOrd="0" presId="urn:microsoft.com/office/officeart/2005/8/layout/process4"/>
    <dgm:cxn modelId="{50EEF498-D1D7-412A-A04C-22D0845EF096}" type="presParOf" srcId="{8D703C7C-A0C4-4A89-B2F8-208F0079B3CF}" destId="{4EE332FF-51FF-4118-8CCB-B1F11607D54F}" srcOrd="0" destOrd="0" presId="urn:microsoft.com/office/officeart/2005/8/layout/process4"/>
    <dgm:cxn modelId="{650602B9-AF9C-4CE7-B623-47CD1A0163F6}" type="presParOf" srcId="{4EE332FF-51FF-4118-8CCB-B1F11607D54F}" destId="{1C2BCF70-E470-48B8-B11E-8D188F69B837}" srcOrd="0" destOrd="0" presId="urn:microsoft.com/office/officeart/2005/8/layout/process4"/>
    <dgm:cxn modelId="{6CB707CF-E587-4BC1-8EFE-180B8BCB9DA8}" type="presParOf" srcId="{8D703C7C-A0C4-4A89-B2F8-208F0079B3CF}" destId="{FF7E2E4F-DE28-4F99-B34B-1D59CC0BAC4D}" srcOrd="1" destOrd="0" presId="urn:microsoft.com/office/officeart/2005/8/layout/process4"/>
    <dgm:cxn modelId="{0BC6A156-1653-4BE0-9A70-F11BE3F0536C}" type="presParOf" srcId="{8D703C7C-A0C4-4A89-B2F8-208F0079B3CF}" destId="{6F529154-29C1-4DFA-A5AF-9177EC08970B}" srcOrd="2" destOrd="0" presId="urn:microsoft.com/office/officeart/2005/8/layout/process4"/>
    <dgm:cxn modelId="{CA966717-0430-4973-80EA-638AAA92CF8E}" type="presParOf" srcId="{6F529154-29C1-4DFA-A5AF-9177EC08970B}" destId="{9786B171-432A-41F4-9760-B8E0331235DF}" srcOrd="0" destOrd="0" presId="urn:microsoft.com/office/officeart/2005/8/layout/process4"/>
    <dgm:cxn modelId="{3C9E935C-B102-43B1-A299-060365606BAB}" type="presParOf" srcId="{8D703C7C-A0C4-4A89-B2F8-208F0079B3CF}" destId="{D2BAE21D-1F97-4D9A-AFFC-4414F8A52F5F}" srcOrd="3" destOrd="0" presId="urn:microsoft.com/office/officeart/2005/8/layout/process4"/>
    <dgm:cxn modelId="{57DEB1DF-C41A-4D41-86DB-D95FFF50069D}" type="presParOf" srcId="{8D703C7C-A0C4-4A89-B2F8-208F0079B3CF}" destId="{288CEE6D-2E2F-4D37-B212-721F8DA431C0}" srcOrd="4" destOrd="0" presId="urn:microsoft.com/office/officeart/2005/8/layout/process4"/>
    <dgm:cxn modelId="{AA95EAF6-FB40-4E6F-93AB-0DBE602E9228}" type="presParOf" srcId="{288CEE6D-2E2F-4D37-B212-721F8DA431C0}" destId="{B59C8193-B1C4-45BB-A864-8543FB0E0B3F}" srcOrd="0" destOrd="0" presId="urn:microsoft.com/office/officeart/2005/8/layout/process4"/>
    <dgm:cxn modelId="{53218724-F5F8-4F3C-B843-A76BEEF278FA}" type="presParOf" srcId="{8D703C7C-A0C4-4A89-B2F8-208F0079B3CF}" destId="{5D4F7B53-75FB-44D8-86D8-AA6B64FB1ED2}" srcOrd="5" destOrd="0" presId="urn:microsoft.com/office/officeart/2005/8/layout/process4"/>
    <dgm:cxn modelId="{9EEC32D3-6938-4521-9BC4-2282D931BD95}" type="presParOf" srcId="{8D703C7C-A0C4-4A89-B2F8-208F0079B3CF}" destId="{D29B1AC0-2FF3-472D-A505-B9080D54647F}" srcOrd="6" destOrd="0" presId="urn:microsoft.com/office/officeart/2005/8/layout/process4"/>
    <dgm:cxn modelId="{72932619-FC62-4767-A2A8-6E9F0B5A8006}" type="presParOf" srcId="{D29B1AC0-2FF3-472D-A505-B9080D54647F}" destId="{F2532CA6-DD5A-4E2D-8A6E-1F563C1CCC0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F180E-311D-45FD-9ED2-D03ECA6A2CEF}">
      <dsp:nvSpPr>
        <dsp:cNvPr id="0" name=""/>
        <dsp:cNvSpPr/>
      </dsp:nvSpPr>
      <dsp:spPr>
        <a:xfrm>
          <a:off x="0" y="4837"/>
          <a:ext cx="8513172" cy="62653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ts val="0"/>
            </a:spcBef>
            <a:spcAft>
              <a:spcPts val="0"/>
            </a:spcAft>
            <a:buFont typeface="+mj-lt"/>
            <a:buNone/>
          </a:pPr>
          <a:r>
            <a:rPr lang="en-US" sz="1800" b="1" i="0" kern="1200" dirty="0">
              <a:solidFill>
                <a:schemeClr val="bg1"/>
              </a:solidFill>
              <a:effectLst/>
              <a:latin typeface="Aptos" panose="020B0004020202020204" pitchFamily="34" charset="0"/>
              <a:ea typeface="+mn-ea"/>
              <a:cs typeface="+mn-cs"/>
            </a:rPr>
            <a:t>5G Broadcast is considered a new feature for 3GPP cellular modem</a:t>
          </a:r>
          <a:endParaRPr lang="en-US" sz="1800" kern="1200" dirty="0"/>
        </a:p>
      </dsp:txBody>
      <dsp:txXfrm>
        <a:off x="30585" y="35422"/>
        <a:ext cx="8452002" cy="565365"/>
      </dsp:txXfrm>
    </dsp:sp>
    <dsp:sp modelId="{A5AFED43-42F4-4C2D-9F01-7AE1B079F220}">
      <dsp:nvSpPr>
        <dsp:cNvPr id="0" name=""/>
        <dsp:cNvSpPr/>
      </dsp:nvSpPr>
      <dsp:spPr>
        <a:xfrm>
          <a:off x="0" y="631372"/>
          <a:ext cx="8513172" cy="1065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93" tIns="22860" rIns="128016" bIns="22860" numCol="1" spcCol="1270" anchor="t" anchorCtr="0">
          <a:noAutofit/>
        </a:bodyPr>
        <a:lstStyle/>
        <a:p>
          <a:pPr marL="114300" lvl="1" indent="-114300" algn="l" defTabSz="622300">
            <a:lnSpc>
              <a:spcPct val="100000"/>
            </a:lnSpc>
            <a:spcBef>
              <a:spcPts val="0"/>
            </a:spcBef>
            <a:spcAft>
              <a:spcPts val="0"/>
            </a:spcAft>
            <a:buChar char="•"/>
          </a:pPr>
          <a:r>
            <a:rPr lang="en-US" sz="1400" b="1" kern="1200" dirty="0">
              <a:solidFill>
                <a:schemeClr val="bg1"/>
              </a:solidFill>
              <a:latin typeface="Aptos" panose="020B0004020202020204" pitchFamily="34" charset="0"/>
            </a:rPr>
            <a:t>No plan for broadcast-only silicon, feature is added to cellular modem</a:t>
          </a:r>
        </a:p>
        <a:p>
          <a:pPr marL="114300" lvl="1" indent="-114300" algn="l" defTabSz="622300">
            <a:lnSpc>
              <a:spcPct val="100000"/>
            </a:lnSpc>
            <a:spcBef>
              <a:spcPts val="0"/>
            </a:spcBef>
            <a:spcAft>
              <a:spcPts val="0"/>
            </a:spcAft>
            <a:buChar char="•"/>
          </a:pPr>
          <a:r>
            <a:rPr lang="en-US" sz="1400" b="1" kern="1200" dirty="0">
              <a:solidFill>
                <a:schemeClr val="bg1"/>
              </a:solidFill>
              <a:latin typeface="Aptos" panose="020B0004020202020204" pitchFamily="34" charset="0"/>
            </a:rPr>
            <a:t>Major development to add bands, new numerology, concurrency etc.</a:t>
          </a:r>
        </a:p>
        <a:p>
          <a:pPr marL="114300" lvl="1" indent="-114300" algn="l" defTabSz="622300">
            <a:lnSpc>
              <a:spcPct val="100000"/>
            </a:lnSpc>
            <a:spcBef>
              <a:spcPts val="0"/>
            </a:spcBef>
            <a:spcAft>
              <a:spcPts val="0"/>
            </a:spcAft>
            <a:buChar char="•"/>
          </a:pPr>
          <a:r>
            <a:rPr lang="en-US" sz="1400" b="1" kern="1200" dirty="0">
              <a:solidFill>
                <a:schemeClr val="bg1"/>
              </a:solidFill>
              <a:latin typeface="Aptos" panose="020B0004020202020204" pitchFamily="34" charset="0"/>
            </a:rPr>
            <a:t>Forward looking, feature only available with new released devices</a:t>
          </a:r>
        </a:p>
        <a:p>
          <a:pPr marL="114300" lvl="1" indent="-114300" algn="l" defTabSz="622300">
            <a:lnSpc>
              <a:spcPct val="100000"/>
            </a:lnSpc>
            <a:spcBef>
              <a:spcPts val="0"/>
            </a:spcBef>
            <a:spcAft>
              <a:spcPts val="0"/>
            </a:spcAft>
            <a:buChar char="•"/>
          </a:pPr>
          <a:r>
            <a:rPr lang="en-US" sz="1400" b="1" kern="1200" dirty="0">
              <a:solidFill>
                <a:schemeClr val="bg1"/>
              </a:solidFill>
              <a:latin typeface="Aptos" panose="020B0004020202020204" pitchFamily="34" charset="0"/>
            </a:rPr>
            <a:t>Initial targets are Mobile and FWA devices with integrated and standalone modems</a:t>
          </a:r>
        </a:p>
      </dsp:txBody>
      <dsp:txXfrm>
        <a:off x="0" y="631372"/>
        <a:ext cx="8513172" cy="1065015"/>
      </dsp:txXfrm>
    </dsp:sp>
    <dsp:sp modelId="{2440264F-F17B-4F5C-8FA9-944FE088CAEF}">
      <dsp:nvSpPr>
        <dsp:cNvPr id="0" name=""/>
        <dsp:cNvSpPr/>
      </dsp:nvSpPr>
      <dsp:spPr>
        <a:xfrm>
          <a:off x="0" y="1696387"/>
          <a:ext cx="8513172" cy="464751"/>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ts val="0"/>
            </a:spcBef>
            <a:spcAft>
              <a:spcPts val="0"/>
            </a:spcAft>
            <a:buNone/>
          </a:pPr>
          <a:r>
            <a:rPr lang="en-US" sz="1800" b="1" kern="1200" dirty="0">
              <a:solidFill>
                <a:schemeClr val="bg1"/>
              </a:solidFill>
              <a:latin typeface="Aptos" panose="020B0004020202020204" pitchFamily="34" charset="0"/>
            </a:rPr>
            <a:t>Feature scoping is underway</a:t>
          </a:r>
        </a:p>
      </dsp:txBody>
      <dsp:txXfrm>
        <a:off x="22687" y="1719074"/>
        <a:ext cx="8467798" cy="419377"/>
      </dsp:txXfrm>
    </dsp:sp>
    <dsp:sp modelId="{0FE6288F-D6F4-46D2-ACB2-A37F1270EA36}">
      <dsp:nvSpPr>
        <dsp:cNvPr id="0" name=""/>
        <dsp:cNvSpPr/>
      </dsp:nvSpPr>
      <dsp:spPr>
        <a:xfrm>
          <a:off x="0" y="2161139"/>
          <a:ext cx="8513172"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93" tIns="22860" rIns="128016" bIns="22860" numCol="1" spcCol="1270" anchor="t" anchorCtr="0">
          <a:noAutofit/>
        </a:bodyPr>
        <a:lstStyle/>
        <a:p>
          <a:pPr marL="114300" lvl="1" indent="-114300" algn="l" defTabSz="622300">
            <a:lnSpc>
              <a:spcPct val="100000"/>
            </a:lnSpc>
            <a:spcBef>
              <a:spcPts val="0"/>
            </a:spcBef>
            <a:spcAft>
              <a:spcPts val="0"/>
            </a:spcAft>
            <a:buChar char="•"/>
          </a:pPr>
          <a:r>
            <a:rPr lang="en-US" sz="1400" b="1" kern="1200" dirty="0">
              <a:solidFill>
                <a:schemeClr val="bg1"/>
              </a:solidFill>
              <a:latin typeface="Aptos" panose="020B0004020202020204" pitchFamily="34" charset="0"/>
            </a:rPr>
            <a:t>based on </a:t>
          </a:r>
          <a:r>
            <a:rPr lang="en-US" sz="1400" b="1" kern="1200" dirty="0">
              <a:solidFill>
                <a:schemeClr val="bg1"/>
              </a:solidFill>
              <a:latin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receiver profile </a:t>
          </a:r>
          <a:r>
            <a:rPr lang="en-US" sz="1400" b="1" kern="1200" dirty="0">
              <a:solidFill>
                <a:schemeClr val="bg1"/>
              </a:solidFill>
              <a:latin typeface="Aptos" panose="020B0004020202020204" pitchFamily="34" charset="0"/>
            </a:rPr>
            <a:t>established by 5G-MAG</a:t>
          </a:r>
        </a:p>
      </dsp:txBody>
      <dsp:txXfrm>
        <a:off x="0" y="2161139"/>
        <a:ext cx="8513172" cy="347760"/>
      </dsp:txXfrm>
    </dsp:sp>
    <dsp:sp modelId="{7938621E-0322-4773-8255-AD3D02EFD57F}">
      <dsp:nvSpPr>
        <dsp:cNvPr id="0" name=""/>
        <dsp:cNvSpPr/>
      </dsp:nvSpPr>
      <dsp:spPr>
        <a:xfrm>
          <a:off x="0" y="2508899"/>
          <a:ext cx="8513172" cy="62653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ts val="0"/>
            </a:spcBef>
            <a:spcAft>
              <a:spcPts val="0"/>
            </a:spcAft>
            <a:buNone/>
          </a:pPr>
          <a:r>
            <a:rPr lang="en-US" sz="1800" b="1" kern="1200" dirty="0">
              <a:solidFill>
                <a:schemeClr val="bg1"/>
              </a:solidFill>
              <a:latin typeface="Aptos" panose="020B0004020202020204" pitchFamily="34" charset="0"/>
            </a:rPr>
            <a:t>Business Case Development</a:t>
          </a:r>
        </a:p>
      </dsp:txBody>
      <dsp:txXfrm>
        <a:off x="30585" y="2539484"/>
        <a:ext cx="8452002" cy="565365"/>
      </dsp:txXfrm>
    </dsp:sp>
    <dsp:sp modelId="{5B6F3103-BD3E-4A34-916F-6A9AA650DA58}">
      <dsp:nvSpPr>
        <dsp:cNvPr id="0" name=""/>
        <dsp:cNvSpPr/>
      </dsp:nvSpPr>
      <dsp:spPr>
        <a:xfrm>
          <a:off x="0" y="3135434"/>
          <a:ext cx="8513172"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93" tIns="22860" rIns="128016" bIns="22860" numCol="1" spcCol="1270" anchor="t" anchorCtr="0">
          <a:noAutofit/>
        </a:bodyPr>
        <a:lstStyle/>
        <a:p>
          <a:pPr marL="114300" lvl="1" indent="-114300" algn="l" defTabSz="622300">
            <a:lnSpc>
              <a:spcPct val="100000"/>
            </a:lnSpc>
            <a:spcBef>
              <a:spcPts val="0"/>
            </a:spcBef>
            <a:spcAft>
              <a:spcPts val="0"/>
            </a:spcAft>
            <a:buChar char="•"/>
          </a:pPr>
          <a:r>
            <a:rPr lang="en-US" sz="1400" b="1" kern="1200">
              <a:solidFill>
                <a:schemeClr val="bg1"/>
              </a:solidFill>
              <a:latin typeface="Aptos" panose="020B0004020202020204" pitchFamily="34" charset="0"/>
            </a:rPr>
            <a:t>Secure alignment with mobile OEMs on commercial feature set and availability </a:t>
          </a:r>
          <a:endParaRPr lang="en-US" sz="1400" b="1" kern="1200" dirty="0">
            <a:solidFill>
              <a:schemeClr val="bg1"/>
            </a:solidFill>
            <a:latin typeface="Aptos" panose="020B0004020202020204" pitchFamily="34" charset="0"/>
          </a:endParaRPr>
        </a:p>
      </dsp:txBody>
      <dsp:txXfrm>
        <a:off x="0" y="3135434"/>
        <a:ext cx="8513172" cy="347760"/>
      </dsp:txXfrm>
    </dsp:sp>
    <dsp:sp modelId="{2EAEA9BA-0179-4AA2-8478-01FEB7FCF38C}">
      <dsp:nvSpPr>
        <dsp:cNvPr id="0" name=""/>
        <dsp:cNvSpPr/>
      </dsp:nvSpPr>
      <dsp:spPr>
        <a:xfrm>
          <a:off x="0" y="3483194"/>
          <a:ext cx="8513172" cy="62653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ts val="0"/>
            </a:spcBef>
            <a:spcAft>
              <a:spcPts val="0"/>
            </a:spcAft>
            <a:buNone/>
          </a:pPr>
          <a:r>
            <a:rPr lang="en-US" sz="1800" b="1" kern="1200">
              <a:solidFill>
                <a:schemeClr val="bg1"/>
              </a:solidFill>
              <a:latin typeface="Aptos" panose="020B0004020202020204" pitchFamily="34" charset="0"/>
            </a:rPr>
            <a:t>Launch timeline (Contingent on OEM alignment)</a:t>
          </a:r>
          <a:endParaRPr lang="en-US" sz="1800" b="1" kern="1200" dirty="0">
            <a:solidFill>
              <a:schemeClr val="bg1"/>
            </a:solidFill>
            <a:latin typeface="Aptos" panose="020B0004020202020204" pitchFamily="34" charset="0"/>
          </a:endParaRPr>
        </a:p>
      </dsp:txBody>
      <dsp:txXfrm>
        <a:off x="30585" y="3513779"/>
        <a:ext cx="8452002" cy="565365"/>
      </dsp:txXfrm>
    </dsp:sp>
    <dsp:sp modelId="{E64389A6-0E66-4915-8ED8-96F7D9B046D0}">
      <dsp:nvSpPr>
        <dsp:cNvPr id="0" name=""/>
        <dsp:cNvSpPr/>
      </dsp:nvSpPr>
      <dsp:spPr>
        <a:xfrm>
          <a:off x="0" y="4109729"/>
          <a:ext cx="8513172" cy="130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93" tIns="22860" rIns="128016" bIns="22860" numCol="1" spcCol="1270" anchor="t" anchorCtr="0">
          <a:noAutofit/>
        </a:bodyPr>
        <a:lstStyle/>
        <a:p>
          <a:pPr marL="114300" lvl="1" indent="-114300" algn="l" defTabSz="622300">
            <a:lnSpc>
              <a:spcPct val="100000"/>
            </a:lnSpc>
            <a:spcBef>
              <a:spcPts val="0"/>
            </a:spcBef>
            <a:spcAft>
              <a:spcPts val="0"/>
            </a:spcAft>
            <a:buChar char="•"/>
          </a:pPr>
          <a:r>
            <a:rPr lang="en-US" sz="1400" b="1" kern="1200">
              <a:solidFill>
                <a:schemeClr val="bg1"/>
              </a:solidFill>
              <a:latin typeface="Aptos" panose="020B0004020202020204" pitchFamily="34" charset="0"/>
            </a:rPr>
            <a:t>On track to support first wave of mobile devices in Q1/28</a:t>
          </a:r>
          <a:endParaRPr lang="en-US" sz="1400" b="1" kern="1200" dirty="0">
            <a:solidFill>
              <a:schemeClr val="bg1"/>
            </a:solidFill>
            <a:latin typeface="Aptos" panose="020B0004020202020204" pitchFamily="34" charset="0"/>
          </a:endParaRPr>
        </a:p>
        <a:p>
          <a:pPr marL="114300" lvl="1" indent="-114300" algn="l" defTabSz="622300">
            <a:lnSpc>
              <a:spcPct val="100000"/>
            </a:lnSpc>
            <a:spcBef>
              <a:spcPts val="0"/>
            </a:spcBef>
            <a:spcAft>
              <a:spcPts val="0"/>
            </a:spcAft>
            <a:buChar char="•"/>
          </a:pPr>
          <a:r>
            <a:rPr lang="en-US" sz="1400" b="1" kern="1200">
              <a:solidFill>
                <a:schemeClr val="bg1"/>
              </a:solidFill>
              <a:latin typeface="Aptos" panose="020B0004020202020204" pitchFamily="34" charset="0"/>
            </a:rPr>
            <a:t>Test devices will be available to OEMs in Q3/27</a:t>
          </a:r>
          <a:endParaRPr lang="en-US" sz="1400" b="1" kern="1200" dirty="0">
            <a:solidFill>
              <a:schemeClr val="bg1"/>
            </a:solidFill>
            <a:latin typeface="Aptos" panose="020B0004020202020204" pitchFamily="34" charset="0"/>
          </a:endParaRPr>
        </a:p>
        <a:p>
          <a:pPr marL="114300" lvl="1" indent="-114300" algn="l" defTabSz="622300">
            <a:lnSpc>
              <a:spcPct val="100000"/>
            </a:lnSpc>
            <a:spcBef>
              <a:spcPts val="0"/>
            </a:spcBef>
            <a:spcAft>
              <a:spcPts val="0"/>
            </a:spcAft>
            <a:buChar char="•"/>
          </a:pPr>
          <a:r>
            <a:rPr lang="en-US" sz="1400" b="1" kern="1200" dirty="0">
              <a:solidFill>
                <a:schemeClr val="bg1"/>
              </a:solidFill>
              <a:latin typeface="Aptos" panose="020B0004020202020204" pitchFamily="34" charset="0"/>
            </a:rPr>
            <a:t>Flagship phone models in first year</a:t>
          </a:r>
        </a:p>
        <a:p>
          <a:pPr marL="114300" lvl="1" indent="-114300" algn="l" defTabSz="622300">
            <a:lnSpc>
              <a:spcPct val="100000"/>
            </a:lnSpc>
            <a:spcBef>
              <a:spcPts val="0"/>
            </a:spcBef>
            <a:spcAft>
              <a:spcPts val="0"/>
            </a:spcAft>
            <a:buChar char="•"/>
          </a:pPr>
          <a:r>
            <a:rPr lang="en-US" sz="1400" b="1" kern="1200">
              <a:solidFill>
                <a:schemeClr val="bg1"/>
              </a:solidFill>
              <a:latin typeface="Aptos" panose="020B0004020202020204" pitchFamily="34" charset="0"/>
            </a:rPr>
            <a:t>Waterfall to mid and low tier phone SOCs following years</a:t>
          </a:r>
          <a:endParaRPr lang="en-US" sz="1400" b="1" kern="1200" dirty="0">
            <a:solidFill>
              <a:schemeClr val="bg1"/>
            </a:solidFill>
            <a:latin typeface="Aptos" panose="020B0004020202020204" pitchFamily="34" charset="0"/>
          </a:endParaRPr>
        </a:p>
        <a:p>
          <a:pPr marL="114300" lvl="1" indent="-114300" algn="l" defTabSz="622300">
            <a:lnSpc>
              <a:spcPct val="100000"/>
            </a:lnSpc>
            <a:spcBef>
              <a:spcPts val="0"/>
            </a:spcBef>
            <a:spcAft>
              <a:spcPts val="0"/>
            </a:spcAft>
            <a:buChar char="•"/>
          </a:pPr>
          <a:r>
            <a:rPr lang="en-US" sz="1400" b="1" kern="1200" dirty="0">
              <a:solidFill>
                <a:schemeClr val="bg1"/>
              </a:solidFill>
              <a:latin typeface="Aptos" panose="020B0004020202020204" pitchFamily="34" charset="0"/>
            </a:rPr>
            <a:t>Also, waterfalling to verticals like automotive</a:t>
          </a:r>
        </a:p>
      </dsp:txBody>
      <dsp:txXfrm>
        <a:off x="0" y="4109729"/>
        <a:ext cx="8513172" cy="1304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F79AF-4C37-4DE9-B918-B73F6E628BB2}">
      <dsp:nvSpPr>
        <dsp:cNvPr id="0" name=""/>
        <dsp:cNvSpPr/>
      </dsp:nvSpPr>
      <dsp:spPr>
        <a:xfrm>
          <a:off x="1101961" y="2734807"/>
          <a:ext cx="3348218" cy="897624"/>
        </a:xfrm>
        <a:prstGeom prst="rect">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101961" y="2734807"/>
        <a:ext cx="3348218" cy="897624"/>
      </dsp:txXfrm>
    </dsp:sp>
    <dsp:sp modelId="{C5745730-4303-4D4C-B708-F8D733F7C5DE}">
      <dsp:nvSpPr>
        <dsp:cNvPr id="0" name=""/>
        <dsp:cNvSpPr/>
      </dsp:nvSpPr>
      <dsp:spPr>
        <a:xfrm rot="10800000">
          <a:off x="0" y="1367724"/>
          <a:ext cx="5552141" cy="1380546"/>
        </a:xfrm>
        <a:prstGeom prst="upArrowCallout">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Physical layer mapping (akin to DVB-T2, ATSC 3.0, etc.)</a:t>
          </a:r>
        </a:p>
      </dsp:txBody>
      <dsp:txXfrm rot="-10800000">
        <a:off x="0" y="1367724"/>
        <a:ext cx="5552141" cy="484571"/>
      </dsp:txXfrm>
    </dsp:sp>
    <dsp:sp modelId="{712ECFAA-943C-443F-81B4-5B17743BD1D8}">
      <dsp:nvSpPr>
        <dsp:cNvPr id="0" name=""/>
        <dsp:cNvSpPr/>
      </dsp:nvSpPr>
      <dsp:spPr>
        <a:xfrm>
          <a:off x="0" y="1852296"/>
          <a:ext cx="2776070" cy="41278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Modulation (e.g. 16-QAM), channel coding</a:t>
          </a:r>
        </a:p>
      </dsp:txBody>
      <dsp:txXfrm>
        <a:off x="0" y="1852296"/>
        <a:ext cx="2776070" cy="412783"/>
      </dsp:txXfrm>
    </dsp:sp>
    <dsp:sp modelId="{819EAB72-3708-4AF3-83DC-757FABD33E1B}">
      <dsp:nvSpPr>
        <dsp:cNvPr id="0" name=""/>
        <dsp:cNvSpPr/>
      </dsp:nvSpPr>
      <dsp:spPr>
        <a:xfrm>
          <a:off x="2776070" y="1852296"/>
          <a:ext cx="2776070" cy="41278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Pilot (DMRS) pattern</a:t>
          </a:r>
        </a:p>
      </dsp:txBody>
      <dsp:txXfrm>
        <a:off x="2776070" y="1852296"/>
        <a:ext cx="2776070" cy="412783"/>
      </dsp:txXfrm>
    </dsp:sp>
    <dsp:sp modelId="{0534B3F9-854E-4C98-86BC-D86D377622C2}">
      <dsp:nvSpPr>
        <dsp:cNvPr id="0" name=""/>
        <dsp:cNvSpPr/>
      </dsp:nvSpPr>
      <dsp:spPr>
        <a:xfrm rot="10800000">
          <a:off x="0" y="53986"/>
          <a:ext cx="5552141" cy="1380546"/>
        </a:xfrm>
        <a:prstGeom prst="upArrowCallout">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Input Transport Block (TB) with size TBS = 25456 bits</a:t>
          </a:r>
        </a:p>
      </dsp:txBody>
      <dsp:txXfrm rot="-10800000">
        <a:off x="0" y="53986"/>
        <a:ext cx="5552141" cy="484571"/>
      </dsp:txXfrm>
    </dsp:sp>
    <dsp:sp modelId="{D02D274D-570D-41A7-B685-1AC0B742EE59}">
      <dsp:nvSpPr>
        <dsp:cNvPr id="0" name=""/>
        <dsp:cNvSpPr/>
      </dsp:nvSpPr>
      <dsp:spPr>
        <a:xfrm>
          <a:off x="0" y="485214"/>
          <a:ext cx="2776070" cy="41278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Taken from 3GPP TS 36.213</a:t>
          </a:r>
        </a:p>
      </dsp:txBody>
      <dsp:txXfrm>
        <a:off x="0" y="485214"/>
        <a:ext cx="2776070" cy="412783"/>
      </dsp:txXfrm>
    </dsp:sp>
    <dsp:sp modelId="{ED195AFC-5241-4E3F-BEE3-29F4C5108F80}">
      <dsp:nvSpPr>
        <dsp:cNvPr id="0" name=""/>
        <dsp:cNvSpPr/>
      </dsp:nvSpPr>
      <dsp:spPr>
        <a:xfrm>
          <a:off x="2776070" y="485214"/>
          <a:ext cx="2776070" cy="41278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Segmentation, CRC, </a:t>
          </a:r>
          <a:r>
            <a:rPr lang="en-US" sz="1400" kern="1200" dirty="0" err="1"/>
            <a:t>etc</a:t>
          </a:r>
          <a:endParaRPr lang="en-US" sz="1400" kern="1200" dirty="0"/>
        </a:p>
      </dsp:txBody>
      <dsp:txXfrm>
        <a:off x="2776070" y="485214"/>
        <a:ext cx="2776070" cy="412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BCF70-E470-48B8-B11E-8D188F69B837}">
      <dsp:nvSpPr>
        <dsp:cNvPr id="0" name=""/>
        <dsp:cNvSpPr/>
      </dsp:nvSpPr>
      <dsp:spPr>
        <a:xfrm>
          <a:off x="0" y="1752625"/>
          <a:ext cx="1305039" cy="573097"/>
        </a:xfrm>
        <a:prstGeom prst="rect">
          <a:avLst/>
        </a:prstGeom>
        <a:solidFill>
          <a:schemeClr val="accent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0" y="1752625"/>
        <a:ext cx="1305039" cy="573097"/>
      </dsp:txXfrm>
    </dsp:sp>
    <dsp:sp modelId="{9786B171-432A-41F4-9760-B8E0331235DF}">
      <dsp:nvSpPr>
        <dsp:cNvPr id="0" name=""/>
        <dsp:cNvSpPr/>
      </dsp:nvSpPr>
      <dsp:spPr>
        <a:xfrm rot="10800000">
          <a:off x="0" y="1750912"/>
          <a:ext cx="5230200" cy="881423"/>
        </a:xfrm>
        <a:prstGeom prst="upArrowCallout">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Transmit parts (RVs) of </a:t>
          </a:r>
          <a14:m xmlns:a14="http://schemas.microsoft.com/office/drawing/2010/main">
            <m:oMath xmlns:m="http://schemas.openxmlformats.org/officeDocument/2006/math">
              <m:r>
                <a:rPr lang="en-US" sz="1400" b="0" i="1" kern="1200" smtClean="0">
                  <a:latin typeface="Cambria Math" panose="02040503050406030204" pitchFamily="18" charset="0"/>
                </a:rPr>
                <m:t>𝑀</m:t>
              </m:r>
              <m:r>
                <a:rPr lang="en-US" sz="1400" b="0" i="1" kern="1200" smtClean="0">
                  <a:latin typeface="Cambria Math" panose="02040503050406030204" pitchFamily="18" charset="0"/>
                </a:rPr>
                <m:t>=4</m:t>
              </m:r>
            </m:oMath>
          </a14:m>
          <a:r>
            <a:rPr lang="en-US" sz="1400" kern="1200" dirty="0"/>
            <a:t> TBs over 16 subframes</a:t>
          </a:r>
        </a:p>
      </dsp:txBody>
      <dsp:txXfrm rot="10800000">
        <a:off x="0" y="1750912"/>
        <a:ext cx="5230200" cy="572722"/>
      </dsp:txXfrm>
    </dsp:sp>
    <dsp:sp modelId="{B59C8193-B1C4-45BB-A864-8543FB0E0B3F}">
      <dsp:nvSpPr>
        <dsp:cNvPr id="0" name=""/>
        <dsp:cNvSpPr/>
      </dsp:nvSpPr>
      <dsp:spPr>
        <a:xfrm rot="10800000">
          <a:off x="0" y="878085"/>
          <a:ext cx="5230200" cy="881423"/>
        </a:xfrm>
        <a:prstGeom prst="upArrowCallout">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Scaling by a factor of </a:t>
          </a:r>
          <a14:m xmlns:a14="http://schemas.microsoft.com/office/drawing/2010/main">
            <m:oMath xmlns:m="http://schemas.openxmlformats.org/officeDocument/2006/math">
              <m:r>
                <a:rPr lang="en-US" sz="1400" b="0" i="1" kern="1200" smtClean="0">
                  <a:latin typeface="Cambria Math" panose="02040503050406030204" pitchFamily="18" charset="0"/>
                </a:rPr>
                <m:t>𝑁</m:t>
              </m:r>
              <m:r>
                <a:rPr lang="en-US" sz="1400" b="0" i="1" kern="1200" smtClean="0">
                  <a:latin typeface="Cambria Math" panose="02040503050406030204" pitchFamily="18" charset="0"/>
                </a:rPr>
                <m:t>=4</m:t>
              </m:r>
            </m:oMath>
          </a14:m>
          <a:r>
            <a:rPr lang="en-US" sz="1400" kern="1200" dirty="0"/>
            <a:t> and rounding =&gt; TBS = 101840 bits</a:t>
          </a:r>
        </a:p>
      </dsp:txBody>
      <dsp:txXfrm rot="10800000">
        <a:off x="0" y="878085"/>
        <a:ext cx="5230200" cy="572722"/>
      </dsp:txXfrm>
    </dsp:sp>
    <dsp:sp modelId="{F2532CA6-DD5A-4E2D-8A6E-1F563C1CCC0A}">
      <dsp:nvSpPr>
        <dsp:cNvPr id="0" name=""/>
        <dsp:cNvSpPr/>
      </dsp:nvSpPr>
      <dsp:spPr>
        <a:xfrm rot="10800000">
          <a:off x="0" y="1264"/>
          <a:ext cx="5230200" cy="885416"/>
        </a:xfrm>
        <a:prstGeom prst="upArrowCallout">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Baseline TBS = 25456 bits, </a:t>
          </a:r>
          <a14:m xmlns:a14="http://schemas.microsoft.com/office/drawing/2010/main">
            <m:oMath xmlns:m="http://schemas.openxmlformats.org/officeDocument/2006/math">
              <m:r>
                <a:rPr lang="en-US" sz="1400" b="0" i="1" kern="1200" smtClean="0">
                  <a:latin typeface="Cambria Math" panose="02040503050406030204" pitchFamily="18" charset="0"/>
                </a:rPr>
                <m:t>𝑀</m:t>
              </m:r>
            </m:oMath>
          </a14:m>
          <a:r>
            <a:rPr lang="en-US" sz="1400" kern="1200" dirty="0"/>
            <a:t> TBs, </a:t>
          </a:r>
          <a14:m xmlns:a14="http://schemas.microsoft.com/office/drawing/2010/main">
            <m:oMath xmlns:m="http://schemas.openxmlformats.org/officeDocument/2006/math">
              <m:r>
                <a:rPr lang="en-US" sz="1400" b="0" i="1" kern="1200" smtClean="0">
                  <a:latin typeface="Cambria Math" panose="02040503050406030204" pitchFamily="18" charset="0"/>
                </a:rPr>
                <m:t>𝑁</m:t>
              </m:r>
            </m:oMath>
          </a14:m>
          <a:r>
            <a:rPr lang="en-US" sz="1400" kern="1200" dirty="0"/>
            <a:t> RVs</a:t>
          </a:r>
        </a:p>
      </dsp:txBody>
      <dsp:txXfrm rot="10800000">
        <a:off x="0" y="1264"/>
        <a:ext cx="5230200" cy="5753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60F61-B60D-4E3E-A138-751A7663A4A9}" type="datetimeFigureOut">
              <a:rPr lang="de-AT" smtClean="0"/>
              <a:t>14.09.2025</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CEF76-9AC0-4034-9694-60B9B2837097}" type="slidenum">
              <a:rPr lang="de-AT" smtClean="0"/>
              <a:t>‹#›</a:t>
            </a:fld>
            <a:endParaRPr lang="de-AT"/>
          </a:p>
        </p:txBody>
      </p:sp>
    </p:spTree>
    <p:extLst>
      <p:ext uri="{BB962C8B-B14F-4D97-AF65-F5344CB8AC3E}">
        <p14:creationId xmlns:p14="http://schemas.microsoft.com/office/powerpoint/2010/main" val="141704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BB0B3-964C-4CDE-9D3D-0BF955B8C425}" type="slidenum">
              <a:rPr kumimoji="0" lang="en-US"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83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31</a:t>
            </a:fld>
            <a:endParaRPr lang="de-DE"/>
          </a:p>
        </p:txBody>
      </p:sp>
    </p:spTree>
    <p:extLst>
      <p:ext uri="{BB962C8B-B14F-4D97-AF65-F5344CB8AC3E}">
        <p14:creationId xmlns:p14="http://schemas.microsoft.com/office/powerpoint/2010/main" val="80734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0"/>
              </a:spcBef>
            </a:pPr>
            <a:r>
              <a:rPr lang="en-US"/>
              <a:t>• Service continuity: broadcasters can evolve their infrastructure without disrupting services to households still relying on DVB-T2. </a:t>
            </a:r>
          </a:p>
          <a:p>
            <a:pPr>
              <a:spcBef>
                <a:spcPts val="0"/>
              </a:spcBef>
            </a:pPr>
            <a:r>
              <a:rPr lang="en-US"/>
              <a:t>• Expanded reach: 5G Broadcast enables direct-to-mobile content delivery (television, radio, streaming, ...), expanding the potential audience to include smartphones, tablets, and connected vehicles. </a:t>
            </a:r>
          </a:p>
          <a:p>
            <a:pPr>
              <a:spcBef>
                <a:spcPts val="0"/>
              </a:spcBef>
            </a:pPr>
            <a:r>
              <a:rPr lang="en-US"/>
              <a:t>• Risk mitigation for early deployments: by using existing DVB-T2 infrastructure Example of co-existence of DVB-T2 and 5G Broadcast in which 5G Broadcast data is transmitted within FEF frames (as adapted from J. Rodriguez Fernandez, A. Sengupta, A. Rico Alvarino, T. Stockhammer, “Smart Introduction of 5G Broadcast in Co-existence with Legacy Broadcast Systems,” IBC Conference, Sep. 2024. instead of a complete roll-out of a new 5G Broadcast multiplex from day one, upfront investments can be reduced while mitigating business failure and other risks. </a:t>
            </a:r>
          </a:p>
          <a:p>
            <a:pPr>
              <a:spcBef>
                <a:spcPts val="0"/>
              </a:spcBef>
            </a:pPr>
            <a:r>
              <a:rPr lang="en-US"/>
              <a:t>• New use cases: from live sports to emergency alerts and software updates, 5G Broadcast supports a range of new, f </a:t>
            </a:r>
            <a:r>
              <a:rPr lang="en-US" err="1"/>
              <a:t>lexible</a:t>
            </a:r>
            <a:r>
              <a:rPr lang="en-US"/>
              <a:t> services that are not supported in legacy systems. </a:t>
            </a:r>
          </a:p>
          <a:p>
            <a:pPr>
              <a:spcBef>
                <a:spcPts val="0"/>
              </a:spcBef>
            </a:pPr>
            <a:r>
              <a:rPr lang="en-US"/>
              <a:t>• Flexible multiplex transition strategies: broadcasters can use free capacity in existing DVB-T2 carriers and gradually shift it from DVB-T2 to 5G Broadcast as device penetration increases and audience </a:t>
            </a:r>
            <a:r>
              <a:rPr lang="en-US" err="1"/>
              <a:t>behaviour</a:t>
            </a:r>
            <a:r>
              <a:rPr lang="en-US"/>
              <a:t> evolves.</a:t>
            </a:r>
            <a:endParaRPr lang="de-AT"/>
          </a:p>
          <a:p>
            <a:endParaRPr lang="de-AT"/>
          </a:p>
        </p:txBody>
      </p:sp>
      <p:sp>
        <p:nvSpPr>
          <p:cNvPr id="4" name="Foliennummernplatzhalter 3"/>
          <p:cNvSpPr>
            <a:spLocks noGrp="1"/>
          </p:cNvSpPr>
          <p:nvPr>
            <p:ph type="sldNum" sz="quarter" idx="5"/>
          </p:nvPr>
        </p:nvSpPr>
        <p:spPr/>
        <p:txBody>
          <a:bodyPr/>
          <a:lstStyle/>
          <a:p>
            <a:fld id="{2F0CEF76-9AC0-4034-9694-60B9B2837097}" type="slidenum">
              <a:rPr lang="de-AT" smtClean="0"/>
              <a:t>35</a:t>
            </a:fld>
            <a:endParaRPr lang="de-AT"/>
          </a:p>
        </p:txBody>
      </p:sp>
    </p:spTree>
    <p:extLst>
      <p:ext uri="{BB962C8B-B14F-4D97-AF65-F5344CB8AC3E}">
        <p14:creationId xmlns:p14="http://schemas.microsoft.com/office/powerpoint/2010/main" val="2789419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946AD-8671-6FBA-6B14-13BE718D97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A14682-429C-CF5E-4637-1F7ABCB873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3FF714F-C9D0-8E42-9DCE-C74F4E463231}"/>
              </a:ext>
            </a:extLst>
          </p:cNvPr>
          <p:cNvSpPr>
            <a:spLocks noGrp="1"/>
          </p:cNvSpPr>
          <p:nvPr>
            <p:ph type="body" idx="1"/>
          </p:nvPr>
        </p:nvSpPr>
        <p:spPr/>
        <p:txBody>
          <a:bodyPr/>
          <a:lstStyle/>
          <a:p>
            <a:pPr>
              <a:spcBef>
                <a:spcPts val="0"/>
              </a:spcBef>
            </a:pPr>
            <a:r>
              <a:rPr lang="en-US"/>
              <a:t>• Service continuity: broadcasters can evolve their infrastructure without disrupting services to households still relying on DVB-T2. </a:t>
            </a:r>
          </a:p>
          <a:p>
            <a:pPr>
              <a:spcBef>
                <a:spcPts val="0"/>
              </a:spcBef>
            </a:pPr>
            <a:r>
              <a:rPr lang="en-US"/>
              <a:t>• Expanded reach: 5G Broadcast enables direct-to-mobile content delivery (television, radio, streaming, ...), expanding the potential audience to include smartphones, tablets, and connected vehicles. </a:t>
            </a:r>
          </a:p>
          <a:p>
            <a:pPr>
              <a:spcBef>
                <a:spcPts val="0"/>
              </a:spcBef>
            </a:pPr>
            <a:r>
              <a:rPr lang="en-US"/>
              <a:t>• Risk mitigation for early deployments: by using existing DVB-T2 infrastructure Example of co-existence of DVB-T2 and 5G Broadcast in which 5G Broadcast data is transmitted within FEF frames (as adapted from J. Rodriguez Fernandez, A. Sengupta, A. Rico Alvarino, T. Stockhammer, “Smart Introduction of 5G Broadcast in Co-existence with Legacy Broadcast Systems,” IBC Conference, Sep. 2024. instead of a complete roll-out of a new 5G Broadcast multiplex from day one, upfront investments can be reduced while mitigating business failure and other risks. </a:t>
            </a:r>
          </a:p>
          <a:p>
            <a:pPr>
              <a:spcBef>
                <a:spcPts val="0"/>
              </a:spcBef>
            </a:pPr>
            <a:r>
              <a:rPr lang="en-US"/>
              <a:t>• New use cases: from live sports to emergency alerts and software updates, 5G Broadcast supports a range of new, f </a:t>
            </a:r>
            <a:r>
              <a:rPr lang="en-US" err="1"/>
              <a:t>lexible</a:t>
            </a:r>
            <a:r>
              <a:rPr lang="en-US"/>
              <a:t> services that are not supported in legacy systems. </a:t>
            </a:r>
          </a:p>
          <a:p>
            <a:pPr>
              <a:spcBef>
                <a:spcPts val="0"/>
              </a:spcBef>
            </a:pPr>
            <a:r>
              <a:rPr lang="en-US"/>
              <a:t>• Flexible multiplex transition strategies: broadcasters can use free capacity in existing DVB-T2 carriers and gradually shift it from DVB-T2 to 5G Broadcast as device penetration increases and audience </a:t>
            </a:r>
            <a:r>
              <a:rPr lang="en-US" err="1"/>
              <a:t>behaviour</a:t>
            </a:r>
            <a:r>
              <a:rPr lang="en-US"/>
              <a:t> evolves.</a:t>
            </a:r>
            <a:endParaRPr lang="de-AT"/>
          </a:p>
          <a:p>
            <a:endParaRPr lang="de-AT"/>
          </a:p>
        </p:txBody>
      </p:sp>
      <p:sp>
        <p:nvSpPr>
          <p:cNvPr id="4" name="Foliennummernplatzhalter 3">
            <a:extLst>
              <a:ext uri="{FF2B5EF4-FFF2-40B4-BE49-F238E27FC236}">
                <a16:creationId xmlns:a16="http://schemas.microsoft.com/office/drawing/2014/main" id="{ADC63912-6829-AE6F-B33C-861F999987F3}"/>
              </a:ext>
            </a:extLst>
          </p:cNvPr>
          <p:cNvSpPr>
            <a:spLocks noGrp="1"/>
          </p:cNvSpPr>
          <p:nvPr>
            <p:ph type="sldNum" sz="quarter" idx="5"/>
          </p:nvPr>
        </p:nvSpPr>
        <p:spPr/>
        <p:txBody>
          <a:bodyPr/>
          <a:lstStyle/>
          <a:p>
            <a:fld id="{2F0CEF76-9AC0-4034-9694-60B9B2837097}" type="slidenum">
              <a:rPr lang="de-AT" smtClean="0"/>
              <a:t>37</a:t>
            </a:fld>
            <a:endParaRPr lang="de-AT"/>
          </a:p>
        </p:txBody>
      </p:sp>
    </p:spTree>
    <p:extLst>
      <p:ext uri="{BB962C8B-B14F-4D97-AF65-F5344CB8AC3E}">
        <p14:creationId xmlns:p14="http://schemas.microsoft.com/office/powerpoint/2010/main" val="300114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792178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5.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hyperlink" Target="https://5g-mag.github.io/" TargetMode="External"/><Relationship Id="rId2" Type="http://schemas.openxmlformats.org/officeDocument/2006/relationships/hyperlink" Target="http://www.5g-mag.com/" TargetMode="External"/><Relationship Id="rId1" Type="http://schemas.openxmlformats.org/officeDocument/2006/relationships/slideMaster" Target="../slideMasters/slideMaster5.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hyperlink" Target="mailto:gimenez@5g-mag.com" TargetMode="External"/><Relationship Id="rId7" Type="http://schemas.openxmlformats.org/officeDocument/2006/relationships/image" Target="../media/image37.svg"/><Relationship Id="rId2" Type="http://schemas.openxmlformats.org/officeDocument/2006/relationships/hyperlink" Target="mailto:markvoort@5g-mag.com" TargetMode="External"/><Relationship Id="rId1" Type="http://schemas.openxmlformats.org/officeDocument/2006/relationships/slideMaster" Target="../slideMasters/slideMaster5.xml"/><Relationship Id="rId6" Type="http://schemas.openxmlformats.org/officeDocument/2006/relationships/image" Target="../media/image36.png"/><Relationship Id="rId5" Type="http://schemas.openxmlformats.org/officeDocument/2006/relationships/hyperlink" Target="https://5g-mag.github.io/" TargetMode="External"/><Relationship Id="rId4" Type="http://schemas.openxmlformats.org/officeDocument/2006/relationships/hyperlink" Target="http://www.5g-mag.com/" TargetMode="External"/></Relationships>
</file>

<file path=ppt/slideLayouts/_rels/slideLayout178.xml.rels><?xml version="1.0" encoding="UTF-8" standalone="yes"?>
<Relationships xmlns="http://schemas.openxmlformats.org/package/2006/relationships"><Relationship Id="rId3" Type="http://schemas.openxmlformats.org/officeDocument/2006/relationships/hyperlink" Target="https://5g-mag.github.io/" TargetMode="External"/><Relationship Id="rId2" Type="http://schemas.openxmlformats.org/officeDocument/2006/relationships/hyperlink" Target="http://www.5g-mag.com/" TargetMode="External"/><Relationship Id="rId1" Type="http://schemas.openxmlformats.org/officeDocument/2006/relationships/slideMaster" Target="../slideMasters/slideMaster5.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jpg"/><Relationship Id="rId2" Type="http://schemas.openxmlformats.org/officeDocument/2006/relationships/slideMaster" Target="../slideMasters/slideMaster6.xml"/><Relationship Id="rId1" Type="http://schemas.openxmlformats.org/officeDocument/2006/relationships/tags" Target="../tags/tag2.xml"/><Relationship Id="rId6" Type="http://schemas.openxmlformats.org/officeDocument/2006/relationships/image" Target="../media/image38.emf"/><Relationship Id="rId5" Type="http://schemas.openxmlformats.org/officeDocument/2006/relationships/oleObject" Target="../embeddings/oleObject2.bin"/><Relationship Id="rId4" Type="http://schemas.openxmlformats.org/officeDocument/2006/relationships/image" Target="../media/image40.svg"/></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3.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38.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4.xml"/><Relationship Id="rId6" Type="http://schemas.openxmlformats.org/officeDocument/2006/relationships/image" Target="../media/image44.png"/><Relationship Id="rId5" Type="http://schemas.openxmlformats.org/officeDocument/2006/relationships/image" Target="../media/image45.jpeg"/><Relationship Id="rId4" Type="http://schemas.openxmlformats.org/officeDocument/2006/relationships/image" Target="../media/image38.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5.xml"/><Relationship Id="rId6" Type="http://schemas.openxmlformats.org/officeDocument/2006/relationships/image" Target="../media/image44.png"/><Relationship Id="rId5" Type="http://schemas.openxmlformats.org/officeDocument/2006/relationships/image" Target="../media/image41.jpg"/><Relationship Id="rId4" Type="http://schemas.openxmlformats.org/officeDocument/2006/relationships/image" Target="../media/image3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jp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1">
    <p:spTree>
      <p:nvGrpSpPr>
        <p:cNvPr id="1" name=""/>
        <p:cNvGrpSpPr/>
        <p:nvPr/>
      </p:nvGrpSpPr>
      <p:grpSpPr>
        <a:xfrm>
          <a:off x="0" y="0"/>
          <a:ext cx="0" cy="0"/>
          <a:chOff x="0" y="0"/>
          <a:chExt cx="0" cy="0"/>
        </a:xfrm>
      </p:grpSpPr>
      <p:pic>
        <p:nvPicPr>
          <p:cNvPr id="2" name="Background Gradient 2">
            <a:extLst>
              <a:ext uri="{FF2B5EF4-FFF2-40B4-BE49-F238E27FC236}">
                <a16:creationId xmlns:a16="http://schemas.microsoft.com/office/drawing/2014/main" id="{796041E2-B069-7FBE-5C80-15378966A394}"/>
              </a:ext>
            </a:extLst>
          </p:cNvPr>
          <p:cNvPicPr>
            <a:picLocks noChangeAspect="1"/>
          </p:cNvPicPr>
          <p:nvPr/>
        </p:nvPicPr>
        <p:blipFill>
          <a:blip r:embed="rId2">
            <a:extLst>
              <a:ext uri="{96DAC541-7B7A-43D3-8B79-37D633B846F1}">
                <asvg:svgBlip xmlns:asvg="http://schemas.microsoft.com/office/drawing/2016/SVG/main" r:embed="rId3"/>
              </a:ext>
            </a:extLst>
          </a:blip>
          <a:srcRect l="27648" t="34387" r="33205" b="26418"/>
          <a:stretch>
            <a:fillRect/>
          </a:stretch>
        </p:blipFill>
        <p:spPr>
          <a:xfrm>
            <a:off x="1" y="0"/>
            <a:ext cx="12192000" cy="6858000"/>
          </a:xfrm>
          <a:prstGeom prst="rect">
            <a:avLst/>
          </a:prstGeom>
        </p:spPr>
      </p:pic>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pic>
        <p:nvPicPr>
          <p:cNvPr id="10" name="BBM Logo">
            <a:extLst>
              <a:ext uri="{FF2B5EF4-FFF2-40B4-BE49-F238E27FC236}">
                <a16:creationId xmlns:a16="http://schemas.microsoft.com/office/drawing/2014/main" id="{EA6E2B11-E5E1-7EBD-D34B-B8A5DC3F687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0390" y="790567"/>
            <a:ext cx="6857995" cy="5154015"/>
          </a:xfrm>
          <a:prstGeom prst="rect">
            <a:avLst/>
          </a:prstGeom>
        </p:spPr>
      </p:pic>
    </p:spTree>
    <p:extLst>
      <p:ext uri="{BB962C8B-B14F-4D97-AF65-F5344CB8AC3E}">
        <p14:creationId xmlns:p14="http://schemas.microsoft.com/office/powerpoint/2010/main" val="52961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7" name="Textplatzhalter 1">
            <a:extLst>
              <a:ext uri="{FF2B5EF4-FFF2-40B4-BE49-F238E27FC236}">
                <a16:creationId xmlns:a16="http://schemas.microsoft.com/office/drawing/2014/main" id="{C503599C-4048-C5E8-297D-AC179C2B9784}"/>
              </a:ext>
            </a:extLst>
          </p:cNvPr>
          <p:cNvSpPr>
            <a:spLocks noGrp="1"/>
          </p:cNvSpPr>
          <p:nvPr>
            <p:ph type="body" sz="quarter" idx="13"/>
          </p:nvPr>
        </p:nvSpPr>
        <p:spPr>
          <a:xfrm>
            <a:off x="795600" y="2440010"/>
            <a:ext cx="6972300" cy="432000"/>
          </a:xfrm>
        </p:spPr>
        <p:txBody>
          <a:bodyPr/>
          <a:lstStyle>
            <a:lvl1pPr>
              <a:spcBef>
                <a:spcPts val="0"/>
              </a:spcBef>
              <a:defRPr spc="20">
                <a:latin typeface="Inter SemiBold" panose="02000503000000020004" pitchFamily="2" charset="0"/>
                <a:ea typeface="Inter SemiBold" panose="02000503000000020004" pitchFamily="2" charset="0"/>
              </a:defRPr>
            </a:lvl1pPr>
            <a:lvl2pPr marL="0" indent="0">
              <a:spcBef>
                <a:spcPts val="0"/>
              </a:spcBef>
              <a:buFontTx/>
              <a:buNone/>
              <a:defRPr sz="2500" spc="20">
                <a:latin typeface="Inter SemiBold" panose="02000503000000020004" pitchFamily="2" charset="0"/>
                <a:ea typeface="Inter SemiBold" panose="02000503000000020004" pitchFamily="2" charset="0"/>
              </a:defRPr>
            </a:lvl2pPr>
            <a:lvl3pPr marL="0" indent="0">
              <a:spcBef>
                <a:spcPts val="0"/>
              </a:spcBef>
              <a:buFontTx/>
              <a:buNone/>
              <a:defRPr sz="2500" spc="20">
                <a:latin typeface="Inter SemiBold" panose="02000503000000020004" pitchFamily="2" charset="0"/>
                <a:ea typeface="Inter SemiBold" panose="02000503000000020004" pitchFamily="2" charset="0"/>
              </a:defRPr>
            </a:lvl3pPr>
            <a:lvl4pPr marL="0" indent="0">
              <a:spcBef>
                <a:spcPts val="0"/>
              </a:spcBef>
              <a:buFontTx/>
              <a:buNone/>
              <a:defRPr sz="2500" spc="20">
                <a:latin typeface="Inter SemiBold" panose="02000503000000020004" pitchFamily="2" charset="0"/>
                <a:ea typeface="Inter SemiBold" panose="02000503000000020004" pitchFamily="2" charset="0"/>
              </a:defRPr>
            </a:lvl4pPr>
            <a:lvl5pPr marL="0" indent="0">
              <a:spcBef>
                <a:spcPts val="0"/>
              </a:spcBef>
              <a:buFontTx/>
              <a:buNone/>
              <a:defRPr sz="2500" spc="20">
                <a:latin typeface="Inter SemiBold" panose="02000503000000020004" pitchFamily="2" charset="0"/>
                <a:ea typeface="Inter SemiBold" panose="02000503000000020004" pitchFamily="2" charset="0"/>
              </a:defRPr>
            </a:lvl5pPr>
          </a:lstStyle>
          <a:p>
            <a:pPr lvl="0"/>
            <a:r>
              <a:rPr lang="de-DE"/>
              <a:t>Mastertextformat bearbeiten</a:t>
            </a:r>
          </a:p>
        </p:txBody>
      </p:sp>
      <p:sp>
        <p:nvSpPr>
          <p:cNvPr id="6" name="Textplatzhalter 2">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3057531"/>
            <a:ext cx="6976800" cy="3016245"/>
          </a:xfrm>
        </p:spPr>
        <p:txBody>
          <a:bodyPr/>
          <a:lstStyle>
            <a:lvl1pPr>
              <a:spcBef>
                <a:spcPts val="1000"/>
              </a:spcBef>
              <a:defRPr sz="2250"/>
            </a:lvl1pPr>
            <a:lvl2pPr marL="378000">
              <a:spcBef>
                <a:spcPts val="1000"/>
              </a:spcBef>
              <a:defRPr sz="2000"/>
            </a:lvl2pPr>
            <a:lvl3pPr>
              <a:spcBef>
                <a:spcPts val="1000"/>
              </a:spcBef>
              <a:defRPr sz="1650"/>
            </a:lvl3pPr>
            <a:lvl4pPr>
              <a:spcBef>
                <a:spcPts val="1000"/>
              </a:spcBef>
              <a:defRPr sz="1650"/>
            </a:lvl4pPr>
            <a:lvl5pPr>
              <a:spcBef>
                <a:spcPts val="1000"/>
              </a:spcBef>
              <a:defRPr sz="1650"/>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pic>
        <p:nvPicPr>
          <p:cNvPr id="10" name="BBM Logo">
            <a:extLst>
              <a:ext uri="{FF2B5EF4-FFF2-40B4-BE49-F238E27FC236}">
                <a16:creationId xmlns:a16="http://schemas.microsoft.com/office/drawing/2014/main" id="{8E71FC20-495D-706D-7FE5-E527E8C1AFD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722076" y="793756"/>
            <a:ext cx="1674000" cy="1258067"/>
          </a:xfrm>
          <a:prstGeom prst="rect">
            <a:avLst/>
          </a:prstGeom>
        </p:spPr>
      </p:pic>
    </p:spTree>
    <p:extLst>
      <p:ext uri="{BB962C8B-B14F-4D97-AF65-F5344CB8AC3E}">
        <p14:creationId xmlns:p14="http://schemas.microsoft.com/office/powerpoint/2010/main" val="3128679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2761143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365105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63837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951585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780808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418951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998657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866818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755748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4018314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440800"/>
            <a:ext cx="6976800" cy="3618000"/>
          </a:xfrm>
        </p:spPr>
        <p:txBody>
          <a:bodyPr/>
          <a:lstStyle>
            <a:lvl1pPr>
              <a:spcBef>
                <a:spcPts val="3000"/>
              </a:spcBef>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Tree>
    <p:extLst>
      <p:ext uri="{BB962C8B-B14F-4D97-AF65-F5344CB8AC3E}">
        <p14:creationId xmlns:p14="http://schemas.microsoft.com/office/powerpoint/2010/main" val="8114656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13278449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1458956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9305928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7828220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Tree>
    <p:extLst>
      <p:ext uri="{BB962C8B-B14F-4D97-AF65-F5344CB8AC3E}">
        <p14:creationId xmlns:p14="http://schemas.microsoft.com/office/powerpoint/2010/main" val="35562063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5657457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26905668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0220811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41057099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43895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2co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440800"/>
            <a:ext cx="5166000" cy="3618000"/>
          </a:xfrm>
        </p:spPr>
        <p:txBody>
          <a:bodyPr/>
          <a:lstStyle>
            <a:lvl1pPr>
              <a:spcBef>
                <a:spcPts val="3000"/>
              </a:spcBef>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
        <p:nvSpPr>
          <p:cNvPr id="5" name="Textplatzhalter 2">
            <a:extLst>
              <a:ext uri="{FF2B5EF4-FFF2-40B4-BE49-F238E27FC236}">
                <a16:creationId xmlns:a16="http://schemas.microsoft.com/office/drawing/2014/main" id="{FB2808E3-C70D-85A6-2B7A-C32F6EA8C206}"/>
              </a:ext>
            </a:extLst>
          </p:cNvPr>
          <p:cNvSpPr>
            <a:spLocks noGrp="1"/>
          </p:cNvSpPr>
          <p:nvPr>
            <p:ph type="body" sz="quarter" idx="13" hasCustomPrompt="1"/>
          </p:nvPr>
        </p:nvSpPr>
        <p:spPr>
          <a:xfrm>
            <a:off x="6225900" y="2440800"/>
            <a:ext cx="5166000" cy="3618000"/>
          </a:xfrm>
        </p:spPr>
        <p:txBody>
          <a:bodyPr/>
          <a:lstStyle>
            <a:lvl1pPr>
              <a:spcBef>
                <a:spcPts val="3000"/>
              </a:spcBef>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pic>
        <p:nvPicPr>
          <p:cNvPr id="10" name="BBM Logo">
            <a:extLst>
              <a:ext uri="{FF2B5EF4-FFF2-40B4-BE49-F238E27FC236}">
                <a16:creationId xmlns:a16="http://schemas.microsoft.com/office/drawing/2014/main" id="{8E71FC20-495D-706D-7FE5-E527E8C1AFD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722076" y="793756"/>
            <a:ext cx="1674000" cy="1258067"/>
          </a:xfrm>
          <a:prstGeom prst="rect">
            <a:avLst/>
          </a:prstGeom>
        </p:spPr>
      </p:pic>
    </p:spTree>
    <p:extLst>
      <p:ext uri="{BB962C8B-B14F-4D97-AF65-F5344CB8AC3E}">
        <p14:creationId xmlns:p14="http://schemas.microsoft.com/office/powerpoint/2010/main" val="22377816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62287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1482335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2697497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057233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624094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0823979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503233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4526735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785267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53609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Image 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440800"/>
            <a:ext cx="6976800" cy="3618000"/>
          </a:xfrm>
        </p:spPr>
        <p:txBody>
          <a:bodyPr/>
          <a:lstStyle>
            <a:lvl1pPr>
              <a:spcBef>
                <a:spcPts val="1000"/>
              </a:spcBef>
              <a:defRPr/>
            </a:lvl1pPr>
            <a:lvl2pPr marL="378000">
              <a:spcBef>
                <a:spcPts val="1000"/>
              </a:spcBef>
              <a:defRPr/>
            </a:lvl2pPr>
            <a:lvl3pPr>
              <a:spcBef>
                <a:spcPts val="1000"/>
              </a:spcBef>
              <a:defRPr/>
            </a:lvl3pPr>
            <a:lvl4pPr marL="900000">
              <a:spcBef>
                <a:spcPts val="1000"/>
              </a:spcBef>
              <a:defRPr/>
            </a:lvl4pPr>
            <a:lvl5pPr marL="900000">
              <a:spcBef>
                <a:spcPts val="1000"/>
              </a:spcBef>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
        <p:nvSpPr>
          <p:cNvPr id="17" name="Freihandform: Bildplatzhalter 1">
            <a:extLst>
              <a:ext uri="{FF2B5EF4-FFF2-40B4-BE49-F238E27FC236}">
                <a16:creationId xmlns:a16="http://schemas.microsoft.com/office/drawing/2014/main" id="{AC81C260-F63D-34D4-0ADE-C6EE038D99E8}"/>
              </a:ext>
            </a:extLst>
          </p:cNvPr>
          <p:cNvSpPr>
            <a:spLocks noGrp="1"/>
          </p:cNvSpPr>
          <p:nvPr>
            <p:ph type="pic" sz="quarter" idx="13"/>
          </p:nvPr>
        </p:nvSpPr>
        <p:spPr>
          <a:xfrm>
            <a:off x="8031164" y="793749"/>
            <a:ext cx="3360737" cy="5271861"/>
          </a:xfrm>
          <a:custGeom>
            <a:avLst/>
            <a:gdLst>
              <a:gd name="connsiteX0" fmla="*/ 131472 w 3360737"/>
              <a:gd name="connsiteY0" fmla="*/ 0 h 5271861"/>
              <a:gd name="connsiteX1" fmla="*/ 3229265 w 3360737"/>
              <a:gd name="connsiteY1" fmla="*/ 0 h 5271861"/>
              <a:gd name="connsiteX2" fmla="*/ 3360737 w 3360737"/>
              <a:gd name="connsiteY2" fmla="*/ 131472 h 5271861"/>
              <a:gd name="connsiteX3" fmla="*/ 3360737 w 3360737"/>
              <a:gd name="connsiteY3" fmla="*/ 5140389 h 5271861"/>
              <a:gd name="connsiteX4" fmla="*/ 3229265 w 3360737"/>
              <a:gd name="connsiteY4" fmla="*/ 5271861 h 5271861"/>
              <a:gd name="connsiteX5" fmla="*/ 131472 w 3360737"/>
              <a:gd name="connsiteY5" fmla="*/ 5271861 h 5271861"/>
              <a:gd name="connsiteX6" fmla="*/ 0 w 3360737"/>
              <a:gd name="connsiteY6" fmla="*/ 5140389 h 5271861"/>
              <a:gd name="connsiteX7" fmla="*/ 0 w 3360737"/>
              <a:gd name="connsiteY7" fmla="*/ 131472 h 5271861"/>
              <a:gd name="connsiteX8" fmla="*/ 131472 w 3360737"/>
              <a:gd name="connsiteY8" fmla="*/ 0 h 527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0737" h="5271861">
                <a:moveTo>
                  <a:pt x="131472" y="0"/>
                </a:moveTo>
                <a:lnTo>
                  <a:pt x="3229265" y="0"/>
                </a:lnTo>
                <a:cubicBezTo>
                  <a:pt x="3301875" y="0"/>
                  <a:pt x="3360737" y="58862"/>
                  <a:pt x="3360737" y="131472"/>
                </a:cubicBezTo>
                <a:lnTo>
                  <a:pt x="3360737" y="5140389"/>
                </a:lnTo>
                <a:cubicBezTo>
                  <a:pt x="3360737" y="5212999"/>
                  <a:pt x="3301875" y="5271861"/>
                  <a:pt x="3229265" y="5271861"/>
                </a:cubicBezTo>
                <a:lnTo>
                  <a:pt x="131472" y="5271861"/>
                </a:lnTo>
                <a:cubicBezTo>
                  <a:pt x="58862" y="5271861"/>
                  <a:pt x="0" y="5212999"/>
                  <a:pt x="0" y="5140389"/>
                </a:cubicBezTo>
                <a:lnTo>
                  <a:pt x="0" y="131472"/>
                </a:lnTo>
                <a:cubicBezTo>
                  <a:pt x="0" y="58862"/>
                  <a:pt x="58862" y="0"/>
                  <a:pt x="131472" y="0"/>
                </a:cubicBezTo>
                <a:close/>
              </a:path>
            </a:pathLst>
          </a:custGeom>
        </p:spPr>
        <p:txBody>
          <a:bodyPr wrap="square">
            <a:noAutofit/>
          </a:bodyPr>
          <a:lstStyle/>
          <a:p>
            <a:r>
              <a:rPr lang="de-DE"/>
              <a:t>Bild durch Klicken auf Symbol hinzufügen</a:t>
            </a:r>
            <a:endParaRPr lang="de-AT"/>
          </a:p>
        </p:txBody>
      </p:sp>
    </p:spTree>
    <p:extLst>
      <p:ext uri="{BB962C8B-B14F-4D97-AF65-F5344CB8AC3E}">
        <p14:creationId xmlns:p14="http://schemas.microsoft.com/office/powerpoint/2010/main" val="9158990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72033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908873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756586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5699772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41520113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984428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6377729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7945229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7320658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49352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Image M">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13" name="Freihandform: Bildplatzhalter 2">
            <a:extLst>
              <a:ext uri="{FF2B5EF4-FFF2-40B4-BE49-F238E27FC236}">
                <a16:creationId xmlns:a16="http://schemas.microsoft.com/office/drawing/2014/main" id="{0F2EDBE4-632A-50D4-B42C-AE7EFE90EF50}"/>
              </a:ext>
            </a:extLst>
          </p:cNvPr>
          <p:cNvSpPr>
            <a:spLocks noGrp="1"/>
          </p:cNvSpPr>
          <p:nvPr>
            <p:ph type="pic" sz="quarter" idx="13"/>
          </p:nvPr>
        </p:nvSpPr>
        <p:spPr>
          <a:xfrm>
            <a:off x="800100" y="1"/>
            <a:ext cx="6976800" cy="6065503"/>
          </a:xfrm>
          <a:custGeom>
            <a:avLst/>
            <a:gdLst>
              <a:gd name="connsiteX0" fmla="*/ 106086 w 6976800"/>
              <a:gd name="connsiteY0" fmla="*/ 0 h 6065503"/>
              <a:gd name="connsiteX1" fmla="*/ 6870714 w 6976800"/>
              <a:gd name="connsiteY1" fmla="*/ 0 h 6065503"/>
              <a:gd name="connsiteX2" fmla="*/ 6976800 w 6976800"/>
              <a:gd name="connsiteY2" fmla="*/ 106086 h 6065503"/>
              <a:gd name="connsiteX3" fmla="*/ 6976800 w 6976800"/>
              <a:gd name="connsiteY3" fmla="*/ 5959417 h 6065503"/>
              <a:gd name="connsiteX4" fmla="*/ 6870714 w 6976800"/>
              <a:gd name="connsiteY4" fmla="*/ 6065503 h 6065503"/>
              <a:gd name="connsiteX5" fmla="*/ 106086 w 6976800"/>
              <a:gd name="connsiteY5" fmla="*/ 6065503 h 6065503"/>
              <a:gd name="connsiteX6" fmla="*/ 0 w 6976800"/>
              <a:gd name="connsiteY6" fmla="*/ 5959417 h 6065503"/>
              <a:gd name="connsiteX7" fmla="*/ 0 w 6976800"/>
              <a:gd name="connsiteY7" fmla="*/ 106086 h 6065503"/>
              <a:gd name="connsiteX8" fmla="*/ 106086 w 6976800"/>
              <a:gd name="connsiteY8" fmla="*/ 0 h 606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6800" h="6065503">
                <a:moveTo>
                  <a:pt x="106086" y="0"/>
                </a:moveTo>
                <a:lnTo>
                  <a:pt x="6870714" y="0"/>
                </a:lnTo>
                <a:cubicBezTo>
                  <a:pt x="6929304" y="0"/>
                  <a:pt x="6976800" y="47496"/>
                  <a:pt x="6976800" y="106086"/>
                </a:cubicBezTo>
                <a:lnTo>
                  <a:pt x="6976800" y="5959417"/>
                </a:lnTo>
                <a:cubicBezTo>
                  <a:pt x="6976800" y="6018007"/>
                  <a:pt x="6929304" y="6065503"/>
                  <a:pt x="6870714" y="6065503"/>
                </a:cubicBezTo>
                <a:lnTo>
                  <a:pt x="106086" y="6065503"/>
                </a:lnTo>
                <a:cubicBezTo>
                  <a:pt x="47496" y="6065503"/>
                  <a:pt x="0" y="6018007"/>
                  <a:pt x="0" y="5959417"/>
                </a:cubicBezTo>
                <a:lnTo>
                  <a:pt x="0" y="106086"/>
                </a:lnTo>
                <a:cubicBezTo>
                  <a:pt x="0" y="47496"/>
                  <a:pt x="47496" y="0"/>
                  <a:pt x="106086" y="0"/>
                </a:cubicBezTo>
                <a:close/>
              </a:path>
            </a:pathLst>
          </a:custGeom>
        </p:spPr>
        <p:txBody>
          <a:bodyPr wrap="square">
            <a:noAutofit/>
          </a:bodyPr>
          <a:lstStyle/>
          <a:p>
            <a:r>
              <a:rPr lang="de-DE"/>
              <a:t>Bild durch Klicken auf Symbol hinzufügen</a:t>
            </a:r>
            <a:endParaRPr lang="de-AT"/>
          </a:p>
        </p:txBody>
      </p:sp>
      <p:sp>
        <p:nvSpPr>
          <p:cNvPr id="15" name="Textplatzhalter 1">
            <a:extLst>
              <a:ext uri="{FF2B5EF4-FFF2-40B4-BE49-F238E27FC236}">
                <a16:creationId xmlns:a16="http://schemas.microsoft.com/office/drawing/2014/main" id="{6AEC1BA7-3A39-09FF-541D-920A12A1D09C}"/>
              </a:ext>
            </a:extLst>
          </p:cNvPr>
          <p:cNvSpPr>
            <a:spLocks noGrp="1"/>
          </p:cNvSpPr>
          <p:nvPr>
            <p:ph type="body" sz="quarter" idx="15" hasCustomPrompt="1"/>
          </p:nvPr>
        </p:nvSpPr>
        <p:spPr>
          <a:xfrm>
            <a:off x="8037789" y="818039"/>
            <a:ext cx="3354111" cy="3600450"/>
          </a:xfrm>
        </p:spPr>
        <p:txBody>
          <a:bodyPr/>
          <a:lstStyle>
            <a:lvl1pPr>
              <a:spcBef>
                <a:spcPts val="0"/>
              </a:spcBef>
              <a:defRPr>
                <a:solidFill>
                  <a:schemeClr val="tx1"/>
                </a:solidFill>
              </a:defRPr>
            </a:lvl1pPr>
            <a:lvl2pPr marL="0" indent="0">
              <a:spcBef>
                <a:spcPts val="0"/>
              </a:spcBef>
              <a:buFontTx/>
              <a:buNone/>
              <a:defRPr sz="2500"/>
            </a:lvl2pPr>
            <a:lvl3pPr marL="0" indent="0">
              <a:spcBef>
                <a:spcPts val="0"/>
              </a:spcBef>
              <a:buFontTx/>
              <a:buNone/>
              <a:defRPr sz="2500"/>
            </a:lvl3pPr>
            <a:lvl4pPr marL="0" indent="0">
              <a:spcBef>
                <a:spcPts val="0"/>
              </a:spcBef>
              <a:buFontTx/>
              <a:buNone/>
              <a:defRPr sz="2500"/>
            </a:lvl4pPr>
            <a:lvl5pPr marL="0" indent="0">
              <a:spcBef>
                <a:spcPts val="0"/>
              </a:spcBef>
              <a:buFontTx/>
              <a:buNone/>
              <a:defRPr sz="2500"/>
            </a:lvl5pPr>
          </a:lstStyle>
          <a:p>
            <a:pPr lvl="0"/>
            <a:r>
              <a:rPr lang="de-DE"/>
              <a:t>Edit </a:t>
            </a:r>
            <a:r>
              <a:rPr lang="de-DE" err="1"/>
              <a:t>text</a:t>
            </a:r>
            <a:endParaRPr lang="de-DE"/>
          </a:p>
        </p:txBody>
      </p:sp>
      <p:sp>
        <p:nvSpPr>
          <p:cNvPr id="14" name="Textplatzhalter 2">
            <a:extLst>
              <a:ext uri="{FF2B5EF4-FFF2-40B4-BE49-F238E27FC236}">
                <a16:creationId xmlns:a16="http://schemas.microsoft.com/office/drawing/2014/main" id="{7D086375-EEF5-2BE3-0D23-EB0D73DE51FA}"/>
              </a:ext>
            </a:extLst>
          </p:cNvPr>
          <p:cNvSpPr>
            <a:spLocks noGrp="1"/>
          </p:cNvSpPr>
          <p:nvPr>
            <p:ph type="body" sz="quarter" idx="14" hasCustomPrompt="1"/>
          </p:nvPr>
        </p:nvSpPr>
        <p:spPr>
          <a:xfrm>
            <a:off x="8037789" y="5110783"/>
            <a:ext cx="3360737" cy="1080000"/>
          </a:xfrm>
        </p:spPr>
        <p:txBody>
          <a:bodyPr/>
          <a:lstStyle>
            <a:lvl1pPr>
              <a:spcBef>
                <a:spcPts val="0"/>
              </a:spcBef>
              <a:defRPr sz="1650">
                <a:solidFill>
                  <a:schemeClr val="tx1"/>
                </a:solidFill>
              </a:defRPr>
            </a:lvl1pPr>
            <a:lvl2pPr marL="0" indent="0">
              <a:spcBef>
                <a:spcPts val="0"/>
              </a:spcBef>
              <a:buFontTx/>
              <a:buNone/>
              <a:defRPr sz="1650"/>
            </a:lvl2pPr>
            <a:lvl3pPr marL="0" indent="0">
              <a:spcBef>
                <a:spcPts val="0"/>
              </a:spcBef>
              <a:buFontTx/>
              <a:buNone/>
              <a:defRPr sz="1650"/>
            </a:lvl3pPr>
            <a:lvl4pPr marL="0" indent="0">
              <a:spcBef>
                <a:spcPts val="0"/>
              </a:spcBef>
              <a:buFontTx/>
              <a:buNone/>
              <a:defRPr sz="1650"/>
            </a:lvl4pPr>
            <a:lvl5pPr marL="0" indent="0">
              <a:spcBef>
                <a:spcPts val="0"/>
              </a:spcBef>
              <a:buFontTx/>
              <a:buNone/>
              <a:defRPr sz="1650"/>
            </a:lvl5pPr>
          </a:lstStyle>
          <a:p>
            <a:pPr lvl="0"/>
            <a:r>
              <a:rPr lang="de-DE"/>
              <a:t>Edit </a:t>
            </a:r>
            <a:r>
              <a:rPr lang="de-DE" err="1"/>
              <a:t>text</a:t>
            </a:r>
            <a:endParaRPr lang="de-DE"/>
          </a:p>
          <a:p>
            <a:pPr lvl="4"/>
            <a:endParaRPr lang="de-AT"/>
          </a:p>
        </p:txBody>
      </p:sp>
    </p:spTree>
    <p:extLst>
      <p:ext uri="{BB962C8B-B14F-4D97-AF65-F5344CB8AC3E}">
        <p14:creationId xmlns:p14="http://schemas.microsoft.com/office/powerpoint/2010/main" val="26822306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4856557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609329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274351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3235505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980359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18899162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8498397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2628790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7234858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464743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Image 4x">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15" name="Textplatzhalter 1">
            <a:extLst>
              <a:ext uri="{FF2B5EF4-FFF2-40B4-BE49-F238E27FC236}">
                <a16:creationId xmlns:a16="http://schemas.microsoft.com/office/drawing/2014/main" id="{6AEC1BA7-3A39-09FF-541D-920A12A1D09C}"/>
              </a:ext>
            </a:extLst>
          </p:cNvPr>
          <p:cNvSpPr>
            <a:spLocks noGrp="1"/>
          </p:cNvSpPr>
          <p:nvPr>
            <p:ph type="body" sz="quarter" idx="15" hasCustomPrompt="1"/>
          </p:nvPr>
        </p:nvSpPr>
        <p:spPr>
          <a:xfrm>
            <a:off x="808314" y="818039"/>
            <a:ext cx="3354111" cy="3600450"/>
          </a:xfrm>
        </p:spPr>
        <p:txBody>
          <a:bodyPr/>
          <a:lstStyle>
            <a:lvl1pPr>
              <a:spcBef>
                <a:spcPts val="0"/>
              </a:spcBef>
              <a:defRPr>
                <a:solidFill>
                  <a:schemeClr val="tx1"/>
                </a:solidFill>
              </a:defRPr>
            </a:lvl1pPr>
            <a:lvl2pPr marL="0" indent="0">
              <a:spcBef>
                <a:spcPts val="0"/>
              </a:spcBef>
              <a:buFontTx/>
              <a:buNone/>
              <a:defRPr sz="2500"/>
            </a:lvl2pPr>
            <a:lvl3pPr marL="0" indent="0">
              <a:spcBef>
                <a:spcPts val="0"/>
              </a:spcBef>
              <a:buFontTx/>
              <a:buNone/>
              <a:defRPr sz="2500"/>
            </a:lvl3pPr>
            <a:lvl4pPr marL="0" indent="0">
              <a:spcBef>
                <a:spcPts val="0"/>
              </a:spcBef>
              <a:buFontTx/>
              <a:buNone/>
              <a:defRPr sz="2500"/>
            </a:lvl4pPr>
            <a:lvl5pPr marL="0" indent="0">
              <a:spcBef>
                <a:spcPts val="0"/>
              </a:spcBef>
              <a:buFontTx/>
              <a:buNone/>
              <a:defRPr sz="2500"/>
            </a:lvl5pPr>
          </a:lstStyle>
          <a:p>
            <a:pPr lvl="0"/>
            <a:r>
              <a:rPr lang="de-DE"/>
              <a:t>Edit </a:t>
            </a:r>
            <a:r>
              <a:rPr lang="de-DE" err="1"/>
              <a:t>text</a:t>
            </a:r>
            <a:endParaRPr lang="de-DE"/>
          </a:p>
        </p:txBody>
      </p:sp>
      <p:sp>
        <p:nvSpPr>
          <p:cNvPr id="14" name="Textplatzhalter 2">
            <a:extLst>
              <a:ext uri="{FF2B5EF4-FFF2-40B4-BE49-F238E27FC236}">
                <a16:creationId xmlns:a16="http://schemas.microsoft.com/office/drawing/2014/main" id="{7D086375-EEF5-2BE3-0D23-EB0D73DE51FA}"/>
              </a:ext>
            </a:extLst>
          </p:cNvPr>
          <p:cNvSpPr>
            <a:spLocks noGrp="1"/>
          </p:cNvSpPr>
          <p:nvPr>
            <p:ph type="body" sz="quarter" idx="14" hasCustomPrompt="1"/>
          </p:nvPr>
        </p:nvSpPr>
        <p:spPr>
          <a:xfrm>
            <a:off x="808314" y="5110783"/>
            <a:ext cx="3360737" cy="1080000"/>
          </a:xfrm>
        </p:spPr>
        <p:txBody>
          <a:bodyPr/>
          <a:lstStyle>
            <a:lvl1pPr>
              <a:spcBef>
                <a:spcPts val="0"/>
              </a:spcBef>
              <a:defRPr sz="1650">
                <a:solidFill>
                  <a:schemeClr val="tx1"/>
                </a:solidFill>
              </a:defRPr>
            </a:lvl1pPr>
            <a:lvl2pPr marL="0" indent="0">
              <a:spcBef>
                <a:spcPts val="0"/>
              </a:spcBef>
              <a:buFontTx/>
              <a:buNone/>
              <a:defRPr sz="1650"/>
            </a:lvl2pPr>
            <a:lvl3pPr marL="0" indent="0">
              <a:spcBef>
                <a:spcPts val="0"/>
              </a:spcBef>
              <a:buFontTx/>
              <a:buNone/>
              <a:defRPr sz="1650"/>
            </a:lvl3pPr>
            <a:lvl4pPr marL="0" indent="0">
              <a:spcBef>
                <a:spcPts val="0"/>
              </a:spcBef>
              <a:buFontTx/>
              <a:buNone/>
              <a:defRPr sz="1650"/>
            </a:lvl4pPr>
            <a:lvl5pPr marL="0" indent="0">
              <a:spcBef>
                <a:spcPts val="0"/>
              </a:spcBef>
              <a:buFontTx/>
              <a:buNone/>
              <a:defRPr sz="1650"/>
            </a:lvl5pPr>
          </a:lstStyle>
          <a:p>
            <a:pPr lvl="0"/>
            <a:r>
              <a:rPr lang="de-DE"/>
              <a:t>Edit </a:t>
            </a:r>
            <a:r>
              <a:rPr lang="de-DE" err="1"/>
              <a:t>text</a:t>
            </a:r>
            <a:endParaRPr lang="de-DE"/>
          </a:p>
          <a:p>
            <a:pPr lvl="4"/>
            <a:endParaRPr lang="de-AT"/>
          </a:p>
        </p:txBody>
      </p:sp>
      <p:sp>
        <p:nvSpPr>
          <p:cNvPr id="11" name="Freihandform: Bildplatzhalter 1">
            <a:extLst>
              <a:ext uri="{FF2B5EF4-FFF2-40B4-BE49-F238E27FC236}">
                <a16:creationId xmlns:a16="http://schemas.microsoft.com/office/drawing/2014/main" id="{37C1EC64-DFC6-74E9-F9D7-67F087552AD6}"/>
              </a:ext>
            </a:extLst>
          </p:cNvPr>
          <p:cNvSpPr>
            <a:spLocks noGrp="1"/>
          </p:cNvSpPr>
          <p:nvPr>
            <p:ph type="pic" sz="quarter" idx="16"/>
          </p:nvPr>
        </p:nvSpPr>
        <p:spPr>
          <a:xfrm>
            <a:off x="4436589" y="0"/>
            <a:ext cx="3484436" cy="3031331"/>
          </a:xfrm>
          <a:custGeom>
            <a:avLst/>
            <a:gdLst>
              <a:gd name="connsiteX0" fmla="*/ 117888 w 3484436"/>
              <a:gd name="connsiteY0" fmla="*/ 0 h 3031331"/>
              <a:gd name="connsiteX1" fmla="*/ 3366548 w 3484436"/>
              <a:gd name="connsiteY1" fmla="*/ 0 h 3031331"/>
              <a:gd name="connsiteX2" fmla="*/ 3484436 w 3484436"/>
              <a:gd name="connsiteY2" fmla="*/ 117888 h 3031331"/>
              <a:gd name="connsiteX3" fmla="*/ 3484436 w 3484436"/>
              <a:gd name="connsiteY3" fmla="*/ 2913443 h 3031331"/>
              <a:gd name="connsiteX4" fmla="*/ 3366548 w 3484436"/>
              <a:gd name="connsiteY4" fmla="*/ 3031331 h 3031331"/>
              <a:gd name="connsiteX5" fmla="*/ 117888 w 3484436"/>
              <a:gd name="connsiteY5" fmla="*/ 3031331 h 3031331"/>
              <a:gd name="connsiteX6" fmla="*/ 0 w 3484436"/>
              <a:gd name="connsiteY6" fmla="*/ 2913443 h 3031331"/>
              <a:gd name="connsiteX7" fmla="*/ 0 w 3484436"/>
              <a:gd name="connsiteY7" fmla="*/ 117888 h 3031331"/>
              <a:gd name="connsiteX8" fmla="*/ 117888 w 3484436"/>
              <a:gd name="connsiteY8" fmla="*/ 0 h 30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4436" h="3031331">
                <a:moveTo>
                  <a:pt x="117888" y="0"/>
                </a:moveTo>
                <a:lnTo>
                  <a:pt x="3366548" y="0"/>
                </a:lnTo>
                <a:cubicBezTo>
                  <a:pt x="3431656" y="0"/>
                  <a:pt x="3484436" y="52780"/>
                  <a:pt x="3484436" y="117888"/>
                </a:cubicBezTo>
                <a:lnTo>
                  <a:pt x="3484436" y="2913443"/>
                </a:lnTo>
                <a:cubicBezTo>
                  <a:pt x="3484436" y="2978551"/>
                  <a:pt x="3431656" y="3031331"/>
                  <a:pt x="3366548" y="3031331"/>
                </a:cubicBezTo>
                <a:lnTo>
                  <a:pt x="117888" y="3031331"/>
                </a:lnTo>
                <a:cubicBezTo>
                  <a:pt x="52780" y="3031331"/>
                  <a:pt x="0" y="2978551"/>
                  <a:pt x="0" y="2913443"/>
                </a:cubicBezTo>
                <a:lnTo>
                  <a:pt x="0" y="117888"/>
                </a:lnTo>
                <a:cubicBezTo>
                  <a:pt x="0" y="52780"/>
                  <a:pt x="52780" y="0"/>
                  <a:pt x="117888" y="0"/>
                </a:cubicBezTo>
                <a:close/>
              </a:path>
            </a:pathLst>
          </a:custGeom>
        </p:spPr>
        <p:txBody>
          <a:bodyPr wrap="square">
            <a:noAutofit/>
          </a:bodyPr>
          <a:lstStyle/>
          <a:p>
            <a:r>
              <a:rPr lang="de-DE"/>
              <a:t>Bild durch Klicken auf Symbol hinzufügen</a:t>
            </a:r>
            <a:endParaRPr lang="de-AT"/>
          </a:p>
        </p:txBody>
      </p:sp>
      <p:sp>
        <p:nvSpPr>
          <p:cNvPr id="12" name="Freihandform: Bildplatzhalter 2">
            <a:extLst>
              <a:ext uri="{FF2B5EF4-FFF2-40B4-BE49-F238E27FC236}">
                <a16:creationId xmlns:a16="http://schemas.microsoft.com/office/drawing/2014/main" id="{4FC23830-48D1-3596-7351-1A212A46DB59}"/>
              </a:ext>
            </a:extLst>
          </p:cNvPr>
          <p:cNvSpPr>
            <a:spLocks noGrp="1"/>
          </p:cNvSpPr>
          <p:nvPr>
            <p:ph type="pic" sz="quarter" idx="17"/>
          </p:nvPr>
        </p:nvSpPr>
        <p:spPr>
          <a:xfrm>
            <a:off x="7918773" y="0"/>
            <a:ext cx="3484436" cy="3031331"/>
          </a:xfrm>
          <a:custGeom>
            <a:avLst/>
            <a:gdLst>
              <a:gd name="connsiteX0" fmla="*/ 117888 w 3484436"/>
              <a:gd name="connsiteY0" fmla="*/ 0 h 3031331"/>
              <a:gd name="connsiteX1" fmla="*/ 3366548 w 3484436"/>
              <a:gd name="connsiteY1" fmla="*/ 0 h 3031331"/>
              <a:gd name="connsiteX2" fmla="*/ 3484436 w 3484436"/>
              <a:gd name="connsiteY2" fmla="*/ 117888 h 3031331"/>
              <a:gd name="connsiteX3" fmla="*/ 3484436 w 3484436"/>
              <a:gd name="connsiteY3" fmla="*/ 2913443 h 3031331"/>
              <a:gd name="connsiteX4" fmla="*/ 3366548 w 3484436"/>
              <a:gd name="connsiteY4" fmla="*/ 3031331 h 3031331"/>
              <a:gd name="connsiteX5" fmla="*/ 117888 w 3484436"/>
              <a:gd name="connsiteY5" fmla="*/ 3031331 h 3031331"/>
              <a:gd name="connsiteX6" fmla="*/ 0 w 3484436"/>
              <a:gd name="connsiteY6" fmla="*/ 2913443 h 3031331"/>
              <a:gd name="connsiteX7" fmla="*/ 0 w 3484436"/>
              <a:gd name="connsiteY7" fmla="*/ 117888 h 3031331"/>
              <a:gd name="connsiteX8" fmla="*/ 117888 w 3484436"/>
              <a:gd name="connsiteY8" fmla="*/ 0 h 30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4436" h="3031331">
                <a:moveTo>
                  <a:pt x="117888" y="0"/>
                </a:moveTo>
                <a:lnTo>
                  <a:pt x="3366548" y="0"/>
                </a:lnTo>
                <a:cubicBezTo>
                  <a:pt x="3431656" y="0"/>
                  <a:pt x="3484436" y="52780"/>
                  <a:pt x="3484436" y="117888"/>
                </a:cubicBezTo>
                <a:lnTo>
                  <a:pt x="3484436" y="2913443"/>
                </a:lnTo>
                <a:cubicBezTo>
                  <a:pt x="3484436" y="2978551"/>
                  <a:pt x="3431656" y="3031331"/>
                  <a:pt x="3366548" y="3031331"/>
                </a:cubicBezTo>
                <a:lnTo>
                  <a:pt x="117888" y="3031331"/>
                </a:lnTo>
                <a:cubicBezTo>
                  <a:pt x="52780" y="3031331"/>
                  <a:pt x="0" y="2978551"/>
                  <a:pt x="0" y="2913443"/>
                </a:cubicBezTo>
                <a:lnTo>
                  <a:pt x="0" y="117888"/>
                </a:lnTo>
                <a:cubicBezTo>
                  <a:pt x="0" y="52780"/>
                  <a:pt x="52780" y="0"/>
                  <a:pt x="117888" y="0"/>
                </a:cubicBezTo>
                <a:close/>
              </a:path>
            </a:pathLst>
          </a:custGeom>
        </p:spPr>
        <p:txBody>
          <a:bodyPr wrap="square">
            <a:noAutofit/>
          </a:bodyPr>
          <a:lstStyle/>
          <a:p>
            <a:r>
              <a:rPr lang="de-DE"/>
              <a:t>Bild durch Klicken auf Symbol hinzufügen</a:t>
            </a:r>
            <a:endParaRPr lang="de-AT"/>
          </a:p>
        </p:txBody>
      </p:sp>
      <p:sp>
        <p:nvSpPr>
          <p:cNvPr id="16" name="Freihandform: Bildplatzhalter 3">
            <a:extLst>
              <a:ext uri="{FF2B5EF4-FFF2-40B4-BE49-F238E27FC236}">
                <a16:creationId xmlns:a16="http://schemas.microsoft.com/office/drawing/2014/main" id="{86C85276-FB82-26A9-1028-BE3C5DCA6EEF}"/>
              </a:ext>
            </a:extLst>
          </p:cNvPr>
          <p:cNvSpPr>
            <a:spLocks noGrp="1"/>
          </p:cNvSpPr>
          <p:nvPr>
            <p:ph type="pic" sz="quarter" idx="18"/>
          </p:nvPr>
        </p:nvSpPr>
        <p:spPr>
          <a:xfrm>
            <a:off x="4436589" y="3031200"/>
            <a:ext cx="3484436" cy="3031331"/>
          </a:xfrm>
          <a:custGeom>
            <a:avLst/>
            <a:gdLst>
              <a:gd name="connsiteX0" fmla="*/ 117888 w 3484436"/>
              <a:gd name="connsiteY0" fmla="*/ 0 h 3031331"/>
              <a:gd name="connsiteX1" fmla="*/ 3366548 w 3484436"/>
              <a:gd name="connsiteY1" fmla="*/ 0 h 3031331"/>
              <a:gd name="connsiteX2" fmla="*/ 3484436 w 3484436"/>
              <a:gd name="connsiteY2" fmla="*/ 117888 h 3031331"/>
              <a:gd name="connsiteX3" fmla="*/ 3484436 w 3484436"/>
              <a:gd name="connsiteY3" fmla="*/ 2913443 h 3031331"/>
              <a:gd name="connsiteX4" fmla="*/ 3366548 w 3484436"/>
              <a:gd name="connsiteY4" fmla="*/ 3031331 h 3031331"/>
              <a:gd name="connsiteX5" fmla="*/ 117888 w 3484436"/>
              <a:gd name="connsiteY5" fmla="*/ 3031331 h 3031331"/>
              <a:gd name="connsiteX6" fmla="*/ 0 w 3484436"/>
              <a:gd name="connsiteY6" fmla="*/ 2913443 h 3031331"/>
              <a:gd name="connsiteX7" fmla="*/ 0 w 3484436"/>
              <a:gd name="connsiteY7" fmla="*/ 117888 h 3031331"/>
              <a:gd name="connsiteX8" fmla="*/ 117888 w 3484436"/>
              <a:gd name="connsiteY8" fmla="*/ 0 h 30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4436" h="3031331">
                <a:moveTo>
                  <a:pt x="117888" y="0"/>
                </a:moveTo>
                <a:lnTo>
                  <a:pt x="3366548" y="0"/>
                </a:lnTo>
                <a:cubicBezTo>
                  <a:pt x="3431656" y="0"/>
                  <a:pt x="3484436" y="52780"/>
                  <a:pt x="3484436" y="117888"/>
                </a:cubicBezTo>
                <a:lnTo>
                  <a:pt x="3484436" y="2913443"/>
                </a:lnTo>
                <a:cubicBezTo>
                  <a:pt x="3484436" y="2978551"/>
                  <a:pt x="3431656" y="3031331"/>
                  <a:pt x="3366548" y="3031331"/>
                </a:cubicBezTo>
                <a:lnTo>
                  <a:pt x="117888" y="3031331"/>
                </a:lnTo>
                <a:cubicBezTo>
                  <a:pt x="52780" y="3031331"/>
                  <a:pt x="0" y="2978551"/>
                  <a:pt x="0" y="2913443"/>
                </a:cubicBezTo>
                <a:lnTo>
                  <a:pt x="0" y="117888"/>
                </a:lnTo>
                <a:cubicBezTo>
                  <a:pt x="0" y="52780"/>
                  <a:pt x="52780" y="0"/>
                  <a:pt x="117888" y="0"/>
                </a:cubicBezTo>
                <a:close/>
              </a:path>
            </a:pathLst>
          </a:custGeom>
        </p:spPr>
        <p:txBody>
          <a:bodyPr wrap="square">
            <a:noAutofit/>
          </a:bodyPr>
          <a:lstStyle/>
          <a:p>
            <a:r>
              <a:rPr lang="de-DE"/>
              <a:t>Bild durch Klicken auf Symbol hinzufügen</a:t>
            </a:r>
            <a:endParaRPr lang="de-AT"/>
          </a:p>
        </p:txBody>
      </p:sp>
      <p:sp>
        <p:nvSpPr>
          <p:cNvPr id="17" name="Freihandform: Bildplatzhalter 4">
            <a:extLst>
              <a:ext uri="{FF2B5EF4-FFF2-40B4-BE49-F238E27FC236}">
                <a16:creationId xmlns:a16="http://schemas.microsoft.com/office/drawing/2014/main" id="{52C44C6C-4F31-EE70-0453-55B155647DB5}"/>
              </a:ext>
            </a:extLst>
          </p:cNvPr>
          <p:cNvSpPr>
            <a:spLocks noGrp="1"/>
          </p:cNvSpPr>
          <p:nvPr>
            <p:ph type="pic" sz="quarter" idx="19"/>
          </p:nvPr>
        </p:nvSpPr>
        <p:spPr>
          <a:xfrm>
            <a:off x="7918773" y="3031200"/>
            <a:ext cx="3484436" cy="3031331"/>
          </a:xfrm>
          <a:custGeom>
            <a:avLst/>
            <a:gdLst>
              <a:gd name="connsiteX0" fmla="*/ 117888 w 3484436"/>
              <a:gd name="connsiteY0" fmla="*/ 0 h 3031331"/>
              <a:gd name="connsiteX1" fmla="*/ 3366548 w 3484436"/>
              <a:gd name="connsiteY1" fmla="*/ 0 h 3031331"/>
              <a:gd name="connsiteX2" fmla="*/ 3484436 w 3484436"/>
              <a:gd name="connsiteY2" fmla="*/ 117888 h 3031331"/>
              <a:gd name="connsiteX3" fmla="*/ 3484436 w 3484436"/>
              <a:gd name="connsiteY3" fmla="*/ 2913443 h 3031331"/>
              <a:gd name="connsiteX4" fmla="*/ 3366548 w 3484436"/>
              <a:gd name="connsiteY4" fmla="*/ 3031331 h 3031331"/>
              <a:gd name="connsiteX5" fmla="*/ 117888 w 3484436"/>
              <a:gd name="connsiteY5" fmla="*/ 3031331 h 3031331"/>
              <a:gd name="connsiteX6" fmla="*/ 0 w 3484436"/>
              <a:gd name="connsiteY6" fmla="*/ 2913443 h 3031331"/>
              <a:gd name="connsiteX7" fmla="*/ 0 w 3484436"/>
              <a:gd name="connsiteY7" fmla="*/ 117888 h 3031331"/>
              <a:gd name="connsiteX8" fmla="*/ 117888 w 3484436"/>
              <a:gd name="connsiteY8" fmla="*/ 0 h 30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4436" h="3031331">
                <a:moveTo>
                  <a:pt x="117888" y="0"/>
                </a:moveTo>
                <a:lnTo>
                  <a:pt x="3366548" y="0"/>
                </a:lnTo>
                <a:cubicBezTo>
                  <a:pt x="3431656" y="0"/>
                  <a:pt x="3484436" y="52780"/>
                  <a:pt x="3484436" y="117888"/>
                </a:cubicBezTo>
                <a:lnTo>
                  <a:pt x="3484436" y="2913443"/>
                </a:lnTo>
                <a:cubicBezTo>
                  <a:pt x="3484436" y="2978551"/>
                  <a:pt x="3431656" y="3031331"/>
                  <a:pt x="3366548" y="3031331"/>
                </a:cubicBezTo>
                <a:lnTo>
                  <a:pt x="117888" y="3031331"/>
                </a:lnTo>
                <a:cubicBezTo>
                  <a:pt x="52780" y="3031331"/>
                  <a:pt x="0" y="2978551"/>
                  <a:pt x="0" y="2913443"/>
                </a:cubicBezTo>
                <a:lnTo>
                  <a:pt x="0" y="117888"/>
                </a:lnTo>
                <a:cubicBezTo>
                  <a:pt x="0" y="52780"/>
                  <a:pt x="52780" y="0"/>
                  <a:pt x="117888" y="0"/>
                </a:cubicBezTo>
                <a:close/>
              </a:path>
            </a:pathLst>
          </a:custGeom>
        </p:spPr>
        <p:txBody>
          <a:bodyPr wrap="square">
            <a:noAutofit/>
          </a:bodyPr>
          <a:lstStyle/>
          <a:p>
            <a:r>
              <a:rPr lang="de-DE"/>
              <a:t>Bild durch Klicken auf Symbol hinzufügen</a:t>
            </a:r>
            <a:endParaRPr lang="de-AT"/>
          </a:p>
        </p:txBody>
      </p:sp>
    </p:spTree>
    <p:extLst>
      <p:ext uri="{BB962C8B-B14F-4D97-AF65-F5344CB8AC3E}">
        <p14:creationId xmlns:p14="http://schemas.microsoft.com/office/powerpoint/2010/main" val="9869730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8823007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0836288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7996351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592927570"/>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80369569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622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Divider_Light Grey">
    <p:bg>
      <p:bgPr>
        <a:solidFill>
          <a:srgbClr val="EFF1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2CB9B-0078-BC2B-5AAC-4C2115035721}"/>
              </a:ext>
            </a:extLst>
          </p:cNvPr>
          <p:cNvPicPr>
            <a:picLocks noChangeAspect="1" noChangeArrowheads="1"/>
          </p:cNvPicPr>
          <p:nvPr userDrawn="1"/>
        </p:nvPicPr>
        <p:blipFill rotWithShape="1">
          <a:blip r:embed="rId2">
            <a:extLst>
              <a:ext uri="{96DAC541-7B7A-43D3-8B79-37D633B846F1}">
                <asvg:svgBlip xmlns:asvg="http://schemas.microsoft.com/office/drawing/2016/SVG/main" r:embed="rId3"/>
              </a:ext>
            </a:extLst>
          </a:blip>
          <a:srcRect t="-1567" b="-1567"/>
          <a:stretch/>
        </p:blipFill>
        <p:spPr bwMode="auto">
          <a:xfrm>
            <a:off x="9924064" y="4805346"/>
            <a:ext cx="894630" cy="1062179"/>
          </a:xfrm>
          <a:prstGeom prst="rect">
            <a:avLst/>
          </a:prstGeom>
          <a:noFill/>
        </p:spPr>
      </p:pic>
      <p:sp>
        <p:nvSpPr>
          <p:cNvPr id="4" name="Title 2">
            <a:extLst>
              <a:ext uri="{FF2B5EF4-FFF2-40B4-BE49-F238E27FC236}">
                <a16:creationId xmlns:a16="http://schemas.microsoft.com/office/drawing/2014/main" id="{3BA59318-1AE9-0D73-E563-6D4B033B5D6F}"/>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Divider slide title</a:t>
            </a:r>
            <a:br>
              <a:rPr lang="en-US"/>
            </a:br>
            <a:r>
              <a:rPr lang="en-US"/>
              <a:t>3 lines maximum lorem ipsum dolor sit </a:t>
            </a:r>
            <a:r>
              <a:rPr lang="en-US" err="1"/>
              <a:t>amet</a:t>
            </a:r>
            <a:endParaRPr lang="en-US" sz="4800" spc="-110">
              <a:solidFill>
                <a:srgbClr val="FFFFFE"/>
              </a:solidFill>
              <a:ea typeface="Alfabet" pitchFamily="2" charset="0"/>
              <a:cs typeface="Microsoft Sans Serif" panose="020B0604020202020204" pitchFamily="34" charset="0"/>
            </a:endParaRPr>
          </a:p>
        </p:txBody>
      </p:sp>
      <p:pic>
        <p:nvPicPr>
          <p:cNvPr id="5" name="Graphic 4">
            <a:extLst>
              <a:ext uri="{FF2B5EF4-FFF2-40B4-BE49-F238E27FC236}">
                <a16:creationId xmlns:a16="http://schemas.microsoft.com/office/drawing/2014/main" id="{D0243FD1-3C4D-4017-97D3-97AAAB1E08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sp>
        <p:nvSpPr>
          <p:cNvPr id="8" name="TextBox 7">
            <a:extLst>
              <a:ext uri="{FF2B5EF4-FFF2-40B4-BE49-F238E27FC236}">
                <a16:creationId xmlns:a16="http://schemas.microsoft.com/office/drawing/2014/main" id="{C95E88B4-3951-CD65-35CB-EAC17E30AEA5}"/>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20288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Title+Content_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p:txBody>
          <a:bodyPr/>
          <a:lstStyle>
            <a:lvl1pPr>
              <a:lnSpc>
                <a:spcPct val="85000"/>
              </a:lnSpc>
              <a:defRPr>
                <a:solidFill>
                  <a:schemeClr val="accent1"/>
                </a:solidFill>
              </a:defRPr>
            </a:lvl1pPr>
          </a:lstStyle>
          <a:p>
            <a:r>
              <a:rPr lang="en-US"/>
              <a:t>Title + Content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10778849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descr="DVB-logo.png">
            <a:extLst>
              <a:ext uri="{FF2B5EF4-FFF2-40B4-BE49-F238E27FC236}">
                <a16:creationId xmlns:a16="http://schemas.microsoft.com/office/drawing/2014/main" id="{8974BB67-9B50-ABF0-F461-77069B5CE40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51233" y="613834"/>
            <a:ext cx="2844800" cy="122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416176"/>
            <a:ext cx="10363200" cy="1470025"/>
          </a:xfrm>
        </p:spPr>
        <p:txBody>
          <a:bodyPr>
            <a:normAutofit/>
          </a:bodyPr>
          <a:lstStyle>
            <a:lvl1pPr algn="ctr">
              <a:defRPr sz="5333" i="0"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819105" y="4194092"/>
            <a:ext cx="8534400" cy="1752600"/>
          </a:xfrm>
        </p:spPr>
        <p:txBody>
          <a:bodyPr>
            <a:normAutofit/>
          </a:bodyPr>
          <a:lstStyle>
            <a:lvl1pPr marL="0" indent="0" algn="ctr">
              <a:buNone/>
              <a:defRPr sz="2667">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89936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Title 1"/>
          <p:cNvSpPr>
            <a:spLocks noGrp="1"/>
          </p:cNvSpPr>
          <p:nvPr>
            <p:ph type="ctrTitle"/>
          </p:nvPr>
        </p:nvSpPr>
        <p:spPr>
          <a:xfrm>
            <a:off x="914400" y="2416176"/>
            <a:ext cx="10363200" cy="1470025"/>
          </a:xfrm>
        </p:spPr>
        <p:txBody>
          <a:bodyPr>
            <a:normAutofit/>
          </a:bodyPr>
          <a:lstStyle>
            <a:lvl1pPr algn="ctr">
              <a:defRPr sz="5333" i="0"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4117629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Media">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14" name="Textplatzhalter 1">
            <a:extLst>
              <a:ext uri="{FF2B5EF4-FFF2-40B4-BE49-F238E27FC236}">
                <a16:creationId xmlns:a16="http://schemas.microsoft.com/office/drawing/2014/main" id="{7D086375-EEF5-2BE3-0D23-EB0D73DE51FA}"/>
              </a:ext>
            </a:extLst>
          </p:cNvPr>
          <p:cNvSpPr>
            <a:spLocks noGrp="1"/>
          </p:cNvSpPr>
          <p:nvPr>
            <p:ph type="body" sz="quarter" idx="14" hasCustomPrompt="1"/>
          </p:nvPr>
        </p:nvSpPr>
        <p:spPr>
          <a:xfrm>
            <a:off x="8031164" y="1346200"/>
            <a:ext cx="3365420" cy="4719409"/>
          </a:xfrm>
        </p:spPr>
        <p:txBody>
          <a:bodyPr/>
          <a:lstStyle>
            <a:lvl1pPr>
              <a:spcBef>
                <a:spcPts val="0"/>
              </a:spcBef>
              <a:defRPr sz="1650">
                <a:solidFill>
                  <a:schemeClr val="tx1"/>
                </a:solidFill>
              </a:defRPr>
            </a:lvl1pPr>
            <a:lvl2pPr marL="0" indent="0">
              <a:spcBef>
                <a:spcPts val="0"/>
              </a:spcBef>
              <a:buFontTx/>
              <a:buNone/>
              <a:defRPr sz="1650"/>
            </a:lvl2pPr>
            <a:lvl3pPr marL="0" indent="0">
              <a:spcBef>
                <a:spcPts val="0"/>
              </a:spcBef>
              <a:buFontTx/>
              <a:buNone/>
              <a:defRPr sz="1650"/>
            </a:lvl3pPr>
            <a:lvl4pPr marL="0" indent="0">
              <a:spcBef>
                <a:spcPts val="0"/>
              </a:spcBef>
              <a:buFontTx/>
              <a:buNone/>
              <a:defRPr sz="1650"/>
            </a:lvl4pPr>
            <a:lvl5pPr marL="0" indent="0">
              <a:spcBef>
                <a:spcPts val="0"/>
              </a:spcBef>
              <a:buFontTx/>
              <a:buNone/>
              <a:defRPr sz="1650"/>
            </a:lvl5pPr>
          </a:lstStyle>
          <a:p>
            <a:pPr lvl="0"/>
            <a:r>
              <a:rPr lang="de-DE"/>
              <a:t>Edit </a:t>
            </a:r>
            <a:r>
              <a:rPr lang="de-DE" err="1"/>
              <a:t>text</a:t>
            </a:r>
            <a:endParaRPr lang="de-DE"/>
          </a:p>
          <a:p>
            <a:pPr lvl="4"/>
            <a:endParaRPr lang="de-AT"/>
          </a:p>
        </p:txBody>
      </p:sp>
      <p:sp>
        <p:nvSpPr>
          <p:cNvPr id="9" name="Medienplatzhalter 1">
            <a:extLst>
              <a:ext uri="{FF2B5EF4-FFF2-40B4-BE49-F238E27FC236}">
                <a16:creationId xmlns:a16="http://schemas.microsoft.com/office/drawing/2014/main" id="{FC39E783-E8C4-E928-49E4-0A4540AAD357}"/>
              </a:ext>
            </a:extLst>
          </p:cNvPr>
          <p:cNvSpPr>
            <a:spLocks noGrp="1"/>
          </p:cNvSpPr>
          <p:nvPr>
            <p:ph type="media" sz="quarter" idx="16"/>
          </p:nvPr>
        </p:nvSpPr>
        <p:spPr>
          <a:xfrm>
            <a:off x="806174" y="1346200"/>
            <a:ext cx="6966226" cy="4254500"/>
          </a:xfrm>
          <a:solidFill>
            <a:schemeClr val="accent1"/>
          </a:solidFill>
        </p:spPr>
        <p:txBody>
          <a:bodyPr/>
          <a:lstStyle/>
          <a:p>
            <a:r>
              <a:rPr lang="de-DE"/>
              <a:t>Mediaclip durch Klicken auf Symbol hinzufügen</a:t>
            </a:r>
            <a:endParaRPr lang="de-AT"/>
          </a:p>
        </p:txBody>
      </p:sp>
    </p:spTree>
    <p:extLst>
      <p:ext uri="{BB962C8B-B14F-4D97-AF65-F5344CB8AC3E}">
        <p14:creationId xmlns:p14="http://schemas.microsoft.com/office/powerpoint/2010/main" val="28505997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Headline and Left-Top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85367"/>
            <a:ext cx="10972800" cy="3908611"/>
          </a:xfrm>
        </p:spPr>
        <p:txBody>
          <a:bodyPr anchor="t"/>
          <a:lstStyle>
            <a:lvl1pPr marL="457189" indent="-457189" algn="l">
              <a:buClr>
                <a:schemeClr val="tx2"/>
              </a:buClr>
              <a:buFont typeface="Arial" panose="020B0604020202020204" pitchFamily="34" charset="0"/>
              <a:buChar char="•"/>
              <a:defRPr sz="3200">
                <a:solidFill>
                  <a:schemeClr val="tx1">
                    <a:lumMod val="75000"/>
                    <a:lumOff val="25000"/>
                  </a:schemeClr>
                </a:solidFill>
              </a:defRPr>
            </a:lvl1pPr>
            <a:lvl2pPr marL="1066773" indent="-457189">
              <a:buClr>
                <a:schemeClr val="tx2"/>
              </a:buClr>
              <a:buFont typeface="Wingdings" panose="05000000000000000000" pitchFamily="2" charset="2"/>
              <a:buChar char="§"/>
              <a:defRPr sz="2667">
                <a:solidFill>
                  <a:schemeClr val="tx1">
                    <a:lumMod val="75000"/>
                    <a:lumOff val="25000"/>
                  </a:schemeClr>
                </a:solidFill>
              </a:defRPr>
            </a:lvl2pPr>
            <a:lvl3pPr marL="1676358" indent="-457189">
              <a:buClr>
                <a:schemeClr val="tx2"/>
              </a:buClr>
              <a:buFont typeface="Source Sans Pro Light" panose="020B0403030403020204" pitchFamily="34" charset="0"/>
              <a:buChar char="–"/>
              <a:defRPr sz="2400">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4526459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Headline and left-to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85367"/>
            <a:ext cx="10972800" cy="3908611"/>
          </a:xfrm>
        </p:spPr>
        <p:txBody>
          <a:bodyPr anchor="t"/>
          <a:lstStyle>
            <a:lvl1pPr algn="l">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5897419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eadline and Centre-Midd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85367"/>
            <a:ext cx="10972800" cy="3908611"/>
          </a:xfrm>
        </p:spPr>
        <p:txBody>
          <a:bodyPr/>
          <a:lstStyle>
            <a:lvl1pPr>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7451179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entre-Middle, No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98492"/>
            <a:ext cx="10972800" cy="5280337"/>
          </a:xfrm>
        </p:spPr>
        <p:txBody>
          <a:bodyPr/>
          <a:lstStyle>
            <a:lvl1pPr>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10452400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column,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Content Placeholder 2"/>
          <p:cNvSpPr>
            <a:spLocks noGrp="1"/>
          </p:cNvSpPr>
          <p:nvPr>
            <p:ph idx="1"/>
          </p:nvPr>
        </p:nvSpPr>
        <p:spPr>
          <a:xfrm>
            <a:off x="609601" y="1685367"/>
            <a:ext cx="5014175" cy="3908611"/>
          </a:xfrm>
        </p:spPr>
        <p:txBody>
          <a:bodyPr anchor="t"/>
          <a:lstStyle>
            <a:lvl1pPr marL="0" indent="0" algn="l">
              <a:buClr>
                <a:schemeClr val="tx2"/>
              </a:buClr>
              <a:buFont typeface="Arial" panose="020B0604020202020204" pitchFamily="34" charset="0"/>
              <a:buNone/>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endParaRPr lang="en-US" dirty="0"/>
          </a:p>
        </p:txBody>
      </p:sp>
      <p:sp>
        <p:nvSpPr>
          <p:cNvPr id="6" name="Content Placeholder 2"/>
          <p:cNvSpPr>
            <a:spLocks noGrp="1"/>
          </p:cNvSpPr>
          <p:nvPr>
            <p:ph idx="10"/>
          </p:nvPr>
        </p:nvSpPr>
        <p:spPr>
          <a:xfrm>
            <a:off x="6568226" y="1685367"/>
            <a:ext cx="5014175" cy="3908611"/>
          </a:xfrm>
        </p:spPr>
        <p:txBody>
          <a:bodyPr anchor="t"/>
          <a:lstStyle>
            <a:lvl1pPr marL="0" indent="0" algn="l">
              <a:buClr>
                <a:schemeClr val="tx2"/>
              </a:buClr>
              <a:buFont typeface="Arial" panose="020B0604020202020204" pitchFamily="34" charset="0"/>
              <a:buNone/>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endParaRPr lang="en-US" dirty="0"/>
          </a:p>
        </p:txBody>
      </p:sp>
    </p:spTree>
    <p:extLst>
      <p:ext uri="{BB962C8B-B14F-4D97-AF65-F5344CB8AC3E}">
        <p14:creationId xmlns:p14="http://schemas.microsoft.com/office/powerpoint/2010/main" val="4511197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941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New Chapter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FB8FE973-9021-A098-9B5F-1E2D6CD0610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ctrTitle"/>
          </p:nvPr>
        </p:nvSpPr>
        <p:spPr>
          <a:xfrm>
            <a:off x="914400" y="2416176"/>
            <a:ext cx="10363200" cy="1470025"/>
          </a:xfrm>
        </p:spPr>
        <p:txBody>
          <a:bodyPr>
            <a:normAutofit/>
          </a:bodyPr>
          <a:lstStyle>
            <a:lvl1pPr algn="ctr">
              <a:defRPr sz="5333" i="0"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105743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eadline and Left-Top Bulleted Content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139515FA-CE77-9560-8214-0FA31FB2F11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685367"/>
            <a:ext cx="10972800" cy="3908611"/>
          </a:xfrm>
        </p:spPr>
        <p:txBody>
          <a:bodyPr anchor="t"/>
          <a:lstStyle>
            <a:lvl1pPr marL="457189" indent="-457189" algn="l">
              <a:buClr>
                <a:schemeClr val="tx2"/>
              </a:buClr>
              <a:buFont typeface="Arial" panose="020B0604020202020204" pitchFamily="34" charset="0"/>
              <a:buChar char="•"/>
              <a:defRPr sz="3200">
                <a:solidFill>
                  <a:schemeClr val="tx1">
                    <a:lumMod val="75000"/>
                    <a:lumOff val="25000"/>
                  </a:schemeClr>
                </a:solidFill>
              </a:defRPr>
            </a:lvl1pPr>
            <a:lvl2pPr marL="1066773" indent="-457189">
              <a:buClr>
                <a:schemeClr val="tx2"/>
              </a:buClr>
              <a:buFont typeface="Wingdings" panose="05000000000000000000" pitchFamily="2" charset="2"/>
              <a:buChar char="§"/>
              <a:defRPr sz="2667">
                <a:solidFill>
                  <a:schemeClr val="tx1">
                    <a:lumMod val="75000"/>
                    <a:lumOff val="25000"/>
                  </a:schemeClr>
                </a:solidFill>
              </a:defRPr>
            </a:lvl2pPr>
            <a:lvl3pPr marL="1676358" indent="-457189">
              <a:buClr>
                <a:schemeClr val="tx2"/>
              </a:buClr>
              <a:buFont typeface="Source Sans Pro Light" panose="020B0403030403020204" pitchFamily="34" charset="0"/>
              <a:buChar char="–"/>
              <a:defRPr sz="2400">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4908346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eadline and left-top content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C7B21EBA-4760-ED47-9AFA-359C8E3C4AE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685367"/>
            <a:ext cx="10972800" cy="3908611"/>
          </a:xfrm>
        </p:spPr>
        <p:txBody>
          <a:bodyPr anchor="t"/>
          <a:lstStyle>
            <a:lvl1pPr algn="l">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7844260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eadline and Centre-Middle Content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E409C639-DA82-6B52-B8BC-1CFA5017772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685367"/>
            <a:ext cx="10972800" cy="3908611"/>
          </a:xfrm>
        </p:spPr>
        <p:txBody>
          <a:bodyPr/>
          <a:lstStyle>
            <a:lvl1pPr>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839241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Li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0100" y="784224"/>
            <a:ext cx="6972300" cy="720000"/>
          </a:xfrm>
        </p:spPr>
        <p:txBody>
          <a:bodyPr/>
          <a:lstStyle>
            <a:lvl1pPr>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352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
        <p:nvSpPr>
          <p:cNvPr id="10" name="Textplatzhalter 2">
            <a:extLst>
              <a:ext uri="{FF2B5EF4-FFF2-40B4-BE49-F238E27FC236}">
                <a16:creationId xmlns:a16="http://schemas.microsoft.com/office/drawing/2014/main" id="{A955BD13-A686-3386-5B55-8E0DB4A0C4AE}"/>
              </a:ext>
            </a:extLst>
          </p:cNvPr>
          <p:cNvSpPr>
            <a:spLocks noGrp="1"/>
          </p:cNvSpPr>
          <p:nvPr>
            <p:ph type="body" sz="quarter" idx="14" hasCustomPrompt="1"/>
          </p:nvPr>
        </p:nvSpPr>
        <p:spPr>
          <a:xfrm>
            <a:off x="4416687" y="2352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
        <p:nvSpPr>
          <p:cNvPr id="13" name="Textplatzhalter 3">
            <a:extLst>
              <a:ext uri="{FF2B5EF4-FFF2-40B4-BE49-F238E27FC236}">
                <a16:creationId xmlns:a16="http://schemas.microsoft.com/office/drawing/2014/main" id="{B45C983B-7137-4C5C-38D8-A2AB6C717682}"/>
              </a:ext>
            </a:extLst>
          </p:cNvPr>
          <p:cNvSpPr>
            <a:spLocks noGrp="1"/>
          </p:cNvSpPr>
          <p:nvPr>
            <p:ph type="body" sz="quarter" idx="16" hasCustomPrompt="1"/>
          </p:nvPr>
        </p:nvSpPr>
        <p:spPr>
          <a:xfrm>
            <a:off x="8040687" y="2352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
        <p:nvSpPr>
          <p:cNvPr id="8" name="Textplatzhalter 4">
            <a:extLst>
              <a:ext uri="{FF2B5EF4-FFF2-40B4-BE49-F238E27FC236}">
                <a16:creationId xmlns:a16="http://schemas.microsoft.com/office/drawing/2014/main" id="{EF9ACF41-7F34-828B-816A-4C2C7E6852B4}"/>
              </a:ext>
            </a:extLst>
          </p:cNvPr>
          <p:cNvSpPr>
            <a:spLocks noGrp="1"/>
          </p:cNvSpPr>
          <p:nvPr>
            <p:ph type="body" sz="quarter" idx="13" hasCustomPrompt="1"/>
          </p:nvPr>
        </p:nvSpPr>
        <p:spPr>
          <a:xfrm>
            <a:off x="795600" y="4257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
        <p:nvSpPr>
          <p:cNvPr id="12" name="Textplatzhalter 5">
            <a:extLst>
              <a:ext uri="{FF2B5EF4-FFF2-40B4-BE49-F238E27FC236}">
                <a16:creationId xmlns:a16="http://schemas.microsoft.com/office/drawing/2014/main" id="{348C48D0-8769-FE92-D73A-4232A536102D}"/>
              </a:ext>
            </a:extLst>
          </p:cNvPr>
          <p:cNvSpPr>
            <a:spLocks noGrp="1"/>
          </p:cNvSpPr>
          <p:nvPr>
            <p:ph type="body" sz="quarter" idx="15" hasCustomPrompt="1"/>
          </p:nvPr>
        </p:nvSpPr>
        <p:spPr>
          <a:xfrm>
            <a:off x="4416687" y="4257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
        <p:nvSpPr>
          <p:cNvPr id="14" name="Textplatzhalter 6">
            <a:extLst>
              <a:ext uri="{FF2B5EF4-FFF2-40B4-BE49-F238E27FC236}">
                <a16:creationId xmlns:a16="http://schemas.microsoft.com/office/drawing/2014/main" id="{33FC6055-A2C4-8CE1-0B3D-BB175922AF37}"/>
              </a:ext>
            </a:extLst>
          </p:cNvPr>
          <p:cNvSpPr>
            <a:spLocks noGrp="1"/>
          </p:cNvSpPr>
          <p:nvPr>
            <p:ph type="body" sz="quarter" idx="17" hasCustomPrompt="1"/>
          </p:nvPr>
        </p:nvSpPr>
        <p:spPr>
          <a:xfrm>
            <a:off x="8040687" y="4257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Tree>
    <p:extLst>
      <p:ext uri="{BB962C8B-B14F-4D97-AF65-F5344CB8AC3E}">
        <p14:creationId xmlns:p14="http://schemas.microsoft.com/office/powerpoint/2010/main" val="22176686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entre-Middle, No Headline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829C6C2F-7101-30E5-5EFD-4BADB79A4B8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798492"/>
            <a:ext cx="10972800" cy="5280337"/>
          </a:xfrm>
        </p:spPr>
        <p:txBody>
          <a:bodyPr/>
          <a:lstStyle>
            <a:lvl1pPr>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5323287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column, Headline (with logo)">
    <p:spTree>
      <p:nvGrpSpPr>
        <p:cNvPr id="1" name=""/>
        <p:cNvGrpSpPr/>
        <p:nvPr/>
      </p:nvGrpSpPr>
      <p:grpSpPr>
        <a:xfrm>
          <a:off x="0" y="0"/>
          <a:ext cx="0" cy="0"/>
          <a:chOff x="0" y="0"/>
          <a:chExt cx="0" cy="0"/>
        </a:xfrm>
      </p:grpSpPr>
      <p:pic>
        <p:nvPicPr>
          <p:cNvPr id="3" name="Picture 3" descr="A picture containing vector graphics&#10;&#10;Description automatically generated">
            <a:extLst>
              <a:ext uri="{FF2B5EF4-FFF2-40B4-BE49-F238E27FC236}">
                <a16:creationId xmlns:a16="http://schemas.microsoft.com/office/drawing/2014/main" id="{62852EB5-8DAA-DC02-D1BA-6942DE366FC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5" name="Content Placeholder 2"/>
          <p:cNvSpPr>
            <a:spLocks noGrp="1"/>
          </p:cNvSpPr>
          <p:nvPr>
            <p:ph idx="1"/>
          </p:nvPr>
        </p:nvSpPr>
        <p:spPr>
          <a:xfrm>
            <a:off x="609601" y="1685367"/>
            <a:ext cx="5014175" cy="3908611"/>
          </a:xfrm>
        </p:spPr>
        <p:txBody>
          <a:bodyPr anchor="t"/>
          <a:lstStyle>
            <a:lvl1pPr marL="0" indent="0" algn="l">
              <a:buClr>
                <a:schemeClr val="tx2"/>
              </a:buClr>
              <a:buFont typeface="Arial" panose="020B0604020202020204" pitchFamily="34" charset="0"/>
              <a:buNone/>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endParaRPr lang="en-US" dirty="0"/>
          </a:p>
        </p:txBody>
      </p:sp>
      <p:sp>
        <p:nvSpPr>
          <p:cNvPr id="6" name="Content Placeholder 2"/>
          <p:cNvSpPr>
            <a:spLocks noGrp="1"/>
          </p:cNvSpPr>
          <p:nvPr>
            <p:ph idx="10"/>
          </p:nvPr>
        </p:nvSpPr>
        <p:spPr>
          <a:xfrm>
            <a:off x="6568226" y="1685367"/>
            <a:ext cx="5014175" cy="3908611"/>
          </a:xfrm>
        </p:spPr>
        <p:txBody>
          <a:bodyPr anchor="t"/>
          <a:lstStyle>
            <a:lvl1pPr marL="0" indent="0" algn="l">
              <a:buClr>
                <a:schemeClr val="tx2"/>
              </a:buClr>
              <a:buFont typeface="Arial" panose="020B0604020202020204" pitchFamily="34" charset="0"/>
              <a:buNone/>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endParaRPr lang="en-US" dirty="0"/>
          </a:p>
        </p:txBody>
      </p:sp>
    </p:spTree>
    <p:extLst>
      <p:ext uri="{BB962C8B-B14F-4D97-AF65-F5344CB8AC3E}">
        <p14:creationId xmlns:p14="http://schemas.microsoft.com/office/powerpoint/2010/main" val="40231289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825DAE9A-0EAB-014A-4BB1-C1F1A23C83A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4213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4_Diapositiva de título">
    <p:bg>
      <p:bgPr>
        <a:solidFill>
          <a:schemeClr val="tx1"/>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C886FB5-3F62-AF3E-CF77-EE0BB88C4357}"/>
              </a:ext>
            </a:extLst>
          </p:cNvPr>
          <p:cNvSpPr/>
          <p:nvPr userDrawn="1"/>
        </p:nvSpPr>
        <p:spPr>
          <a:xfrm>
            <a:off x="-1171899" y="600503"/>
            <a:ext cx="4392772" cy="1342568"/>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sz="4267" dirty="0">
              <a:solidFill>
                <a:srgbClr val="00A0D2"/>
              </a:solidFill>
              <a:latin typeface="+mj-lt"/>
            </a:endParaRPr>
          </a:p>
        </p:txBody>
      </p:sp>
      <p:sp>
        <p:nvSpPr>
          <p:cNvPr id="15" name="Title 1">
            <a:extLst>
              <a:ext uri="{FF2B5EF4-FFF2-40B4-BE49-F238E27FC236}">
                <a16:creationId xmlns:a16="http://schemas.microsoft.com/office/drawing/2014/main" id="{AAAA35E2-1B92-4BF0-B325-C2D1C4013A1A}"/>
              </a:ext>
            </a:extLst>
          </p:cNvPr>
          <p:cNvSpPr>
            <a:spLocks noGrp="1"/>
          </p:cNvSpPr>
          <p:nvPr>
            <p:ph type="ctrTitle"/>
          </p:nvPr>
        </p:nvSpPr>
        <p:spPr>
          <a:xfrm>
            <a:off x="2300050" y="2294275"/>
            <a:ext cx="9252087" cy="1556428"/>
          </a:xfrm>
          <a:prstGeom prst="rect">
            <a:avLst/>
          </a:prstGeom>
        </p:spPr>
        <p:txBody>
          <a:bodyPr anchor="ctr">
            <a:noAutofit/>
          </a:bodyPr>
          <a:lstStyle>
            <a:lvl1pPr algn="r">
              <a:defRPr sz="4267" spc="-100" baseline="0">
                <a:solidFill>
                  <a:schemeClr val="bg1"/>
                </a:solidFill>
                <a:latin typeface="Poppins SemiBold" panose="02000000000000000000" pitchFamily="2" charset="0"/>
                <a:cs typeface="Poppins SemiBold" panose="02000000000000000000" pitchFamily="2" charset="0"/>
              </a:defRPr>
            </a:lvl1pPr>
          </a:lstStyle>
          <a:p>
            <a:endParaRPr lang="en-US" dirty="0"/>
          </a:p>
        </p:txBody>
      </p:sp>
      <p:sp>
        <p:nvSpPr>
          <p:cNvPr id="16" name="Subtitle 2">
            <a:extLst>
              <a:ext uri="{FF2B5EF4-FFF2-40B4-BE49-F238E27FC236}">
                <a16:creationId xmlns:a16="http://schemas.microsoft.com/office/drawing/2014/main" id="{DEF463B7-3146-4747-A098-9AB64A25DF89}"/>
              </a:ext>
            </a:extLst>
          </p:cNvPr>
          <p:cNvSpPr>
            <a:spLocks noGrp="1"/>
          </p:cNvSpPr>
          <p:nvPr>
            <p:ph type="subTitle" idx="1" hasCustomPrompt="1"/>
          </p:nvPr>
        </p:nvSpPr>
        <p:spPr>
          <a:xfrm>
            <a:off x="912620" y="5635681"/>
            <a:ext cx="10639515" cy="758283"/>
          </a:xfrm>
          <a:prstGeom prst="rect">
            <a:avLst/>
          </a:prstGeom>
        </p:spPr>
        <p:txBody>
          <a:bodyPr anchor="ctr">
            <a:noAutofit/>
          </a:bodyPr>
          <a:lstStyle>
            <a:lvl1pPr marL="0" indent="0" algn="r">
              <a:buNone/>
              <a:defRPr sz="1867" b="0" cap="none" spc="0" baseline="0">
                <a:solidFill>
                  <a:schemeClr val="bg1"/>
                </a:solidFill>
                <a:latin typeface="Poppins" panose="00000500000000000000" pitchFamily="2" charset="0"/>
                <a:cs typeface="Poppins" panose="00000500000000000000" pitchFamily="2" charset="0"/>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s-ES" dirty="0" err="1"/>
              <a:t>Name</a:t>
            </a:r>
            <a:r>
              <a:rPr lang="es-ES" dirty="0"/>
              <a:t> of the Event</a:t>
            </a:r>
          </a:p>
        </p:txBody>
      </p:sp>
      <p:sp>
        <p:nvSpPr>
          <p:cNvPr id="19" name="Text Placeholder 2">
            <a:extLst>
              <a:ext uri="{FF2B5EF4-FFF2-40B4-BE49-F238E27FC236}">
                <a16:creationId xmlns:a16="http://schemas.microsoft.com/office/drawing/2014/main" id="{46ADD08E-91C1-479E-9393-3B8F57030356}"/>
              </a:ext>
            </a:extLst>
          </p:cNvPr>
          <p:cNvSpPr>
            <a:spLocks noGrp="1"/>
          </p:cNvSpPr>
          <p:nvPr>
            <p:ph type="body" sz="quarter" idx="11" hasCustomPrompt="1"/>
          </p:nvPr>
        </p:nvSpPr>
        <p:spPr>
          <a:xfrm>
            <a:off x="912621" y="4120021"/>
            <a:ext cx="10639516" cy="507673"/>
          </a:xfrm>
          <a:prstGeom prst="rect">
            <a:avLst/>
          </a:prstGeom>
        </p:spPr>
        <p:txBody>
          <a:bodyPr anchor="ctr"/>
          <a:lstStyle>
            <a:lvl1pPr marL="0" indent="0" algn="r" defTabSz="914377" rtl="0" eaLnBrk="1" latinLnBrk="0" hangingPunct="1">
              <a:lnSpc>
                <a:spcPct val="90000"/>
              </a:lnSpc>
              <a:spcBef>
                <a:spcPts val="1200"/>
              </a:spcBef>
              <a:buClr>
                <a:srgbClr val="1E4395"/>
              </a:buClr>
              <a:buFont typeface="Wingdings 2" pitchFamily="18" charset="2"/>
              <a:buNone/>
              <a:defRPr lang="en-US" sz="2667" b="0" kern="1200" cap="none" spc="0" baseline="0" dirty="0" smtClean="0">
                <a:solidFill>
                  <a:schemeClr val="bg1"/>
                </a:solidFill>
                <a:latin typeface="Poppins" panose="00000500000000000000" pitchFamily="2" charset="0"/>
                <a:ea typeface="+mn-ea"/>
                <a:cs typeface="Poppins" panose="00000500000000000000" pitchFamily="2" charset="0"/>
              </a:defRPr>
            </a:lvl1pPr>
            <a:lvl2pPr marL="502907" indent="0">
              <a:buNone/>
              <a:defRPr/>
            </a:lvl2pPr>
            <a:lvl5pPr marL="1874473" indent="0">
              <a:buNone/>
              <a:defRPr/>
            </a:lvl5pPr>
          </a:lstStyle>
          <a:p>
            <a:r>
              <a:rPr lang="es-ES" dirty="0" err="1"/>
              <a:t>Author</a:t>
            </a:r>
            <a:endParaRPr lang="es-ES" dirty="0"/>
          </a:p>
        </p:txBody>
      </p:sp>
      <p:sp>
        <p:nvSpPr>
          <p:cNvPr id="9" name="Text Placeholder 2">
            <a:extLst>
              <a:ext uri="{FF2B5EF4-FFF2-40B4-BE49-F238E27FC236}">
                <a16:creationId xmlns:a16="http://schemas.microsoft.com/office/drawing/2014/main" id="{0ED3113B-4878-4994-ADF6-5866D0986ABB}"/>
              </a:ext>
            </a:extLst>
          </p:cNvPr>
          <p:cNvSpPr>
            <a:spLocks noGrp="1"/>
          </p:cNvSpPr>
          <p:nvPr>
            <p:ph type="body" sz="quarter" idx="12" hasCustomPrompt="1"/>
          </p:nvPr>
        </p:nvSpPr>
        <p:spPr>
          <a:xfrm>
            <a:off x="912621" y="4681217"/>
            <a:ext cx="10639515" cy="507673"/>
          </a:xfrm>
          <a:prstGeom prst="rect">
            <a:avLst/>
          </a:prstGeom>
        </p:spPr>
        <p:txBody>
          <a:bodyPr anchor="ctr"/>
          <a:lstStyle>
            <a:lvl1pPr marL="0" indent="0" algn="r" defTabSz="914377" rtl="0" eaLnBrk="1" latinLnBrk="0" hangingPunct="1">
              <a:lnSpc>
                <a:spcPct val="90000"/>
              </a:lnSpc>
              <a:spcBef>
                <a:spcPts val="1200"/>
              </a:spcBef>
              <a:buClr>
                <a:srgbClr val="1E4395"/>
              </a:buClr>
              <a:buFont typeface="Wingdings 2" pitchFamily="18" charset="2"/>
              <a:buNone/>
              <a:defRPr lang="en-US" sz="2400" b="0" kern="1200" cap="none" spc="0" baseline="0" dirty="0" smtClean="0">
                <a:solidFill>
                  <a:schemeClr val="bg1"/>
                </a:solidFill>
                <a:latin typeface="Poppins ExtraLight" panose="00000300000000000000" pitchFamily="2" charset="0"/>
                <a:ea typeface="+mn-ea"/>
                <a:cs typeface="Poppins ExtraLight" panose="00000300000000000000" pitchFamily="2" charset="0"/>
              </a:defRPr>
            </a:lvl1pPr>
            <a:lvl2pPr marL="502907" indent="0">
              <a:buNone/>
              <a:defRPr/>
            </a:lvl2pPr>
            <a:lvl5pPr marL="1874473" indent="0">
              <a:buNone/>
              <a:defRPr/>
            </a:lvl5pPr>
          </a:lstStyle>
          <a:p>
            <a:r>
              <a:rPr lang="es-ES" err="1"/>
              <a:t>Afiliation</a:t>
            </a:r>
            <a:endParaRPr lang="es-ES"/>
          </a:p>
        </p:txBody>
      </p:sp>
      <p:sp>
        <p:nvSpPr>
          <p:cNvPr id="2" name="TextBox 26">
            <a:extLst>
              <a:ext uri="{FF2B5EF4-FFF2-40B4-BE49-F238E27FC236}">
                <a16:creationId xmlns:a16="http://schemas.microsoft.com/office/drawing/2014/main" id="{D2361DBE-3C97-55AD-BFA6-03096C23B0AE}"/>
              </a:ext>
            </a:extLst>
          </p:cNvPr>
          <p:cNvSpPr txBox="1"/>
          <p:nvPr userDrawn="1"/>
        </p:nvSpPr>
        <p:spPr>
          <a:xfrm>
            <a:off x="-9914" y="6478138"/>
            <a:ext cx="12261385" cy="338554"/>
          </a:xfrm>
          <a:prstGeom prst="rect">
            <a:avLst/>
          </a:prstGeom>
          <a:noFill/>
        </p:spPr>
        <p:txBody>
          <a:bodyPr wrap="square">
            <a:spAutoFit/>
          </a:bodyPr>
          <a:lstStyle/>
          <a:p>
            <a:pPr marL="0" marR="0" lvl="1" indent="0" algn="l" defTabSz="609585" rtl="0" eaLnBrk="1" fontAlgn="auto" latinLnBrk="0" hangingPunct="1">
              <a:lnSpc>
                <a:spcPct val="100000"/>
              </a:lnSpc>
              <a:spcBef>
                <a:spcPts val="0"/>
              </a:spcBef>
              <a:spcAft>
                <a:spcPts val="0"/>
              </a:spcAft>
              <a:buClr>
                <a:srgbClr val="00A0D2"/>
              </a:buClr>
              <a:buSzTx/>
              <a:buFont typeface="Wingdings" panose="05000000000000000000" pitchFamily="2" charset="2"/>
              <a:buNone/>
              <a:tabLst/>
              <a:defRPr/>
            </a:pPr>
            <a:r>
              <a:rPr lang="en-US" sz="1600" kern="1200" noProof="0" dirty="0">
                <a:solidFill>
                  <a:schemeClr val="bg1"/>
                </a:solidFill>
                <a:latin typeface="Poppins ExtraLight" panose="00000300000000000000" pitchFamily="2" charset="0"/>
                <a:ea typeface="+mn-ea"/>
                <a:cs typeface="Poppins ExtraLight" panose="00000300000000000000" pitchFamily="2" charset="0"/>
                <a:hlinkClick r:id="rId2">
                  <a:extLst>
                    <a:ext uri="{A12FA001-AC4F-418D-AE19-62706E023703}">
                      <ahyp:hlinkClr xmlns:ahyp="http://schemas.microsoft.com/office/drawing/2018/hyperlinkcolor" val="tx"/>
                    </a:ext>
                  </a:extLst>
                </a:hlinkClick>
              </a:rPr>
              <a:t>www.5g-mag.com</a:t>
            </a:r>
            <a:r>
              <a:rPr lang="en-US" sz="1600" kern="1200" noProof="0" dirty="0">
                <a:solidFill>
                  <a:schemeClr val="bg1"/>
                </a:solidFill>
                <a:latin typeface="Poppins ExtraLight" panose="00000300000000000000" pitchFamily="2" charset="0"/>
                <a:ea typeface="+mn-ea"/>
                <a:cs typeface="Poppins ExtraLight" panose="00000300000000000000" pitchFamily="2" charset="0"/>
              </a:rPr>
              <a:t> - </a:t>
            </a:r>
            <a:r>
              <a:rPr lang="en-US" sz="1600" kern="1200" noProof="0" dirty="0">
                <a:solidFill>
                  <a:schemeClr val="bg1"/>
                </a:solidFill>
                <a:latin typeface="Poppins ExtraLight" panose="00000300000000000000" pitchFamily="2" charset="0"/>
                <a:ea typeface="+mn-ea"/>
                <a:cs typeface="Poppins ExtraLight" panose="00000300000000000000" pitchFamily="2" charset="0"/>
                <a:hlinkClick r:id="rId3">
                  <a:extLst>
                    <a:ext uri="{A12FA001-AC4F-418D-AE19-62706E023703}">
                      <ahyp:hlinkClr xmlns:ahyp="http://schemas.microsoft.com/office/drawing/2018/hyperlinkcolor" val="tx"/>
                    </a:ext>
                  </a:extLst>
                </a:hlinkClick>
              </a:rPr>
              <a:t>5g-mag.github.io</a:t>
            </a:r>
            <a:endParaRPr lang="en-US" sz="1600" kern="1200" noProof="0" dirty="0">
              <a:solidFill>
                <a:schemeClr val="bg1"/>
              </a:solidFill>
              <a:latin typeface="Poppins ExtraLight" panose="00000300000000000000" pitchFamily="2" charset="0"/>
              <a:ea typeface="+mn-ea"/>
              <a:cs typeface="Poppins ExtraLight" panose="00000300000000000000" pitchFamily="2" charset="0"/>
            </a:endParaRPr>
          </a:p>
        </p:txBody>
      </p:sp>
      <p:pic>
        <p:nvPicPr>
          <p:cNvPr id="3" name="Graphic 2">
            <a:extLst>
              <a:ext uri="{FF2B5EF4-FFF2-40B4-BE49-F238E27FC236}">
                <a16:creationId xmlns:a16="http://schemas.microsoft.com/office/drawing/2014/main" id="{F72696F9-D345-2E7B-BF98-F825321D30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1800" y="720001"/>
            <a:ext cx="2640000" cy="1103575"/>
          </a:xfrm>
          <a:prstGeom prst="rect">
            <a:avLst/>
          </a:prstGeom>
        </p:spPr>
      </p:pic>
    </p:spTree>
    <p:extLst>
      <p:ext uri="{BB962C8B-B14F-4D97-AF65-F5344CB8AC3E}">
        <p14:creationId xmlns:p14="http://schemas.microsoft.com/office/powerpoint/2010/main" val="15917179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129640" y="864682"/>
            <a:ext cx="11938299" cy="5500259"/>
          </a:xfrm>
          <a:prstGeom prst="rect">
            <a:avLst/>
          </a:prstGeom>
        </p:spPr>
        <p:txBody>
          <a:bodyPr>
            <a:noAutofit/>
          </a:bodyPr>
          <a:lstStyle>
            <a:lvl1pPr marL="342891" indent="-342891">
              <a:lnSpc>
                <a:spcPct val="100000"/>
              </a:lnSpc>
              <a:spcBef>
                <a:spcPts val="0"/>
              </a:spcBef>
              <a:spcAft>
                <a:spcPts val="0"/>
              </a:spcAft>
              <a:buClr>
                <a:srgbClr val="00A0D2"/>
              </a:buClr>
              <a:buFont typeface="Wingdings" panose="05000000000000000000" pitchFamily="2" charset="2"/>
              <a:buChar char="§"/>
              <a:defRPr sz="2667">
                <a:solidFill>
                  <a:srgbClr val="2B6CA3"/>
                </a:solidFill>
                <a:latin typeface="Poppins" panose="00000500000000000000" pitchFamily="2" charset="0"/>
                <a:cs typeface="Poppins" panose="00000500000000000000" pitchFamily="2" charset="0"/>
              </a:defRPr>
            </a:lvl1pPr>
            <a:lvl2pPr marL="685783" indent="-182875">
              <a:lnSpc>
                <a:spcPct val="100000"/>
              </a:lnSpc>
              <a:spcBef>
                <a:spcPts val="0"/>
              </a:spcBef>
              <a:spcAft>
                <a:spcPts val="0"/>
              </a:spcAft>
              <a:buClr>
                <a:srgbClr val="00A0D2"/>
              </a:buClr>
              <a:buFont typeface="Wingdings" panose="05000000000000000000" pitchFamily="2" charset="2"/>
              <a:buChar char="§"/>
              <a:defRPr sz="2400">
                <a:solidFill>
                  <a:srgbClr val="2B6CA3"/>
                </a:solidFill>
                <a:latin typeface="Poppins" panose="00000500000000000000" pitchFamily="2" charset="0"/>
                <a:cs typeface="Poppins" panose="00000500000000000000" pitchFamily="2" charset="0"/>
              </a:defRPr>
            </a:lvl2pPr>
            <a:lvl3pPr marL="1142971" indent="-182875">
              <a:lnSpc>
                <a:spcPct val="100000"/>
              </a:lnSpc>
              <a:spcBef>
                <a:spcPts val="0"/>
              </a:spcBef>
              <a:spcAft>
                <a:spcPts val="0"/>
              </a:spcAft>
              <a:buClr>
                <a:srgbClr val="00A0D2"/>
              </a:buClr>
              <a:buFont typeface="Wingdings" panose="05000000000000000000" pitchFamily="2" charset="2"/>
              <a:buChar char="§"/>
              <a:defRPr sz="2133">
                <a:solidFill>
                  <a:srgbClr val="2B6CA3"/>
                </a:solidFill>
                <a:latin typeface="Poppins" panose="00000500000000000000" pitchFamily="2" charset="0"/>
                <a:cs typeface="Poppins" panose="00000500000000000000" pitchFamily="2" charset="0"/>
              </a:defRPr>
            </a:lvl3pPr>
            <a:lvl4pPr marL="1600160" indent="-182875">
              <a:lnSpc>
                <a:spcPct val="100000"/>
              </a:lnSpc>
              <a:spcBef>
                <a:spcPts val="0"/>
              </a:spcBef>
              <a:spcAft>
                <a:spcPts val="0"/>
              </a:spcAft>
              <a:buClr>
                <a:srgbClr val="00A0D2"/>
              </a:buClr>
              <a:buFont typeface="Wingdings" panose="05000000000000000000" pitchFamily="2" charset="2"/>
              <a:buChar char="§"/>
              <a:defRPr sz="1867">
                <a:solidFill>
                  <a:srgbClr val="2B6CA3"/>
                </a:solidFill>
                <a:latin typeface="Poppins" panose="00000500000000000000" pitchFamily="2" charset="0"/>
                <a:cs typeface="Poppins" panose="00000500000000000000" pitchFamily="2" charset="0"/>
              </a:defRPr>
            </a:lvl4pPr>
            <a:lvl5pPr marL="2057349" indent="-182875">
              <a:lnSpc>
                <a:spcPct val="100000"/>
              </a:lnSpc>
              <a:spcBef>
                <a:spcPts val="0"/>
              </a:spcBef>
              <a:spcAft>
                <a:spcPts val="0"/>
              </a:spcAft>
              <a:buClr>
                <a:srgbClr val="00A0D2"/>
              </a:buClr>
              <a:buFont typeface="Wingdings" panose="05000000000000000000" pitchFamily="2" charset="2"/>
              <a:buChar char="§"/>
              <a:defRPr sz="1600">
                <a:solidFill>
                  <a:srgbClr val="2B6CA3"/>
                </a:solidFill>
                <a:latin typeface="Poppins" panose="00000500000000000000" pitchFamily="2" charset="0"/>
                <a:cs typeface="Poppins"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Título 6">
            <a:extLst>
              <a:ext uri="{FF2B5EF4-FFF2-40B4-BE49-F238E27FC236}">
                <a16:creationId xmlns:a16="http://schemas.microsoft.com/office/drawing/2014/main" id="{BCBB4516-8298-41C2-999F-B6E0453EBB2D}"/>
              </a:ext>
            </a:extLst>
          </p:cNvPr>
          <p:cNvSpPr>
            <a:spLocks noGrp="1"/>
          </p:cNvSpPr>
          <p:nvPr>
            <p:ph type="title"/>
          </p:nvPr>
        </p:nvSpPr>
        <p:spPr>
          <a:xfrm>
            <a:off x="129640" y="10896"/>
            <a:ext cx="11938299" cy="720001"/>
          </a:xfrm>
          <a:prstGeom prst="rect">
            <a:avLst/>
          </a:prstGeom>
        </p:spPr>
        <p:txBody>
          <a:bodyPr tIns="72000" bIns="0" anchor="ctr"/>
          <a:lstStyle>
            <a:lvl1pPr algn="l">
              <a:lnSpc>
                <a:spcPct val="100000"/>
              </a:lnSpc>
              <a:defRPr sz="3733">
                <a:solidFill>
                  <a:schemeClr val="tx1"/>
                </a:solidFill>
                <a:latin typeface="Poppins SemiBold" panose="02000000000000000000" pitchFamily="2" charset="0"/>
                <a:cs typeface="Poppins SemiBold" panose="02000000000000000000" pitchFamily="2" charset="0"/>
              </a:defRPr>
            </a:lvl1pPr>
          </a:lstStyle>
          <a:p>
            <a:endParaRPr lang="en-GB" dirty="0"/>
          </a:p>
        </p:txBody>
      </p:sp>
      <p:sp>
        <p:nvSpPr>
          <p:cNvPr id="17"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1612665" y="6571022"/>
            <a:ext cx="549593" cy="277065"/>
          </a:xfrm>
          <a:prstGeom prst="rect">
            <a:avLst/>
          </a:prstGeom>
        </p:spPr>
        <p:txBody>
          <a:bodyPr vert="horz" lIns="91440" tIns="45720" rIns="91440" bIns="45720" rtlCol="0" anchor="ctr"/>
          <a:lstStyle>
            <a:lvl1pPr algn="r">
              <a:defRPr lang="fr-CH" sz="933" smtClean="0">
                <a:solidFill>
                  <a:srgbClr val="2B6CA3"/>
                </a:solidFill>
                <a:latin typeface="Poppins" panose="00000500000000000000" pitchFamily="2" charset="0"/>
                <a:cs typeface="Poppins" panose="00000500000000000000" pitchFamily="2" charset="0"/>
              </a:defRPr>
            </a:lvl1pPr>
          </a:lstStyle>
          <a:p>
            <a:fld id="{4FAB73BC-B049-4115-A692-8D63A059BFB8}" type="slidenum">
              <a:rPr lang="es-ES" smtClean="0"/>
              <a:pPr/>
              <a:t>‹#›</a:t>
            </a:fld>
            <a:endParaRPr lang="es-ES" dirty="0"/>
          </a:p>
        </p:txBody>
      </p:sp>
      <p:sp>
        <p:nvSpPr>
          <p:cNvPr id="2" name="Date Placeholder 3">
            <a:extLst>
              <a:ext uri="{FF2B5EF4-FFF2-40B4-BE49-F238E27FC236}">
                <a16:creationId xmlns:a16="http://schemas.microsoft.com/office/drawing/2014/main" id="{87470354-438A-EC18-FDD0-C328F01EEC71}"/>
              </a:ext>
            </a:extLst>
          </p:cNvPr>
          <p:cNvSpPr>
            <a:spLocks noGrp="1"/>
          </p:cNvSpPr>
          <p:nvPr>
            <p:ph type="dt" sz="half" idx="2"/>
          </p:nvPr>
        </p:nvSpPr>
        <p:spPr>
          <a:xfrm>
            <a:off x="10592339" y="6571021"/>
            <a:ext cx="1020324" cy="276084"/>
          </a:xfrm>
          <a:prstGeom prst="rect">
            <a:avLst/>
          </a:prstGeom>
        </p:spPr>
        <p:txBody>
          <a:bodyPr lIns="0" tIns="0" rIns="0" bIns="0" anchor="ctr"/>
          <a:lstStyle>
            <a:lvl1pPr marL="0" algn="r" defTabSz="609585" rtl="0" eaLnBrk="1" latinLnBrk="0" hangingPunct="1">
              <a:defRPr lang="en-US" sz="933" kern="1200" smtClean="0">
                <a:solidFill>
                  <a:srgbClr val="000000">
                    <a:lumMod val="65000"/>
                    <a:lumOff val="35000"/>
                  </a:srgbClr>
                </a:solidFill>
                <a:latin typeface="Poppins" panose="00000500000000000000" pitchFamily="2" charset="0"/>
                <a:ea typeface="+mn-ea"/>
                <a:cs typeface="Poppins" panose="00000500000000000000" pitchFamily="2" charset="0"/>
              </a:defRPr>
            </a:lvl1pPr>
          </a:lstStyle>
          <a:p>
            <a:pPr>
              <a:defRPr/>
            </a:pPr>
            <a:r>
              <a:rPr lang="nl-NL">
                <a:solidFill>
                  <a:srgbClr val="2B6CA3"/>
                </a:solidFill>
              </a:rPr>
              <a:t>5G-MAG © 2025</a:t>
            </a:r>
            <a:endParaRPr lang="nl-NL" dirty="0">
              <a:solidFill>
                <a:srgbClr val="2B6CA3"/>
              </a:solidFill>
            </a:endParaRPr>
          </a:p>
        </p:txBody>
      </p:sp>
    </p:spTree>
    <p:extLst>
      <p:ext uri="{BB962C8B-B14F-4D97-AF65-F5344CB8AC3E}">
        <p14:creationId xmlns:p14="http://schemas.microsoft.com/office/powerpoint/2010/main" val="30557300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5" name="Rectangle 21">
            <a:extLst>
              <a:ext uri="{FF2B5EF4-FFF2-40B4-BE49-F238E27FC236}">
                <a16:creationId xmlns:a16="http://schemas.microsoft.com/office/drawing/2014/main" id="{D5DB4293-188F-3D28-5389-4376CC9A6CCD}"/>
              </a:ext>
            </a:extLst>
          </p:cNvPr>
          <p:cNvSpPr/>
          <p:nvPr userDrawn="1"/>
        </p:nvSpPr>
        <p:spPr>
          <a:xfrm>
            <a:off x="-5035" y="-1"/>
            <a:ext cx="12197036"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3" noProof="0" dirty="0">
              <a:latin typeface="Poppins" panose="00000500000000000000" pitchFamily="2" charset="0"/>
            </a:endParaRPr>
          </a:p>
        </p:txBody>
      </p:sp>
      <p:sp>
        <p:nvSpPr>
          <p:cNvPr id="17"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1612665" y="6571022"/>
            <a:ext cx="549593" cy="277065"/>
          </a:xfrm>
          <a:prstGeom prst="rect">
            <a:avLst/>
          </a:prstGeom>
        </p:spPr>
        <p:txBody>
          <a:bodyPr vert="horz" lIns="91440" tIns="45720" rIns="91440" bIns="45720" rtlCol="0" anchor="ctr"/>
          <a:lstStyle>
            <a:lvl1pPr algn="r">
              <a:defRPr lang="fr-CH" sz="933" smtClean="0">
                <a:solidFill>
                  <a:schemeClr val="bg1"/>
                </a:solidFill>
                <a:latin typeface="Poppins" panose="00000500000000000000" pitchFamily="2" charset="0"/>
                <a:cs typeface="Poppins" panose="00000500000000000000" pitchFamily="2" charset="0"/>
              </a:defRPr>
            </a:lvl1pPr>
          </a:lstStyle>
          <a:p>
            <a:fld id="{4FAB73BC-B049-4115-A692-8D63A059BFB8}" type="slidenum">
              <a:rPr lang="es-ES" smtClean="0"/>
              <a:pPr/>
              <a:t>‹#›</a:t>
            </a:fld>
            <a:endParaRPr lang="es-ES" dirty="0"/>
          </a:p>
        </p:txBody>
      </p:sp>
      <p:sp>
        <p:nvSpPr>
          <p:cNvPr id="2" name="Date Placeholder 3">
            <a:extLst>
              <a:ext uri="{FF2B5EF4-FFF2-40B4-BE49-F238E27FC236}">
                <a16:creationId xmlns:a16="http://schemas.microsoft.com/office/drawing/2014/main" id="{87470354-438A-EC18-FDD0-C328F01EEC71}"/>
              </a:ext>
            </a:extLst>
          </p:cNvPr>
          <p:cNvSpPr>
            <a:spLocks noGrp="1"/>
          </p:cNvSpPr>
          <p:nvPr>
            <p:ph type="dt" sz="half" idx="2"/>
          </p:nvPr>
        </p:nvSpPr>
        <p:spPr>
          <a:xfrm>
            <a:off x="10592339" y="6571021"/>
            <a:ext cx="1020324" cy="276084"/>
          </a:xfrm>
          <a:prstGeom prst="rect">
            <a:avLst/>
          </a:prstGeom>
        </p:spPr>
        <p:txBody>
          <a:bodyPr lIns="0" tIns="0" rIns="0" bIns="0" anchor="ctr"/>
          <a:lstStyle>
            <a:lvl1pPr marL="0" algn="r" defTabSz="609585" rtl="0" eaLnBrk="1" latinLnBrk="0" hangingPunct="1">
              <a:defRPr lang="en-US" sz="933" kern="1200" smtClean="0">
                <a:solidFill>
                  <a:schemeClr val="bg1"/>
                </a:solidFill>
                <a:latin typeface="Poppins" panose="00000500000000000000" pitchFamily="2" charset="0"/>
                <a:ea typeface="+mn-ea"/>
                <a:cs typeface="Poppins" panose="00000500000000000000" pitchFamily="2" charset="0"/>
              </a:defRPr>
            </a:lvl1pPr>
          </a:lstStyle>
          <a:p>
            <a:pPr>
              <a:defRPr/>
            </a:pPr>
            <a:r>
              <a:rPr lang="nl-NL"/>
              <a:t>5G-MAG © 2025</a:t>
            </a:r>
            <a:endParaRPr lang="nl-NL" dirty="0"/>
          </a:p>
        </p:txBody>
      </p:sp>
    </p:spTree>
    <p:extLst>
      <p:ext uri="{BB962C8B-B14F-4D97-AF65-F5344CB8AC3E}">
        <p14:creationId xmlns:p14="http://schemas.microsoft.com/office/powerpoint/2010/main" val="1243593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129640" y="864683"/>
            <a:ext cx="11938299" cy="5339269"/>
          </a:xfrm>
          <a:prstGeom prst="rect">
            <a:avLst/>
          </a:prstGeom>
        </p:spPr>
        <p:txBody>
          <a:bodyPr>
            <a:noAutofit/>
          </a:bodyPr>
          <a:lstStyle>
            <a:lvl1pPr marL="342891" indent="-342891">
              <a:lnSpc>
                <a:spcPct val="100000"/>
              </a:lnSpc>
              <a:spcBef>
                <a:spcPts val="0"/>
              </a:spcBef>
              <a:spcAft>
                <a:spcPts val="0"/>
              </a:spcAft>
              <a:buClr>
                <a:srgbClr val="00A0D2"/>
              </a:buClr>
              <a:buFont typeface="Wingdings" panose="05000000000000000000" pitchFamily="2" charset="2"/>
              <a:buChar char="§"/>
              <a:defRPr sz="2667">
                <a:solidFill>
                  <a:srgbClr val="2B6CA3"/>
                </a:solidFill>
                <a:latin typeface="Poppins" panose="00000500000000000000" pitchFamily="2" charset="0"/>
                <a:cs typeface="Poppins" panose="00000500000000000000" pitchFamily="2" charset="0"/>
              </a:defRPr>
            </a:lvl1pPr>
            <a:lvl2pPr marL="685783" indent="-182875">
              <a:lnSpc>
                <a:spcPct val="100000"/>
              </a:lnSpc>
              <a:spcBef>
                <a:spcPts val="0"/>
              </a:spcBef>
              <a:spcAft>
                <a:spcPts val="0"/>
              </a:spcAft>
              <a:buClr>
                <a:srgbClr val="00A0D2"/>
              </a:buClr>
              <a:buFont typeface="Wingdings" panose="05000000000000000000" pitchFamily="2" charset="2"/>
              <a:buChar char="§"/>
              <a:defRPr sz="2400">
                <a:solidFill>
                  <a:srgbClr val="2B6CA3"/>
                </a:solidFill>
                <a:latin typeface="Poppins" panose="00000500000000000000" pitchFamily="2" charset="0"/>
                <a:cs typeface="Poppins" panose="00000500000000000000" pitchFamily="2" charset="0"/>
              </a:defRPr>
            </a:lvl2pPr>
            <a:lvl3pPr marL="1142971" indent="-182875">
              <a:lnSpc>
                <a:spcPct val="100000"/>
              </a:lnSpc>
              <a:spcBef>
                <a:spcPts val="0"/>
              </a:spcBef>
              <a:spcAft>
                <a:spcPts val="0"/>
              </a:spcAft>
              <a:buClr>
                <a:srgbClr val="00A0D2"/>
              </a:buClr>
              <a:buFont typeface="Wingdings" panose="05000000000000000000" pitchFamily="2" charset="2"/>
              <a:buChar char="§"/>
              <a:defRPr sz="2133">
                <a:solidFill>
                  <a:srgbClr val="2B6CA3"/>
                </a:solidFill>
                <a:latin typeface="Poppins" panose="00000500000000000000" pitchFamily="2" charset="0"/>
                <a:cs typeface="Poppins" panose="00000500000000000000" pitchFamily="2" charset="0"/>
              </a:defRPr>
            </a:lvl3pPr>
            <a:lvl4pPr marL="1600160" indent="-182875">
              <a:lnSpc>
                <a:spcPct val="100000"/>
              </a:lnSpc>
              <a:spcBef>
                <a:spcPts val="0"/>
              </a:spcBef>
              <a:spcAft>
                <a:spcPts val="0"/>
              </a:spcAft>
              <a:buClr>
                <a:srgbClr val="00A0D2"/>
              </a:buClr>
              <a:buFont typeface="Wingdings" panose="05000000000000000000" pitchFamily="2" charset="2"/>
              <a:buChar char="§"/>
              <a:defRPr sz="1867">
                <a:solidFill>
                  <a:srgbClr val="2B6CA3"/>
                </a:solidFill>
                <a:latin typeface="Poppins" panose="00000500000000000000" pitchFamily="2" charset="0"/>
                <a:cs typeface="Poppins" panose="00000500000000000000" pitchFamily="2" charset="0"/>
              </a:defRPr>
            </a:lvl4pPr>
            <a:lvl5pPr marL="2057349" indent="-182875">
              <a:lnSpc>
                <a:spcPct val="100000"/>
              </a:lnSpc>
              <a:spcBef>
                <a:spcPts val="0"/>
              </a:spcBef>
              <a:spcAft>
                <a:spcPts val="0"/>
              </a:spcAft>
              <a:buClr>
                <a:srgbClr val="00A0D2"/>
              </a:buClr>
              <a:buFont typeface="Wingdings" panose="05000000000000000000" pitchFamily="2" charset="2"/>
              <a:buChar char="§"/>
              <a:defRPr sz="1600">
                <a:solidFill>
                  <a:srgbClr val="2B6CA3"/>
                </a:solidFill>
                <a:latin typeface="Poppins" panose="00000500000000000000" pitchFamily="2" charset="0"/>
                <a:cs typeface="Poppins"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740890" y="10896"/>
            <a:ext cx="11327049" cy="720001"/>
          </a:xfrm>
          <a:prstGeom prst="rect">
            <a:avLst/>
          </a:prstGeom>
        </p:spPr>
        <p:txBody>
          <a:bodyPr anchor="t"/>
          <a:lstStyle>
            <a:lvl1pPr>
              <a:defRPr lang="en-GB" sz="2667" b="0" dirty="0">
                <a:solidFill>
                  <a:schemeClr val="tx1"/>
                </a:solidFill>
                <a:latin typeface="+mj-lt"/>
                <a:cs typeface="Poppins SemiBold" panose="00000700000000000000" pitchFamily="2" charset="0"/>
              </a:defRPr>
            </a:lvl1pPr>
          </a:lstStyle>
          <a:p>
            <a:pPr marL="0" lvl="0" defTabSz="609570"/>
            <a:r>
              <a:rPr lang="en-GB" dirty="0" err="1"/>
              <a:t>Titulo</a:t>
            </a:r>
            <a:br>
              <a:rPr lang="en-GB" dirty="0"/>
            </a:br>
            <a:r>
              <a:rPr lang="en-GB" dirty="0" err="1"/>
              <a:t>Subtitulo</a:t>
            </a:r>
            <a:endParaRPr lang="en-GB" dirty="0"/>
          </a:p>
        </p:txBody>
      </p:sp>
      <p:sp>
        <p:nvSpPr>
          <p:cNvPr id="17"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1612665" y="6571022"/>
            <a:ext cx="549593" cy="277065"/>
          </a:xfrm>
          <a:prstGeom prst="rect">
            <a:avLst/>
          </a:prstGeom>
        </p:spPr>
        <p:txBody>
          <a:bodyPr vert="horz" lIns="91440" tIns="45720" rIns="91440" bIns="45720" rtlCol="0" anchor="ctr"/>
          <a:lstStyle>
            <a:lvl1pPr algn="r">
              <a:defRPr lang="fr-CH" sz="933" smtClean="0">
                <a:solidFill>
                  <a:srgbClr val="2B6CA3"/>
                </a:solidFill>
                <a:latin typeface="Poppins" panose="00000500000000000000" pitchFamily="2" charset="0"/>
                <a:cs typeface="Poppins" panose="00000500000000000000" pitchFamily="2" charset="0"/>
              </a:defRPr>
            </a:lvl1pPr>
          </a:lstStyle>
          <a:p>
            <a:fld id="{4FAB73BC-B049-4115-A692-8D63A059BFB8}" type="slidenum">
              <a:rPr lang="es-ES" smtClean="0"/>
              <a:pPr/>
              <a:t>‹#›</a:t>
            </a:fld>
            <a:endParaRPr lang="es-ES" dirty="0"/>
          </a:p>
        </p:txBody>
      </p:sp>
      <p:sp>
        <p:nvSpPr>
          <p:cNvPr id="2" name="Date Placeholder 3">
            <a:extLst>
              <a:ext uri="{FF2B5EF4-FFF2-40B4-BE49-F238E27FC236}">
                <a16:creationId xmlns:a16="http://schemas.microsoft.com/office/drawing/2014/main" id="{87470354-438A-EC18-FDD0-C328F01EEC71}"/>
              </a:ext>
            </a:extLst>
          </p:cNvPr>
          <p:cNvSpPr>
            <a:spLocks noGrp="1"/>
          </p:cNvSpPr>
          <p:nvPr>
            <p:ph type="dt" sz="half" idx="2"/>
          </p:nvPr>
        </p:nvSpPr>
        <p:spPr>
          <a:xfrm>
            <a:off x="10592339" y="6571021"/>
            <a:ext cx="1020324" cy="276084"/>
          </a:xfrm>
          <a:prstGeom prst="rect">
            <a:avLst/>
          </a:prstGeom>
        </p:spPr>
        <p:txBody>
          <a:bodyPr lIns="0" tIns="0" rIns="0" bIns="0" anchor="ctr"/>
          <a:lstStyle>
            <a:lvl1pPr marL="0" algn="r" defTabSz="609585" rtl="0" eaLnBrk="1" latinLnBrk="0" hangingPunct="1">
              <a:defRPr lang="en-US" sz="933" kern="1200" smtClean="0">
                <a:solidFill>
                  <a:srgbClr val="000000">
                    <a:lumMod val="65000"/>
                    <a:lumOff val="35000"/>
                  </a:srgbClr>
                </a:solidFill>
                <a:latin typeface="Poppins" panose="00000500000000000000" pitchFamily="2" charset="0"/>
                <a:ea typeface="+mn-ea"/>
                <a:cs typeface="Poppins" panose="00000500000000000000" pitchFamily="2" charset="0"/>
              </a:defRPr>
            </a:lvl1pPr>
          </a:lstStyle>
          <a:p>
            <a:pPr>
              <a:defRPr/>
            </a:pPr>
            <a:r>
              <a:rPr lang="nl-NL">
                <a:solidFill>
                  <a:srgbClr val="2B6CA3"/>
                </a:solidFill>
              </a:rPr>
              <a:t>5G-MAG © 2025</a:t>
            </a:r>
            <a:endParaRPr lang="nl-NL" dirty="0">
              <a:solidFill>
                <a:srgbClr val="2B6CA3"/>
              </a:solidFill>
            </a:endParaRPr>
          </a:p>
        </p:txBody>
      </p:sp>
    </p:spTree>
    <p:extLst>
      <p:ext uri="{BB962C8B-B14F-4D97-AF65-F5344CB8AC3E}">
        <p14:creationId xmlns:p14="http://schemas.microsoft.com/office/powerpoint/2010/main" val="26091733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Rectángulo 20">
            <a:extLst>
              <a:ext uri="{FF2B5EF4-FFF2-40B4-BE49-F238E27FC236}">
                <a16:creationId xmlns:a16="http://schemas.microsoft.com/office/drawing/2014/main" id="{1D614446-C5DC-56A5-5F20-016BFF7D0A98}"/>
              </a:ext>
            </a:extLst>
          </p:cNvPr>
          <p:cNvSpPr/>
          <p:nvPr userDrawn="1"/>
        </p:nvSpPr>
        <p:spPr>
          <a:xfrm>
            <a:off x="-9913" y="0"/>
            <a:ext cx="1226138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70"/>
            <a:endParaRPr lang="en-GB" sz="1867">
              <a:solidFill>
                <a:schemeClr val="bg1"/>
              </a:solidFill>
              <a:latin typeface="Poppins" panose="00000500000000000000" pitchFamily="2" charset="0"/>
            </a:endParaRPr>
          </a:p>
        </p:txBody>
      </p:sp>
      <p:sp>
        <p:nvSpPr>
          <p:cNvPr id="5" name="Title 1">
            <a:extLst>
              <a:ext uri="{FF2B5EF4-FFF2-40B4-BE49-F238E27FC236}">
                <a16:creationId xmlns:a16="http://schemas.microsoft.com/office/drawing/2014/main" id="{E31AEC4B-BB85-BBD0-EE86-94EE6F9C826B}"/>
              </a:ext>
            </a:extLst>
          </p:cNvPr>
          <p:cNvSpPr>
            <a:spLocks noGrp="1"/>
          </p:cNvSpPr>
          <p:nvPr>
            <p:ph type="ctrTitle" hasCustomPrompt="1"/>
          </p:nvPr>
        </p:nvSpPr>
        <p:spPr>
          <a:xfrm>
            <a:off x="2300050" y="2294275"/>
            <a:ext cx="9252087" cy="1556428"/>
          </a:xfrm>
          <a:prstGeom prst="rect">
            <a:avLst/>
          </a:prstGeom>
        </p:spPr>
        <p:txBody>
          <a:bodyPr anchor="ctr">
            <a:normAutofit/>
          </a:bodyPr>
          <a:lstStyle>
            <a:lvl1pPr algn="r">
              <a:defRPr sz="4267" spc="-100" baseline="0">
                <a:solidFill>
                  <a:schemeClr val="bg1"/>
                </a:solidFill>
                <a:latin typeface="Poppins SemiBold" panose="02000000000000000000" pitchFamily="2" charset="0"/>
                <a:cs typeface="Poppins SemiBold" panose="02000000000000000000" pitchFamily="2" charset="0"/>
              </a:defRPr>
            </a:lvl1pPr>
          </a:lstStyle>
          <a:p>
            <a:r>
              <a:rPr lang="en-US" dirty="0"/>
              <a:t>Thank you!</a:t>
            </a:r>
          </a:p>
        </p:txBody>
      </p:sp>
      <p:sp>
        <p:nvSpPr>
          <p:cNvPr id="11" name="Título 6">
            <a:extLst>
              <a:ext uri="{FF2B5EF4-FFF2-40B4-BE49-F238E27FC236}">
                <a16:creationId xmlns:a16="http://schemas.microsoft.com/office/drawing/2014/main" id="{B5582EA2-CA9B-A5C2-29C0-75B2206BAA4B}"/>
              </a:ext>
            </a:extLst>
          </p:cNvPr>
          <p:cNvSpPr txBox="1">
            <a:spLocks noChangeAspect="1"/>
          </p:cNvSpPr>
          <p:nvPr userDrawn="1"/>
        </p:nvSpPr>
        <p:spPr>
          <a:xfrm>
            <a:off x="912619" y="4120020"/>
            <a:ext cx="10639516" cy="731069"/>
          </a:xfrm>
          <a:prstGeom prst="rect">
            <a:avLst/>
          </a:prstGeom>
        </p:spPr>
        <p:txBody>
          <a:bodyPr wrap="none" numCol="2" anchor="t"/>
          <a:lstStyle>
            <a:lvl1pPr algn="ctr" defTabSz="685800" rtl="0" eaLnBrk="1" latinLnBrk="0" hangingPunct="1">
              <a:lnSpc>
                <a:spcPct val="90000"/>
              </a:lnSpc>
              <a:spcBef>
                <a:spcPct val="0"/>
              </a:spcBef>
              <a:buNone/>
              <a:defRPr sz="2800" b="1" kern="1200" spc="-45" baseline="0">
                <a:solidFill>
                  <a:schemeClr val="bg1"/>
                </a:solidFill>
                <a:latin typeface="+mj-lt"/>
                <a:ea typeface="+mj-ea"/>
                <a:cs typeface="+mj-cs"/>
              </a:defRPr>
            </a:lvl1pPr>
          </a:lstStyle>
          <a:p>
            <a:pPr>
              <a:lnSpc>
                <a:spcPct val="100000"/>
              </a:lnSpc>
              <a:spcBef>
                <a:spcPts val="0"/>
              </a:spcBef>
              <a:spcAft>
                <a:spcPts val="0"/>
              </a:spcAft>
            </a:pPr>
            <a:r>
              <a:rPr lang="es-ES" sz="2667" b="0" cap="none" baseline="0" dirty="0">
                <a:solidFill>
                  <a:schemeClr val="bg1"/>
                </a:solidFill>
                <a:latin typeface="Poppins" panose="00000500000000000000" pitchFamily="2" charset="0"/>
                <a:cs typeface="Poppins" panose="00000500000000000000" pitchFamily="2" charset="0"/>
              </a:rPr>
              <a:t>Eva Markvoort - </a:t>
            </a:r>
            <a:r>
              <a:rPr lang="es-ES" sz="2667" b="0" cap="none" baseline="0" dirty="0" err="1">
                <a:solidFill>
                  <a:schemeClr val="bg1"/>
                </a:solidFill>
                <a:latin typeface="Poppins" panose="00000500000000000000" pitchFamily="2" charset="0"/>
                <a:cs typeface="Poppins" panose="00000500000000000000" pitchFamily="2" charset="0"/>
              </a:rPr>
              <a:t>Membership</a:t>
            </a:r>
            <a:endParaRPr lang="es-ES" sz="2667" b="0" cap="none" baseline="0" dirty="0">
              <a:solidFill>
                <a:schemeClr val="bg1"/>
              </a:solidFill>
              <a:latin typeface="Poppins" panose="00000500000000000000" pitchFamily="2" charset="0"/>
              <a:cs typeface="Poppins" panose="00000500000000000000" pitchFamily="2" charset="0"/>
            </a:endParaRPr>
          </a:p>
          <a:p>
            <a:pPr>
              <a:lnSpc>
                <a:spcPct val="100000"/>
              </a:lnSpc>
              <a:spcBef>
                <a:spcPts val="0"/>
              </a:spcBef>
              <a:spcAft>
                <a:spcPts val="0"/>
              </a:spcAft>
            </a:pPr>
            <a:r>
              <a:rPr lang="es-ES" sz="2400" b="0" u="none" cap="none" baseline="0" dirty="0">
                <a:solidFill>
                  <a:schemeClr val="bg1"/>
                </a:solidFill>
                <a:latin typeface="Poppins ExtraLight" panose="00000300000000000000" pitchFamily="2" charset="0"/>
                <a:cs typeface="Poppins ExtraLight" panose="00000300000000000000" pitchFamily="2" charset="0"/>
                <a:hlinkClick r:id="rId2">
                  <a:extLst>
                    <a:ext uri="{A12FA001-AC4F-418D-AE19-62706E023703}">
                      <ahyp:hlinkClr xmlns:ahyp="http://schemas.microsoft.com/office/drawing/2018/hyperlinkcolor" val="tx"/>
                    </a:ext>
                  </a:extLst>
                </a:hlinkClick>
              </a:rPr>
              <a:t>markvoort@5g-mag.com</a:t>
            </a:r>
            <a:endParaRPr lang="es-ES" sz="2400" b="0" u="none" cap="none" baseline="0" dirty="0">
              <a:solidFill>
                <a:schemeClr val="bg1"/>
              </a:solidFill>
              <a:latin typeface="Poppins ExtraLight" panose="00000300000000000000" pitchFamily="2" charset="0"/>
              <a:cs typeface="Poppins ExtraLight" panose="00000300000000000000" pitchFamily="2" charset="0"/>
            </a:endParaRPr>
          </a:p>
          <a:p>
            <a:pPr>
              <a:lnSpc>
                <a:spcPct val="100000"/>
              </a:lnSpc>
              <a:spcBef>
                <a:spcPts val="0"/>
              </a:spcBef>
              <a:spcAft>
                <a:spcPts val="0"/>
              </a:spcAft>
            </a:pPr>
            <a:endParaRPr lang="es-ES" sz="2667" b="0" cap="small" baseline="0" dirty="0">
              <a:solidFill>
                <a:schemeClr val="bg1"/>
              </a:solidFill>
              <a:latin typeface="Poppins ExtraLight" panose="00000300000000000000" pitchFamily="2" charset="0"/>
              <a:cs typeface="Poppins ExtraLight" panose="00000300000000000000" pitchFamily="2" charset="0"/>
            </a:endParaRPr>
          </a:p>
          <a:p>
            <a:pPr algn="r">
              <a:lnSpc>
                <a:spcPct val="100000"/>
              </a:lnSpc>
              <a:spcBef>
                <a:spcPts val="0"/>
              </a:spcBef>
              <a:spcAft>
                <a:spcPts val="0"/>
              </a:spcAft>
            </a:pPr>
            <a:r>
              <a:rPr lang="es-ES" sz="2667" b="0" kern="1200" cap="none" spc="-60" baseline="0" dirty="0">
                <a:solidFill>
                  <a:schemeClr val="bg1"/>
                </a:solidFill>
                <a:latin typeface="Poppins" panose="00000500000000000000" pitchFamily="2" charset="0"/>
                <a:ea typeface="+mj-ea"/>
                <a:cs typeface="Poppins" panose="00000500000000000000" pitchFamily="2" charset="0"/>
              </a:rPr>
              <a:t>Jordi J. Gimenez - Technology</a:t>
            </a:r>
          </a:p>
          <a:p>
            <a:pPr marL="0" algn="ctr" defTabSz="914377" rtl="0" eaLnBrk="1" latinLnBrk="0" hangingPunct="1">
              <a:lnSpc>
                <a:spcPct val="100000"/>
              </a:lnSpc>
              <a:spcBef>
                <a:spcPts val="0"/>
              </a:spcBef>
              <a:spcAft>
                <a:spcPts val="0"/>
              </a:spcAft>
              <a:buNone/>
            </a:pPr>
            <a:r>
              <a:rPr lang="es-ES" sz="2400" b="0" u="none" kern="1200" cap="none" spc="-60" baseline="0" dirty="0">
                <a:solidFill>
                  <a:schemeClr val="bg1"/>
                </a:solidFill>
                <a:latin typeface="Poppins ExtraLight" panose="00000300000000000000" pitchFamily="2" charset="0"/>
                <a:ea typeface="+mj-ea"/>
                <a:cs typeface="Poppins ExtraLight" panose="00000300000000000000" pitchFamily="2" charset="0"/>
                <a:hlinkClick r:id="rId3">
                  <a:extLst>
                    <a:ext uri="{A12FA001-AC4F-418D-AE19-62706E023703}">
                      <ahyp:hlinkClr xmlns:ahyp="http://schemas.microsoft.com/office/drawing/2018/hyperlinkcolor" val="tx"/>
                    </a:ext>
                  </a:extLst>
                </a:hlinkClick>
              </a:rPr>
              <a:t>gimenez@5g-mag.com</a:t>
            </a:r>
            <a:endParaRPr lang="es-ES" sz="2400" b="0" u="none" kern="1200" cap="none" spc="-60" baseline="0" dirty="0">
              <a:solidFill>
                <a:schemeClr val="bg1"/>
              </a:solidFill>
              <a:latin typeface="Poppins ExtraLight" panose="00000300000000000000" pitchFamily="2" charset="0"/>
              <a:ea typeface="+mj-ea"/>
              <a:cs typeface="Poppins ExtraLight" panose="00000300000000000000" pitchFamily="2" charset="0"/>
            </a:endParaRPr>
          </a:p>
        </p:txBody>
      </p:sp>
      <p:sp>
        <p:nvSpPr>
          <p:cNvPr id="2" name="TextBox 26">
            <a:extLst>
              <a:ext uri="{FF2B5EF4-FFF2-40B4-BE49-F238E27FC236}">
                <a16:creationId xmlns:a16="http://schemas.microsoft.com/office/drawing/2014/main" id="{1AA07B98-2480-8FE0-63A0-B5B3A46E9D80}"/>
              </a:ext>
            </a:extLst>
          </p:cNvPr>
          <p:cNvSpPr txBox="1"/>
          <p:nvPr userDrawn="1"/>
        </p:nvSpPr>
        <p:spPr>
          <a:xfrm>
            <a:off x="-9914" y="6478138"/>
            <a:ext cx="12261385" cy="338554"/>
          </a:xfrm>
          <a:prstGeom prst="rect">
            <a:avLst/>
          </a:prstGeom>
          <a:noFill/>
        </p:spPr>
        <p:txBody>
          <a:bodyPr wrap="square">
            <a:spAutoFit/>
          </a:bodyPr>
          <a:lstStyle/>
          <a:p>
            <a:pPr marL="0" marR="0" lvl="1" indent="0" algn="l" defTabSz="609585" rtl="0" eaLnBrk="1" fontAlgn="auto" latinLnBrk="0" hangingPunct="1">
              <a:lnSpc>
                <a:spcPct val="100000"/>
              </a:lnSpc>
              <a:spcBef>
                <a:spcPts val="0"/>
              </a:spcBef>
              <a:spcAft>
                <a:spcPts val="0"/>
              </a:spcAft>
              <a:buClr>
                <a:srgbClr val="00A0D2"/>
              </a:buClr>
              <a:buSzTx/>
              <a:buFont typeface="Wingdings" panose="05000000000000000000" pitchFamily="2" charset="2"/>
              <a:buNone/>
              <a:tabLst/>
              <a:defRPr/>
            </a:pPr>
            <a:r>
              <a:rPr lang="en-US" sz="1600" kern="1200" noProof="0" dirty="0">
                <a:solidFill>
                  <a:schemeClr val="bg1"/>
                </a:solidFill>
                <a:latin typeface="Poppins ExtraLight" panose="00000300000000000000" pitchFamily="2" charset="0"/>
                <a:ea typeface="+mn-ea"/>
                <a:cs typeface="Poppins ExtraLight" panose="00000300000000000000" pitchFamily="2" charset="0"/>
                <a:hlinkClick r:id="rId4">
                  <a:extLst>
                    <a:ext uri="{A12FA001-AC4F-418D-AE19-62706E023703}">
                      <ahyp:hlinkClr xmlns:ahyp="http://schemas.microsoft.com/office/drawing/2018/hyperlinkcolor" val="tx"/>
                    </a:ext>
                  </a:extLst>
                </a:hlinkClick>
              </a:rPr>
              <a:t>www.5g-mag.com</a:t>
            </a:r>
            <a:r>
              <a:rPr lang="en-US" sz="1600" kern="1200" noProof="0" dirty="0">
                <a:solidFill>
                  <a:schemeClr val="bg1"/>
                </a:solidFill>
                <a:latin typeface="Poppins ExtraLight" panose="00000300000000000000" pitchFamily="2" charset="0"/>
                <a:ea typeface="+mn-ea"/>
                <a:cs typeface="Poppins ExtraLight" panose="00000300000000000000" pitchFamily="2" charset="0"/>
              </a:rPr>
              <a:t> - </a:t>
            </a:r>
            <a:r>
              <a:rPr lang="en-US" sz="1600" kern="1200" noProof="0" dirty="0">
                <a:solidFill>
                  <a:schemeClr val="bg1"/>
                </a:solidFill>
                <a:latin typeface="Poppins ExtraLight" panose="00000300000000000000" pitchFamily="2" charset="0"/>
                <a:ea typeface="+mn-ea"/>
                <a:cs typeface="Poppins ExtraLight" panose="00000300000000000000" pitchFamily="2" charset="0"/>
                <a:hlinkClick r:id="rId5">
                  <a:extLst>
                    <a:ext uri="{A12FA001-AC4F-418D-AE19-62706E023703}">
                      <ahyp:hlinkClr xmlns:ahyp="http://schemas.microsoft.com/office/drawing/2018/hyperlinkcolor" val="tx"/>
                    </a:ext>
                  </a:extLst>
                </a:hlinkClick>
              </a:rPr>
              <a:t>5g-mag.github.io</a:t>
            </a:r>
            <a:endParaRPr lang="en-US" sz="1600" kern="1200" noProof="0" dirty="0">
              <a:solidFill>
                <a:schemeClr val="bg1"/>
              </a:solidFill>
              <a:latin typeface="Poppins ExtraLight" panose="00000300000000000000" pitchFamily="2" charset="0"/>
              <a:ea typeface="+mn-ea"/>
              <a:cs typeface="Poppins ExtraLight" panose="00000300000000000000" pitchFamily="2" charset="0"/>
            </a:endParaRPr>
          </a:p>
        </p:txBody>
      </p:sp>
      <p:sp>
        <p:nvSpPr>
          <p:cNvPr id="4" name="Rectangle: Rounded Corners 3">
            <a:extLst>
              <a:ext uri="{FF2B5EF4-FFF2-40B4-BE49-F238E27FC236}">
                <a16:creationId xmlns:a16="http://schemas.microsoft.com/office/drawing/2014/main" id="{FC34887D-F5E2-645A-9971-A9752D9998C1}"/>
              </a:ext>
            </a:extLst>
          </p:cNvPr>
          <p:cNvSpPr/>
          <p:nvPr userDrawn="1"/>
        </p:nvSpPr>
        <p:spPr>
          <a:xfrm>
            <a:off x="-1171899" y="600503"/>
            <a:ext cx="4392772" cy="1342568"/>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sz="4267" dirty="0">
              <a:solidFill>
                <a:srgbClr val="00A0D2"/>
              </a:solidFill>
              <a:latin typeface="+mj-lt"/>
            </a:endParaRPr>
          </a:p>
        </p:txBody>
      </p:sp>
      <p:pic>
        <p:nvPicPr>
          <p:cNvPr id="6" name="Graphic 5">
            <a:extLst>
              <a:ext uri="{FF2B5EF4-FFF2-40B4-BE49-F238E27FC236}">
                <a16:creationId xmlns:a16="http://schemas.microsoft.com/office/drawing/2014/main" id="{2BC323AA-02FC-88C2-0603-B759265B6F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1800" y="720001"/>
            <a:ext cx="2640000" cy="1103575"/>
          </a:xfrm>
          <a:prstGeom prst="rect">
            <a:avLst/>
          </a:prstGeom>
        </p:spPr>
      </p:pic>
    </p:spTree>
    <p:extLst>
      <p:ext uri="{BB962C8B-B14F-4D97-AF65-F5344CB8AC3E}">
        <p14:creationId xmlns:p14="http://schemas.microsoft.com/office/powerpoint/2010/main" val="25085091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3" name="Rectángulo 20">
            <a:extLst>
              <a:ext uri="{FF2B5EF4-FFF2-40B4-BE49-F238E27FC236}">
                <a16:creationId xmlns:a16="http://schemas.microsoft.com/office/drawing/2014/main" id="{1D614446-C5DC-56A5-5F20-016BFF7D0A98}"/>
              </a:ext>
            </a:extLst>
          </p:cNvPr>
          <p:cNvSpPr/>
          <p:nvPr userDrawn="1"/>
        </p:nvSpPr>
        <p:spPr>
          <a:xfrm>
            <a:off x="-9913" y="0"/>
            <a:ext cx="1226138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70"/>
            <a:endParaRPr lang="en-GB" sz="1867">
              <a:solidFill>
                <a:schemeClr val="bg1"/>
              </a:solidFill>
              <a:latin typeface="Poppins" panose="00000500000000000000" pitchFamily="2" charset="0"/>
            </a:endParaRPr>
          </a:p>
        </p:txBody>
      </p:sp>
      <p:sp>
        <p:nvSpPr>
          <p:cNvPr id="5" name="Title 1">
            <a:extLst>
              <a:ext uri="{FF2B5EF4-FFF2-40B4-BE49-F238E27FC236}">
                <a16:creationId xmlns:a16="http://schemas.microsoft.com/office/drawing/2014/main" id="{E31AEC4B-BB85-BBD0-EE86-94EE6F9C826B}"/>
              </a:ext>
            </a:extLst>
          </p:cNvPr>
          <p:cNvSpPr>
            <a:spLocks noGrp="1"/>
          </p:cNvSpPr>
          <p:nvPr>
            <p:ph type="ctrTitle" hasCustomPrompt="1"/>
          </p:nvPr>
        </p:nvSpPr>
        <p:spPr>
          <a:xfrm>
            <a:off x="2300050" y="2294275"/>
            <a:ext cx="9252087" cy="1556428"/>
          </a:xfrm>
          <a:prstGeom prst="rect">
            <a:avLst/>
          </a:prstGeom>
        </p:spPr>
        <p:txBody>
          <a:bodyPr anchor="ctr">
            <a:normAutofit/>
          </a:bodyPr>
          <a:lstStyle>
            <a:lvl1pPr algn="r">
              <a:defRPr sz="4267" spc="-100" baseline="0">
                <a:solidFill>
                  <a:schemeClr val="bg1"/>
                </a:solidFill>
                <a:latin typeface="Poppins SemiBold" panose="02000000000000000000" pitchFamily="2" charset="0"/>
                <a:cs typeface="Poppins SemiBold" panose="02000000000000000000" pitchFamily="2" charset="0"/>
              </a:defRPr>
            </a:lvl1pPr>
          </a:lstStyle>
          <a:p>
            <a:r>
              <a:rPr lang="en-US" dirty="0"/>
              <a:t>Thank you!</a:t>
            </a:r>
          </a:p>
        </p:txBody>
      </p:sp>
      <p:sp>
        <p:nvSpPr>
          <p:cNvPr id="6" name="Subtitle 2">
            <a:extLst>
              <a:ext uri="{FF2B5EF4-FFF2-40B4-BE49-F238E27FC236}">
                <a16:creationId xmlns:a16="http://schemas.microsoft.com/office/drawing/2014/main" id="{0EF4F3BE-A197-B91D-9BE3-7306CFA34CCE}"/>
              </a:ext>
            </a:extLst>
          </p:cNvPr>
          <p:cNvSpPr>
            <a:spLocks noGrp="1"/>
          </p:cNvSpPr>
          <p:nvPr>
            <p:ph type="subTitle" idx="1" hasCustomPrompt="1"/>
          </p:nvPr>
        </p:nvSpPr>
        <p:spPr>
          <a:xfrm>
            <a:off x="912620" y="5758569"/>
            <a:ext cx="10639515" cy="512507"/>
          </a:xfrm>
          <a:prstGeom prst="rect">
            <a:avLst/>
          </a:prstGeom>
        </p:spPr>
        <p:txBody>
          <a:bodyPr anchor="ctr">
            <a:noAutofit/>
          </a:bodyPr>
          <a:lstStyle>
            <a:lvl1pPr marL="0" indent="0" algn="r">
              <a:buNone/>
              <a:defRPr sz="1867" b="0" cap="none" spc="0" baseline="0">
                <a:solidFill>
                  <a:schemeClr val="bg1"/>
                </a:solidFill>
                <a:latin typeface="Poppins" panose="00000500000000000000" pitchFamily="2" charset="0"/>
                <a:cs typeface="Poppins" panose="00000500000000000000" pitchFamily="2" charset="0"/>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s-ES" dirty="0" err="1"/>
              <a:t>Name</a:t>
            </a:r>
            <a:r>
              <a:rPr lang="es-ES" dirty="0"/>
              <a:t> of the Event</a:t>
            </a:r>
          </a:p>
        </p:txBody>
      </p:sp>
      <p:sp>
        <p:nvSpPr>
          <p:cNvPr id="7" name="Text Placeholder 2">
            <a:extLst>
              <a:ext uri="{FF2B5EF4-FFF2-40B4-BE49-F238E27FC236}">
                <a16:creationId xmlns:a16="http://schemas.microsoft.com/office/drawing/2014/main" id="{B5A4EEB4-8A44-A32A-314C-DDEF43973BE2}"/>
              </a:ext>
            </a:extLst>
          </p:cNvPr>
          <p:cNvSpPr>
            <a:spLocks noGrp="1"/>
          </p:cNvSpPr>
          <p:nvPr>
            <p:ph type="body" sz="quarter" idx="11" hasCustomPrompt="1"/>
          </p:nvPr>
        </p:nvSpPr>
        <p:spPr>
          <a:xfrm>
            <a:off x="912621" y="4120021"/>
            <a:ext cx="10639516" cy="507673"/>
          </a:xfrm>
          <a:prstGeom prst="rect">
            <a:avLst/>
          </a:prstGeom>
        </p:spPr>
        <p:txBody>
          <a:bodyPr anchor="ctr"/>
          <a:lstStyle>
            <a:lvl1pPr marL="0" indent="0" algn="r" defTabSz="914377" rtl="0" eaLnBrk="1" latinLnBrk="0" hangingPunct="1">
              <a:lnSpc>
                <a:spcPct val="90000"/>
              </a:lnSpc>
              <a:spcBef>
                <a:spcPts val="1200"/>
              </a:spcBef>
              <a:buClr>
                <a:srgbClr val="1E4395"/>
              </a:buClr>
              <a:buFont typeface="Wingdings 2" pitchFamily="18" charset="2"/>
              <a:buNone/>
              <a:defRPr lang="en-US" sz="2667" b="0" kern="1200" cap="none" spc="0" baseline="0" dirty="0" smtClean="0">
                <a:solidFill>
                  <a:schemeClr val="bg1"/>
                </a:solidFill>
                <a:latin typeface="Poppins" panose="00000500000000000000" pitchFamily="2" charset="0"/>
                <a:ea typeface="+mn-ea"/>
                <a:cs typeface="Poppins" panose="00000500000000000000" pitchFamily="2" charset="0"/>
              </a:defRPr>
            </a:lvl1pPr>
            <a:lvl2pPr marL="502907" indent="0">
              <a:buNone/>
              <a:defRPr/>
            </a:lvl2pPr>
            <a:lvl5pPr marL="1874473" indent="0">
              <a:buNone/>
              <a:defRPr/>
            </a:lvl5pPr>
          </a:lstStyle>
          <a:p>
            <a:r>
              <a:rPr lang="es-ES" dirty="0" err="1"/>
              <a:t>Author</a:t>
            </a:r>
            <a:endParaRPr lang="es-ES" dirty="0"/>
          </a:p>
        </p:txBody>
      </p:sp>
      <p:sp>
        <p:nvSpPr>
          <p:cNvPr id="8" name="Text Placeholder 2">
            <a:extLst>
              <a:ext uri="{FF2B5EF4-FFF2-40B4-BE49-F238E27FC236}">
                <a16:creationId xmlns:a16="http://schemas.microsoft.com/office/drawing/2014/main" id="{F89DD906-2044-2C11-F263-E56FD4C13288}"/>
              </a:ext>
            </a:extLst>
          </p:cNvPr>
          <p:cNvSpPr>
            <a:spLocks noGrp="1"/>
          </p:cNvSpPr>
          <p:nvPr>
            <p:ph type="body" sz="quarter" idx="12" hasCustomPrompt="1"/>
          </p:nvPr>
        </p:nvSpPr>
        <p:spPr>
          <a:xfrm>
            <a:off x="912621" y="4681217"/>
            <a:ext cx="10639515" cy="507673"/>
          </a:xfrm>
          <a:prstGeom prst="rect">
            <a:avLst/>
          </a:prstGeom>
        </p:spPr>
        <p:txBody>
          <a:bodyPr anchor="ctr"/>
          <a:lstStyle>
            <a:lvl1pPr marL="0" indent="0" algn="r" defTabSz="914377" rtl="0" eaLnBrk="1" latinLnBrk="0" hangingPunct="1">
              <a:lnSpc>
                <a:spcPct val="90000"/>
              </a:lnSpc>
              <a:spcBef>
                <a:spcPts val="1200"/>
              </a:spcBef>
              <a:buClr>
                <a:srgbClr val="1E4395"/>
              </a:buClr>
              <a:buFont typeface="Wingdings 2" pitchFamily="18" charset="2"/>
              <a:buNone/>
              <a:defRPr lang="en-US" sz="2400" b="0" kern="1200" cap="none" spc="0" baseline="0" dirty="0" smtClean="0">
                <a:solidFill>
                  <a:schemeClr val="bg1"/>
                </a:solidFill>
                <a:latin typeface="Poppins ExtraLight" panose="00000300000000000000" pitchFamily="2" charset="0"/>
                <a:ea typeface="+mn-ea"/>
                <a:cs typeface="Poppins ExtraLight" panose="00000300000000000000" pitchFamily="2" charset="0"/>
              </a:defRPr>
            </a:lvl1pPr>
            <a:lvl2pPr marL="502907" indent="0">
              <a:buNone/>
              <a:defRPr/>
            </a:lvl2pPr>
            <a:lvl5pPr marL="1874473" indent="0">
              <a:buNone/>
              <a:defRPr/>
            </a:lvl5pPr>
          </a:lstStyle>
          <a:p>
            <a:r>
              <a:rPr lang="es-ES" dirty="0" err="1"/>
              <a:t>Afiliation</a:t>
            </a:r>
            <a:endParaRPr lang="es-ES" dirty="0"/>
          </a:p>
        </p:txBody>
      </p:sp>
      <p:sp>
        <p:nvSpPr>
          <p:cNvPr id="12" name="Rectangle 5">
            <a:extLst>
              <a:ext uri="{FF2B5EF4-FFF2-40B4-BE49-F238E27FC236}">
                <a16:creationId xmlns:a16="http://schemas.microsoft.com/office/drawing/2014/main" id="{B77838EF-F908-1E52-8DC3-4D88BF99E8CC}"/>
              </a:ext>
            </a:extLst>
          </p:cNvPr>
          <p:cNvSpPr/>
          <p:nvPr userDrawn="1"/>
        </p:nvSpPr>
        <p:spPr>
          <a:xfrm rot="16200000">
            <a:off x="9880888" y="4444435"/>
            <a:ext cx="446200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70">
              <a:defRPr/>
            </a:pPr>
            <a:r>
              <a:rPr lang="en-US" sz="800" noProof="0" dirty="0">
                <a:solidFill>
                  <a:schemeClr val="bg1"/>
                </a:solidFill>
                <a:latin typeface="Poppins" panose="00000500000000000000" pitchFamily="2" charset="0"/>
                <a:cs typeface="Poppins" panose="00000500000000000000" pitchFamily="2" charset="0"/>
              </a:rPr>
              <a:t>This presentation uses images from flaticon.com, oixabay.com and unsplash.com</a:t>
            </a:r>
          </a:p>
        </p:txBody>
      </p:sp>
      <p:sp>
        <p:nvSpPr>
          <p:cNvPr id="2" name="TextBox 26">
            <a:extLst>
              <a:ext uri="{FF2B5EF4-FFF2-40B4-BE49-F238E27FC236}">
                <a16:creationId xmlns:a16="http://schemas.microsoft.com/office/drawing/2014/main" id="{089E5FD2-62D3-E1CC-07E1-5EF329C878DF}"/>
              </a:ext>
            </a:extLst>
          </p:cNvPr>
          <p:cNvSpPr txBox="1"/>
          <p:nvPr userDrawn="1"/>
        </p:nvSpPr>
        <p:spPr>
          <a:xfrm>
            <a:off x="-9914" y="6478138"/>
            <a:ext cx="12261385" cy="338554"/>
          </a:xfrm>
          <a:prstGeom prst="rect">
            <a:avLst/>
          </a:prstGeom>
          <a:noFill/>
        </p:spPr>
        <p:txBody>
          <a:bodyPr wrap="square">
            <a:spAutoFit/>
          </a:bodyPr>
          <a:lstStyle/>
          <a:p>
            <a:pPr marL="0" marR="0" lvl="1" indent="0" algn="l" defTabSz="609585" rtl="0" eaLnBrk="1" fontAlgn="auto" latinLnBrk="0" hangingPunct="1">
              <a:lnSpc>
                <a:spcPct val="100000"/>
              </a:lnSpc>
              <a:spcBef>
                <a:spcPts val="0"/>
              </a:spcBef>
              <a:spcAft>
                <a:spcPts val="0"/>
              </a:spcAft>
              <a:buClr>
                <a:srgbClr val="00A0D2"/>
              </a:buClr>
              <a:buSzTx/>
              <a:buFont typeface="Wingdings" panose="05000000000000000000" pitchFamily="2" charset="2"/>
              <a:buNone/>
              <a:tabLst/>
              <a:defRPr/>
            </a:pPr>
            <a:r>
              <a:rPr lang="en-US" sz="1600" kern="1200" noProof="0" dirty="0">
                <a:solidFill>
                  <a:schemeClr val="bg1"/>
                </a:solidFill>
                <a:latin typeface="Poppins ExtraLight" panose="00000300000000000000" pitchFamily="2" charset="0"/>
                <a:ea typeface="+mn-ea"/>
                <a:cs typeface="Poppins ExtraLight" panose="00000300000000000000" pitchFamily="2" charset="0"/>
                <a:hlinkClick r:id="rId2">
                  <a:extLst>
                    <a:ext uri="{A12FA001-AC4F-418D-AE19-62706E023703}">
                      <ahyp:hlinkClr xmlns:ahyp="http://schemas.microsoft.com/office/drawing/2018/hyperlinkcolor" val="tx"/>
                    </a:ext>
                  </a:extLst>
                </a:hlinkClick>
              </a:rPr>
              <a:t>www.5g-mag.com</a:t>
            </a:r>
            <a:r>
              <a:rPr lang="en-US" sz="1600" kern="1200" noProof="0" dirty="0">
                <a:solidFill>
                  <a:schemeClr val="bg1"/>
                </a:solidFill>
                <a:latin typeface="Poppins ExtraLight" panose="00000300000000000000" pitchFamily="2" charset="0"/>
                <a:ea typeface="+mn-ea"/>
                <a:cs typeface="Poppins ExtraLight" panose="00000300000000000000" pitchFamily="2" charset="0"/>
              </a:rPr>
              <a:t> - </a:t>
            </a:r>
            <a:r>
              <a:rPr lang="en-US" sz="1600" kern="1200" noProof="0" dirty="0">
                <a:solidFill>
                  <a:schemeClr val="bg1"/>
                </a:solidFill>
                <a:latin typeface="Poppins ExtraLight" panose="00000300000000000000" pitchFamily="2" charset="0"/>
                <a:ea typeface="+mn-ea"/>
                <a:cs typeface="Poppins ExtraLight" panose="00000300000000000000" pitchFamily="2" charset="0"/>
                <a:hlinkClick r:id="rId3">
                  <a:extLst>
                    <a:ext uri="{A12FA001-AC4F-418D-AE19-62706E023703}">
                      <ahyp:hlinkClr xmlns:ahyp="http://schemas.microsoft.com/office/drawing/2018/hyperlinkcolor" val="tx"/>
                    </a:ext>
                  </a:extLst>
                </a:hlinkClick>
              </a:rPr>
              <a:t>5g-mag.github.io</a:t>
            </a:r>
            <a:endParaRPr lang="en-US" sz="1600" kern="1200" noProof="0" dirty="0">
              <a:solidFill>
                <a:schemeClr val="bg1"/>
              </a:solidFill>
              <a:latin typeface="Poppins ExtraLight" panose="00000300000000000000" pitchFamily="2" charset="0"/>
              <a:ea typeface="+mn-ea"/>
              <a:cs typeface="Poppins ExtraLight" panose="00000300000000000000" pitchFamily="2" charset="0"/>
            </a:endParaRPr>
          </a:p>
        </p:txBody>
      </p:sp>
      <p:sp>
        <p:nvSpPr>
          <p:cNvPr id="4" name="Rectangle: Rounded Corners 3">
            <a:extLst>
              <a:ext uri="{FF2B5EF4-FFF2-40B4-BE49-F238E27FC236}">
                <a16:creationId xmlns:a16="http://schemas.microsoft.com/office/drawing/2014/main" id="{E883A968-DD5E-1B8A-4F33-99119137D757}"/>
              </a:ext>
            </a:extLst>
          </p:cNvPr>
          <p:cNvSpPr/>
          <p:nvPr userDrawn="1"/>
        </p:nvSpPr>
        <p:spPr>
          <a:xfrm>
            <a:off x="-1171899" y="600503"/>
            <a:ext cx="4392772" cy="1342568"/>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sz="4267" dirty="0">
              <a:solidFill>
                <a:srgbClr val="00A0D2"/>
              </a:solidFill>
              <a:latin typeface="+mj-lt"/>
            </a:endParaRPr>
          </a:p>
        </p:txBody>
      </p:sp>
      <p:pic>
        <p:nvPicPr>
          <p:cNvPr id="9" name="Graphic 8">
            <a:extLst>
              <a:ext uri="{FF2B5EF4-FFF2-40B4-BE49-F238E27FC236}">
                <a16:creationId xmlns:a16="http://schemas.microsoft.com/office/drawing/2014/main" id="{00E399B1-6220-2F0C-A173-C8432F3D93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1800" y="720001"/>
            <a:ext cx="2640000" cy="1103575"/>
          </a:xfrm>
          <a:prstGeom prst="rect">
            <a:avLst/>
          </a:prstGeom>
        </p:spPr>
      </p:pic>
    </p:spTree>
    <p:extLst>
      <p:ext uri="{BB962C8B-B14F-4D97-AF65-F5344CB8AC3E}">
        <p14:creationId xmlns:p14="http://schemas.microsoft.com/office/powerpoint/2010/main" val="31375237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A6FBAE8-3CD7-7084-C26C-E1A4BFFA29BB}"/>
              </a:ext>
            </a:extLst>
          </p:cNvPr>
          <p:cNvSpPr>
            <a:spLocks noGrp="1"/>
          </p:cNvSpPr>
          <p:nvPr>
            <p:ph type="sldNum" sz="quarter" idx="4"/>
          </p:nvPr>
        </p:nvSpPr>
        <p:spPr>
          <a:xfrm>
            <a:off x="11612665" y="6571022"/>
            <a:ext cx="549593" cy="277065"/>
          </a:xfrm>
          <a:prstGeom prst="rect">
            <a:avLst/>
          </a:prstGeom>
        </p:spPr>
        <p:txBody>
          <a:bodyPr vert="horz" lIns="91440" tIns="45720" rIns="91440" bIns="45720" rtlCol="0" anchor="ctr"/>
          <a:lstStyle>
            <a:lvl1pPr algn="r">
              <a:defRPr lang="fr-CH" sz="933" smtClean="0">
                <a:solidFill>
                  <a:srgbClr val="2B6CA3"/>
                </a:solidFill>
                <a:latin typeface="Poppins" panose="00000500000000000000" pitchFamily="2" charset="0"/>
                <a:cs typeface="Poppins" panose="00000500000000000000" pitchFamily="2" charset="0"/>
              </a:defRPr>
            </a:lvl1pPr>
          </a:lstStyle>
          <a:p>
            <a:fld id="{4FAB73BC-B049-4115-A692-8D63A059BFB8}" type="slidenum">
              <a:rPr lang="es-ES" smtClean="0"/>
              <a:pPr/>
              <a:t>‹#›</a:t>
            </a:fld>
            <a:endParaRPr lang="es-ES" dirty="0"/>
          </a:p>
        </p:txBody>
      </p:sp>
      <p:sp>
        <p:nvSpPr>
          <p:cNvPr id="5" name="Date Placeholder 3">
            <a:extLst>
              <a:ext uri="{FF2B5EF4-FFF2-40B4-BE49-F238E27FC236}">
                <a16:creationId xmlns:a16="http://schemas.microsoft.com/office/drawing/2014/main" id="{E8539564-B64B-9A96-CFF6-043BDD08E030}"/>
              </a:ext>
            </a:extLst>
          </p:cNvPr>
          <p:cNvSpPr>
            <a:spLocks noGrp="1"/>
          </p:cNvSpPr>
          <p:nvPr>
            <p:ph type="dt" sz="half" idx="2"/>
          </p:nvPr>
        </p:nvSpPr>
        <p:spPr>
          <a:xfrm>
            <a:off x="10592339" y="6571021"/>
            <a:ext cx="1020324" cy="276084"/>
          </a:xfrm>
          <a:prstGeom prst="rect">
            <a:avLst/>
          </a:prstGeom>
        </p:spPr>
        <p:txBody>
          <a:bodyPr lIns="0" tIns="0" rIns="0" bIns="0" anchor="ctr"/>
          <a:lstStyle>
            <a:lvl1pPr marL="0" algn="r" defTabSz="609585" rtl="0" eaLnBrk="1" latinLnBrk="0" hangingPunct="1">
              <a:defRPr lang="en-US" sz="933" kern="1200" smtClean="0">
                <a:solidFill>
                  <a:srgbClr val="000000">
                    <a:lumMod val="65000"/>
                    <a:lumOff val="35000"/>
                  </a:srgbClr>
                </a:solidFill>
                <a:latin typeface="Poppins" panose="00000500000000000000" pitchFamily="2" charset="0"/>
                <a:ea typeface="+mn-ea"/>
                <a:cs typeface="Poppins" panose="00000500000000000000" pitchFamily="2" charset="0"/>
              </a:defRPr>
            </a:lvl1pPr>
          </a:lstStyle>
          <a:p>
            <a:pPr>
              <a:defRPr/>
            </a:pPr>
            <a:r>
              <a:rPr lang="nl-NL">
                <a:solidFill>
                  <a:srgbClr val="2B6CA3"/>
                </a:solidFill>
              </a:rPr>
              <a:t>5G-MAG © 2025</a:t>
            </a:r>
            <a:endParaRPr lang="nl-NL" dirty="0">
              <a:solidFill>
                <a:srgbClr val="2B6CA3"/>
              </a:solidFill>
            </a:endParaRPr>
          </a:p>
        </p:txBody>
      </p:sp>
    </p:spTree>
    <p:extLst>
      <p:ext uri="{BB962C8B-B14F-4D97-AF65-F5344CB8AC3E}">
        <p14:creationId xmlns:p14="http://schemas.microsoft.com/office/powerpoint/2010/main" val="4056316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0100" y="784224"/>
            <a:ext cx="6972300" cy="720000"/>
          </a:xfrm>
        </p:spPr>
        <p:txBody>
          <a:bodyPr/>
          <a:lstStyle>
            <a:lvl1pPr>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599" y="2028825"/>
            <a:ext cx="7920000" cy="4029975"/>
          </a:xfrm>
        </p:spPr>
        <p:txBody>
          <a:bodyPr/>
          <a:lstStyle>
            <a:lvl1pPr>
              <a:spcBef>
                <a:spcPts val="3000"/>
              </a:spcBef>
              <a:defRPr>
                <a:solidFill>
                  <a:schemeClr val="tx1"/>
                </a:solidFill>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Tree>
    <p:extLst>
      <p:ext uri="{BB962C8B-B14F-4D97-AF65-F5344CB8AC3E}">
        <p14:creationId xmlns:p14="http://schemas.microsoft.com/office/powerpoint/2010/main" val="16882640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pPr algn="ctr"/>
            <a:endParaRPr lang="en-US" dirty="0"/>
          </a:p>
        </p:txBody>
      </p:sp>
      <p:sp>
        <p:nvSpPr>
          <p:cNvPr id="5" name="Footer Placeholder 4"/>
          <p:cNvSpPr>
            <a:spLocks noGrp="1"/>
          </p:cNvSpPr>
          <p:nvPr>
            <p:ph type="ftr" sz="quarter" idx="11"/>
          </p:nvPr>
        </p:nvSpPr>
        <p:spPr/>
        <p:txBody>
          <a:bodyPr/>
          <a:lstStyle/>
          <a:p>
            <a:r>
              <a:rPr lang="en-US"/>
              <a:t>MWC2025</a:t>
            </a:r>
            <a:endParaRPr lang="en-US" dirty="0"/>
          </a:p>
        </p:txBody>
      </p:sp>
      <p:sp>
        <p:nvSpPr>
          <p:cNvPr id="6" name="Slide Number Placeholder 5"/>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612292606"/>
      </p:ext>
    </p:extLst>
  </p:cSld>
  <p:clrMapOvr>
    <a:masterClrMapping/>
  </p:clrMapOvr>
  <p:hf hdr="0" dt="0"/>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lgn="ctr"/>
            <a:endParaRPr lang="en-US" dirty="0"/>
          </a:p>
        </p:txBody>
      </p:sp>
      <p:sp>
        <p:nvSpPr>
          <p:cNvPr id="5" name="Footer Placeholder 4"/>
          <p:cNvSpPr>
            <a:spLocks noGrp="1"/>
          </p:cNvSpPr>
          <p:nvPr>
            <p:ph type="ftr" sz="quarter" idx="11"/>
          </p:nvPr>
        </p:nvSpPr>
        <p:spPr/>
        <p:txBody>
          <a:bodyPr/>
          <a:lstStyle/>
          <a:p>
            <a:r>
              <a:rPr lang="en-US"/>
              <a:t>MWC2025</a:t>
            </a:r>
            <a:endParaRPr lang="en-US" dirty="0"/>
          </a:p>
        </p:txBody>
      </p:sp>
      <p:sp>
        <p:nvSpPr>
          <p:cNvPr id="6" name="Slide Number Placeholder 5"/>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1559087053"/>
      </p:ext>
    </p:extLst>
  </p:cSld>
  <p:clrMapOvr>
    <a:masterClrMapping/>
  </p:clrMapOvr>
  <p:hf hdr="0" dt="0"/>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lgn="ctr"/>
            <a:endParaRPr lang="en-US" dirty="0"/>
          </a:p>
        </p:txBody>
      </p:sp>
      <p:sp>
        <p:nvSpPr>
          <p:cNvPr id="5" name="Footer Placeholder 4"/>
          <p:cNvSpPr>
            <a:spLocks noGrp="1"/>
          </p:cNvSpPr>
          <p:nvPr>
            <p:ph type="ftr" sz="quarter" idx="11"/>
          </p:nvPr>
        </p:nvSpPr>
        <p:spPr/>
        <p:txBody>
          <a:bodyPr/>
          <a:lstStyle/>
          <a:p>
            <a:r>
              <a:rPr lang="en-US"/>
              <a:t>MWC2025</a:t>
            </a:r>
            <a:endParaRPr lang="en-US" dirty="0"/>
          </a:p>
        </p:txBody>
      </p:sp>
      <p:sp>
        <p:nvSpPr>
          <p:cNvPr id="6" name="Slide Number Placeholder 5"/>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1961903514"/>
      </p:ext>
    </p:extLst>
  </p:cSld>
  <p:clrMapOvr>
    <a:masterClrMapping/>
  </p:clrMapOvr>
  <p:hf hdr="0" dt="0"/>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algn="ctr"/>
            <a:endParaRPr lang="en-US" dirty="0"/>
          </a:p>
        </p:txBody>
      </p:sp>
      <p:sp>
        <p:nvSpPr>
          <p:cNvPr id="6" name="Footer Placeholder 5"/>
          <p:cNvSpPr>
            <a:spLocks noGrp="1"/>
          </p:cNvSpPr>
          <p:nvPr>
            <p:ph type="ftr" sz="quarter" idx="11"/>
          </p:nvPr>
        </p:nvSpPr>
        <p:spPr/>
        <p:txBody>
          <a:bodyPr/>
          <a:lstStyle/>
          <a:p>
            <a:r>
              <a:rPr lang="en-US"/>
              <a:t>MWC2025</a:t>
            </a:r>
            <a:endParaRPr lang="en-US" dirty="0"/>
          </a:p>
        </p:txBody>
      </p:sp>
      <p:sp>
        <p:nvSpPr>
          <p:cNvPr id="7" name="Slide Number Placeholder 6"/>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2014891564"/>
      </p:ext>
    </p:extLst>
  </p:cSld>
  <p:clrMapOvr>
    <a:masterClrMapping/>
  </p:clrMapOvr>
  <p:hf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algn="ctr"/>
            <a:endParaRPr lang="en-US" dirty="0"/>
          </a:p>
        </p:txBody>
      </p:sp>
      <p:sp>
        <p:nvSpPr>
          <p:cNvPr id="8" name="Footer Placeholder 7"/>
          <p:cNvSpPr>
            <a:spLocks noGrp="1"/>
          </p:cNvSpPr>
          <p:nvPr>
            <p:ph type="ftr" sz="quarter" idx="11"/>
          </p:nvPr>
        </p:nvSpPr>
        <p:spPr/>
        <p:txBody>
          <a:bodyPr/>
          <a:lstStyle/>
          <a:p>
            <a:r>
              <a:rPr lang="en-US"/>
              <a:t>MWC2025</a:t>
            </a:r>
            <a:endParaRPr lang="en-US" dirty="0"/>
          </a:p>
        </p:txBody>
      </p:sp>
      <p:sp>
        <p:nvSpPr>
          <p:cNvPr id="9" name="Slide Number Placeholder 8"/>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1405603658"/>
      </p:ext>
    </p:extLst>
  </p:cSld>
  <p:clrMapOvr>
    <a:masterClrMapping/>
  </p:clrMapOvr>
  <p:hf hdr="0" dt="0"/>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algn="ctr"/>
            <a:endParaRPr lang="en-US" dirty="0"/>
          </a:p>
        </p:txBody>
      </p:sp>
      <p:sp>
        <p:nvSpPr>
          <p:cNvPr id="4" name="Footer Placeholder 3"/>
          <p:cNvSpPr>
            <a:spLocks noGrp="1"/>
          </p:cNvSpPr>
          <p:nvPr>
            <p:ph type="ftr" sz="quarter" idx="11"/>
          </p:nvPr>
        </p:nvSpPr>
        <p:spPr/>
        <p:txBody>
          <a:bodyPr/>
          <a:lstStyle/>
          <a:p>
            <a:r>
              <a:rPr lang="en-US"/>
              <a:t>MWC2025</a:t>
            </a:r>
            <a:endParaRPr lang="en-US" dirty="0"/>
          </a:p>
        </p:txBody>
      </p:sp>
      <p:sp>
        <p:nvSpPr>
          <p:cNvPr id="5" name="Slide Number Placeholder 4"/>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702925573"/>
      </p:ext>
    </p:extLst>
  </p:cSld>
  <p:clrMapOvr>
    <a:masterClrMapping/>
  </p:clrMapOvr>
  <p:hf hd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ctr"/>
            <a:endParaRPr lang="en-US" dirty="0"/>
          </a:p>
        </p:txBody>
      </p:sp>
      <p:sp>
        <p:nvSpPr>
          <p:cNvPr id="3" name="Footer Placeholder 2"/>
          <p:cNvSpPr>
            <a:spLocks noGrp="1"/>
          </p:cNvSpPr>
          <p:nvPr>
            <p:ph type="ftr" sz="quarter" idx="11"/>
          </p:nvPr>
        </p:nvSpPr>
        <p:spPr/>
        <p:txBody>
          <a:bodyPr/>
          <a:lstStyle/>
          <a:p>
            <a:r>
              <a:rPr lang="en-US"/>
              <a:t>MWC2025</a:t>
            </a:r>
            <a:endParaRPr lang="en-US" dirty="0"/>
          </a:p>
        </p:txBody>
      </p:sp>
      <p:sp>
        <p:nvSpPr>
          <p:cNvPr id="4" name="Slide Number Placeholder 3"/>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1996502720"/>
      </p:ext>
    </p:extLst>
  </p:cSld>
  <p:clrMapOvr>
    <a:masterClrMapping/>
  </p:clrMapOvr>
  <p:hf hdr="0" dt="0"/>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2"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pPr algn="ctr"/>
            <a:endParaRPr lang="en-US" dirty="0"/>
          </a:p>
        </p:txBody>
      </p:sp>
      <p:sp>
        <p:nvSpPr>
          <p:cNvPr id="6" name="Footer Placeholder 5"/>
          <p:cNvSpPr>
            <a:spLocks noGrp="1"/>
          </p:cNvSpPr>
          <p:nvPr>
            <p:ph type="ftr" sz="quarter" idx="11"/>
          </p:nvPr>
        </p:nvSpPr>
        <p:spPr/>
        <p:txBody>
          <a:bodyPr/>
          <a:lstStyle/>
          <a:p>
            <a:r>
              <a:rPr lang="en-US"/>
              <a:t>MWC2025</a:t>
            </a:r>
            <a:endParaRPr lang="en-US" dirty="0"/>
          </a:p>
        </p:txBody>
      </p:sp>
      <p:sp>
        <p:nvSpPr>
          <p:cNvPr id="7" name="Slide Number Placeholder 6"/>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3581348834"/>
      </p:ext>
    </p:extLst>
  </p:cSld>
  <p:clrMapOvr>
    <a:masterClrMapping/>
  </p:clrMapOvr>
  <p:hf hd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5" y="609601"/>
            <a:ext cx="8596668" cy="3845719"/>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algn="ctr"/>
            <a:endParaRPr lang="en-US" dirty="0"/>
          </a:p>
        </p:txBody>
      </p:sp>
      <p:sp>
        <p:nvSpPr>
          <p:cNvPr id="6" name="Footer Placeholder 5"/>
          <p:cNvSpPr>
            <a:spLocks noGrp="1"/>
          </p:cNvSpPr>
          <p:nvPr>
            <p:ph type="ftr" sz="quarter" idx="11"/>
          </p:nvPr>
        </p:nvSpPr>
        <p:spPr/>
        <p:txBody>
          <a:bodyPr/>
          <a:lstStyle/>
          <a:p>
            <a:r>
              <a:rPr lang="en-US"/>
              <a:t>MWC2025</a:t>
            </a:r>
            <a:endParaRPr lang="en-US" dirty="0"/>
          </a:p>
        </p:txBody>
      </p:sp>
      <p:sp>
        <p:nvSpPr>
          <p:cNvPr id="7" name="Slide Number Placeholder 6"/>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1916455003"/>
      </p:ext>
    </p:extLst>
  </p:cSld>
  <p:clrMapOvr>
    <a:masterClrMapping/>
  </p:clrMapOvr>
  <p:hf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lgn="ctr"/>
            <a:endParaRPr lang="en-US" dirty="0"/>
          </a:p>
        </p:txBody>
      </p:sp>
      <p:sp>
        <p:nvSpPr>
          <p:cNvPr id="5" name="Footer Placeholder 4"/>
          <p:cNvSpPr>
            <a:spLocks noGrp="1"/>
          </p:cNvSpPr>
          <p:nvPr>
            <p:ph type="ftr" sz="quarter" idx="11"/>
          </p:nvPr>
        </p:nvSpPr>
        <p:spPr/>
        <p:txBody>
          <a:bodyPr/>
          <a:lstStyle/>
          <a:p>
            <a:r>
              <a:rPr lang="en-US"/>
              <a:t>MWC2025</a:t>
            </a:r>
            <a:endParaRPr lang="en-US" dirty="0"/>
          </a:p>
        </p:txBody>
      </p:sp>
      <p:sp>
        <p:nvSpPr>
          <p:cNvPr id="6" name="Slide Number Placeholder 5"/>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862728738"/>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Image L/Blanko">
    <p:spTree>
      <p:nvGrpSpPr>
        <p:cNvPr id="1" name=""/>
        <p:cNvGrpSpPr/>
        <p:nvPr/>
      </p:nvGrpSpPr>
      <p:grpSpPr>
        <a:xfrm>
          <a:off x="0" y="0"/>
          <a:ext cx="0" cy="0"/>
          <a:chOff x="0" y="0"/>
          <a:chExt cx="0" cy="0"/>
        </a:xfrm>
      </p:grpSpPr>
      <p:pic>
        <p:nvPicPr>
          <p:cNvPr id="5" name="Background Gradient 2">
            <a:extLst>
              <a:ext uri="{FF2B5EF4-FFF2-40B4-BE49-F238E27FC236}">
                <a16:creationId xmlns:a16="http://schemas.microsoft.com/office/drawing/2014/main" id="{685C6952-5248-B18E-ED74-2B8823AE087C}"/>
              </a:ext>
            </a:extLst>
          </p:cNvPr>
          <p:cNvPicPr>
            <a:picLocks noChangeAspect="1"/>
          </p:cNvPicPr>
          <p:nvPr/>
        </p:nvPicPr>
        <p:blipFill>
          <a:blip r:embed="rId2">
            <a:extLst>
              <a:ext uri="{96DAC541-7B7A-43D3-8B79-37D633B846F1}">
                <asvg:svgBlip xmlns:asvg="http://schemas.microsoft.com/office/drawing/2016/SVG/main" r:embed="rId3"/>
              </a:ext>
            </a:extLst>
          </a:blip>
          <a:srcRect l="27648" t="34387" r="33205" b="26418"/>
          <a:stretch>
            <a:fillRect/>
          </a:stretch>
        </p:blipFill>
        <p:spPr>
          <a:xfrm>
            <a:off x="1" y="0"/>
            <a:ext cx="12192000" cy="6858000"/>
          </a:xfrm>
          <a:prstGeom prst="rect">
            <a:avLst/>
          </a:prstGeom>
        </p:spPr>
      </p:pic>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0100" y="784224"/>
            <a:ext cx="6972300" cy="720000"/>
          </a:xfrm>
        </p:spPr>
        <p:txBody>
          <a:bodyPr/>
          <a:lstStyle>
            <a:lvl1pPr>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599" y="2028825"/>
            <a:ext cx="7920000" cy="4029975"/>
          </a:xfrm>
        </p:spPr>
        <p:txBody>
          <a:bodyPr/>
          <a:lstStyle>
            <a:lvl1pPr>
              <a:spcBef>
                <a:spcPts val="3000"/>
              </a:spcBef>
              <a:defRPr>
                <a:solidFill>
                  <a:schemeClr val="tx1"/>
                </a:solidFill>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Tree>
    <p:extLst>
      <p:ext uri="{BB962C8B-B14F-4D97-AF65-F5344CB8AC3E}">
        <p14:creationId xmlns:p14="http://schemas.microsoft.com/office/powerpoint/2010/main" val="22537734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lgn="ctr"/>
            <a:endParaRPr lang="en-US" dirty="0"/>
          </a:p>
        </p:txBody>
      </p:sp>
      <p:sp>
        <p:nvSpPr>
          <p:cNvPr id="5" name="Footer Placeholder 4"/>
          <p:cNvSpPr>
            <a:spLocks noGrp="1"/>
          </p:cNvSpPr>
          <p:nvPr>
            <p:ph type="ftr" sz="quarter" idx="11"/>
          </p:nvPr>
        </p:nvSpPr>
        <p:spPr/>
        <p:txBody>
          <a:bodyPr/>
          <a:lstStyle/>
          <a:p>
            <a:r>
              <a:rPr lang="en-US"/>
              <a:t>MWC2025</a:t>
            </a:r>
            <a:endParaRPr lang="en-US" dirty="0"/>
          </a:p>
        </p:txBody>
      </p:sp>
      <p:sp>
        <p:nvSpPr>
          <p:cNvPr id="6" name="Slide Number Placeholder 5"/>
          <p:cNvSpPr>
            <a:spLocks noGrp="1"/>
          </p:cNvSpPr>
          <p:nvPr>
            <p:ph type="sldNum" sz="quarter" idx="12"/>
          </p:nvPr>
        </p:nvSpPr>
        <p:spPr/>
        <p:txBody>
          <a:bodyPr/>
          <a:lstStyle/>
          <a:p>
            <a:fld id="{57CB76AC-E5DF-427C-ABDC-2F4FBD8E4B69}" type="slidenum">
              <a:rPr lang="en-US" smtClean="0"/>
              <a:pPr/>
              <a:t>‹#›</a:t>
            </a:fld>
            <a:endParaRPr lang="en-US" dirty="0"/>
          </a:p>
        </p:txBody>
      </p:sp>
      <p:sp>
        <p:nvSpPr>
          <p:cNvPr id="20" name="TextBox 19"/>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sz="1800" dirty="0">
              <a:solidFill>
                <a:schemeClr val="accent1">
                  <a:lumMod val="60000"/>
                  <a:lumOff val="40000"/>
                </a:schemeClr>
              </a:solidFill>
              <a:latin typeface="Arial"/>
            </a:endParaRPr>
          </a:p>
        </p:txBody>
      </p:sp>
    </p:spTree>
    <p:extLst>
      <p:ext uri="{BB962C8B-B14F-4D97-AF65-F5344CB8AC3E}">
        <p14:creationId xmlns:p14="http://schemas.microsoft.com/office/powerpoint/2010/main" val="2852169602"/>
      </p:ext>
    </p:extLst>
  </p:cSld>
  <p:clrMapOvr>
    <a:masterClrMapping/>
  </p:clrMapOvr>
  <p:hf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lgn="ctr"/>
            <a:endParaRPr lang="en-US" dirty="0"/>
          </a:p>
        </p:txBody>
      </p:sp>
      <p:sp>
        <p:nvSpPr>
          <p:cNvPr id="5" name="Footer Placeholder 4"/>
          <p:cNvSpPr>
            <a:spLocks noGrp="1"/>
          </p:cNvSpPr>
          <p:nvPr>
            <p:ph type="ftr" sz="quarter" idx="11"/>
          </p:nvPr>
        </p:nvSpPr>
        <p:spPr/>
        <p:txBody>
          <a:bodyPr/>
          <a:lstStyle/>
          <a:p>
            <a:r>
              <a:rPr lang="en-US"/>
              <a:t>MWC2025</a:t>
            </a:r>
            <a:endParaRPr lang="en-US" dirty="0"/>
          </a:p>
        </p:txBody>
      </p:sp>
      <p:sp>
        <p:nvSpPr>
          <p:cNvPr id="6" name="Slide Number Placeholder 5"/>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3037731265"/>
      </p:ext>
    </p:extLst>
  </p:cSld>
  <p:clrMapOvr>
    <a:masterClrMapping/>
  </p:clrMapOvr>
  <p:hf hd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lgn="ctr"/>
            <a:endParaRPr lang="en-US" dirty="0"/>
          </a:p>
        </p:txBody>
      </p:sp>
      <p:sp>
        <p:nvSpPr>
          <p:cNvPr id="5" name="Footer Placeholder 4"/>
          <p:cNvSpPr>
            <a:spLocks noGrp="1"/>
          </p:cNvSpPr>
          <p:nvPr>
            <p:ph type="ftr" sz="quarter" idx="11"/>
          </p:nvPr>
        </p:nvSpPr>
        <p:spPr/>
        <p:txBody>
          <a:bodyPr/>
          <a:lstStyle/>
          <a:p>
            <a:r>
              <a:rPr lang="en-US"/>
              <a:t>MWC2025</a:t>
            </a:r>
            <a:endParaRPr lang="en-US" dirty="0"/>
          </a:p>
        </p:txBody>
      </p:sp>
      <p:sp>
        <p:nvSpPr>
          <p:cNvPr id="6" name="Slide Number Placeholder 5"/>
          <p:cNvSpPr>
            <a:spLocks noGrp="1"/>
          </p:cNvSpPr>
          <p:nvPr>
            <p:ph type="sldNum" sz="quarter" idx="12"/>
          </p:nvPr>
        </p:nvSpPr>
        <p:spPr/>
        <p:txBody>
          <a:bodyPr/>
          <a:lstStyle/>
          <a:p>
            <a:fld id="{57CB76AC-E5DF-427C-ABDC-2F4FBD8E4B69}" type="slidenum">
              <a:rPr lang="en-US" smtClean="0"/>
              <a:pPr/>
              <a:t>‹#›</a:t>
            </a:fld>
            <a:endParaRPr lang="en-US" dirty="0"/>
          </a:p>
        </p:txBody>
      </p:sp>
      <p:sp>
        <p:nvSpPr>
          <p:cNvPr id="24" name="TextBox 23"/>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27"/>
      </p:ext>
    </p:extLst>
  </p:cSld>
  <p:clrMapOvr>
    <a:masterClrMapping/>
  </p:clrMapOvr>
  <p:hf hd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lgn="ctr"/>
            <a:endParaRPr lang="en-US" dirty="0"/>
          </a:p>
        </p:txBody>
      </p:sp>
      <p:sp>
        <p:nvSpPr>
          <p:cNvPr id="5" name="Footer Placeholder 4"/>
          <p:cNvSpPr>
            <a:spLocks noGrp="1"/>
          </p:cNvSpPr>
          <p:nvPr>
            <p:ph type="ftr" sz="quarter" idx="11"/>
          </p:nvPr>
        </p:nvSpPr>
        <p:spPr/>
        <p:txBody>
          <a:bodyPr/>
          <a:lstStyle/>
          <a:p>
            <a:r>
              <a:rPr lang="en-US"/>
              <a:t>MWC2025</a:t>
            </a:r>
            <a:endParaRPr lang="en-US" dirty="0"/>
          </a:p>
        </p:txBody>
      </p:sp>
      <p:sp>
        <p:nvSpPr>
          <p:cNvPr id="6" name="Slide Number Placeholder 5"/>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72380369"/>
      </p:ext>
    </p:extLst>
  </p:cSld>
  <p:clrMapOvr>
    <a:masterClrMapping/>
  </p:clrMapOvr>
  <p:hf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lgn="ctr"/>
            <a:endParaRPr lang="en-US" dirty="0"/>
          </a:p>
        </p:txBody>
      </p:sp>
      <p:sp>
        <p:nvSpPr>
          <p:cNvPr id="5" name="Footer Placeholder 4"/>
          <p:cNvSpPr>
            <a:spLocks noGrp="1"/>
          </p:cNvSpPr>
          <p:nvPr>
            <p:ph type="ftr" sz="quarter" idx="11"/>
          </p:nvPr>
        </p:nvSpPr>
        <p:spPr/>
        <p:txBody>
          <a:bodyPr/>
          <a:lstStyle/>
          <a:p>
            <a:r>
              <a:rPr lang="en-US"/>
              <a:t>MWC2025</a:t>
            </a:r>
            <a:endParaRPr lang="en-US" dirty="0"/>
          </a:p>
        </p:txBody>
      </p:sp>
      <p:sp>
        <p:nvSpPr>
          <p:cNvPr id="6" name="Slide Number Placeholder 5"/>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2643632573"/>
      </p:ext>
    </p:extLst>
  </p:cSld>
  <p:clrMapOvr>
    <a:masterClrMapping/>
  </p:clrMapOvr>
  <p:hf hdr="0" dt="0"/>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lgn="ctr"/>
            <a:endParaRPr lang="en-US" dirty="0"/>
          </a:p>
        </p:txBody>
      </p:sp>
      <p:sp>
        <p:nvSpPr>
          <p:cNvPr id="5" name="Footer Placeholder 4"/>
          <p:cNvSpPr>
            <a:spLocks noGrp="1"/>
          </p:cNvSpPr>
          <p:nvPr>
            <p:ph type="ftr" sz="quarter" idx="11"/>
          </p:nvPr>
        </p:nvSpPr>
        <p:spPr/>
        <p:txBody>
          <a:bodyPr/>
          <a:lstStyle/>
          <a:p>
            <a:r>
              <a:rPr lang="en-US"/>
              <a:t>MWC2025</a:t>
            </a:r>
            <a:endParaRPr lang="en-US" dirty="0"/>
          </a:p>
        </p:txBody>
      </p:sp>
      <p:sp>
        <p:nvSpPr>
          <p:cNvPr id="6" name="Slide Number Placeholder 5"/>
          <p:cNvSpPr>
            <a:spLocks noGrp="1"/>
          </p:cNvSpPr>
          <p:nvPr>
            <p:ph type="sldNum" sz="quarter" idx="12"/>
          </p:nvPr>
        </p:nvSpPr>
        <p:spPr/>
        <p:txBody>
          <a:bodyPr/>
          <a:lstStyle/>
          <a:p>
            <a:fld id="{57CB76AC-E5DF-427C-ABDC-2F4FBD8E4B69}" type="slidenum">
              <a:rPr lang="en-US" smtClean="0"/>
              <a:pPr/>
              <a:t>‹#›</a:t>
            </a:fld>
            <a:endParaRPr lang="en-US" dirty="0"/>
          </a:p>
        </p:txBody>
      </p:sp>
    </p:spTree>
    <p:extLst>
      <p:ext uri="{BB962C8B-B14F-4D97-AF65-F5344CB8AC3E}">
        <p14:creationId xmlns:p14="http://schemas.microsoft.com/office/powerpoint/2010/main" val="777788233"/>
      </p:ext>
    </p:extLst>
  </p:cSld>
  <p:clrMapOvr>
    <a:masterClrMapping/>
  </p:clrMapOvr>
  <p:hf hdr="0" dt="0"/>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E6B1CCEC-973A-3FF3-5DA6-5A77224CD756}"/>
              </a:ext>
            </a:extLst>
          </p:cNvPr>
          <p:cNvGraphicFramePr>
            <a:graphicFrameLocks noChangeAspect="1"/>
          </p:cNvGraphicFramePr>
          <p:nvPr userDrawn="1">
            <p:custDataLst>
              <p:tags r:id="rId1"/>
            </p:custDataLst>
            <p:extLst>
              <p:ext uri="{D42A27DB-BD31-4B8C-83A1-F6EECF244321}">
                <p14:modId xmlns:p14="http://schemas.microsoft.com/office/powerpoint/2010/main" val="4237045130"/>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5" imgW="410" imgH="409" progId="TCLayout.ActiveDocument.1">
                  <p:embed/>
                </p:oleObj>
              </mc:Choice>
              <mc:Fallback>
                <p:oleObj name="think-cell Folie" r:id="rId5" imgW="410" imgH="409" progId="TCLayout.ActiveDocument.1">
                  <p:embed/>
                  <p:pic>
                    <p:nvPicPr>
                      <p:cNvPr id="14" name="think-cell data - do not delete" hidden="1">
                        <a:extLst>
                          <a:ext uri="{FF2B5EF4-FFF2-40B4-BE49-F238E27FC236}">
                            <a16:creationId xmlns:a16="http://schemas.microsoft.com/office/drawing/2014/main" id="{E6B1CCEC-973A-3FF3-5DA6-5A77224CD756}"/>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pic>
        <p:nvPicPr>
          <p:cNvPr id="5" name="Picture 4" descr="A blue lines and dots in a city&#10;&#10;Description automatically generated">
            <a:extLst>
              <a:ext uri="{FF2B5EF4-FFF2-40B4-BE49-F238E27FC236}">
                <a16:creationId xmlns:a16="http://schemas.microsoft.com/office/drawing/2014/main" id="{F9A36B06-2A41-6976-A922-BE6F4CAFD77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3" hasCustomPrompt="1"/>
          </p:nvPr>
        </p:nvSpPr>
        <p:spPr>
          <a:xfrm>
            <a:off x="480000" y="3840000"/>
            <a:ext cx="6528000" cy="1056000"/>
          </a:xfrm>
        </p:spPr>
        <p:txBody>
          <a:bodyPr>
            <a:noAutofit/>
          </a:bodyPr>
          <a:lstStyle>
            <a:lvl1pPr marL="0" indent="0" algn="l">
              <a:lnSpc>
                <a:spcPct val="100000"/>
              </a:lnSpc>
              <a:spcAft>
                <a:spcPts val="0"/>
              </a:spcAft>
              <a:buNone/>
              <a:defRPr sz="2000" b="0">
                <a:solidFill>
                  <a:schemeClr val="bg1"/>
                </a:solidFill>
              </a:defRPr>
            </a:lvl1pPr>
            <a:lvl2pPr marL="0" indent="0">
              <a:lnSpc>
                <a:spcPct val="100000"/>
              </a:lnSpc>
              <a:spcAft>
                <a:spcPts val="0"/>
              </a:spcAft>
              <a:buNone/>
              <a:defRPr>
                <a:solidFill>
                  <a:schemeClr val="bg1"/>
                </a:solidFill>
              </a:defRPr>
            </a:lvl2pPr>
            <a:lvl3pPr marL="0" indent="0">
              <a:buNone/>
              <a:defRPr>
                <a:solidFill>
                  <a:schemeClr val="bg1"/>
                </a:solidFill>
              </a:defRPr>
            </a:lvl3pPr>
            <a:lvl4pPr marL="0" indent="0">
              <a:buNone/>
              <a:defRPr>
                <a:solidFill>
                  <a:schemeClr val="bg1"/>
                </a:solidFill>
              </a:defRPr>
            </a:lvl4pPr>
            <a:lvl5pPr marL="0" indent="0">
              <a:buNone/>
              <a:defRPr>
                <a:solidFill>
                  <a:schemeClr val="bg1"/>
                </a:solidFill>
              </a:defRPr>
            </a:lvl5pPr>
            <a:lvl6pPr marL="0" indent="0">
              <a:buNone/>
              <a:defRPr>
                <a:solidFill>
                  <a:schemeClr val="bg1"/>
                </a:solidFill>
              </a:defRPr>
            </a:lvl6pPr>
            <a:lvl7pPr marL="0" indent="0">
              <a:buNone/>
              <a:defRPr>
                <a:solidFill>
                  <a:schemeClr val="bg1"/>
                </a:solidFill>
              </a:defRPr>
            </a:lvl7pPr>
            <a:lvl8pPr marL="0" indent="0">
              <a:buNone/>
              <a:defRPr>
                <a:solidFill>
                  <a:schemeClr val="bg1"/>
                </a:solidFill>
              </a:defRPr>
            </a:lvl8pPr>
            <a:lvl9pPr marL="0" indent="0">
              <a:buNone/>
              <a:defRPr>
                <a:solidFill>
                  <a:schemeClr val="bg1"/>
                </a:solidFill>
              </a:defRPr>
            </a:lvl9pPr>
          </a:lstStyle>
          <a:p>
            <a:r>
              <a:rPr lang="en-US" dirty="0"/>
              <a:t>Enter subtitle</a:t>
            </a:r>
            <a:br>
              <a:rPr lang="en-US" dirty="0"/>
            </a:br>
            <a:r>
              <a:rPr lang="en-US" dirty="0"/>
              <a:t>(15pt, max. 3 lines), e. g. name, date</a:t>
            </a:r>
          </a:p>
        </p:txBody>
      </p:sp>
      <p:sp>
        <p:nvSpPr>
          <p:cNvPr id="4" name="Oval 3">
            <a:extLst>
              <a:ext uri="{FF2B5EF4-FFF2-40B4-BE49-F238E27FC236}">
                <a16:creationId xmlns:a16="http://schemas.microsoft.com/office/drawing/2014/main" id="{76844CE2-665F-5C97-3740-A587BB6A940B}"/>
              </a:ext>
            </a:extLst>
          </p:cNvPr>
          <p:cNvSpPr/>
          <p:nvPr userDrawn="1"/>
        </p:nvSpPr>
        <p:spPr>
          <a:xfrm>
            <a:off x="-144016" y="4955628"/>
            <a:ext cx="96011" cy="96000"/>
          </a:xfrm>
          <a:prstGeom prst="ellipse">
            <a:avLst/>
          </a:prstGeom>
          <a:solidFill>
            <a:schemeClr val="tx2"/>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6" name="Oval 5">
            <a:extLst>
              <a:ext uri="{FF2B5EF4-FFF2-40B4-BE49-F238E27FC236}">
                <a16:creationId xmlns:a16="http://schemas.microsoft.com/office/drawing/2014/main" id="{C1E70ACF-6FEB-EDD4-44B4-F341197B7DE4}"/>
              </a:ext>
            </a:extLst>
          </p:cNvPr>
          <p:cNvSpPr/>
          <p:nvPr userDrawn="1"/>
        </p:nvSpPr>
        <p:spPr>
          <a:xfrm>
            <a:off x="12240005" y="4962927"/>
            <a:ext cx="96011" cy="96000"/>
          </a:xfrm>
          <a:prstGeom prst="ellipse">
            <a:avLst/>
          </a:prstGeom>
          <a:solidFill>
            <a:schemeClr val="tx2"/>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7" name="Oval 6">
            <a:extLst>
              <a:ext uri="{FF2B5EF4-FFF2-40B4-BE49-F238E27FC236}">
                <a16:creationId xmlns:a16="http://schemas.microsoft.com/office/drawing/2014/main" id="{33C730C4-DBA0-03B7-D426-2BC540C8AB10}"/>
              </a:ext>
            </a:extLst>
          </p:cNvPr>
          <p:cNvSpPr/>
          <p:nvPr userDrawn="1"/>
        </p:nvSpPr>
        <p:spPr>
          <a:xfrm>
            <a:off x="12288011" y="1604797"/>
            <a:ext cx="96000" cy="96000"/>
          </a:xfrm>
          <a:prstGeom prst="ellipse">
            <a:avLst/>
          </a:prstGeom>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8" name="Oval 7">
            <a:extLst>
              <a:ext uri="{FF2B5EF4-FFF2-40B4-BE49-F238E27FC236}">
                <a16:creationId xmlns:a16="http://schemas.microsoft.com/office/drawing/2014/main" id="{545F47C6-2F77-347A-774D-40037A29FC0F}"/>
              </a:ext>
            </a:extLst>
          </p:cNvPr>
          <p:cNvSpPr/>
          <p:nvPr userDrawn="1"/>
        </p:nvSpPr>
        <p:spPr>
          <a:xfrm>
            <a:off x="-336715" y="3429000"/>
            <a:ext cx="144000" cy="144000"/>
          </a:xfrm>
          <a:prstGeom prst="ellipse">
            <a:avLst/>
          </a:prstGeom>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13" name="Rechteck 12">
            <a:extLst>
              <a:ext uri="{FF2B5EF4-FFF2-40B4-BE49-F238E27FC236}">
                <a16:creationId xmlns:a16="http://schemas.microsoft.com/office/drawing/2014/main" id="{B2CF0A1E-3015-517D-ACDF-1B6623031693}"/>
              </a:ext>
            </a:extLst>
          </p:cNvPr>
          <p:cNvSpPr/>
          <p:nvPr userDrawn="1"/>
        </p:nvSpPr>
        <p:spPr>
          <a:xfrm>
            <a:off x="0" y="0"/>
            <a:ext cx="12192000" cy="6858000"/>
          </a:xfrm>
          <a:prstGeom prst="rect">
            <a:avLst/>
          </a:prstGeom>
          <a:gradFill flip="none" rotWithShape="1">
            <a:gsLst>
              <a:gs pos="0">
                <a:schemeClr val="accent1">
                  <a:lumMod val="50000"/>
                </a:schemeClr>
              </a:gs>
              <a:gs pos="54000">
                <a:schemeClr val="accent1">
                  <a:lumMod val="50000"/>
                  <a:alpha val="29000"/>
                </a:schemeClr>
              </a:gs>
              <a:gs pos="100000">
                <a:schemeClr val="accent1">
                  <a:lumMod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2000" dirty="0" err="1"/>
          </a:p>
        </p:txBody>
      </p:sp>
      <p:sp>
        <p:nvSpPr>
          <p:cNvPr id="12" name="Market segment 1">
            <a:extLst>
              <a:ext uri="{FF2B5EF4-FFF2-40B4-BE49-F238E27FC236}">
                <a16:creationId xmlns:a16="http://schemas.microsoft.com/office/drawing/2014/main" id="{FEB92341-A0BD-42D5-A6C9-33B63CFE323F}"/>
              </a:ext>
            </a:extLst>
          </p:cNvPr>
          <p:cNvSpPr>
            <a:spLocks noGrp="1"/>
          </p:cNvSpPr>
          <p:nvPr>
            <p:ph type="body" sz="quarter" idx="9" hasCustomPrompt="1"/>
          </p:nvPr>
        </p:nvSpPr>
        <p:spPr>
          <a:xfrm>
            <a:off x="480000" y="548680"/>
            <a:ext cx="4224000" cy="273600"/>
          </a:xfrm>
        </p:spPr>
        <p:txBody>
          <a:bodyPr wrap="none">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en-US" dirty="0"/>
              <a:t>Text 13 pt, e.g. market segment</a:t>
            </a:r>
          </a:p>
        </p:txBody>
      </p:sp>
      <p:sp>
        <p:nvSpPr>
          <p:cNvPr id="2" name="Title 1"/>
          <p:cNvSpPr>
            <a:spLocks noGrp="1"/>
          </p:cNvSpPr>
          <p:nvPr>
            <p:ph type="ctrTitle" hasCustomPrompt="1"/>
          </p:nvPr>
        </p:nvSpPr>
        <p:spPr>
          <a:xfrm>
            <a:off x="480001" y="864000"/>
            <a:ext cx="6528001" cy="2688000"/>
          </a:xfrm>
        </p:spPr>
        <p:txBody>
          <a:bodyPr vert="horz" anchor="t"/>
          <a:lstStyle>
            <a:lvl1pPr>
              <a:defRPr>
                <a:solidFill>
                  <a:schemeClr val="bg1"/>
                </a:solidFill>
              </a:defRPr>
            </a:lvl1pPr>
          </a:lstStyle>
          <a:p>
            <a:r>
              <a:rPr lang="en-US" dirty="0"/>
              <a:t>Enter title of presentation</a:t>
            </a:r>
            <a:br>
              <a:rPr lang="en-US" dirty="0"/>
            </a:br>
            <a:r>
              <a:rPr lang="en-US" dirty="0"/>
              <a:t>(27 pt,max. 3 lines)</a:t>
            </a:r>
          </a:p>
        </p:txBody>
      </p:sp>
      <p:sp>
        <p:nvSpPr>
          <p:cNvPr id="9" name="Ellipse 8">
            <a:extLst>
              <a:ext uri="{FF2B5EF4-FFF2-40B4-BE49-F238E27FC236}">
                <a16:creationId xmlns:a16="http://schemas.microsoft.com/office/drawing/2014/main" id="{DF7B207F-51FA-FD46-2D49-7C11C0C3A729}"/>
              </a:ext>
            </a:extLst>
          </p:cNvPr>
          <p:cNvSpPr/>
          <p:nvPr userDrawn="1"/>
        </p:nvSpPr>
        <p:spPr>
          <a:xfrm>
            <a:off x="8784299" y="-645889"/>
            <a:ext cx="4704523" cy="2826751"/>
          </a:xfrm>
          <a:prstGeom prst="ellipse">
            <a:avLst/>
          </a:prstGeom>
          <a:solidFill>
            <a:srgbClr val="FFFFFF">
              <a:alpha val="41176"/>
            </a:srgbClr>
          </a:solidFill>
          <a:ln>
            <a:noFill/>
          </a:ln>
          <a:effectLst>
            <a:softEdge rad="342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Grafik 9" descr="Ein Bild, das Text, Schrift, Screenshot, Logo enthält.&#10;&#10;KI-generierte Inhalte können fehlerhaft sein.">
            <a:extLst>
              <a:ext uri="{FF2B5EF4-FFF2-40B4-BE49-F238E27FC236}">
                <a16:creationId xmlns:a16="http://schemas.microsoft.com/office/drawing/2014/main" id="{1063B890-0AF9-EE4D-F223-8B6892EAA99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744406" y="117048"/>
            <a:ext cx="2185143" cy="1136864"/>
          </a:xfrm>
          <a:prstGeom prst="rect">
            <a:avLst/>
          </a:prstGeom>
        </p:spPr>
      </p:pic>
    </p:spTree>
    <p:extLst>
      <p:ext uri="{BB962C8B-B14F-4D97-AF65-F5344CB8AC3E}">
        <p14:creationId xmlns:p14="http://schemas.microsoft.com/office/powerpoint/2010/main" val="27764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afterEffect">
                                  <p:stCondLst>
                                    <p:cond delay="1000"/>
                                  </p:stCondLst>
                                  <p:endCondLst>
                                    <p:cond evt="onNext" delay="0">
                                      <p:tgtEl>
                                        <p:sldTgt/>
                                      </p:tgtEl>
                                    </p:cond>
                                  </p:endCondLst>
                                  <p:childTnLst>
                                    <p:animMotion origin="layout" path="M 0.00555 0.00185 L 0.00555 0.00216 L 0.01719 -0.00494 C 0.01823 -0.00525 0.01927 -0.00586 0.02014 -0.00617 C 0.02378 -0.00741 0.0276 -0.00864 0.03125 -0.01019 C 0.04791 -0.025 0.02847 -0.00864 0.07899 -0.01914 C 0.08212 -0.01975 0.08854 -0.03056 0.0901 -0.03241 C 0.09392 -0.03642 0.10642 -0.03735 0.10764 -0.03735 C 0.11701 -0.03704 0.12639 -0.03611 0.13559 -0.03611 C 0.1368 -0.03611 0.13819 -0.03642 0.13923 -0.03735 C 0.14392 -0.04259 0.14913 -0.04691 0.1526 -0.05463 L 0.15989 -0.07006 C 0.16406 -0.0679 0.16823 -0.06111 0.17239 -0.06358 C 0.2033 -0.08179 0.16684 -0.06142 0.20104 -0.07654 C 0.20295 -0.07747 0.20503 -0.07901 0.20694 -0.07932 C 0.21371 -0.08056 0.22066 -0.08117 0.2276 -0.08179 C 0.23385 -0.09012 0.22795 -0.08364 0.2408 -0.09105 C 0.24253 -0.09198 0.24409 -0.09414 0.246 -0.09506 C 0.2618 -0.1034 0.24357 -0.08951 0.26354 -0.10401 C 0.26562 -0.10556 0.26753 -0.10741 0.26944 -0.10926 C 0.27048 -0.11049 0.27135 -0.11204 0.27239 -0.11327 C 0.27465 -0.11605 0.27673 -0.11852 0.27899 -0.12099 C 0.28003 -0.12222 0.2809 -0.12315 0.28194 -0.12377 C 0.28437 -0.125 0.2868 -0.12562 0.28923 -0.12623 C 0.29462 -0.12809 0.29496 -0.12778 0.30104 -0.12901 C 0.30312 -0.12994 0.30503 -0.13117 0.30694 -0.13148 C 0.32187 -0.13488 0.31528 -0.13025 0.32604 -0.13549 C 0.3276 -0.13611 0.32899 -0.13735 0.33055 -0.13796 C 0.33246 -0.1392 0.33437 -0.13982 0.33646 -0.14074 C 0.33941 -0.14228 0.34219 -0.14444 0.34514 -0.14599 C 0.34687 -0.14691 0.34861 -0.14753 0.35034 -0.14846 C 0.35382 -0.15093 0.35677 -0.15494 0.35989 -0.15772 C 0.36059 -0.15833 0.36146 -0.15864 0.36215 -0.15895 C 0.36284 -0.15988 0.36354 -0.16111 0.36441 -0.16173 C 0.36892 -0.1642 0.37291 -0.1642 0.3776 -0.16543 C 0.37934 -0.16605 0.39132 -0.16944 0.39375 -0.17068 C 0.39878 -0.17346 0.40399 -0.17531 0.4085 -0.17994 C 0.41024 -0.18179 0.4118 -0.18395 0.41354 -0.18519 C 0.42291 -0.19167 0.41597 -0.18395 0.42396 -0.19043 C 0.42517 -0.19136 0.42621 -0.19321 0.4276 -0.19414 C 0.42916 -0.19537 0.43107 -0.19599 0.43264 -0.19691 C 0.43403 -0.19753 0.43507 -0.19877 0.43646 -0.19938 C 0.43906 -0.20093 0.44184 -0.20185 0.44444 -0.2034 C 0.44844 -0.20586 0.45225 -0.20895 0.45625 -0.21142 C 0.46059 -0.21389 0.4651 -0.21512 0.46944 -0.2179 C 0.471 -0.21883 0.47239 -0.21944 0.47396 -0.22037 C 0.47569 -0.22161 0.47725 -0.22346 0.47899 -0.22438 C 0.48055 -0.225 0.48194 -0.22531 0.4835 -0.22562 C 0.4908 -0.23086 0.48403 -0.22654 0.4967 -0.23086 C 0.49791 -0.23117 0.50191 -0.23457 0.5026 -0.23488 C 0.51614 -0.24198 0.51302 -0.23982 0.52309 -0.24383 C 0.52517 -0.24475 0.52708 -0.24537 0.52899 -0.24661 C 0.5309 -0.24753 0.53246 -0.24969 0.5342 -0.25062 C 0.53611 -0.25123 0.53819 -0.25123 0.5401 -0.25185 C 0.54149 -0.25216 0.54288 -0.25278 0.54444 -0.25309 C 0.54548 -0.25401 0.54635 -0.25525 0.54739 -0.25556 C 0.5493 -0.25679 0.55729 -0.25803 0.5585 -0.25833 C 0.56771 -0.26235 0.55503 -0.2571 0.5776 -0.26235 C 0.57986 -0.26265 0.58194 -0.2642 0.5842 -0.26482 C 0.58732 -0.26574 0.59062 -0.26605 0.59375 -0.26759 C 0.59791 -0.26914 0.60191 -0.27315 0.60625 -0.27407 C 0.61354 -0.27562 0.61024 -0.27469 0.61649 -0.27654 C 0.61857 -0.27778 0.62048 -0.27963 0.62239 -0.28056 C 0.62708 -0.28272 0.63107 -0.28303 0.63576 -0.28457 C 0.64479 -0.28704 0.63212 -0.28457 0.6467 -0.28704 C 0.66111 -0.29568 0.64739 -0.28796 0.65694 -0.29228 C 0.65868 -0.2929 0.66041 -0.29444 0.66215 -0.29475 C 0.66528 -0.29568 0.66857 -0.29568 0.6717 -0.2963 C 0.68854 -0.29383 0.68281 -0.29414 0.7085 -0.2963 C 0.70989 -0.2963 0.71146 -0.29722 0.71284 -0.29753 C 0.71736 -0.29846 0.7217 -0.29907 0.72621 -0.3 C 0.72916 -0.30093 0.73194 -0.30216 0.73489 -0.30278 C 0.76389 -0.30741 0.74566 -0.30525 0.78941 -0.30679 C 0.82639 -0.31173 0.80764 -0.30957 0.88576 -0.30679 C 0.8908 -0.30648 0.896 -0.30494 0.90121 -0.30401 L 0.9085 -0.30154 C 0.90955 -0.30093 0.91041 -0.30031 0.91146 -0.3 C 0.91909 -0.29907 0.92673 -0.29907 0.9342 -0.29753 C 0.93871 -0.29661 0.94305 -0.2963 0.94739 -0.29475 C 0.95017 -0.29414 0.95278 -0.29259 0.95555 -0.29228 C 0.96458 -0.29105 0.97378 -0.29043 0.98281 -0.28982 L 0.99462 -0.28827 L 1.00121 -0.28457 C 1.0026 -0.28364 1.00416 -0.28272 1.00555 -0.28179 C 1.00868 -0.27963 1.01215 -0.27809 1.0151 -0.27531 C 1.01614 -0.27438 1.01701 -0.27346 1.01805 -0.27253 C 1.02031 -0.2713 1.02048 -0.2713 1.02257 -0.2713 " pathEditMode="relative" rAng="0" ptsTypes="AAAAAAAAAAAAAAAAAAAAAAAAAAAAAAAAAAAAAAAAAAAAAAAAAAAAAAAAAAAAAAAAAAAAAAAAAAAAAAAAAAAAAAA">
                                      <p:cBhvr>
                                        <p:cTn id="6" dur="2000" fill="hold"/>
                                        <p:tgtEl>
                                          <p:spTgt spid="4"/>
                                        </p:tgtEl>
                                        <p:attrNameLst>
                                          <p:attrName>ppt_x</p:attrName>
                                          <p:attrName>ppt_y</p:attrName>
                                        </p:attrNameLst>
                                      </p:cBhvr>
                                      <p:rCtr x="50851" y="-15586"/>
                                    </p:animMotion>
                                  </p:childTnLst>
                                </p:cTn>
                              </p:par>
                            </p:childTnLst>
                          </p:cTn>
                        </p:par>
                        <p:par>
                          <p:cTn id="7" fill="hold">
                            <p:stCondLst>
                              <p:cond delay="3000"/>
                            </p:stCondLst>
                            <p:childTnLst>
                              <p:par>
                                <p:cTn id="8" presetID="0" presetClass="path" presetSubtype="0" repeatCount="indefinite" accel="50000" decel="50000" fill="hold" grpId="0" nodeType="afterEffect">
                                  <p:stCondLst>
                                    <p:cond delay="0"/>
                                  </p:stCondLst>
                                  <p:endCondLst>
                                    <p:cond evt="onNext" delay="0">
                                      <p:tgtEl>
                                        <p:sldTgt/>
                                      </p:tgtEl>
                                    </p:cond>
                                  </p:endCondLst>
                                  <p:childTnLst>
                                    <p:animMotion origin="layout" path="M -0.00503 -0.00494 L -0.00503 -0.00494 C -0.0125 -0.00834 -0.02014 -0.00926 -0.02708 -0.01482 C -0.03368 -0.02007 -0.03819 -0.03179 -0.04479 -0.03673 C -0.04705 -0.03828 -0.04948 -0.03951 -0.05173 -0.04167 C -0.05399 -0.04383 -0.05607 -0.04723 -0.0585 -0.04877 C -0.06302 -0.05216 -0.06771 -0.05371 -0.07222 -0.05618 C -0.08767 -0.08365 -0.0625 -0.04075 -0.08316 -0.06821 C -0.08507 -0.07068 -0.08559 -0.07531 -0.08732 -0.07809 C -0.0901 -0.08241 -0.10208 -0.09507 -0.10503 -0.09754 C -0.10729 -0.09939 -0.10989 -0.10031 -0.11198 -0.10247 C -0.11441 -0.10494 -0.11614 -0.11019 -0.11875 -0.11204 C -0.14479 -0.13241 -0.12378 -0.10679 -0.14479 -0.12933 C -0.15139 -0.13612 -0.15139 -0.13581 -0.15712 -0.14383 C -0.15989 -0.14784 -0.1625 -0.15247 -0.16545 -0.15587 C -0.16788 -0.15896 -0.171 -0.1605 -0.17361 -0.16328 C -0.17743 -0.16698 -0.18073 -0.17192 -0.18455 -0.17531 C -0.18715 -0.17778 -0.1901 -0.1784 -0.19271 -0.18025 C -0.19774 -0.18365 -0.2059 -0.19352 -0.2092 -0.19723 C -0.22587 -0.21698 -0.21024 -0.19939 -0.22291 -0.21204 C -0.24514 -0.23396 -0.23455 -0.22871 -0.24896 -0.23396 C -0.26788 -0.25402 -0.23767 -0.22254 -0.27222 -0.2534 C -0.275 -0.25587 -0.27778 -0.25803 -0.28038 -0.2605 C -0.28281 -0.26297 -0.28489 -0.26605 -0.28732 -0.26791 C -0.28993 -0.27007 -0.29288 -0.27068 -0.29548 -0.27284 C -0.2993 -0.27562 -0.30278 -0.27963 -0.30642 -0.28241 C -0.3092 -0.28457 -0.31198 -0.28519 -0.31475 -0.28735 C -0.31944 -0.29105 -0.32361 -0.2963 -0.32847 -0.2997 C -0.33194 -0.30186 -0.33576 -0.30216 -0.33941 -0.30433 C -0.33975 -0.30463 -0.35382 -0.31544 -0.35712 -0.31914 C -0.36007 -0.32192 -0.3625 -0.32624 -0.36545 -0.32871 C -0.37187 -0.33457 -0.39774 -0.34784 -0.39965 -0.34815 C -0.40382 -0.34908 -0.40781 -0.34939 -0.41198 -0.35062 C -0.41649 -0.35186 -0.421 -0.35402 -0.42569 -0.35556 C -0.42882 -0.35649 -0.43212 -0.3571 -0.43524 -0.35803 C -0.4375 -0.35865 -0.43975 -0.35988 -0.44201 -0.3605 C -0.4493 -0.36173 -0.45677 -0.36173 -0.46406 -0.36297 C -0.48906 -0.36636 -0.46649 -0.36358 -0.48316 -0.3676 C -0.48732 -0.36883 -0.49132 -0.36945 -0.49548 -0.37007 C -0.51111 -0.37809 -0.50816 -0.37778 -0.53107 -0.37747 C -0.5618 -0.37686 -0.59236 -0.37408 -0.62291 -0.37254 C -0.62517 -0.37007 -0.6276 -0.36791 -0.62968 -0.36513 C -0.63159 -0.36297 -0.63333 -0.35988 -0.63524 -0.35803 C -0.63802 -0.35525 -0.65208 -0.34291 -0.65573 -0.34105 C -0.66024 -0.33858 -0.66493 -0.33797 -0.66944 -0.33612 C -0.67673 -0.33303 -0.69444 -0.32408 -0.70104 -0.31914 C -0.70538 -0.31575 -0.70903 -0.3105 -0.71337 -0.30679 C -0.7151 -0.30556 -0.71701 -0.30556 -0.71875 -0.30433 C -0.7217 -0.30247 -0.72413 -0.29939 -0.72708 -0.29723 C -0.72916 -0.29537 -0.73177 -0.29445 -0.73385 -0.29229 C -0.73767 -0.28858 -0.7408 -0.28303 -0.74479 -0.27994 C -0.7493 -0.27686 -0.75434 -0.27531 -0.7585 -0.27037 C -0.77239 -0.25402 -0.76597 -0.25803 -0.77639 -0.2534 C -0.78385 -0.24229 -0.79166 -0.22871 -0.80104 -0.22161 C -0.80312 -0.22007 -0.80555 -0.22037 -0.80781 -0.21914 C -0.82361 -0.21173 -0.82552 -0.2105 -0.83941 -0.20216 C -0.85139 -0.18797 -0.83212 -0.20988 -0.85173 -0.1926 C -0.85607 -0.18858 -0.85764 -0.18334 -0.86128 -0.17778 C -0.86389 -0.17377 -0.86666 -0.16945 -0.86944 -0.16575 C -0.8717 -0.16297 -0.87413 -0.16081 -0.87639 -0.15834 C -0.88055 -0.15371 -0.88455 -0.14846 -0.88871 -0.14383 C -0.89236 -0.13982 -0.89566 -0.13457 -0.89965 -0.13149 C -0.90503 -0.12747 -0.91041 -0.12315 -0.91597 -0.11945 C -0.92413 -0.11389 -0.93038 -0.11204 -0.93802 -0.10494 C -0.93993 -0.10278 -0.94149 -0.0997 -0.9434 -0.09754 C -0.94705 -0.09383 -0.95087 -0.09167 -0.95434 -0.08797 C -0.96528 -0.07593 -0.95746 -0.07716 -0.97222 -0.06821 C -0.97534 -0.06667 -0.97864 -0.06667 -0.98177 -0.06605 C -0.98403 -0.06358 -0.98611 -0.0605 -0.98871 -0.05865 C -0.99253 -0.05556 -0.99722 -0.05525 -1.00104 -0.05124 C -1.02847 -0.02068 -0.99444 -0.0571 -1.02413 -0.02933 C -1.02882 -0.025 -1.03316 -0.01914 -1.03784 -0.01482 C -1.03906 -0.01358 -1.04062 -0.01358 -1.04184 -0.01235 C -1.0434 -0.01112 -1.04462 -0.00896 -1.046 -0.00741 C -1.04774 -0.00556 -1.05156 -0.00247 -1.05156 -0.00247 L -1.05156 -0.00494 " pathEditMode="relative" ptsTypes="AAAAAAAAAAAAAAAAAAAAAAAAAAAAAAAAAAAAAAAAAAAAAAAAAAAAAAAAAAAAAAAAAAAAAAAAAAAA">
                                      <p:cBhvr>
                                        <p:cTn id="9" dur="2000" fill="hold"/>
                                        <p:tgtEl>
                                          <p:spTgt spid="6"/>
                                        </p:tgtEl>
                                        <p:attrNameLst>
                                          <p:attrName>ppt_x</p:attrName>
                                          <p:attrName>ppt_y</p:attrName>
                                        </p:attrNameLst>
                                      </p:cBhvr>
                                    </p:animMotion>
                                  </p:childTnLst>
                                </p:cTn>
                              </p:par>
                            </p:childTnLst>
                          </p:cTn>
                        </p:par>
                        <p:par>
                          <p:cTn id="10" fill="hold">
                            <p:stCondLst>
                              <p:cond delay="5000"/>
                            </p:stCondLst>
                            <p:childTnLst>
                              <p:par>
                                <p:cTn id="11" presetID="0" presetClass="path" presetSubtype="0" repeatCount="indefinite" accel="50000" decel="50000" fill="hold" grpId="0" nodeType="afterEffect">
                                  <p:stCondLst>
                                    <p:cond delay="1000"/>
                                  </p:stCondLst>
                                  <p:endCondLst>
                                    <p:cond evt="onNext" delay="0">
                                      <p:tgtEl>
                                        <p:sldTgt/>
                                      </p:tgtEl>
                                    </p:cond>
                                  </p:endCondLst>
                                  <p:childTnLst>
                                    <p:animMotion origin="layout" path="M 0.00052 6.17284E-7 L 0.00052 6.17284E-7 C -0.02518 0.01512 -0.00747 0.00309 -0.02431 0.01697 C -0.0283 0.02037 -0.03282 0.02222 -0.03664 0.02685 C -0.06737 0.06327 -0.02726 0.02963 -0.06667 0.06821 C -0.06962 0.07099 -0.07309 0.07099 -0.07622 0.07315 C -0.07952 0.075 -0.08247 0.0787 -0.08594 0.08025 C -0.09497 0.08518 -0.10417 0.08765 -0.1132 0.09259 C -0.1382 0.10586 -0.1158 0.09876 -0.14341 0.11914 C -0.15504 0.12778 -0.16719 0.13364 -0.179 0.14105 C -0.18507 0.14506 -0.1908 0.14969 -0.19688 0.15339 C -0.2125 0.16265 -0.22188 0.16697 -0.23646 0.17994 C -0.24566 0.18827 -0.2441 0.19043 -0.25157 0.20185 C -0.25278 0.20401 -0.25434 0.20525 -0.25573 0.20679 C -0.27344 0.23055 -0.25 0.20154 -0.27223 0.22623 C -0.27639 0.23086 -0.28004 0.23704 -0.28455 0.24105 C -0.28976 0.24537 -0.29549 0.24691 -0.30087 0.25062 C -0.30278 0.25185 -0.30452 0.25401 -0.30643 0.25555 C -0.31007 0.25833 -0.31389 0.25988 -0.31737 0.26296 C -0.32118 0.26636 -0.32448 0.2716 -0.3283 0.275 C -0.33091 0.27716 -0.33386 0.27809 -0.33646 0.27994 C -0.34532 0.28549 -0.35365 0.29228 -0.3625 0.29691 C -0.36719 0.29938 -0.37171 0.30154 -0.37622 0.30432 C -0.38004 0.30648 -0.38368 0.30895 -0.38716 0.31142 C -0.3974 0.31883 -0.40035 0.32284 -0.41059 0.32839 C -0.41407 0.33055 -0.41789 0.33148 -0.42153 0.33333 C -0.43021 0.33796 -0.43837 0.3463 -0.44757 0.34815 C -0.46112 0.35062 -0.46129 0.35031 -0.47622 0.35525 C -0.47813 0.35586 -0.47987 0.3571 -0.48178 0.35772 C -0.48403 0.35864 -0.48629 0.35926 -0.48855 0.36018 C -0.49358 0.36235 -0.49844 0.36636 -0.50365 0.36759 C -0.51459 0.36975 -0.52553 0.36914 -0.53646 0.37006 C -0.55521 0.36914 -0.57396 0.36944 -0.59271 0.36759 C -0.59601 0.36697 -0.59914 0.36451 -0.60226 0.36265 C -0.60591 0.36049 -0.60955 0.35772 -0.6132 0.35525 C -0.61737 0.35278 -0.62153 0.35031 -0.62553 0.34815 L -0.64202 0.33827 C -0.64514 0.33673 -0.64844 0.3358 -0.65157 0.33333 C -0.65625 0.32994 -0.66025 0.32284 -0.66528 0.3213 C -0.67813 0.31728 -0.67084 0.32037 -0.68716 0.31142 C -0.68907 0.30895 -0.6908 0.30648 -0.69271 0.30432 C -0.69723 0.29846 -0.70243 0.29414 -0.70643 0.28704 C -0.71094 0.27901 -0.71146 0.27747 -0.71737 0.27006 C -0.72136 0.26512 -0.72483 0.25648 -0.72969 0.25555 C -0.74428 0.25278 -0.73803 0.25463 -0.74879 0.25062 C -0.75122 0.2466 -0.75365 0.2429 -0.75573 0.23858 C -0.75938 0.23025 -0.76112 0.21697 -0.76667 0.2142 L -0.77622 0.20926 C -0.77761 0.20864 -0.77917 0.20802 -0.78039 0.20679 C -0.78316 0.20401 -0.78577 0.20031 -0.78855 0.19722 C -0.78993 0.19537 -0.79115 0.19321 -0.79271 0.19228 C -0.79636 0.18981 -0.8 0.18765 -0.80365 0.18488 C -0.80556 0.18364 -0.8073 0.18148 -0.80921 0.17994 C -0.81233 0.17747 -0.81546 0.175 -0.81875 0.17284 C -0.8224 0.17006 -0.82605 0.16821 -0.82969 0.16543 C -0.83247 0.16327 -0.83507 0.16049 -0.83785 0.15833 C -0.83924 0.1571 -0.84063 0.15679 -0.84202 0.15586 C -0.84514 0.15339 -0.84844 0.15123 -0.85157 0.14846 C -0.85591 0.14444 -0.86528 0.13457 -0.86945 0.12901 C -0.87275 0.12438 -0.87535 0.1179 -0.879 0.11451 C -0.88282 0.11049 -0.88716 0.10957 -0.89132 0.1071 C -0.9191 0.06605 -0.88403 0.11543 -0.90643 0.09012 C -0.90938 0.08673 -0.91164 0.08148 -0.91459 0.07778 C -0.9257 0.06451 -0.92709 0.0642 -0.93785 0.05586 C -0.94115 0.05123 -0.9441 0.04568 -0.9474 0.04136 C -0.94862 0.03981 -0.95018 0.03981 -0.95157 0.03889 L -0.97084 0.02932 C -0.97431 0.02747 -0.97813 0.02623 -0.98178 0.02438 C -0.99445 0.01728 -0.98716 0.01574 -1.00504 6.17284E-7 C -1.00782 -0.00247 -1.01424 -0.00772 -1.01719 -0.01204 C -1.01962 -0.01605 -1.02136 -0.0213 -1.02396 -0.02438 C -1.02987 -0.03148 -1.02952 -0.02222 -1.02952 -0.02932 L -1.03369 -0.03148 " pathEditMode="relative" ptsTypes="AAAAAAAAAAAAAAAAAAAAAAAAAAAAAAAAAAAAAAAAAAAAAAAAAAAAAAAAAAAAAAAAAAAAAAAAA">
                                      <p:cBhvr>
                                        <p:cTn id="12" dur="2000" fill="hold"/>
                                        <p:tgtEl>
                                          <p:spTgt spid="7"/>
                                        </p:tgtEl>
                                        <p:attrNameLst>
                                          <p:attrName>ppt_x</p:attrName>
                                          <p:attrName>ppt_y</p:attrName>
                                        </p:attrNameLst>
                                      </p:cBhvr>
                                    </p:animMotion>
                                  </p:childTnLst>
                                </p:cTn>
                              </p:par>
                            </p:childTnLst>
                          </p:cTn>
                        </p:par>
                        <p:par>
                          <p:cTn id="13" fill="hold">
                            <p:stCondLst>
                              <p:cond delay="8000"/>
                            </p:stCondLst>
                            <p:childTnLst>
                              <p:par>
                                <p:cTn id="14" presetID="0" presetClass="path" presetSubtype="0" repeatCount="indefinite" accel="50000" decel="50000" fill="hold" grpId="0" nodeType="afterEffect">
                                  <p:stCondLst>
                                    <p:cond delay="1000"/>
                                  </p:stCondLst>
                                  <p:endCondLst>
                                    <p:cond evt="onNext" delay="0">
                                      <p:tgtEl>
                                        <p:sldTgt/>
                                      </p:tgtEl>
                                    </p:cond>
                                  </p:endCondLst>
                                  <p:childTnLst>
                                    <p:animMotion origin="layout" path="M 0.00798 0.00062 L 0.00798 0.00062 C 0.01719 0.00216 0.02604 0.00556 0.03524 0.00556 C 0.04531 0.00556 0.05538 0.00186 0.06545 0.00062 C 0.07691 -0.00061 0.08819 -0.00092 0.09965 -0.00185 C 0.10243 -0.00339 0.10503 -0.00617 0.10781 -0.00648 C 0.12483 -0.00987 0.13108 -0.00463 0.14358 -0.01142 C 0.14896 -0.0145 0.15434 -0.01944 0.15989 -0.02129 C 0.16267 -0.02191 0.16545 -0.02284 0.16823 -0.02376 C 0.17187 -0.02469 0.17552 -0.025 0.17917 -0.02623 C 0.18368 -0.02747 0.18837 -0.02839 0.19288 -0.03086 C 0.19548 -0.03271 0.19826 -0.03426 0.20104 -0.0358 C 0.2033 -0.03734 0.20555 -0.0395 0.20781 -0.04074 C 0.21233 -0.0429 0.21701 -0.04351 0.22153 -0.04568 C 0.22396 -0.0466 0.22604 -0.04907 0.22847 -0.05061 C 0.23021 -0.05154 0.23212 -0.05154 0.23385 -0.05277 C 0.2368 -0.05493 0.23923 -0.05864 0.24219 -0.06018 C 0.24531 -0.06203 0.24861 -0.06172 0.25173 -0.06265 C 0.25364 -0.06327 0.25538 -0.0645 0.25729 -0.06512 C 0.25955 -0.06605 0.2618 -0.06666 0.26406 -0.06759 C 0.26545 -0.07006 0.26667 -0.07284 0.26823 -0.07469 C 0.27778 -0.08703 0.26979 -0.07407 0.27778 -0.08209 C 0.28055 -0.08487 0.28281 -0.09043 0.28594 -0.09197 C 0.28958 -0.09351 0.2934 -0.09475 0.29687 -0.0966 C 0.31337 -0.10586 0.30243 -0.10061 0.31337 -0.10895 C 0.31476 -0.10987 0.31614 -0.11049 0.31753 -0.11142 C 0.31944 -0.11265 0.32118 -0.11419 0.32292 -0.11635 C 0.32986 -0.12376 0.33212 -0.13209 0.3408 -0.13827 C 0.34444 -0.14074 0.34965 -0.14413 0.35312 -0.14784 C 0.35503 -0.15 0.35642 -0.1537 0.35851 -0.15524 C 0.36302 -0.15802 0.36771 -0.15802 0.37222 -0.16018 C 0.38923 -0.16728 0.37483 -0.16234 0.3901 -0.16975 C 0.39236 -0.17098 0.39462 -0.17129 0.39687 -0.17222 C 0.3993 -0.17376 0.40139 -0.17561 0.40382 -0.17716 C 0.40694 -0.17901 0.41042 -0.17901 0.41337 -0.18209 C 0.41476 -0.18333 0.41476 -0.18734 0.41614 -0.18919 C 0.41719 -0.19105 0.41892 -0.19074 0.42014 -0.19166 C 0.42483 -0.19568 0.42951 -0.19938 0.43385 -0.20401 C 0.43715 -0.20709 0.4401 -0.21111 0.44358 -0.21358 C 0.44566 -0.21512 0.44809 -0.21543 0.45035 -0.21605 C 0.46094 -0.22747 0.4533 -0.22037 0.46545 -0.22839 C 0.46771 -0.22963 0.46996 -0.23179 0.47222 -0.23302 C 0.47726 -0.23642 0.48646 -0.24166 0.49149 -0.2429 C 0.49548 -0.24382 0.50347 -0.24568 0.50781 -0.24784 C 0.51076 -0.24907 0.51337 -0.25092 0.51614 -0.25247 L 0.57639 -0.2503 C 0.57899 -0.25 0.59375 -0.2429 0.59427 -0.2429 C 0.59687 -0.24197 0.59965 -0.24105 0.60243 -0.24043 C 0.60608 -0.2395 0.60972 -0.23919 0.61337 -0.23796 C 0.61701 -0.23672 0.62101 -0.23611 0.6243 -0.23302 C 0.62864 -0.22932 0.62969 -0.22777 0.63385 -0.22592 C 0.63941 -0.22314 0.64496 -0.22098 0.65035 -0.21851 C 0.65364 -0.21697 0.65677 -0.21481 0.65989 -0.21358 C 0.66545 -0.21172 0.67083 -0.21049 0.67639 -0.20864 C 0.6783 -0.20709 0.68003 -0.20586 0.68194 -0.20401 C 0.68472 -0.20092 0.68698 -0.1966 0.6901 -0.19413 C 0.69323 -0.19166 0.6967 -0.19012 0.69965 -0.18672 C 0.7276 -0.15802 0.68333 -0.19753 0.71476 -0.16728 C 0.71788 -0.1645 0.72135 -0.16327 0.7243 -0.16018 C 0.72778 -0.15648 0.73055 -0.15154 0.73385 -0.14784 C 0.73611 -0.14568 0.73871 -0.14537 0.7408 -0.1429 C 0.7441 -0.1395 0.74705 -0.13426 0.75035 -0.13086 C 0.75243 -0.1287 0.75503 -0.12777 0.75729 -0.12592 C 0.76007 -0.12376 0.76285 -0.1216 0.76545 -0.11851 C 0.77187 -0.11172 0.77778 -0.10277 0.78455 -0.0966 C 0.78733 -0.09444 0.79028 -0.09228 0.79288 -0.0895 C 0.79531 -0.08672 0.79722 -0.08271 0.79965 -0.07963 C 0.80139 -0.07777 0.80347 -0.07685 0.80521 -0.07469 C 0.81267 -0.06605 0.8118 -0.06296 0.82014 -0.05524 C 0.82187 -0.0537 0.82396 -0.05401 0.82569 -0.05277 C 0.82986 -0.05 0.83385 -0.04629 0.83802 -0.04321 C 0.84479 -0.03827 0.85173 -0.03333 0.85851 -0.0287 C 0.86319 -0.0253 0.86788 -0.02284 0.87222 -0.01882 C 0.87413 -0.01728 0.87587 -0.01512 0.87778 -0.01389 C 0.88125 -0.01172 0.88524 -0.01142 0.88871 -0.00895 C 0.89097 -0.0074 0.8934 -0.00586 0.89548 -0.00432 C 0.89844 -0.00185 0.90087 0.00124 0.90382 0.00309 C 0.90781 0.00587 0.91198 0.00803 0.91614 0.0105 C 0.92691 0.0247 0.9158 0.01142 0.92847 0.02253 C 0.94548 0.03766 0.93489 0.0321 0.94618 0.03735 C 0.95312 0.04939 0.94323 0.03241 0.95729 0.05186 C 0.95868 0.05402 0.95972 0.0571 0.96128 0.05926 C 0.96389 0.06204 0.96684 0.06389 0.96962 0.06636 C 0.97187 0.06883 0.97396 0.07161 0.97639 0.07377 C 0.98246 0.07902 0.99739 0.08889 1.00243 0.09074 C 1.0092 0.09321 1.01597 0.09723 1.02292 0.09815 L 1.04618 0.10062 C 1.05555 0.1034 1.05191 0.10062 1.05729 0.10556 L 1.05729 0.10556 " pathEditMode="relative" ptsTypes="AAAAAAAAAAAAAAAAAAAAAAAAAAAAAAAAAAAAAAAAAAAAAAAAAAAAAAAAAAAAAAAAAAAAAAAAAAAAAAAAAAAAAAAAA">
                                      <p:cBhvr>
                                        <p:cTn id="15"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5_Title Only">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13BDD77-010D-24DB-29CF-6F615DE079EE}"/>
              </a:ext>
            </a:extLst>
          </p:cNvPr>
          <p:cNvGraphicFramePr>
            <a:graphicFrameLocks noChangeAspect="1"/>
          </p:cNvGraphicFramePr>
          <p:nvPr userDrawn="1">
            <p:custDataLst>
              <p:tags r:id="rId1"/>
            </p:custDataLst>
            <p:extLst>
              <p:ext uri="{D42A27DB-BD31-4B8C-83A1-F6EECF244321}">
                <p14:modId xmlns:p14="http://schemas.microsoft.com/office/powerpoint/2010/main" val="3532484393"/>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5" name="think-cell data - do not delete" hidden="1">
                        <a:extLst>
                          <a:ext uri="{FF2B5EF4-FFF2-40B4-BE49-F238E27FC236}">
                            <a16:creationId xmlns:a16="http://schemas.microsoft.com/office/drawing/2014/main" id="{D13BDD77-010D-24DB-29CF-6F615DE079EE}"/>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pic>
        <p:nvPicPr>
          <p:cNvPr id="11" name="Picture 10" descr="A person touching her hand&#10;&#10;Description automatically generated">
            <a:extLst>
              <a:ext uri="{FF2B5EF4-FFF2-40B4-BE49-F238E27FC236}">
                <a16:creationId xmlns:a16="http://schemas.microsoft.com/office/drawing/2014/main" id="{5CB38ADC-78CD-8231-0D6A-F15E5AEED22E}"/>
              </a:ext>
            </a:extLst>
          </p:cNvPr>
          <p:cNvPicPr>
            <a:picLocks noChangeAspect="1"/>
          </p:cNvPicPr>
          <p:nvPr userDrawn="1"/>
        </p:nvPicPr>
        <p:blipFill>
          <a:blip r:embed="rId5">
            <a:extLst>
              <a:ext uri="{28A0092B-C50C-407E-A947-70E740481C1C}">
                <a14:useLocalDpi xmlns:a14="http://schemas.microsoft.com/office/drawing/2010/main" val="0"/>
              </a:ext>
            </a:extLst>
          </a:blip>
          <a:srcRect r="24176"/>
          <a:stretch/>
        </p:blipFill>
        <p:spPr>
          <a:xfrm>
            <a:off x="2966859" y="1700808"/>
            <a:ext cx="9244452" cy="4573613"/>
          </a:xfrm>
          <a:prstGeom prst="rect">
            <a:avLst/>
          </a:prstGeom>
        </p:spPr>
      </p:pic>
      <p:sp>
        <p:nvSpPr>
          <p:cNvPr id="14" name="Rectangle 13">
            <a:extLst>
              <a:ext uri="{FF2B5EF4-FFF2-40B4-BE49-F238E27FC236}">
                <a16:creationId xmlns:a16="http://schemas.microsoft.com/office/drawing/2014/main" id="{6FDC5F58-6655-4505-BE7F-944D68933E23}"/>
              </a:ext>
            </a:extLst>
          </p:cNvPr>
          <p:cNvSpPr/>
          <p:nvPr userDrawn="1"/>
        </p:nvSpPr>
        <p:spPr>
          <a:xfrm flipH="1">
            <a:off x="2947547" y="1692717"/>
            <a:ext cx="9244453" cy="4802913"/>
          </a:xfrm>
          <a:prstGeom prst="rect">
            <a:avLst/>
          </a:prstGeom>
          <a:gradFill>
            <a:gsLst>
              <a:gs pos="0">
                <a:schemeClr val="accent1">
                  <a:lumMod val="75000"/>
                  <a:alpha val="0"/>
                </a:schemeClr>
              </a:gs>
              <a:gs pos="26000">
                <a:schemeClr val="accent1">
                  <a:lumMod val="50000"/>
                  <a:alpha val="42000"/>
                </a:schemeClr>
              </a:gs>
              <a:gs pos="100000">
                <a:schemeClr val="accent1">
                  <a:lumMod val="5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7" name="Rectangle 6">
            <a:extLst>
              <a:ext uri="{FF2B5EF4-FFF2-40B4-BE49-F238E27FC236}">
                <a16:creationId xmlns:a16="http://schemas.microsoft.com/office/drawing/2014/main" id="{80B40CB4-87BF-B38B-0C2C-2708BCABADE9}"/>
              </a:ext>
            </a:extLst>
          </p:cNvPr>
          <p:cNvSpPr/>
          <p:nvPr userDrawn="1"/>
        </p:nvSpPr>
        <p:spPr>
          <a:xfrm rot="5400000" flipH="1">
            <a:off x="6955707" y="-2529171"/>
            <a:ext cx="2562964" cy="7909621"/>
          </a:xfrm>
          <a:prstGeom prst="rect">
            <a:avLst/>
          </a:prstGeom>
          <a:gradFill>
            <a:gsLst>
              <a:gs pos="0">
                <a:schemeClr val="accent1">
                  <a:lumMod val="75000"/>
                  <a:alpha val="0"/>
                </a:schemeClr>
              </a:gs>
              <a:gs pos="37000">
                <a:schemeClr val="accent1">
                  <a:lumMod val="50000"/>
                  <a:alpha val="28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8" name="Rectangle 7">
            <a:extLst>
              <a:ext uri="{FF2B5EF4-FFF2-40B4-BE49-F238E27FC236}">
                <a16:creationId xmlns:a16="http://schemas.microsoft.com/office/drawing/2014/main" id="{B83C32FB-FB22-D3EF-6A9F-5D49CF16FB94}"/>
              </a:ext>
            </a:extLst>
          </p:cNvPr>
          <p:cNvSpPr/>
          <p:nvPr userDrawn="1"/>
        </p:nvSpPr>
        <p:spPr>
          <a:xfrm rot="16200000" flipH="1" flipV="1">
            <a:off x="6589821" y="672243"/>
            <a:ext cx="1555963" cy="9648395"/>
          </a:xfrm>
          <a:prstGeom prst="rect">
            <a:avLst/>
          </a:prstGeom>
          <a:gradFill>
            <a:gsLst>
              <a:gs pos="0">
                <a:schemeClr val="accent1">
                  <a:lumMod val="75000"/>
                  <a:alpha val="0"/>
                </a:schemeClr>
              </a:gs>
              <a:gs pos="77000">
                <a:schemeClr val="accent1">
                  <a:lumMod val="50000"/>
                  <a:alpha val="67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Enter slide title</a:t>
            </a:r>
            <a:br>
              <a:rPr lang="en-US" dirty="0"/>
            </a:br>
            <a:r>
              <a:rPr lang="en-US" dirty="0"/>
              <a:t>(27 pt, bold, max. 2 lines)</a:t>
            </a:r>
          </a:p>
        </p:txBody>
      </p:sp>
      <p:sp>
        <p:nvSpPr>
          <p:cNvPr id="13" name="Rectangle 12">
            <a:extLst>
              <a:ext uri="{FF2B5EF4-FFF2-40B4-BE49-F238E27FC236}">
                <a16:creationId xmlns:a16="http://schemas.microsoft.com/office/drawing/2014/main" id="{AEEF14EA-8A78-0B35-A0FB-22F83670CB4E}"/>
              </a:ext>
            </a:extLst>
          </p:cNvPr>
          <p:cNvSpPr/>
          <p:nvPr userDrawn="1"/>
        </p:nvSpPr>
        <p:spPr>
          <a:xfrm rot="5400000" flipH="1">
            <a:off x="6506631" y="-2428597"/>
            <a:ext cx="1555963" cy="9814775"/>
          </a:xfrm>
          <a:prstGeom prst="rect">
            <a:avLst/>
          </a:prstGeom>
          <a:gradFill>
            <a:gsLst>
              <a:gs pos="0">
                <a:schemeClr val="accent1">
                  <a:lumMod val="75000"/>
                  <a:alpha val="0"/>
                </a:schemeClr>
              </a:gs>
              <a:gs pos="77000">
                <a:schemeClr val="accent1">
                  <a:lumMod val="50000"/>
                  <a:alpha val="67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3" name="Ellipse 2">
            <a:extLst>
              <a:ext uri="{FF2B5EF4-FFF2-40B4-BE49-F238E27FC236}">
                <a16:creationId xmlns:a16="http://schemas.microsoft.com/office/drawing/2014/main" id="{1D490FBD-B35D-12AF-C2DB-EB2BFCD2BEF3}"/>
              </a:ext>
            </a:extLst>
          </p:cNvPr>
          <p:cNvSpPr/>
          <p:nvPr userDrawn="1"/>
        </p:nvSpPr>
        <p:spPr>
          <a:xfrm>
            <a:off x="9840416" y="-645889"/>
            <a:ext cx="3648405" cy="2048588"/>
          </a:xfrm>
          <a:prstGeom prst="ellipse">
            <a:avLst/>
          </a:prstGeom>
          <a:solidFill>
            <a:srgbClr val="FFFFFF">
              <a:alpha val="41176"/>
            </a:srgbClr>
          </a:solidFill>
          <a:ln>
            <a:noFill/>
          </a:ln>
          <a:effectLst>
            <a:softEdge rad="342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9" name="Grafik 8" descr="Ein Bild, das Text, Schrift, Screenshot, Logo enthält.&#10;&#10;KI-generierte Inhalte können fehlerhaft sein.">
            <a:extLst>
              <a:ext uri="{FF2B5EF4-FFF2-40B4-BE49-F238E27FC236}">
                <a16:creationId xmlns:a16="http://schemas.microsoft.com/office/drawing/2014/main" id="{9DC2D897-A882-9812-68B5-969FC6DD3D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56779" y="108844"/>
            <a:ext cx="1143221" cy="594784"/>
          </a:xfrm>
          <a:prstGeom prst="rect">
            <a:avLst/>
          </a:prstGeom>
        </p:spPr>
      </p:pic>
    </p:spTree>
    <p:extLst>
      <p:ext uri="{BB962C8B-B14F-4D97-AF65-F5344CB8AC3E}">
        <p14:creationId xmlns:p14="http://schemas.microsoft.com/office/powerpoint/2010/main" val="2856670410"/>
      </p:ext>
    </p:extLst>
  </p:cSld>
  <p:clrMapOvr>
    <a:masterClrMapping/>
  </p:clrMapOvr>
  <p:extLst>
    <p:ext uri="{DCECCB84-F9BA-43D5-87BE-67443E8EF086}">
      <p15:sldGuideLst xmlns:p15="http://schemas.microsoft.com/office/powerpoint/2012/main">
        <p15:guide id="1" pos="590">
          <p15:clr>
            <a:srgbClr val="A4A3A4"/>
          </p15:clr>
        </p15:guide>
        <p15:guide id="2" pos="680">
          <p15:clr>
            <a:srgbClr val="A4A3A4"/>
          </p15:clr>
        </p15:guide>
        <p15:guide id="3" pos="1043">
          <p15:clr>
            <a:srgbClr val="A4A3A4"/>
          </p15:clr>
        </p15:guide>
        <p15:guide id="4" pos="1134">
          <p15:clr>
            <a:srgbClr val="A4A3A4"/>
          </p15:clr>
        </p15:guide>
        <p15:guide id="5" pos="1497">
          <p15:clr>
            <a:srgbClr val="A4A3A4"/>
          </p15:clr>
        </p15:guide>
        <p15:guide id="6" pos="1587">
          <p15:clr>
            <a:srgbClr val="A4A3A4"/>
          </p15:clr>
        </p15:guide>
        <p15:guide id="7" pos="1950">
          <p15:clr>
            <a:srgbClr val="A4A3A4"/>
          </p15:clr>
        </p15:guide>
        <p15:guide id="8" pos="2041">
          <p15:clr>
            <a:srgbClr val="A4A3A4"/>
          </p15:clr>
        </p15:guide>
        <p15:guide id="9" pos="2404">
          <p15:clr>
            <a:srgbClr val="A4A3A4"/>
          </p15:clr>
        </p15:guide>
        <p15:guide id="10" pos="2494">
          <p15:clr>
            <a:srgbClr val="A4A3A4"/>
          </p15:clr>
        </p15:guide>
        <p15:guide id="11" pos="2857">
          <p15:clr>
            <a:srgbClr val="A4A3A4"/>
          </p15:clr>
        </p15:guide>
        <p15:guide id="12" pos="2948">
          <p15:clr>
            <a:srgbClr val="A4A3A4"/>
          </p15:clr>
        </p15:guide>
        <p15:guide id="13" pos="3311">
          <p15:clr>
            <a:srgbClr val="A4A3A4"/>
          </p15:clr>
        </p15:guide>
        <p15:guide id="14" pos="3402">
          <p15:clr>
            <a:srgbClr val="A4A3A4"/>
          </p15:clr>
        </p15:guide>
        <p15:guide id="15" pos="3764">
          <p15:clr>
            <a:srgbClr val="A4A3A4"/>
          </p15:clr>
        </p15:guide>
        <p15:guide id="16" pos="3855">
          <p15:clr>
            <a:srgbClr val="A4A3A4"/>
          </p15:clr>
        </p15:guide>
        <p15:guide id="17" pos="4218">
          <p15:clr>
            <a:srgbClr val="A4A3A4"/>
          </p15:clr>
        </p15:guide>
        <p15:guide id="18" pos="4309">
          <p15:clr>
            <a:srgbClr val="A4A3A4"/>
          </p15:clr>
        </p15:guide>
        <p15:guide id="19" pos="4671">
          <p15:clr>
            <a:srgbClr val="A4A3A4"/>
          </p15:clr>
        </p15:guide>
        <p15:guide id="20" pos="4762">
          <p15:clr>
            <a:srgbClr val="A4A3A4"/>
          </p15:clr>
        </p15:guide>
        <p15:guide id="21" pos="5125">
          <p15:clr>
            <a:srgbClr val="A4A3A4"/>
          </p15:clr>
        </p15:guide>
        <p15:guide id="22" pos="5216">
          <p15:clr>
            <a:srgbClr val="A4A3A4"/>
          </p15:clr>
        </p15:guide>
        <p15:guide id="23" orient="horz" pos="1803">
          <p15:clr>
            <a:srgbClr val="A4A3A4"/>
          </p15:clr>
        </p15:guide>
        <p15:guide id="24" orient="horz" pos="1846">
          <p15:clr>
            <a:srgbClr val="A4A3A4"/>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4_Title Only">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46CA14C-95B3-2845-E353-C67A32B4AA82}"/>
              </a:ext>
            </a:extLst>
          </p:cNvPr>
          <p:cNvGraphicFramePr>
            <a:graphicFrameLocks noChangeAspect="1"/>
          </p:cNvGraphicFramePr>
          <p:nvPr userDrawn="1">
            <p:custDataLst>
              <p:tags r:id="rId1"/>
            </p:custDataLst>
            <p:extLst>
              <p:ext uri="{D42A27DB-BD31-4B8C-83A1-F6EECF244321}">
                <p14:modId xmlns:p14="http://schemas.microsoft.com/office/powerpoint/2010/main" val="1023498560"/>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9" name="think-cell data - do not delete" hidden="1">
                        <a:extLst>
                          <a:ext uri="{FF2B5EF4-FFF2-40B4-BE49-F238E27FC236}">
                            <a16:creationId xmlns:a16="http://schemas.microsoft.com/office/drawing/2014/main" id="{446CA14C-95B3-2845-E353-C67A32B4AA82}"/>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pic>
        <p:nvPicPr>
          <p:cNvPr id="6" name="Picture 5" descr="A silhouette of a person helping a person with a leash&#10;&#10;Description automatically generated">
            <a:extLst>
              <a:ext uri="{FF2B5EF4-FFF2-40B4-BE49-F238E27FC236}">
                <a16:creationId xmlns:a16="http://schemas.microsoft.com/office/drawing/2014/main" id="{945880DE-F893-2955-0B3A-B87CDBFFC1D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3828"/>
          <a:stretch/>
        </p:blipFill>
        <p:spPr>
          <a:xfrm>
            <a:off x="4585197" y="144158"/>
            <a:ext cx="7606804" cy="5273081"/>
          </a:xfrm>
          <a:prstGeom prst="rect">
            <a:avLst/>
          </a:prstGeom>
        </p:spPr>
      </p:pic>
      <p:sp>
        <p:nvSpPr>
          <p:cNvPr id="14" name="Rectangle 13">
            <a:extLst>
              <a:ext uri="{FF2B5EF4-FFF2-40B4-BE49-F238E27FC236}">
                <a16:creationId xmlns:a16="http://schemas.microsoft.com/office/drawing/2014/main" id="{6FDC5F58-6655-4505-BE7F-944D68933E23}"/>
              </a:ext>
            </a:extLst>
          </p:cNvPr>
          <p:cNvSpPr/>
          <p:nvPr userDrawn="1"/>
        </p:nvSpPr>
        <p:spPr>
          <a:xfrm flipH="1">
            <a:off x="4538594" y="568989"/>
            <a:ext cx="7653407" cy="5273081"/>
          </a:xfrm>
          <a:prstGeom prst="rect">
            <a:avLst/>
          </a:prstGeom>
          <a:gradFill>
            <a:gsLst>
              <a:gs pos="0">
                <a:schemeClr val="accent1">
                  <a:lumMod val="75000"/>
                  <a:alpha val="0"/>
                </a:schemeClr>
              </a:gs>
              <a:gs pos="53000">
                <a:schemeClr val="accent1">
                  <a:lumMod val="50000"/>
                  <a:alpha val="0"/>
                </a:schemeClr>
              </a:gs>
              <a:gs pos="100000">
                <a:schemeClr val="accent1">
                  <a:lumMod val="5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7" name="Rectangle 6">
            <a:extLst>
              <a:ext uri="{FF2B5EF4-FFF2-40B4-BE49-F238E27FC236}">
                <a16:creationId xmlns:a16="http://schemas.microsoft.com/office/drawing/2014/main" id="{80B40CB4-87BF-B38B-0C2C-2708BCABADE9}"/>
              </a:ext>
            </a:extLst>
          </p:cNvPr>
          <p:cNvSpPr/>
          <p:nvPr userDrawn="1"/>
        </p:nvSpPr>
        <p:spPr>
          <a:xfrm rot="5400000" flipH="1">
            <a:off x="6955707" y="-2529171"/>
            <a:ext cx="2562964" cy="7909621"/>
          </a:xfrm>
          <a:prstGeom prst="rect">
            <a:avLst/>
          </a:prstGeom>
          <a:gradFill>
            <a:gsLst>
              <a:gs pos="0">
                <a:schemeClr val="accent1">
                  <a:lumMod val="75000"/>
                  <a:alpha val="0"/>
                </a:schemeClr>
              </a:gs>
              <a:gs pos="37000">
                <a:schemeClr val="accent1">
                  <a:lumMod val="50000"/>
                  <a:alpha val="28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8" name="Rectangle 7">
            <a:extLst>
              <a:ext uri="{FF2B5EF4-FFF2-40B4-BE49-F238E27FC236}">
                <a16:creationId xmlns:a16="http://schemas.microsoft.com/office/drawing/2014/main" id="{B83C32FB-FB22-D3EF-6A9F-5D49CF16FB94}"/>
              </a:ext>
            </a:extLst>
          </p:cNvPr>
          <p:cNvSpPr/>
          <p:nvPr userDrawn="1"/>
        </p:nvSpPr>
        <p:spPr>
          <a:xfrm rot="16200000" flipH="1" flipV="1">
            <a:off x="7459205" y="684446"/>
            <a:ext cx="1555963" cy="7909623"/>
          </a:xfrm>
          <a:prstGeom prst="rect">
            <a:avLst/>
          </a:prstGeom>
          <a:gradFill>
            <a:gsLst>
              <a:gs pos="0">
                <a:schemeClr val="accent1">
                  <a:lumMod val="75000"/>
                  <a:alpha val="0"/>
                </a:schemeClr>
              </a:gs>
              <a:gs pos="77000">
                <a:schemeClr val="accent1">
                  <a:lumMod val="50000"/>
                  <a:alpha val="67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Enter slide title</a:t>
            </a:r>
            <a:br>
              <a:rPr lang="en-US" dirty="0"/>
            </a:br>
            <a:r>
              <a:rPr lang="en-US" dirty="0"/>
              <a:t>(27 pt, bold, max. 2 lines)</a:t>
            </a:r>
          </a:p>
        </p:txBody>
      </p:sp>
      <p:sp>
        <p:nvSpPr>
          <p:cNvPr id="16" name="Date Placeholder 3">
            <a:extLst>
              <a:ext uri="{FF2B5EF4-FFF2-40B4-BE49-F238E27FC236}">
                <a16:creationId xmlns:a16="http://schemas.microsoft.com/office/drawing/2014/main" id="{FC6E5775-8730-55AC-E887-31CBE408CBBC}"/>
              </a:ext>
            </a:extLst>
          </p:cNvPr>
          <p:cNvSpPr>
            <a:spLocks noGrp="1"/>
          </p:cNvSpPr>
          <p:nvPr>
            <p:ph type="dt" sz="half" idx="10"/>
          </p:nvPr>
        </p:nvSpPr>
        <p:spPr>
          <a:xfrm>
            <a:off x="2712000" y="6480000"/>
            <a:ext cx="1101333" cy="180000"/>
          </a:xfrm>
          <a:prstGeom prst="rect">
            <a:avLst/>
          </a:prstGeom>
        </p:spPr>
        <p:txBody>
          <a:bodyPr vert="horz" wrap="none" lIns="0" tIns="0" rIns="0" bIns="0" rtlCol="0" anchor="t" anchorCtr="0"/>
          <a:lstStyle>
            <a:lvl1pPr>
              <a:defRPr lang="en-US" sz="1333" smtClean="0">
                <a:solidFill>
                  <a:schemeClr val="bg1">
                    <a:lumMod val="85000"/>
                  </a:schemeClr>
                </a:solidFill>
              </a:defRPr>
            </a:lvl1pPr>
          </a:lstStyle>
          <a:p>
            <a:pPr algn="ctr"/>
            <a:endParaRPr lang="en-US"/>
          </a:p>
        </p:txBody>
      </p:sp>
      <p:sp>
        <p:nvSpPr>
          <p:cNvPr id="17" name="Footer Placeholder 4">
            <a:extLst>
              <a:ext uri="{FF2B5EF4-FFF2-40B4-BE49-F238E27FC236}">
                <a16:creationId xmlns:a16="http://schemas.microsoft.com/office/drawing/2014/main" id="{42E2560B-7051-558A-787C-875D12E0C1E9}"/>
              </a:ext>
            </a:extLst>
          </p:cNvPr>
          <p:cNvSpPr>
            <a:spLocks noGrp="1"/>
          </p:cNvSpPr>
          <p:nvPr>
            <p:ph type="ftr" sz="quarter" idx="11"/>
          </p:nvPr>
        </p:nvSpPr>
        <p:spPr>
          <a:xfrm>
            <a:off x="3816000" y="6480000"/>
            <a:ext cx="3936000" cy="180000"/>
          </a:xfrm>
          <a:prstGeom prst="rect">
            <a:avLst/>
          </a:prstGeom>
        </p:spPr>
        <p:txBody>
          <a:bodyPr vert="horz" wrap="none" lIns="0" tIns="0" rIns="0" bIns="0" rtlCol="0" anchor="t" anchorCtr="0"/>
          <a:lstStyle>
            <a:lvl1pPr algn="l">
              <a:defRPr sz="1333">
                <a:solidFill>
                  <a:schemeClr val="bg1">
                    <a:lumMod val="85000"/>
                  </a:schemeClr>
                </a:solidFill>
              </a:defRPr>
            </a:lvl1pPr>
          </a:lstStyle>
          <a:p>
            <a:r>
              <a:rPr lang="en-US" dirty="0"/>
              <a:t>IBC2025</a:t>
            </a:r>
          </a:p>
        </p:txBody>
      </p:sp>
      <p:sp>
        <p:nvSpPr>
          <p:cNvPr id="18" name="Slide Number Placeholder 5">
            <a:extLst>
              <a:ext uri="{FF2B5EF4-FFF2-40B4-BE49-F238E27FC236}">
                <a16:creationId xmlns:a16="http://schemas.microsoft.com/office/drawing/2014/main" id="{3C4C28E8-BB74-416D-704E-7509DA77D6CA}"/>
              </a:ext>
            </a:extLst>
          </p:cNvPr>
          <p:cNvSpPr>
            <a:spLocks noGrp="1"/>
          </p:cNvSpPr>
          <p:nvPr>
            <p:ph type="sldNum" sz="quarter" idx="12"/>
          </p:nvPr>
        </p:nvSpPr>
        <p:spPr>
          <a:xfrm>
            <a:off x="2063552" y="6480000"/>
            <a:ext cx="336000" cy="180000"/>
          </a:xfrm>
          <a:prstGeom prst="rect">
            <a:avLst/>
          </a:prstGeom>
        </p:spPr>
        <p:txBody>
          <a:bodyPr vert="horz" wrap="none" lIns="0" tIns="0" rIns="0" bIns="0" rtlCol="0" anchor="t" anchorCtr="0"/>
          <a:lstStyle>
            <a:lvl1pPr algn="l">
              <a:defRPr lang="en-US" sz="1333" smtClean="0">
                <a:solidFill>
                  <a:schemeClr val="bg1">
                    <a:lumMod val="85000"/>
                  </a:schemeClr>
                </a:solidFill>
              </a:defRPr>
            </a:lvl1pPr>
          </a:lstStyle>
          <a:p>
            <a:fld id="{57CB76AC-E5DF-427C-ABDC-2F4FBD8E4B69}" type="slidenum">
              <a:rPr lang="en-US" smtClean="0"/>
              <a:pPr/>
              <a:t>‹#›</a:t>
            </a:fld>
            <a:endParaRPr lang="en-US" dirty="0"/>
          </a:p>
        </p:txBody>
      </p:sp>
      <p:sp>
        <p:nvSpPr>
          <p:cNvPr id="4" name="Ellipse 3">
            <a:extLst>
              <a:ext uri="{FF2B5EF4-FFF2-40B4-BE49-F238E27FC236}">
                <a16:creationId xmlns:a16="http://schemas.microsoft.com/office/drawing/2014/main" id="{B0B543A0-8198-0E07-5178-4EA19BA081DB}"/>
              </a:ext>
            </a:extLst>
          </p:cNvPr>
          <p:cNvSpPr/>
          <p:nvPr userDrawn="1"/>
        </p:nvSpPr>
        <p:spPr>
          <a:xfrm>
            <a:off x="9840416" y="-645889"/>
            <a:ext cx="3648405" cy="2048588"/>
          </a:xfrm>
          <a:prstGeom prst="ellipse">
            <a:avLst/>
          </a:prstGeom>
          <a:solidFill>
            <a:srgbClr val="FFFFFF">
              <a:alpha val="41176"/>
            </a:srgbClr>
          </a:solidFill>
          <a:ln>
            <a:noFill/>
          </a:ln>
          <a:effectLst>
            <a:softEdge rad="342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Grafik 2" descr="Ein Bild, das Text, Schrift, Screenshot, Logo enthält.&#10;&#10;KI-generierte Inhalte können fehlerhaft sein.">
            <a:extLst>
              <a:ext uri="{FF2B5EF4-FFF2-40B4-BE49-F238E27FC236}">
                <a16:creationId xmlns:a16="http://schemas.microsoft.com/office/drawing/2014/main" id="{3B211F52-8F51-EC80-6C13-603E2EF6855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56779" y="108844"/>
            <a:ext cx="1143221" cy="594784"/>
          </a:xfrm>
          <a:prstGeom prst="rect">
            <a:avLst/>
          </a:prstGeom>
        </p:spPr>
      </p:pic>
    </p:spTree>
    <p:extLst>
      <p:ext uri="{BB962C8B-B14F-4D97-AF65-F5344CB8AC3E}">
        <p14:creationId xmlns:p14="http://schemas.microsoft.com/office/powerpoint/2010/main" val="3596713272"/>
      </p:ext>
    </p:extLst>
  </p:cSld>
  <p:clrMapOvr>
    <a:masterClrMapping/>
  </p:clrMapOvr>
  <p:extLst>
    <p:ext uri="{DCECCB84-F9BA-43D5-87BE-67443E8EF086}">
      <p15:sldGuideLst xmlns:p15="http://schemas.microsoft.com/office/powerpoint/2012/main">
        <p15:guide id="1" pos="590">
          <p15:clr>
            <a:srgbClr val="A4A3A4"/>
          </p15:clr>
        </p15:guide>
        <p15:guide id="2" pos="680">
          <p15:clr>
            <a:srgbClr val="A4A3A4"/>
          </p15:clr>
        </p15:guide>
        <p15:guide id="3" pos="1043">
          <p15:clr>
            <a:srgbClr val="A4A3A4"/>
          </p15:clr>
        </p15:guide>
        <p15:guide id="4" pos="1134">
          <p15:clr>
            <a:srgbClr val="A4A3A4"/>
          </p15:clr>
        </p15:guide>
        <p15:guide id="5" pos="1497">
          <p15:clr>
            <a:srgbClr val="A4A3A4"/>
          </p15:clr>
        </p15:guide>
        <p15:guide id="6" pos="1587">
          <p15:clr>
            <a:srgbClr val="A4A3A4"/>
          </p15:clr>
        </p15:guide>
        <p15:guide id="7" pos="1950">
          <p15:clr>
            <a:srgbClr val="A4A3A4"/>
          </p15:clr>
        </p15:guide>
        <p15:guide id="8" pos="2041">
          <p15:clr>
            <a:srgbClr val="A4A3A4"/>
          </p15:clr>
        </p15:guide>
        <p15:guide id="9" pos="2404">
          <p15:clr>
            <a:srgbClr val="A4A3A4"/>
          </p15:clr>
        </p15:guide>
        <p15:guide id="10" pos="2494">
          <p15:clr>
            <a:srgbClr val="A4A3A4"/>
          </p15:clr>
        </p15:guide>
        <p15:guide id="11" pos="2857">
          <p15:clr>
            <a:srgbClr val="A4A3A4"/>
          </p15:clr>
        </p15:guide>
        <p15:guide id="12" pos="2948">
          <p15:clr>
            <a:srgbClr val="A4A3A4"/>
          </p15:clr>
        </p15:guide>
        <p15:guide id="13" pos="3311">
          <p15:clr>
            <a:srgbClr val="A4A3A4"/>
          </p15:clr>
        </p15:guide>
        <p15:guide id="14" pos="3402">
          <p15:clr>
            <a:srgbClr val="A4A3A4"/>
          </p15:clr>
        </p15:guide>
        <p15:guide id="15" pos="3764">
          <p15:clr>
            <a:srgbClr val="A4A3A4"/>
          </p15:clr>
        </p15:guide>
        <p15:guide id="16" pos="3855">
          <p15:clr>
            <a:srgbClr val="A4A3A4"/>
          </p15:clr>
        </p15:guide>
        <p15:guide id="17" pos="4218">
          <p15:clr>
            <a:srgbClr val="A4A3A4"/>
          </p15:clr>
        </p15:guide>
        <p15:guide id="18" pos="4309">
          <p15:clr>
            <a:srgbClr val="A4A3A4"/>
          </p15:clr>
        </p15:guide>
        <p15:guide id="19" pos="4671">
          <p15:clr>
            <a:srgbClr val="A4A3A4"/>
          </p15:clr>
        </p15:guide>
        <p15:guide id="20" pos="4762">
          <p15:clr>
            <a:srgbClr val="A4A3A4"/>
          </p15:clr>
        </p15:guide>
        <p15:guide id="21" pos="5125">
          <p15:clr>
            <a:srgbClr val="A4A3A4"/>
          </p15:clr>
        </p15:guide>
        <p15:guide id="22" pos="5216">
          <p15:clr>
            <a:srgbClr val="A4A3A4"/>
          </p15:clr>
        </p15:guide>
        <p15:guide id="23" orient="horz" pos="1803">
          <p15:clr>
            <a:srgbClr val="A4A3A4"/>
          </p15:clr>
        </p15:guide>
        <p15:guide id="24" orient="horz" pos="1846">
          <p15:clr>
            <a:srgbClr val="A4A3A4"/>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17_Section Header 2">
    <p:bg>
      <p:bgPr>
        <a:solidFill>
          <a:srgbClr val="001130"/>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27923F4-3ECE-5486-D7CE-18DD24FBB693}"/>
              </a:ext>
            </a:extLst>
          </p:cNvPr>
          <p:cNvGraphicFramePr>
            <a:graphicFrameLocks noChangeAspect="1"/>
          </p:cNvGraphicFramePr>
          <p:nvPr userDrawn="1">
            <p:custDataLst>
              <p:tags r:id="rId1"/>
            </p:custDataLst>
            <p:extLst>
              <p:ext uri="{D42A27DB-BD31-4B8C-83A1-F6EECF244321}">
                <p14:modId xmlns:p14="http://schemas.microsoft.com/office/powerpoint/2010/main" val="3716812787"/>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8" name="think-cell data - do not delete" hidden="1">
                        <a:extLst>
                          <a:ext uri="{FF2B5EF4-FFF2-40B4-BE49-F238E27FC236}">
                            <a16:creationId xmlns:a16="http://schemas.microsoft.com/office/drawing/2014/main" id="{527923F4-3ECE-5486-D7CE-18DD24FBB693}"/>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pic>
        <p:nvPicPr>
          <p:cNvPr id="3" name="Picture 2" descr="A blue lines and dots in a city&#10;&#10;Description automatically generated">
            <a:extLst>
              <a:ext uri="{FF2B5EF4-FFF2-40B4-BE49-F238E27FC236}">
                <a16:creationId xmlns:a16="http://schemas.microsoft.com/office/drawing/2014/main" id="{39EC5727-99FF-8233-01D6-DD17285B07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hteck 12">
            <a:extLst>
              <a:ext uri="{FF2B5EF4-FFF2-40B4-BE49-F238E27FC236}">
                <a16:creationId xmlns:a16="http://schemas.microsoft.com/office/drawing/2014/main" id="{92E8D164-3303-EBD9-1D46-EF9815FC1819}"/>
              </a:ext>
            </a:extLst>
          </p:cNvPr>
          <p:cNvSpPr/>
          <p:nvPr userDrawn="1"/>
        </p:nvSpPr>
        <p:spPr>
          <a:xfrm>
            <a:off x="0" y="0"/>
            <a:ext cx="12192000" cy="6858000"/>
          </a:xfrm>
          <a:prstGeom prst="rect">
            <a:avLst/>
          </a:prstGeom>
          <a:gradFill flip="none" rotWithShape="1">
            <a:gsLst>
              <a:gs pos="0">
                <a:schemeClr val="accent1">
                  <a:lumMod val="50000"/>
                </a:schemeClr>
              </a:gs>
              <a:gs pos="54000">
                <a:schemeClr val="accent1">
                  <a:lumMod val="50000"/>
                  <a:alpha val="66000"/>
                </a:schemeClr>
              </a:gs>
              <a:gs pos="100000">
                <a:schemeClr val="accent1">
                  <a:lumMod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2000" dirty="0" err="1"/>
          </a:p>
        </p:txBody>
      </p:sp>
      <p:sp>
        <p:nvSpPr>
          <p:cNvPr id="4" name="Title 1"/>
          <p:cNvSpPr>
            <a:spLocks noGrp="1"/>
          </p:cNvSpPr>
          <p:nvPr>
            <p:ph type="title" hasCustomPrompt="1"/>
          </p:nvPr>
        </p:nvSpPr>
        <p:spPr>
          <a:xfrm>
            <a:off x="480000" y="384000"/>
            <a:ext cx="11328000" cy="936000"/>
          </a:xfrm>
        </p:spPr>
        <p:txBody>
          <a:bodyPr vert="horz"/>
          <a:lstStyle>
            <a:lvl1pPr>
              <a:defRPr cap="none" baseline="0">
                <a:solidFill>
                  <a:schemeClr val="bg1"/>
                </a:solidFill>
              </a:defRPr>
            </a:lvl1pPr>
          </a:lstStyle>
          <a:p>
            <a:r>
              <a:rPr lang="en-US"/>
              <a:t>Enter slide title</a:t>
            </a:r>
            <a:br>
              <a:rPr lang="en-US"/>
            </a:br>
            <a:r>
              <a:rPr lang="en-US"/>
              <a:t>(27 pt, bold, max. 2 lines)</a:t>
            </a:r>
          </a:p>
        </p:txBody>
      </p:sp>
      <p:sp>
        <p:nvSpPr>
          <p:cNvPr id="11" name="Date Placeholder 3">
            <a:extLst>
              <a:ext uri="{FF2B5EF4-FFF2-40B4-BE49-F238E27FC236}">
                <a16:creationId xmlns:a16="http://schemas.microsoft.com/office/drawing/2014/main" id="{6168B7C6-507D-701C-E1E7-5BDE690E0FFF}"/>
              </a:ext>
            </a:extLst>
          </p:cNvPr>
          <p:cNvSpPr>
            <a:spLocks noGrp="1"/>
          </p:cNvSpPr>
          <p:nvPr>
            <p:ph type="dt" sz="half" idx="10"/>
          </p:nvPr>
        </p:nvSpPr>
        <p:spPr>
          <a:xfrm>
            <a:off x="2712000" y="6480000"/>
            <a:ext cx="1101333" cy="180000"/>
          </a:xfrm>
          <a:prstGeom prst="rect">
            <a:avLst/>
          </a:prstGeom>
        </p:spPr>
        <p:txBody>
          <a:bodyPr vert="horz" wrap="none" lIns="0" tIns="0" rIns="0" bIns="0" rtlCol="0" anchor="t" anchorCtr="0"/>
          <a:lstStyle>
            <a:lvl1pPr>
              <a:defRPr lang="en-US" sz="1333" smtClean="0">
                <a:solidFill>
                  <a:schemeClr val="bg1">
                    <a:lumMod val="85000"/>
                  </a:schemeClr>
                </a:solidFill>
              </a:defRPr>
            </a:lvl1pPr>
          </a:lstStyle>
          <a:p>
            <a:pPr algn="ctr"/>
            <a:endParaRPr lang="en-US"/>
          </a:p>
        </p:txBody>
      </p:sp>
      <p:sp>
        <p:nvSpPr>
          <p:cNvPr id="12" name="Footer Placeholder 4">
            <a:extLst>
              <a:ext uri="{FF2B5EF4-FFF2-40B4-BE49-F238E27FC236}">
                <a16:creationId xmlns:a16="http://schemas.microsoft.com/office/drawing/2014/main" id="{34B35216-8399-8FA6-96D3-35887EA75337}"/>
              </a:ext>
            </a:extLst>
          </p:cNvPr>
          <p:cNvSpPr>
            <a:spLocks noGrp="1"/>
          </p:cNvSpPr>
          <p:nvPr>
            <p:ph type="ftr" sz="quarter" idx="11"/>
          </p:nvPr>
        </p:nvSpPr>
        <p:spPr>
          <a:xfrm>
            <a:off x="3816000" y="6480000"/>
            <a:ext cx="3936000" cy="180000"/>
          </a:xfrm>
          <a:prstGeom prst="rect">
            <a:avLst/>
          </a:prstGeom>
        </p:spPr>
        <p:txBody>
          <a:bodyPr vert="horz" wrap="none" lIns="0" tIns="0" rIns="0" bIns="0" rtlCol="0" anchor="t" anchorCtr="0"/>
          <a:lstStyle>
            <a:lvl1pPr algn="l">
              <a:defRPr sz="1333">
                <a:solidFill>
                  <a:schemeClr val="bg1">
                    <a:lumMod val="85000"/>
                  </a:schemeClr>
                </a:solidFill>
              </a:defRPr>
            </a:lvl1pPr>
          </a:lstStyle>
          <a:p>
            <a:r>
              <a:rPr lang="en-US" dirty="0"/>
              <a:t>IBC2025</a:t>
            </a:r>
          </a:p>
        </p:txBody>
      </p:sp>
      <p:sp>
        <p:nvSpPr>
          <p:cNvPr id="13" name="Slide Number Placeholder 5">
            <a:extLst>
              <a:ext uri="{FF2B5EF4-FFF2-40B4-BE49-F238E27FC236}">
                <a16:creationId xmlns:a16="http://schemas.microsoft.com/office/drawing/2014/main" id="{90F53907-BDA9-6D73-3A3F-13BD1F33D6B3}"/>
              </a:ext>
            </a:extLst>
          </p:cNvPr>
          <p:cNvSpPr>
            <a:spLocks noGrp="1"/>
          </p:cNvSpPr>
          <p:nvPr>
            <p:ph type="sldNum" sz="quarter" idx="12"/>
          </p:nvPr>
        </p:nvSpPr>
        <p:spPr>
          <a:xfrm>
            <a:off x="2063552" y="6480000"/>
            <a:ext cx="336000" cy="180000"/>
          </a:xfrm>
          <a:prstGeom prst="rect">
            <a:avLst/>
          </a:prstGeom>
        </p:spPr>
        <p:txBody>
          <a:bodyPr vert="horz" wrap="none" lIns="0" tIns="0" rIns="0" bIns="0" rtlCol="0" anchor="t" anchorCtr="0"/>
          <a:lstStyle>
            <a:lvl1pPr algn="l">
              <a:defRPr lang="en-US" sz="1333" smtClean="0">
                <a:solidFill>
                  <a:schemeClr val="bg1">
                    <a:lumMod val="85000"/>
                  </a:schemeClr>
                </a:solidFill>
              </a:defRPr>
            </a:lvl1pPr>
          </a:lstStyle>
          <a:p>
            <a:fld id="{57CB76AC-E5DF-427C-ABDC-2F4FBD8E4B69}" type="slidenum">
              <a:rPr lang="en-US" smtClean="0"/>
              <a:pPr/>
              <a:t>‹#›</a:t>
            </a:fld>
            <a:endParaRPr lang="en-US" dirty="0"/>
          </a:p>
        </p:txBody>
      </p:sp>
      <p:sp>
        <p:nvSpPr>
          <p:cNvPr id="6" name="Ellipse 5">
            <a:extLst>
              <a:ext uri="{FF2B5EF4-FFF2-40B4-BE49-F238E27FC236}">
                <a16:creationId xmlns:a16="http://schemas.microsoft.com/office/drawing/2014/main" id="{16900EAE-86D1-CFC9-A7ED-12E6B1FBB725}"/>
              </a:ext>
            </a:extLst>
          </p:cNvPr>
          <p:cNvSpPr/>
          <p:nvPr userDrawn="1"/>
        </p:nvSpPr>
        <p:spPr>
          <a:xfrm>
            <a:off x="9840416" y="-645889"/>
            <a:ext cx="3648405" cy="2048588"/>
          </a:xfrm>
          <a:prstGeom prst="ellipse">
            <a:avLst/>
          </a:prstGeom>
          <a:solidFill>
            <a:srgbClr val="FFFFFF">
              <a:alpha val="41176"/>
            </a:srgbClr>
          </a:solidFill>
          <a:ln>
            <a:noFill/>
          </a:ln>
          <a:effectLst>
            <a:softEdge rad="342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 name="Grafik 1" descr="Ein Bild, das Text, Schrift, Screenshot, Logo enthält.&#10;&#10;KI-generierte Inhalte können fehlerhaft sein.">
            <a:extLst>
              <a:ext uri="{FF2B5EF4-FFF2-40B4-BE49-F238E27FC236}">
                <a16:creationId xmlns:a16="http://schemas.microsoft.com/office/drawing/2014/main" id="{C782AD4E-C1F8-ABEB-A852-DA51F8D741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56779" y="108844"/>
            <a:ext cx="1143221" cy="594784"/>
          </a:xfrm>
          <a:prstGeom prst="rect">
            <a:avLst/>
          </a:prstGeom>
        </p:spPr>
      </p:pic>
    </p:spTree>
    <p:extLst>
      <p:ext uri="{BB962C8B-B14F-4D97-AF65-F5344CB8AC3E}">
        <p14:creationId xmlns:p14="http://schemas.microsoft.com/office/powerpoint/2010/main" val="404774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2">
    <p:spTree>
      <p:nvGrpSpPr>
        <p:cNvPr id="1" name=""/>
        <p:cNvGrpSpPr/>
        <p:nvPr/>
      </p:nvGrpSpPr>
      <p:grpSpPr>
        <a:xfrm>
          <a:off x="0" y="0"/>
          <a:ext cx="0" cy="0"/>
          <a:chOff x="0" y="0"/>
          <a:chExt cx="0" cy="0"/>
        </a:xfrm>
      </p:grpSpPr>
      <p:pic>
        <p:nvPicPr>
          <p:cNvPr id="5" name="Background Gradient 2">
            <a:extLst>
              <a:ext uri="{FF2B5EF4-FFF2-40B4-BE49-F238E27FC236}">
                <a16:creationId xmlns:a16="http://schemas.microsoft.com/office/drawing/2014/main" id="{3BF14FF7-70AB-FDC4-ADC7-6774B566D5DE}"/>
              </a:ext>
            </a:extLst>
          </p:cNvPr>
          <p:cNvPicPr>
            <a:picLocks noChangeAspect="1"/>
          </p:cNvPicPr>
          <p:nvPr/>
        </p:nvPicPr>
        <p:blipFill>
          <a:blip r:embed="rId2">
            <a:extLst>
              <a:ext uri="{96DAC541-7B7A-43D3-8B79-37D633B846F1}">
                <asvg:svgBlip xmlns:asvg="http://schemas.microsoft.com/office/drawing/2016/SVG/main" r:embed="rId3"/>
              </a:ext>
            </a:extLst>
          </a:blip>
          <a:srcRect l="27648" t="34387" r="33205" b="26418"/>
          <a:stretch>
            <a:fillRect/>
          </a:stretch>
        </p:blipFill>
        <p:spPr>
          <a:xfrm>
            <a:off x="1" y="0"/>
            <a:ext cx="12192000" cy="6858000"/>
          </a:xfrm>
          <a:prstGeom prst="rect">
            <a:avLst/>
          </a:prstGeom>
        </p:spPr>
      </p:pic>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pic>
        <p:nvPicPr>
          <p:cNvPr id="10" name="BBM Logo">
            <a:extLst>
              <a:ext uri="{FF2B5EF4-FFF2-40B4-BE49-F238E27FC236}">
                <a16:creationId xmlns:a16="http://schemas.microsoft.com/office/drawing/2014/main" id="{EA6E2B11-E5E1-7EBD-D34B-B8A5DC3F687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0390" y="790567"/>
            <a:ext cx="6857995" cy="5154015"/>
          </a:xfrm>
          <a:prstGeom prst="rect">
            <a:avLst/>
          </a:prstGeom>
        </p:spPr>
      </p:pic>
      <p:sp>
        <p:nvSpPr>
          <p:cNvPr id="2" name="BBM Claim">
            <a:extLst>
              <a:ext uri="{FF2B5EF4-FFF2-40B4-BE49-F238E27FC236}">
                <a16:creationId xmlns:a16="http://schemas.microsoft.com/office/drawing/2014/main" id="{C8BC75F6-C62C-612A-33C8-36AA13D94A26}"/>
              </a:ext>
            </a:extLst>
          </p:cNvPr>
          <p:cNvSpPr txBox="1"/>
          <p:nvPr/>
        </p:nvSpPr>
        <p:spPr>
          <a:xfrm>
            <a:off x="6116320" y="5381478"/>
            <a:ext cx="5302800" cy="792000"/>
          </a:xfrm>
          <a:prstGeom prst="rect">
            <a:avLst/>
          </a:prstGeom>
          <a:noFill/>
        </p:spPr>
        <p:txBody>
          <a:bodyPr wrap="square" lIns="0" tIns="0" rIns="0" bIns="0" rtlCol="0">
            <a:noAutofit/>
          </a:bodyPr>
          <a:lstStyle/>
          <a:p>
            <a:pPr algn="r"/>
            <a:r>
              <a:rPr lang="de-AT" sz="2500" err="1">
                <a:solidFill>
                  <a:schemeClr val="tx1"/>
                </a:solidFill>
              </a:rPr>
              <a:t>engineering</a:t>
            </a:r>
            <a:br>
              <a:rPr lang="de-AT" sz="2500">
                <a:solidFill>
                  <a:schemeClr val="tx1"/>
                </a:solidFill>
              </a:rPr>
            </a:br>
            <a:r>
              <a:rPr lang="de-AT" sz="2500" err="1">
                <a:solidFill>
                  <a:schemeClr val="tx1"/>
                </a:solidFill>
              </a:rPr>
              <a:t>the</a:t>
            </a:r>
            <a:r>
              <a:rPr lang="de-AT" sz="2500">
                <a:solidFill>
                  <a:schemeClr val="tx1"/>
                </a:solidFill>
              </a:rPr>
              <a:t> </a:t>
            </a:r>
            <a:r>
              <a:rPr lang="de-AT" sz="2500" err="1">
                <a:solidFill>
                  <a:schemeClr val="tx1"/>
                </a:solidFill>
              </a:rPr>
              <a:t>media</a:t>
            </a:r>
            <a:r>
              <a:rPr lang="de-AT" sz="2500">
                <a:solidFill>
                  <a:schemeClr val="tx1"/>
                </a:solidFill>
              </a:rPr>
              <a:t> </a:t>
            </a:r>
            <a:r>
              <a:rPr lang="de-AT" sz="2500" err="1">
                <a:solidFill>
                  <a:schemeClr val="tx1"/>
                </a:solidFill>
              </a:rPr>
              <a:t>world</a:t>
            </a:r>
            <a:endParaRPr lang="de-AT" sz="2500">
              <a:solidFill>
                <a:schemeClr val="tx1"/>
              </a:solidFill>
            </a:endParaRPr>
          </a:p>
        </p:txBody>
      </p:sp>
    </p:spTree>
    <p:extLst>
      <p:ext uri="{BB962C8B-B14F-4D97-AF65-F5344CB8AC3E}">
        <p14:creationId xmlns:p14="http://schemas.microsoft.com/office/powerpoint/2010/main" val="1198982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Infobox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784860" y="715644"/>
            <a:ext cx="3351213" cy="1440000"/>
          </a:xfrm>
        </p:spPr>
        <p:txBody>
          <a:bodyPr/>
          <a:lstStyle>
            <a:lvl1pPr>
              <a:lnSpc>
                <a:spcPct val="92000"/>
              </a:lnSpc>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667000"/>
            <a:ext cx="3355713" cy="3455680"/>
          </a:xfrm>
        </p:spPr>
        <p:txBody>
          <a:bodyPr anchor="b" anchorCtr="0"/>
          <a:lstStyle>
            <a:lvl1pPr>
              <a:spcBef>
                <a:spcPts val="0"/>
              </a:spcBef>
              <a:defRPr spc="20" baseline="0">
                <a:latin typeface="Inter 18pt SemiBold" panose="02000503000000020004" pitchFamily="2" charset="0"/>
                <a:ea typeface="Inter 18pt SemiBold" panose="02000503000000020004" pitchFamily="2" charset="0"/>
              </a:defRPr>
            </a:lvl1pPr>
            <a:lvl2pPr marL="0" indent="0">
              <a:spcBef>
                <a:spcPts val="2000"/>
              </a:spcBef>
              <a:buFontTx/>
              <a:buNone/>
              <a:defRPr sz="1650"/>
            </a:lvl2pPr>
            <a:lvl3pPr marL="0" indent="0">
              <a:spcBef>
                <a:spcPts val="0"/>
              </a:spcBef>
              <a:buFontTx/>
              <a:buNone/>
              <a:defRPr sz="1650"/>
            </a:lvl3pPr>
            <a:lvl4pPr marL="0" indent="0">
              <a:spcBef>
                <a:spcPts val="0"/>
              </a:spcBef>
              <a:buFontTx/>
              <a:buNone/>
              <a:defRPr sz="1650"/>
            </a:lvl4pPr>
            <a:lvl5pPr marL="0" indent="0">
              <a:spcBef>
                <a:spcPts val="0"/>
              </a:spcBef>
              <a:buFontTx/>
              <a:buNone/>
              <a:defRPr sz="1650"/>
            </a:lvl5pPr>
          </a:lstStyle>
          <a:p>
            <a:pPr lvl="0"/>
            <a:r>
              <a:rPr lang="de-DE"/>
              <a:t>First + </a:t>
            </a:r>
            <a:r>
              <a:rPr lang="de-DE" err="1"/>
              <a:t>second</a:t>
            </a:r>
            <a:r>
              <a:rPr lang="de-DE"/>
              <a:t> </a:t>
            </a:r>
            <a:r>
              <a:rPr lang="de-DE" err="1"/>
              <a:t>level</a:t>
            </a:r>
            <a:endParaRPr lang="de-DE"/>
          </a:p>
          <a:p>
            <a:pPr lvl="1"/>
            <a:r>
              <a:rPr lang="de-DE"/>
              <a:t>Second </a:t>
            </a:r>
            <a:r>
              <a:rPr lang="de-DE" err="1"/>
              <a:t>level</a:t>
            </a:r>
            <a:endParaRPr lang="de-DE"/>
          </a:p>
        </p:txBody>
      </p:sp>
      <p:sp>
        <p:nvSpPr>
          <p:cNvPr id="5" name="Textplatzhalter 2">
            <a:extLst>
              <a:ext uri="{FF2B5EF4-FFF2-40B4-BE49-F238E27FC236}">
                <a16:creationId xmlns:a16="http://schemas.microsoft.com/office/drawing/2014/main" id="{D015B986-024E-4338-DD27-3DDE67706CF1}"/>
              </a:ext>
            </a:extLst>
          </p:cNvPr>
          <p:cNvSpPr>
            <a:spLocks noGrp="1"/>
          </p:cNvSpPr>
          <p:nvPr>
            <p:ph type="body" sz="quarter" idx="14" hasCustomPrompt="1"/>
          </p:nvPr>
        </p:nvSpPr>
        <p:spPr>
          <a:xfrm>
            <a:off x="4416425" y="792956"/>
            <a:ext cx="3358800" cy="2872800"/>
          </a:xfrm>
          <a:prstGeom prst="roundRect">
            <a:avLst>
              <a:gd name="adj" fmla="val 4010"/>
            </a:avLst>
          </a:prstGeom>
          <a:solidFill>
            <a:schemeClr val="bg2"/>
          </a:solidFill>
        </p:spPr>
        <p:txBody>
          <a:bodyPr lIns="180000" tIns="252000" rIns="180000" bIns="288000" anchor="b" anchorCtr="0"/>
          <a:lstStyle>
            <a:lvl1pPr algn="ctr">
              <a:spcBef>
                <a:spcPts val="0"/>
              </a:spcBef>
              <a:spcAft>
                <a:spcPts val="300"/>
              </a:spcAft>
              <a:defRPr>
                <a:solidFill>
                  <a:schemeClr val="bg1"/>
                </a:solidFill>
                <a:latin typeface="Inter 18pt SemiBold" panose="02000503000000020004" pitchFamily="2" charset="0"/>
                <a:ea typeface="Inter 18pt SemiBold" panose="02000503000000020004" pitchFamily="2" charset="0"/>
              </a:defRPr>
            </a:lvl1pPr>
            <a:lvl2pPr marL="0" indent="0" algn="ctr">
              <a:spcBef>
                <a:spcPts val="0"/>
              </a:spcBef>
              <a:buFontTx/>
              <a:buNone/>
              <a:defRPr sz="1650">
                <a:solidFill>
                  <a:schemeClr val="bg1"/>
                </a:solidFill>
              </a:defRPr>
            </a:lvl2pPr>
            <a:lvl3pPr marL="0" indent="0" algn="ctr">
              <a:spcBef>
                <a:spcPts val="0"/>
              </a:spcBef>
              <a:buFontTx/>
              <a:buNone/>
              <a:defRPr sz="1650">
                <a:solidFill>
                  <a:schemeClr val="bg1"/>
                </a:solidFill>
              </a:defRPr>
            </a:lvl3pPr>
            <a:lvl4pPr marL="0" indent="0" algn="ctr">
              <a:spcBef>
                <a:spcPts val="0"/>
              </a:spcBef>
              <a:buFontTx/>
              <a:buNone/>
              <a:defRPr sz="1650">
                <a:solidFill>
                  <a:schemeClr val="bg1"/>
                </a:solidFill>
              </a:defRPr>
            </a:lvl4pPr>
            <a:lvl5pPr marL="0" indent="0" algn="ctr">
              <a:spcBef>
                <a:spcPts val="0"/>
              </a:spcBef>
              <a:buFontTx/>
              <a:buNone/>
              <a:defRPr sz="1650">
                <a:solidFill>
                  <a:schemeClr val="bg1"/>
                </a:solidFill>
              </a:defRPr>
            </a:lvl5pPr>
          </a:lstStyle>
          <a:p>
            <a:pPr lvl="0"/>
            <a:r>
              <a:rPr lang="de-DE"/>
              <a:t>First + </a:t>
            </a:r>
            <a:r>
              <a:rPr lang="de-DE" err="1"/>
              <a:t>second</a:t>
            </a:r>
            <a:r>
              <a:rPr lang="de-DE"/>
              <a:t> </a:t>
            </a:r>
            <a:r>
              <a:rPr lang="de-DE" err="1"/>
              <a:t>level</a:t>
            </a:r>
            <a:endParaRPr lang="de-DE"/>
          </a:p>
          <a:p>
            <a:pPr lvl="1"/>
            <a:r>
              <a:rPr lang="de-DE"/>
              <a:t>Second </a:t>
            </a:r>
            <a:r>
              <a:rPr lang="de-DE" err="1"/>
              <a:t>level</a:t>
            </a:r>
            <a:endParaRPr lang="de-DE"/>
          </a:p>
        </p:txBody>
      </p:sp>
      <p:sp>
        <p:nvSpPr>
          <p:cNvPr id="7" name="Textplatzhalter 3">
            <a:extLst>
              <a:ext uri="{FF2B5EF4-FFF2-40B4-BE49-F238E27FC236}">
                <a16:creationId xmlns:a16="http://schemas.microsoft.com/office/drawing/2014/main" id="{8DCC3244-4199-040E-EE8C-78C1DDC0CC2A}"/>
              </a:ext>
            </a:extLst>
          </p:cNvPr>
          <p:cNvSpPr>
            <a:spLocks noGrp="1"/>
          </p:cNvSpPr>
          <p:nvPr>
            <p:ph type="body" sz="quarter" idx="16" hasCustomPrompt="1"/>
          </p:nvPr>
        </p:nvSpPr>
        <p:spPr>
          <a:xfrm>
            <a:off x="8042400" y="792956"/>
            <a:ext cx="3358800" cy="2023200"/>
          </a:xfrm>
          <a:prstGeom prst="roundRect">
            <a:avLst>
              <a:gd name="adj" fmla="val 6937"/>
            </a:avLst>
          </a:prstGeom>
          <a:solidFill>
            <a:schemeClr val="bg2"/>
          </a:solidFill>
        </p:spPr>
        <p:txBody>
          <a:bodyPr lIns="180000" tIns="252000" rIns="180000" bIns="288000" anchor="b" anchorCtr="0"/>
          <a:lstStyle>
            <a:lvl1pPr algn="ctr">
              <a:spcBef>
                <a:spcPts val="0"/>
              </a:spcBef>
              <a:spcAft>
                <a:spcPts val="300"/>
              </a:spcAft>
              <a:defRPr>
                <a:solidFill>
                  <a:schemeClr val="bg1"/>
                </a:solidFill>
                <a:latin typeface="Inter 18pt SemiBold" panose="02000503000000020004" pitchFamily="2" charset="0"/>
                <a:ea typeface="Inter 18pt SemiBold" panose="02000503000000020004" pitchFamily="2" charset="0"/>
              </a:defRPr>
            </a:lvl1pPr>
            <a:lvl2pPr marL="0" indent="0" algn="ctr">
              <a:spcBef>
                <a:spcPts val="0"/>
              </a:spcBef>
              <a:buFontTx/>
              <a:buNone/>
              <a:defRPr sz="1650">
                <a:solidFill>
                  <a:schemeClr val="bg1"/>
                </a:solidFill>
              </a:defRPr>
            </a:lvl2pPr>
            <a:lvl3pPr marL="0" indent="0" algn="ctr">
              <a:spcBef>
                <a:spcPts val="0"/>
              </a:spcBef>
              <a:buFontTx/>
              <a:buNone/>
              <a:defRPr sz="1650">
                <a:solidFill>
                  <a:schemeClr val="bg1"/>
                </a:solidFill>
              </a:defRPr>
            </a:lvl3pPr>
            <a:lvl4pPr marL="0" indent="0" algn="ctr">
              <a:spcBef>
                <a:spcPts val="0"/>
              </a:spcBef>
              <a:buFontTx/>
              <a:buNone/>
              <a:defRPr sz="1650">
                <a:solidFill>
                  <a:schemeClr val="bg1"/>
                </a:solidFill>
              </a:defRPr>
            </a:lvl4pPr>
            <a:lvl5pPr marL="0" indent="0" algn="ctr">
              <a:spcBef>
                <a:spcPts val="0"/>
              </a:spcBef>
              <a:buFontTx/>
              <a:buNone/>
              <a:defRPr sz="1650">
                <a:solidFill>
                  <a:schemeClr val="bg1"/>
                </a:solidFill>
              </a:defRPr>
            </a:lvl5pPr>
          </a:lstStyle>
          <a:p>
            <a:pPr lvl="0"/>
            <a:r>
              <a:rPr lang="de-DE"/>
              <a:t>First + </a:t>
            </a:r>
            <a:r>
              <a:rPr lang="de-DE" err="1"/>
              <a:t>second</a:t>
            </a:r>
            <a:r>
              <a:rPr lang="de-DE"/>
              <a:t> </a:t>
            </a:r>
            <a:r>
              <a:rPr lang="de-DE" err="1"/>
              <a:t>level</a:t>
            </a:r>
            <a:endParaRPr lang="de-DE"/>
          </a:p>
          <a:p>
            <a:pPr lvl="1"/>
            <a:r>
              <a:rPr lang="de-DE"/>
              <a:t>Second </a:t>
            </a:r>
            <a:r>
              <a:rPr lang="de-DE" err="1"/>
              <a:t>level</a:t>
            </a:r>
            <a:endParaRPr lang="de-DE"/>
          </a:p>
        </p:txBody>
      </p:sp>
      <p:sp>
        <p:nvSpPr>
          <p:cNvPr id="8" name="Textplatzhalter 4">
            <a:extLst>
              <a:ext uri="{FF2B5EF4-FFF2-40B4-BE49-F238E27FC236}">
                <a16:creationId xmlns:a16="http://schemas.microsoft.com/office/drawing/2014/main" id="{96A63091-0AC9-2D46-3D6E-1F582E2940F1}"/>
              </a:ext>
            </a:extLst>
          </p:cNvPr>
          <p:cNvSpPr>
            <a:spLocks noGrp="1"/>
          </p:cNvSpPr>
          <p:nvPr>
            <p:ph type="body" sz="quarter" idx="17" hasCustomPrompt="1"/>
          </p:nvPr>
        </p:nvSpPr>
        <p:spPr>
          <a:xfrm>
            <a:off x="4419952" y="3915844"/>
            <a:ext cx="3358800" cy="2149200"/>
          </a:xfrm>
          <a:prstGeom prst="roundRect">
            <a:avLst>
              <a:gd name="adj" fmla="val 5624"/>
            </a:avLst>
          </a:prstGeom>
          <a:solidFill>
            <a:schemeClr val="bg2"/>
          </a:solidFill>
        </p:spPr>
        <p:txBody>
          <a:bodyPr lIns="180000" tIns="252000" rIns="180000" bIns="288000" anchor="b" anchorCtr="0"/>
          <a:lstStyle>
            <a:lvl1pPr algn="ctr">
              <a:spcBef>
                <a:spcPts val="0"/>
              </a:spcBef>
              <a:spcAft>
                <a:spcPts val="300"/>
              </a:spcAft>
              <a:defRPr>
                <a:solidFill>
                  <a:schemeClr val="bg1"/>
                </a:solidFill>
                <a:latin typeface="Inter 18pt SemiBold" panose="02000503000000020004" pitchFamily="2" charset="0"/>
                <a:ea typeface="Inter 18pt SemiBold" panose="02000503000000020004" pitchFamily="2" charset="0"/>
              </a:defRPr>
            </a:lvl1pPr>
            <a:lvl2pPr marL="0" indent="0" algn="ctr">
              <a:spcBef>
                <a:spcPts val="0"/>
              </a:spcBef>
              <a:buFontTx/>
              <a:buNone/>
              <a:defRPr sz="1650">
                <a:solidFill>
                  <a:schemeClr val="bg1"/>
                </a:solidFill>
              </a:defRPr>
            </a:lvl2pPr>
            <a:lvl3pPr marL="0" indent="0" algn="ctr">
              <a:spcBef>
                <a:spcPts val="0"/>
              </a:spcBef>
              <a:buFontTx/>
              <a:buNone/>
              <a:defRPr sz="1650">
                <a:solidFill>
                  <a:schemeClr val="bg1"/>
                </a:solidFill>
              </a:defRPr>
            </a:lvl3pPr>
            <a:lvl4pPr marL="0" indent="0" algn="ctr">
              <a:spcBef>
                <a:spcPts val="0"/>
              </a:spcBef>
              <a:buFontTx/>
              <a:buNone/>
              <a:defRPr sz="1650">
                <a:solidFill>
                  <a:schemeClr val="bg1"/>
                </a:solidFill>
              </a:defRPr>
            </a:lvl4pPr>
            <a:lvl5pPr marL="0" indent="0" algn="ctr">
              <a:spcBef>
                <a:spcPts val="0"/>
              </a:spcBef>
              <a:buFontTx/>
              <a:buNone/>
              <a:defRPr sz="1650">
                <a:solidFill>
                  <a:schemeClr val="bg1"/>
                </a:solidFill>
              </a:defRPr>
            </a:lvl5pPr>
          </a:lstStyle>
          <a:p>
            <a:pPr lvl="0"/>
            <a:r>
              <a:rPr lang="de-DE"/>
              <a:t>First + </a:t>
            </a:r>
            <a:r>
              <a:rPr lang="de-DE" err="1"/>
              <a:t>second</a:t>
            </a:r>
            <a:r>
              <a:rPr lang="de-DE"/>
              <a:t> </a:t>
            </a:r>
            <a:r>
              <a:rPr lang="de-DE" err="1"/>
              <a:t>level</a:t>
            </a:r>
            <a:endParaRPr lang="de-DE"/>
          </a:p>
          <a:p>
            <a:pPr lvl="1"/>
            <a:r>
              <a:rPr lang="de-DE"/>
              <a:t>Second </a:t>
            </a:r>
            <a:r>
              <a:rPr lang="de-DE" err="1"/>
              <a:t>level</a:t>
            </a:r>
            <a:endParaRPr lang="de-DE"/>
          </a:p>
        </p:txBody>
      </p:sp>
      <p:sp>
        <p:nvSpPr>
          <p:cNvPr id="9" name="Textplatzhalter 5">
            <a:extLst>
              <a:ext uri="{FF2B5EF4-FFF2-40B4-BE49-F238E27FC236}">
                <a16:creationId xmlns:a16="http://schemas.microsoft.com/office/drawing/2014/main" id="{FB32EDF4-B802-C3DB-E3AE-5C379F2C8C20}"/>
              </a:ext>
            </a:extLst>
          </p:cNvPr>
          <p:cNvSpPr>
            <a:spLocks noGrp="1"/>
          </p:cNvSpPr>
          <p:nvPr>
            <p:ph type="body" sz="quarter" idx="15" hasCustomPrompt="1"/>
          </p:nvPr>
        </p:nvSpPr>
        <p:spPr>
          <a:xfrm>
            <a:off x="8044002" y="3070860"/>
            <a:ext cx="3358800" cy="2998800"/>
          </a:xfrm>
          <a:prstGeom prst="roundRect">
            <a:avLst>
              <a:gd name="adj" fmla="val 3935"/>
            </a:avLst>
          </a:prstGeom>
          <a:solidFill>
            <a:schemeClr val="bg2"/>
          </a:solidFill>
        </p:spPr>
        <p:txBody>
          <a:bodyPr lIns="180000" tIns="252000" rIns="180000" bIns="288000" anchor="b" anchorCtr="0"/>
          <a:lstStyle>
            <a:lvl1pPr algn="ctr">
              <a:spcBef>
                <a:spcPts val="0"/>
              </a:spcBef>
              <a:spcAft>
                <a:spcPts val="300"/>
              </a:spcAft>
              <a:defRPr>
                <a:solidFill>
                  <a:schemeClr val="bg1"/>
                </a:solidFill>
                <a:latin typeface="Inter 18pt SemiBold" panose="02000503000000020004" pitchFamily="2" charset="0"/>
                <a:ea typeface="Inter 18pt SemiBold" panose="02000503000000020004" pitchFamily="2" charset="0"/>
              </a:defRPr>
            </a:lvl1pPr>
            <a:lvl2pPr marL="0" indent="0" algn="ctr">
              <a:spcBef>
                <a:spcPts val="0"/>
              </a:spcBef>
              <a:buFontTx/>
              <a:buNone/>
              <a:defRPr sz="1650">
                <a:solidFill>
                  <a:schemeClr val="bg1"/>
                </a:solidFill>
              </a:defRPr>
            </a:lvl2pPr>
            <a:lvl3pPr marL="0" indent="0" algn="ctr">
              <a:spcBef>
                <a:spcPts val="0"/>
              </a:spcBef>
              <a:buFontTx/>
              <a:buNone/>
              <a:defRPr sz="1650">
                <a:solidFill>
                  <a:schemeClr val="bg1"/>
                </a:solidFill>
              </a:defRPr>
            </a:lvl3pPr>
            <a:lvl4pPr marL="0" indent="0" algn="ctr">
              <a:spcBef>
                <a:spcPts val="0"/>
              </a:spcBef>
              <a:buFontTx/>
              <a:buNone/>
              <a:defRPr sz="1650">
                <a:solidFill>
                  <a:schemeClr val="bg1"/>
                </a:solidFill>
              </a:defRPr>
            </a:lvl4pPr>
            <a:lvl5pPr marL="0" indent="0" algn="ctr">
              <a:spcBef>
                <a:spcPts val="0"/>
              </a:spcBef>
              <a:buFontTx/>
              <a:buNone/>
              <a:defRPr sz="1650">
                <a:solidFill>
                  <a:schemeClr val="bg1"/>
                </a:solidFill>
              </a:defRPr>
            </a:lvl5pPr>
          </a:lstStyle>
          <a:p>
            <a:pPr lvl="0"/>
            <a:r>
              <a:rPr lang="de-DE"/>
              <a:t>First + </a:t>
            </a:r>
            <a:r>
              <a:rPr lang="de-DE" err="1"/>
              <a:t>second</a:t>
            </a:r>
            <a:r>
              <a:rPr lang="de-DE"/>
              <a:t> </a:t>
            </a:r>
            <a:r>
              <a:rPr lang="de-DE" err="1"/>
              <a:t>level</a:t>
            </a:r>
            <a:endParaRPr lang="de-DE"/>
          </a:p>
          <a:p>
            <a:pPr lvl="1"/>
            <a:r>
              <a:rPr lang="de-DE"/>
              <a:t>Second </a:t>
            </a:r>
            <a:r>
              <a:rPr lang="de-DE" err="1"/>
              <a:t>level</a:t>
            </a:r>
            <a:endParaRPr lang="de-DE"/>
          </a:p>
        </p:txBody>
      </p:sp>
    </p:spTree>
    <p:extLst>
      <p:ext uri="{BB962C8B-B14F-4D97-AF65-F5344CB8AC3E}">
        <p14:creationId xmlns:p14="http://schemas.microsoft.com/office/powerpoint/2010/main" val="18302851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8_Section Header 2">
    <p:bg>
      <p:bgPr>
        <a:solidFill>
          <a:srgbClr val="001130"/>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3CBA925-FE0E-3455-EDB1-BAFF06B4777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6508"/>
          <a:stretch/>
        </p:blipFill>
        <p:spPr bwMode="auto">
          <a:xfrm>
            <a:off x="3063848" y="1365998"/>
            <a:ext cx="9128155" cy="549200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7D499543-9CB8-66CB-34C7-FD6B14AAA9E8}"/>
              </a:ext>
            </a:extLst>
          </p:cNvPr>
          <p:cNvSpPr/>
          <p:nvPr userDrawn="1"/>
        </p:nvSpPr>
        <p:spPr>
          <a:xfrm rot="5400000">
            <a:off x="6797855" y="-1485093"/>
            <a:ext cx="3930293" cy="6858000"/>
          </a:xfrm>
          <a:prstGeom prst="rect">
            <a:avLst/>
          </a:prstGeom>
          <a:gradFill>
            <a:gsLst>
              <a:gs pos="0">
                <a:schemeClr val="accent1">
                  <a:lumMod val="50000"/>
                </a:schemeClr>
              </a:gs>
              <a:gs pos="48000">
                <a:schemeClr val="accent1">
                  <a:lumMod val="50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25" name="Rectangle 24">
            <a:extLst>
              <a:ext uri="{FF2B5EF4-FFF2-40B4-BE49-F238E27FC236}">
                <a16:creationId xmlns:a16="http://schemas.microsoft.com/office/drawing/2014/main" id="{791E6081-CD96-1A6A-C20C-91E0C2B799AF}"/>
              </a:ext>
            </a:extLst>
          </p:cNvPr>
          <p:cNvSpPr/>
          <p:nvPr userDrawn="1"/>
        </p:nvSpPr>
        <p:spPr>
          <a:xfrm>
            <a:off x="0" y="30772"/>
            <a:ext cx="12192000" cy="6858000"/>
          </a:xfrm>
          <a:prstGeom prst="rect">
            <a:avLst/>
          </a:prstGeom>
          <a:gradFill>
            <a:gsLst>
              <a:gs pos="0">
                <a:schemeClr val="accent1">
                  <a:lumMod val="50000"/>
                </a:schemeClr>
              </a:gs>
              <a:gs pos="40000">
                <a:schemeClr val="accent1">
                  <a:lumMod val="50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4" name="Title 1"/>
          <p:cNvSpPr>
            <a:spLocks noGrp="1"/>
          </p:cNvSpPr>
          <p:nvPr userDrawn="1">
            <p:ph type="title" hasCustomPrompt="1"/>
          </p:nvPr>
        </p:nvSpPr>
        <p:spPr>
          <a:xfrm>
            <a:off x="480000" y="384000"/>
            <a:ext cx="11328000" cy="936000"/>
          </a:xfrm>
        </p:spPr>
        <p:txBody>
          <a:bodyPr/>
          <a:lstStyle>
            <a:lvl1pPr>
              <a:defRPr cap="none" baseline="0">
                <a:solidFill>
                  <a:schemeClr val="bg1"/>
                </a:solidFill>
              </a:defRPr>
            </a:lvl1pPr>
          </a:lstStyle>
          <a:p>
            <a:r>
              <a:rPr lang="en-US"/>
              <a:t>Enter slide title</a:t>
            </a:r>
            <a:br>
              <a:rPr lang="en-US"/>
            </a:br>
            <a:r>
              <a:rPr lang="en-US"/>
              <a:t>(27 pt, bold, max. 2 lines)</a:t>
            </a:r>
          </a:p>
        </p:txBody>
      </p:sp>
      <p:sp>
        <p:nvSpPr>
          <p:cNvPr id="7" name="Date Placeholder 3">
            <a:extLst>
              <a:ext uri="{FF2B5EF4-FFF2-40B4-BE49-F238E27FC236}">
                <a16:creationId xmlns:a16="http://schemas.microsoft.com/office/drawing/2014/main" id="{29C38334-A4A8-355E-1E81-97FC820FDD85}"/>
              </a:ext>
            </a:extLst>
          </p:cNvPr>
          <p:cNvSpPr>
            <a:spLocks noGrp="1"/>
          </p:cNvSpPr>
          <p:nvPr>
            <p:ph type="dt" sz="half" idx="10"/>
          </p:nvPr>
        </p:nvSpPr>
        <p:spPr>
          <a:xfrm>
            <a:off x="2712000" y="6480000"/>
            <a:ext cx="1101333" cy="180000"/>
          </a:xfrm>
          <a:prstGeom prst="rect">
            <a:avLst/>
          </a:prstGeom>
        </p:spPr>
        <p:txBody>
          <a:bodyPr vert="horz" wrap="none" lIns="0" tIns="0" rIns="0" bIns="0" rtlCol="0" anchor="t" anchorCtr="0"/>
          <a:lstStyle>
            <a:lvl1pPr>
              <a:defRPr lang="en-US" sz="1333" smtClean="0">
                <a:solidFill>
                  <a:schemeClr val="bg1">
                    <a:lumMod val="85000"/>
                  </a:schemeClr>
                </a:solidFill>
              </a:defRPr>
            </a:lvl1pPr>
          </a:lstStyle>
          <a:p>
            <a:pPr algn="ctr"/>
            <a:endParaRPr lang="en-US"/>
          </a:p>
        </p:txBody>
      </p:sp>
      <p:sp>
        <p:nvSpPr>
          <p:cNvPr id="8" name="Footer Placeholder 4">
            <a:extLst>
              <a:ext uri="{FF2B5EF4-FFF2-40B4-BE49-F238E27FC236}">
                <a16:creationId xmlns:a16="http://schemas.microsoft.com/office/drawing/2014/main" id="{145873D2-740C-FB67-4DF3-FEFA51CC46D7}"/>
              </a:ext>
            </a:extLst>
          </p:cNvPr>
          <p:cNvSpPr>
            <a:spLocks noGrp="1"/>
          </p:cNvSpPr>
          <p:nvPr>
            <p:ph type="ftr" sz="quarter" idx="11"/>
          </p:nvPr>
        </p:nvSpPr>
        <p:spPr>
          <a:xfrm>
            <a:off x="3816000" y="6480000"/>
            <a:ext cx="3936000" cy="180000"/>
          </a:xfrm>
          <a:prstGeom prst="rect">
            <a:avLst/>
          </a:prstGeom>
        </p:spPr>
        <p:txBody>
          <a:bodyPr vert="horz" wrap="none" lIns="0" tIns="0" rIns="0" bIns="0" rtlCol="0" anchor="t" anchorCtr="0"/>
          <a:lstStyle>
            <a:lvl1pPr algn="l">
              <a:defRPr sz="1333">
                <a:solidFill>
                  <a:schemeClr val="bg1">
                    <a:lumMod val="85000"/>
                  </a:schemeClr>
                </a:solidFill>
              </a:defRPr>
            </a:lvl1pPr>
          </a:lstStyle>
          <a:p>
            <a:r>
              <a:rPr lang="en-US" dirty="0"/>
              <a:t>IBC2025</a:t>
            </a:r>
          </a:p>
        </p:txBody>
      </p:sp>
      <p:sp>
        <p:nvSpPr>
          <p:cNvPr id="11" name="Slide Number Placeholder 5">
            <a:extLst>
              <a:ext uri="{FF2B5EF4-FFF2-40B4-BE49-F238E27FC236}">
                <a16:creationId xmlns:a16="http://schemas.microsoft.com/office/drawing/2014/main" id="{647F9C24-E2CD-D0DA-6FCD-326A473C41EB}"/>
              </a:ext>
            </a:extLst>
          </p:cNvPr>
          <p:cNvSpPr>
            <a:spLocks noGrp="1"/>
          </p:cNvSpPr>
          <p:nvPr>
            <p:ph type="sldNum" sz="quarter" idx="12"/>
          </p:nvPr>
        </p:nvSpPr>
        <p:spPr>
          <a:xfrm>
            <a:off x="2063552" y="6480000"/>
            <a:ext cx="336000" cy="180000"/>
          </a:xfrm>
          <a:prstGeom prst="rect">
            <a:avLst/>
          </a:prstGeom>
        </p:spPr>
        <p:txBody>
          <a:bodyPr vert="horz" wrap="none" lIns="0" tIns="0" rIns="0" bIns="0" rtlCol="0" anchor="t" anchorCtr="0"/>
          <a:lstStyle>
            <a:lvl1pPr algn="l">
              <a:defRPr lang="en-US" sz="1333" smtClean="0">
                <a:solidFill>
                  <a:schemeClr val="bg1">
                    <a:lumMod val="85000"/>
                  </a:schemeClr>
                </a:solidFill>
              </a:defRPr>
            </a:lvl1pPr>
          </a:lstStyle>
          <a:p>
            <a:fld id="{57CB76AC-E5DF-427C-ABDC-2F4FBD8E4B69}" type="slidenum">
              <a:rPr lang="en-US" smtClean="0"/>
              <a:pPr/>
              <a:t>‹#›</a:t>
            </a:fld>
            <a:endParaRPr lang="en-US" dirty="0"/>
          </a:p>
        </p:txBody>
      </p:sp>
      <p:pic>
        <p:nvPicPr>
          <p:cNvPr id="19" name="Grafik 18" descr="Ein Bild, das Text, Schrift, Screenshot, Logo enthält.&#10;&#10;KI-generierte Inhalte können fehlerhaft sein.">
            <a:extLst>
              <a:ext uri="{FF2B5EF4-FFF2-40B4-BE49-F238E27FC236}">
                <a16:creationId xmlns:a16="http://schemas.microsoft.com/office/drawing/2014/main" id="{CFD70719-F239-635C-6678-A7CB3A7F5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1085" y="30904"/>
            <a:ext cx="1500915" cy="680929"/>
          </a:xfrm>
          <a:prstGeom prst="rect">
            <a:avLst/>
          </a:prstGeom>
        </p:spPr>
      </p:pic>
    </p:spTree>
    <p:extLst>
      <p:ext uri="{BB962C8B-B14F-4D97-AF65-F5344CB8AC3E}">
        <p14:creationId xmlns:p14="http://schemas.microsoft.com/office/powerpoint/2010/main" val="21300594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9_Section Header 2">
    <p:bg>
      <p:bgPr>
        <a:solidFill>
          <a:srgbClr val="001130"/>
        </a:solidFill>
        <a:effectLst/>
      </p:bgPr>
    </p:bg>
    <p:spTree>
      <p:nvGrpSpPr>
        <p:cNvPr id="1" name=""/>
        <p:cNvGrpSpPr/>
        <p:nvPr/>
      </p:nvGrpSpPr>
      <p:grpSpPr>
        <a:xfrm>
          <a:off x="0" y="0"/>
          <a:ext cx="0" cy="0"/>
          <a:chOff x="0" y="0"/>
          <a:chExt cx="0" cy="0"/>
        </a:xfrm>
      </p:grpSpPr>
      <p:pic>
        <p:nvPicPr>
          <p:cNvPr id="3" name="Picture 2" descr="A building with glass walls and a fence&#10;&#10;Description automatically generated">
            <a:extLst>
              <a:ext uri="{FF2B5EF4-FFF2-40B4-BE49-F238E27FC236}">
                <a16:creationId xmlns:a16="http://schemas.microsoft.com/office/drawing/2014/main" id="{51180C5F-7BD2-D333-2B8B-F7DDE17B65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7151" y="0"/>
            <a:ext cx="9238503" cy="6858000"/>
          </a:xfrm>
          <a:prstGeom prst="rect">
            <a:avLst/>
          </a:prstGeom>
        </p:spPr>
      </p:pic>
      <p:sp>
        <p:nvSpPr>
          <p:cNvPr id="28" name="Rectangle 27">
            <a:extLst>
              <a:ext uri="{FF2B5EF4-FFF2-40B4-BE49-F238E27FC236}">
                <a16:creationId xmlns:a16="http://schemas.microsoft.com/office/drawing/2014/main" id="{7D499543-9CB8-66CB-34C7-FD6B14AAA9E8}"/>
              </a:ext>
            </a:extLst>
          </p:cNvPr>
          <p:cNvSpPr/>
          <p:nvPr userDrawn="1"/>
        </p:nvSpPr>
        <p:spPr>
          <a:xfrm rot="16200000" flipV="1">
            <a:off x="6049127" y="691564"/>
            <a:ext cx="2372883" cy="9959989"/>
          </a:xfrm>
          <a:prstGeom prst="rect">
            <a:avLst/>
          </a:prstGeom>
          <a:gradFill>
            <a:gsLst>
              <a:gs pos="0">
                <a:schemeClr val="accent1">
                  <a:lumMod val="50000"/>
                </a:schemeClr>
              </a:gs>
              <a:gs pos="48000">
                <a:schemeClr val="accent1">
                  <a:lumMod val="50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25" name="Rectangle 24">
            <a:extLst>
              <a:ext uri="{FF2B5EF4-FFF2-40B4-BE49-F238E27FC236}">
                <a16:creationId xmlns:a16="http://schemas.microsoft.com/office/drawing/2014/main" id="{791E6081-CD96-1A6A-C20C-91E0C2B799AF}"/>
              </a:ext>
            </a:extLst>
          </p:cNvPr>
          <p:cNvSpPr/>
          <p:nvPr userDrawn="1"/>
        </p:nvSpPr>
        <p:spPr>
          <a:xfrm>
            <a:off x="48000" y="0"/>
            <a:ext cx="12192000" cy="6858000"/>
          </a:xfrm>
          <a:prstGeom prst="rect">
            <a:avLst/>
          </a:prstGeom>
          <a:gradFill>
            <a:gsLst>
              <a:gs pos="0">
                <a:schemeClr val="accent1">
                  <a:lumMod val="50000"/>
                </a:schemeClr>
              </a:gs>
              <a:gs pos="40000">
                <a:schemeClr val="accent1">
                  <a:lumMod val="50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4" name="Title 1"/>
          <p:cNvSpPr>
            <a:spLocks noGrp="1"/>
          </p:cNvSpPr>
          <p:nvPr userDrawn="1">
            <p:ph type="title" hasCustomPrompt="1"/>
          </p:nvPr>
        </p:nvSpPr>
        <p:spPr>
          <a:xfrm>
            <a:off x="480000" y="384000"/>
            <a:ext cx="11328000" cy="936000"/>
          </a:xfrm>
        </p:spPr>
        <p:txBody>
          <a:bodyPr/>
          <a:lstStyle>
            <a:lvl1pPr>
              <a:defRPr cap="none" baseline="0">
                <a:solidFill>
                  <a:schemeClr val="bg1"/>
                </a:solidFill>
              </a:defRPr>
            </a:lvl1pPr>
          </a:lstStyle>
          <a:p>
            <a:r>
              <a:rPr lang="en-US"/>
              <a:t>Enter slide title</a:t>
            </a:r>
            <a:br>
              <a:rPr lang="en-US"/>
            </a:br>
            <a:r>
              <a:rPr lang="en-US"/>
              <a:t>(27 pt, bold, max. 2 lines)</a:t>
            </a:r>
          </a:p>
        </p:txBody>
      </p:sp>
      <p:sp>
        <p:nvSpPr>
          <p:cNvPr id="8" name="Date Placeholder 3">
            <a:extLst>
              <a:ext uri="{FF2B5EF4-FFF2-40B4-BE49-F238E27FC236}">
                <a16:creationId xmlns:a16="http://schemas.microsoft.com/office/drawing/2014/main" id="{EABC69D2-C634-0218-3B9A-4086FF1759CC}"/>
              </a:ext>
            </a:extLst>
          </p:cNvPr>
          <p:cNvSpPr>
            <a:spLocks noGrp="1"/>
          </p:cNvSpPr>
          <p:nvPr>
            <p:ph type="dt" sz="half" idx="10"/>
          </p:nvPr>
        </p:nvSpPr>
        <p:spPr>
          <a:xfrm>
            <a:off x="2712000" y="6480000"/>
            <a:ext cx="1101333" cy="180000"/>
          </a:xfrm>
          <a:prstGeom prst="rect">
            <a:avLst/>
          </a:prstGeom>
        </p:spPr>
        <p:txBody>
          <a:bodyPr vert="horz" wrap="none" lIns="0" tIns="0" rIns="0" bIns="0" rtlCol="0" anchor="t" anchorCtr="0"/>
          <a:lstStyle>
            <a:lvl1pPr>
              <a:defRPr lang="en-US" sz="1333" smtClean="0">
                <a:solidFill>
                  <a:schemeClr val="bg1">
                    <a:lumMod val="85000"/>
                  </a:schemeClr>
                </a:solidFill>
              </a:defRPr>
            </a:lvl1pPr>
          </a:lstStyle>
          <a:p>
            <a:pPr algn="ctr"/>
            <a:endParaRPr lang="en-US"/>
          </a:p>
        </p:txBody>
      </p:sp>
      <p:sp>
        <p:nvSpPr>
          <p:cNvPr id="11" name="Footer Placeholder 4">
            <a:extLst>
              <a:ext uri="{FF2B5EF4-FFF2-40B4-BE49-F238E27FC236}">
                <a16:creationId xmlns:a16="http://schemas.microsoft.com/office/drawing/2014/main" id="{9710A7DA-59F7-D69E-DA4E-C43A9428703F}"/>
              </a:ext>
            </a:extLst>
          </p:cNvPr>
          <p:cNvSpPr>
            <a:spLocks noGrp="1"/>
          </p:cNvSpPr>
          <p:nvPr>
            <p:ph type="ftr" sz="quarter" idx="11"/>
          </p:nvPr>
        </p:nvSpPr>
        <p:spPr>
          <a:xfrm>
            <a:off x="3816000" y="6480000"/>
            <a:ext cx="3936000" cy="180000"/>
          </a:xfrm>
          <a:prstGeom prst="rect">
            <a:avLst/>
          </a:prstGeom>
        </p:spPr>
        <p:txBody>
          <a:bodyPr vert="horz" wrap="none" lIns="0" tIns="0" rIns="0" bIns="0" rtlCol="0" anchor="t" anchorCtr="0"/>
          <a:lstStyle>
            <a:lvl1pPr algn="l">
              <a:defRPr sz="1333">
                <a:solidFill>
                  <a:schemeClr val="bg1">
                    <a:lumMod val="85000"/>
                  </a:schemeClr>
                </a:solidFill>
              </a:defRPr>
            </a:lvl1pPr>
          </a:lstStyle>
          <a:p>
            <a:r>
              <a:rPr lang="en-US" dirty="0"/>
              <a:t>IBC2025</a:t>
            </a:r>
          </a:p>
        </p:txBody>
      </p:sp>
      <p:sp>
        <p:nvSpPr>
          <p:cNvPr id="12" name="Slide Number Placeholder 5">
            <a:extLst>
              <a:ext uri="{FF2B5EF4-FFF2-40B4-BE49-F238E27FC236}">
                <a16:creationId xmlns:a16="http://schemas.microsoft.com/office/drawing/2014/main" id="{C3FAF42A-2651-E377-AED8-5BD7B6829A62}"/>
              </a:ext>
            </a:extLst>
          </p:cNvPr>
          <p:cNvSpPr>
            <a:spLocks noGrp="1"/>
          </p:cNvSpPr>
          <p:nvPr>
            <p:ph type="sldNum" sz="quarter" idx="12"/>
          </p:nvPr>
        </p:nvSpPr>
        <p:spPr>
          <a:xfrm>
            <a:off x="2063552" y="6480000"/>
            <a:ext cx="336000" cy="180000"/>
          </a:xfrm>
          <a:prstGeom prst="rect">
            <a:avLst/>
          </a:prstGeom>
        </p:spPr>
        <p:txBody>
          <a:bodyPr vert="horz" wrap="none" lIns="0" tIns="0" rIns="0" bIns="0" rtlCol="0" anchor="t" anchorCtr="0"/>
          <a:lstStyle>
            <a:lvl1pPr algn="l">
              <a:defRPr lang="en-US" sz="1333" smtClean="0">
                <a:solidFill>
                  <a:schemeClr val="bg1">
                    <a:lumMod val="85000"/>
                  </a:schemeClr>
                </a:solidFill>
              </a:defRPr>
            </a:lvl1pPr>
          </a:lstStyle>
          <a:p>
            <a:fld id="{57CB76AC-E5DF-427C-ABDC-2F4FBD8E4B69}" type="slidenum">
              <a:rPr lang="en-US" smtClean="0"/>
              <a:pPr/>
              <a:t>‹#›</a:t>
            </a:fld>
            <a:endParaRPr lang="en-US" dirty="0"/>
          </a:p>
        </p:txBody>
      </p:sp>
      <p:pic>
        <p:nvPicPr>
          <p:cNvPr id="20" name="Grafik 19" descr="Ein Bild, das Text, Schrift, Screenshot, Logo enthält.&#10;&#10;KI-generierte Inhalte können fehlerhaft sein.">
            <a:extLst>
              <a:ext uri="{FF2B5EF4-FFF2-40B4-BE49-F238E27FC236}">
                <a16:creationId xmlns:a16="http://schemas.microsoft.com/office/drawing/2014/main" id="{34A48186-59B5-20CA-C8CD-566666358D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1085" y="30904"/>
            <a:ext cx="1500915" cy="680929"/>
          </a:xfrm>
          <a:prstGeom prst="rect">
            <a:avLst/>
          </a:prstGeom>
        </p:spPr>
      </p:pic>
    </p:spTree>
    <p:extLst>
      <p:ext uri="{BB962C8B-B14F-4D97-AF65-F5344CB8AC3E}">
        <p14:creationId xmlns:p14="http://schemas.microsoft.com/office/powerpoint/2010/main" val="33226331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chemeClr val="accent1">
            <a:lumMod val="50000"/>
          </a:schemeClr>
        </a:solidFill>
        <a:effectLst/>
      </p:bgPr>
    </p:bg>
    <p:spTree>
      <p:nvGrpSpPr>
        <p:cNvPr id="1" name=""/>
        <p:cNvGrpSpPr/>
        <p:nvPr/>
      </p:nvGrpSpPr>
      <p:grpSpPr>
        <a:xfrm>
          <a:off x="0" y="0"/>
          <a:ext cx="0" cy="0"/>
          <a:chOff x="0" y="0"/>
          <a:chExt cx="0" cy="0"/>
        </a:xfrm>
      </p:grpSpPr>
      <p:pic>
        <p:nvPicPr>
          <p:cNvPr id="11" name="Picture 10" descr="A person touching her hand&#10;&#10;Description automatically generated">
            <a:extLst>
              <a:ext uri="{FF2B5EF4-FFF2-40B4-BE49-F238E27FC236}">
                <a16:creationId xmlns:a16="http://schemas.microsoft.com/office/drawing/2014/main" id="{5CB38ADC-78CD-8231-0D6A-F15E5AEED22E}"/>
              </a:ext>
            </a:extLst>
          </p:cNvPr>
          <p:cNvPicPr>
            <a:picLocks noChangeAspect="1"/>
          </p:cNvPicPr>
          <p:nvPr userDrawn="1"/>
        </p:nvPicPr>
        <p:blipFill>
          <a:blip r:embed="rId2">
            <a:extLst>
              <a:ext uri="{28A0092B-C50C-407E-A947-70E740481C1C}">
                <a14:useLocalDpi xmlns:a14="http://schemas.microsoft.com/office/drawing/2010/main" val="0"/>
              </a:ext>
            </a:extLst>
          </a:blip>
          <a:srcRect r="24176"/>
          <a:stretch/>
        </p:blipFill>
        <p:spPr>
          <a:xfrm>
            <a:off x="2966859" y="1692716"/>
            <a:ext cx="9244452" cy="4573613"/>
          </a:xfrm>
          <a:prstGeom prst="rect">
            <a:avLst/>
          </a:prstGeom>
        </p:spPr>
      </p:pic>
      <p:sp>
        <p:nvSpPr>
          <p:cNvPr id="14" name="Rectangle 13">
            <a:extLst>
              <a:ext uri="{FF2B5EF4-FFF2-40B4-BE49-F238E27FC236}">
                <a16:creationId xmlns:a16="http://schemas.microsoft.com/office/drawing/2014/main" id="{6FDC5F58-6655-4505-BE7F-944D68933E23}"/>
              </a:ext>
            </a:extLst>
          </p:cNvPr>
          <p:cNvSpPr/>
          <p:nvPr userDrawn="1"/>
        </p:nvSpPr>
        <p:spPr>
          <a:xfrm flipH="1">
            <a:off x="2947547" y="1692717"/>
            <a:ext cx="9244453" cy="4802913"/>
          </a:xfrm>
          <a:prstGeom prst="rect">
            <a:avLst/>
          </a:prstGeom>
          <a:gradFill>
            <a:gsLst>
              <a:gs pos="0">
                <a:schemeClr val="accent1">
                  <a:lumMod val="75000"/>
                  <a:alpha val="0"/>
                </a:schemeClr>
              </a:gs>
              <a:gs pos="26000">
                <a:schemeClr val="accent1">
                  <a:lumMod val="50000"/>
                  <a:alpha val="42000"/>
                </a:schemeClr>
              </a:gs>
              <a:gs pos="100000">
                <a:schemeClr val="accent1">
                  <a:lumMod val="5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7" name="Rectangle 6">
            <a:extLst>
              <a:ext uri="{FF2B5EF4-FFF2-40B4-BE49-F238E27FC236}">
                <a16:creationId xmlns:a16="http://schemas.microsoft.com/office/drawing/2014/main" id="{80B40CB4-87BF-B38B-0C2C-2708BCABADE9}"/>
              </a:ext>
            </a:extLst>
          </p:cNvPr>
          <p:cNvSpPr/>
          <p:nvPr userDrawn="1"/>
        </p:nvSpPr>
        <p:spPr>
          <a:xfrm rot="5400000" flipH="1">
            <a:off x="6955707" y="-2529171"/>
            <a:ext cx="2562964" cy="7909621"/>
          </a:xfrm>
          <a:prstGeom prst="rect">
            <a:avLst/>
          </a:prstGeom>
          <a:gradFill>
            <a:gsLst>
              <a:gs pos="0">
                <a:schemeClr val="accent1">
                  <a:lumMod val="75000"/>
                  <a:alpha val="0"/>
                </a:schemeClr>
              </a:gs>
              <a:gs pos="37000">
                <a:schemeClr val="accent1">
                  <a:lumMod val="50000"/>
                  <a:alpha val="28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8" name="Rectangle 7">
            <a:extLst>
              <a:ext uri="{FF2B5EF4-FFF2-40B4-BE49-F238E27FC236}">
                <a16:creationId xmlns:a16="http://schemas.microsoft.com/office/drawing/2014/main" id="{B83C32FB-FB22-D3EF-6A9F-5D49CF16FB94}"/>
              </a:ext>
            </a:extLst>
          </p:cNvPr>
          <p:cNvSpPr/>
          <p:nvPr userDrawn="1"/>
        </p:nvSpPr>
        <p:spPr>
          <a:xfrm rot="16200000" flipH="1" flipV="1">
            <a:off x="6589821" y="664151"/>
            <a:ext cx="1555963" cy="9648395"/>
          </a:xfrm>
          <a:prstGeom prst="rect">
            <a:avLst/>
          </a:prstGeom>
          <a:gradFill>
            <a:gsLst>
              <a:gs pos="0">
                <a:schemeClr val="accent1">
                  <a:lumMod val="75000"/>
                  <a:alpha val="0"/>
                </a:schemeClr>
              </a:gs>
              <a:gs pos="77000">
                <a:schemeClr val="accent1">
                  <a:lumMod val="50000"/>
                  <a:alpha val="67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Enter slide title</a:t>
            </a:r>
            <a:br>
              <a:rPr lang="en-US" dirty="0"/>
            </a:br>
            <a:r>
              <a:rPr lang="en-US" dirty="0"/>
              <a:t>(27 pt, bold, max. 2 lines)</a:t>
            </a:r>
          </a:p>
        </p:txBody>
      </p:sp>
      <p:sp>
        <p:nvSpPr>
          <p:cNvPr id="13" name="Rectangle 12">
            <a:extLst>
              <a:ext uri="{FF2B5EF4-FFF2-40B4-BE49-F238E27FC236}">
                <a16:creationId xmlns:a16="http://schemas.microsoft.com/office/drawing/2014/main" id="{AEEF14EA-8A78-0B35-A0FB-22F83670CB4E}"/>
              </a:ext>
            </a:extLst>
          </p:cNvPr>
          <p:cNvSpPr/>
          <p:nvPr userDrawn="1"/>
        </p:nvSpPr>
        <p:spPr>
          <a:xfrm rot="5400000" flipH="1">
            <a:off x="6506631" y="-2426106"/>
            <a:ext cx="1555963" cy="9814775"/>
          </a:xfrm>
          <a:prstGeom prst="rect">
            <a:avLst/>
          </a:prstGeom>
          <a:gradFill>
            <a:gsLst>
              <a:gs pos="0">
                <a:schemeClr val="accent1">
                  <a:lumMod val="75000"/>
                  <a:alpha val="0"/>
                </a:schemeClr>
              </a:gs>
              <a:gs pos="77000">
                <a:schemeClr val="accent1">
                  <a:lumMod val="50000"/>
                  <a:alpha val="67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err="1"/>
          </a:p>
        </p:txBody>
      </p:sp>
      <p:sp>
        <p:nvSpPr>
          <p:cNvPr id="17" name="Date Placeholder 3">
            <a:extLst>
              <a:ext uri="{FF2B5EF4-FFF2-40B4-BE49-F238E27FC236}">
                <a16:creationId xmlns:a16="http://schemas.microsoft.com/office/drawing/2014/main" id="{80DB8B35-30DC-B03C-4756-5042BFB73D24}"/>
              </a:ext>
            </a:extLst>
          </p:cNvPr>
          <p:cNvSpPr>
            <a:spLocks noGrp="1"/>
          </p:cNvSpPr>
          <p:nvPr>
            <p:ph type="dt" sz="half" idx="10"/>
          </p:nvPr>
        </p:nvSpPr>
        <p:spPr>
          <a:xfrm>
            <a:off x="2712000" y="6480000"/>
            <a:ext cx="1101333" cy="180000"/>
          </a:xfrm>
          <a:prstGeom prst="rect">
            <a:avLst/>
          </a:prstGeom>
        </p:spPr>
        <p:txBody>
          <a:bodyPr vert="horz" wrap="none" lIns="0" tIns="0" rIns="0" bIns="0" rtlCol="0" anchor="t" anchorCtr="0"/>
          <a:lstStyle>
            <a:lvl1pPr>
              <a:defRPr lang="en-US" sz="1333" smtClean="0">
                <a:solidFill>
                  <a:schemeClr val="bg1">
                    <a:lumMod val="85000"/>
                  </a:schemeClr>
                </a:solidFill>
              </a:defRPr>
            </a:lvl1pPr>
          </a:lstStyle>
          <a:p>
            <a:pPr algn="ctr"/>
            <a:endParaRPr lang="en-US"/>
          </a:p>
        </p:txBody>
      </p:sp>
      <p:sp>
        <p:nvSpPr>
          <p:cNvPr id="18" name="Footer Placeholder 4">
            <a:extLst>
              <a:ext uri="{FF2B5EF4-FFF2-40B4-BE49-F238E27FC236}">
                <a16:creationId xmlns:a16="http://schemas.microsoft.com/office/drawing/2014/main" id="{B1856460-AF84-3F96-B92C-66FD3EAE44AE}"/>
              </a:ext>
            </a:extLst>
          </p:cNvPr>
          <p:cNvSpPr>
            <a:spLocks noGrp="1"/>
          </p:cNvSpPr>
          <p:nvPr>
            <p:ph type="ftr" sz="quarter" idx="11"/>
          </p:nvPr>
        </p:nvSpPr>
        <p:spPr>
          <a:xfrm>
            <a:off x="3816000" y="6480000"/>
            <a:ext cx="3936000" cy="180000"/>
          </a:xfrm>
          <a:prstGeom prst="rect">
            <a:avLst/>
          </a:prstGeom>
        </p:spPr>
        <p:txBody>
          <a:bodyPr vert="horz" wrap="none" lIns="0" tIns="0" rIns="0" bIns="0" rtlCol="0" anchor="t" anchorCtr="0"/>
          <a:lstStyle>
            <a:lvl1pPr algn="l">
              <a:defRPr sz="1333">
                <a:solidFill>
                  <a:schemeClr val="bg1">
                    <a:lumMod val="85000"/>
                  </a:schemeClr>
                </a:solidFill>
              </a:defRPr>
            </a:lvl1pPr>
          </a:lstStyle>
          <a:p>
            <a:r>
              <a:rPr lang="en-US" dirty="0"/>
              <a:t>IBC2025</a:t>
            </a:r>
          </a:p>
        </p:txBody>
      </p:sp>
      <p:sp>
        <p:nvSpPr>
          <p:cNvPr id="19" name="Slide Number Placeholder 5">
            <a:extLst>
              <a:ext uri="{FF2B5EF4-FFF2-40B4-BE49-F238E27FC236}">
                <a16:creationId xmlns:a16="http://schemas.microsoft.com/office/drawing/2014/main" id="{FBF19613-4281-F490-2A90-CFCB3524FDEC}"/>
              </a:ext>
            </a:extLst>
          </p:cNvPr>
          <p:cNvSpPr>
            <a:spLocks noGrp="1"/>
          </p:cNvSpPr>
          <p:nvPr>
            <p:ph type="sldNum" sz="quarter" idx="12"/>
          </p:nvPr>
        </p:nvSpPr>
        <p:spPr>
          <a:xfrm>
            <a:off x="2063552" y="6480000"/>
            <a:ext cx="336000" cy="180000"/>
          </a:xfrm>
          <a:prstGeom prst="rect">
            <a:avLst/>
          </a:prstGeom>
        </p:spPr>
        <p:txBody>
          <a:bodyPr vert="horz" wrap="none" lIns="0" tIns="0" rIns="0" bIns="0" rtlCol="0" anchor="t" anchorCtr="0"/>
          <a:lstStyle>
            <a:lvl1pPr algn="l">
              <a:defRPr lang="en-US" sz="1333" smtClean="0">
                <a:solidFill>
                  <a:schemeClr val="bg1">
                    <a:lumMod val="85000"/>
                  </a:schemeClr>
                </a:solidFill>
              </a:defRPr>
            </a:lvl1pPr>
          </a:lstStyle>
          <a:p>
            <a:fld id="{57CB76AC-E5DF-427C-ABDC-2F4FBD8E4B69}" type="slidenum">
              <a:rPr lang="en-US" smtClean="0"/>
              <a:pPr/>
              <a:t>‹#›</a:t>
            </a:fld>
            <a:endParaRPr lang="en-US" dirty="0"/>
          </a:p>
        </p:txBody>
      </p:sp>
      <p:pic>
        <p:nvPicPr>
          <p:cNvPr id="24" name="Grafik 23" descr="Ein Bild, das Text, Schrift, Screenshot, Logo enthält.&#10;&#10;KI-generierte Inhalte können fehlerhaft sein.">
            <a:extLst>
              <a:ext uri="{FF2B5EF4-FFF2-40B4-BE49-F238E27FC236}">
                <a16:creationId xmlns:a16="http://schemas.microsoft.com/office/drawing/2014/main" id="{1958ADFA-83DE-5EAF-DF12-23FBC1C82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1085" y="30904"/>
            <a:ext cx="1500915" cy="680929"/>
          </a:xfrm>
          <a:prstGeom prst="rect">
            <a:avLst/>
          </a:prstGeom>
        </p:spPr>
      </p:pic>
    </p:spTree>
    <p:extLst>
      <p:ext uri="{BB962C8B-B14F-4D97-AF65-F5344CB8AC3E}">
        <p14:creationId xmlns:p14="http://schemas.microsoft.com/office/powerpoint/2010/main" val="2311456228"/>
      </p:ext>
    </p:extLst>
  </p:cSld>
  <p:clrMapOvr>
    <a:masterClrMapping/>
  </p:clrMapOvr>
  <p:extLst>
    <p:ext uri="{DCECCB84-F9BA-43D5-87BE-67443E8EF086}">
      <p15:sldGuideLst xmlns:p15="http://schemas.microsoft.com/office/powerpoint/2012/main">
        <p15:guide id="1" pos="590">
          <p15:clr>
            <a:srgbClr val="A4A3A4"/>
          </p15:clr>
        </p15:guide>
        <p15:guide id="2" pos="680">
          <p15:clr>
            <a:srgbClr val="A4A3A4"/>
          </p15:clr>
        </p15:guide>
        <p15:guide id="3" pos="1043">
          <p15:clr>
            <a:srgbClr val="A4A3A4"/>
          </p15:clr>
        </p15:guide>
        <p15:guide id="4" pos="1134">
          <p15:clr>
            <a:srgbClr val="A4A3A4"/>
          </p15:clr>
        </p15:guide>
        <p15:guide id="5" pos="1497">
          <p15:clr>
            <a:srgbClr val="A4A3A4"/>
          </p15:clr>
        </p15:guide>
        <p15:guide id="6" pos="1587">
          <p15:clr>
            <a:srgbClr val="A4A3A4"/>
          </p15:clr>
        </p15:guide>
        <p15:guide id="7" pos="1950">
          <p15:clr>
            <a:srgbClr val="A4A3A4"/>
          </p15:clr>
        </p15:guide>
        <p15:guide id="8" pos="2041">
          <p15:clr>
            <a:srgbClr val="A4A3A4"/>
          </p15:clr>
        </p15:guide>
        <p15:guide id="9" pos="2404">
          <p15:clr>
            <a:srgbClr val="A4A3A4"/>
          </p15:clr>
        </p15:guide>
        <p15:guide id="10" pos="2494">
          <p15:clr>
            <a:srgbClr val="A4A3A4"/>
          </p15:clr>
        </p15:guide>
        <p15:guide id="11" pos="2857">
          <p15:clr>
            <a:srgbClr val="A4A3A4"/>
          </p15:clr>
        </p15:guide>
        <p15:guide id="12" pos="2948">
          <p15:clr>
            <a:srgbClr val="A4A3A4"/>
          </p15:clr>
        </p15:guide>
        <p15:guide id="13" pos="3311">
          <p15:clr>
            <a:srgbClr val="A4A3A4"/>
          </p15:clr>
        </p15:guide>
        <p15:guide id="14" pos="3402">
          <p15:clr>
            <a:srgbClr val="A4A3A4"/>
          </p15:clr>
        </p15:guide>
        <p15:guide id="15" pos="3764">
          <p15:clr>
            <a:srgbClr val="A4A3A4"/>
          </p15:clr>
        </p15:guide>
        <p15:guide id="16" pos="3855">
          <p15:clr>
            <a:srgbClr val="A4A3A4"/>
          </p15:clr>
        </p15:guide>
        <p15:guide id="17" pos="4218">
          <p15:clr>
            <a:srgbClr val="A4A3A4"/>
          </p15:clr>
        </p15:guide>
        <p15:guide id="18" pos="4309">
          <p15:clr>
            <a:srgbClr val="A4A3A4"/>
          </p15:clr>
        </p15:guide>
        <p15:guide id="19" pos="4671">
          <p15:clr>
            <a:srgbClr val="A4A3A4"/>
          </p15:clr>
        </p15:guide>
        <p15:guide id="20" pos="4762">
          <p15:clr>
            <a:srgbClr val="A4A3A4"/>
          </p15:clr>
        </p15:guide>
        <p15:guide id="21" pos="5125">
          <p15:clr>
            <a:srgbClr val="A4A3A4"/>
          </p15:clr>
        </p15:guide>
        <p15:guide id="22" pos="5216">
          <p15:clr>
            <a:srgbClr val="A4A3A4"/>
          </p15:clr>
        </p15:guide>
        <p15:guide id="23" orient="horz" pos="1803">
          <p15:clr>
            <a:srgbClr val="A4A3A4"/>
          </p15:clr>
        </p15:guide>
        <p15:guide id="24" orient="horz" pos="1846">
          <p15:clr>
            <a:srgbClr val="A4A3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AD0D-66EC-E64C-8088-086117F9A0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R"/>
          </a:p>
        </p:txBody>
      </p:sp>
      <p:sp>
        <p:nvSpPr>
          <p:cNvPr id="3" name="Subtitle 2">
            <a:extLst>
              <a:ext uri="{FF2B5EF4-FFF2-40B4-BE49-F238E27FC236}">
                <a16:creationId xmlns:a16="http://schemas.microsoft.com/office/drawing/2014/main" id="{A9AB3B1F-8A32-0E4A-B7A2-70CA4155F1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R"/>
          </a:p>
        </p:txBody>
      </p:sp>
      <p:sp>
        <p:nvSpPr>
          <p:cNvPr id="4" name="Date Placeholder 3">
            <a:extLst>
              <a:ext uri="{FF2B5EF4-FFF2-40B4-BE49-F238E27FC236}">
                <a16:creationId xmlns:a16="http://schemas.microsoft.com/office/drawing/2014/main" id="{7B2D233C-BBAD-284F-A050-DCBAE6299991}"/>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5" name="Footer Placeholder 4">
            <a:extLst>
              <a:ext uri="{FF2B5EF4-FFF2-40B4-BE49-F238E27FC236}">
                <a16:creationId xmlns:a16="http://schemas.microsoft.com/office/drawing/2014/main" id="{1DB87C2E-0106-0142-9530-D8500A082598}"/>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86A9AAF6-C90D-2E45-B2B1-B50EF05512C3}"/>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27285756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32EC-FB8D-1D49-8E28-C29B470995E0}"/>
              </a:ext>
            </a:extLst>
          </p:cNvPr>
          <p:cNvSpPr>
            <a:spLocks noGrp="1"/>
          </p:cNvSpPr>
          <p:nvPr>
            <p:ph type="title"/>
          </p:nvPr>
        </p:nvSpPr>
        <p:spPr/>
        <p:txBody>
          <a:bodyPr/>
          <a:lstStyle/>
          <a:p>
            <a:r>
              <a:rPr lang="en-US"/>
              <a:t>Click to edit Master title style</a:t>
            </a:r>
            <a:endParaRPr lang="en-BR"/>
          </a:p>
        </p:txBody>
      </p:sp>
      <p:sp>
        <p:nvSpPr>
          <p:cNvPr id="3" name="Content Placeholder 2">
            <a:extLst>
              <a:ext uri="{FF2B5EF4-FFF2-40B4-BE49-F238E27FC236}">
                <a16:creationId xmlns:a16="http://schemas.microsoft.com/office/drawing/2014/main" id="{782339DF-8D07-D64F-A65C-533098775F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Date Placeholder 3">
            <a:extLst>
              <a:ext uri="{FF2B5EF4-FFF2-40B4-BE49-F238E27FC236}">
                <a16:creationId xmlns:a16="http://schemas.microsoft.com/office/drawing/2014/main" id="{2C5453BE-E485-8543-95C6-D792442606E7}"/>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5" name="Footer Placeholder 4">
            <a:extLst>
              <a:ext uri="{FF2B5EF4-FFF2-40B4-BE49-F238E27FC236}">
                <a16:creationId xmlns:a16="http://schemas.microsoft.com/office/drawing/2014/main" id="{8B45FF6E-2A05-D24A-8BDA-4824CB31F878}"/>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94A09397-76D4-6B4F-9D79-1BA6A211EDD4}"/>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8492548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7330-7484-6947-A360-475D63E58C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R"/>
          </a:p>
        </p:txBody>
      </p:sp>
      <p:sp>
        <p:nvSpPr>
          <p:cNvPr id="3" name="Text Placeholder 2">
            <a:extLst>
              <a:ext uri="{FF2B5EF4-FFF2-40B4-BE49-F238E27FC236}">
                <a16:creationId xmlns:a16="http://schemas.microsoft.com/office/drawing/2014/main" id="{8A1CB45E-2530-7C4B-B8FE-00D8174C42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0F8D8-52C7-514B-84BC-60A375800959}"/>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5" name="Footer Placeholder 4">
            <a:extLst>
              <a:ext uri="{FF2B5EF4-FFF2-40B4-BE49-F238E27FC236}">
                <a16:creationId xmlns:a16="http://schemas.microsoft.com/office/drawing/2014/main" id="{E3A71E01-BF4B-E743-A053-4F0D39115A69}"/>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E0A2AD4A-D0C3-2141-8736-E1866B521BE2}"/>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41997550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E8A49-14AF-5C46-8687-6F7B982D65F0}"/>
              </a:ext>
            </a:extLst>
          </p:cNvPr>
          <p:cNvSpPr>
            <a:spLocks noGrp="1"/>
          </p:cNvSpPr>
          <p:nvPr>
            <p:ph type="title"/>
          </p:nvPr>
        </p:nvSpPr>
        <p:spPr/>
        <p:txBody>
          <a:bodyPr/>
          <a:lstStyle/>
          <a:p>
            <a:r>
              <a:rPr lang="en-US"/>
              <a:t>Click to edit Master title style</a:t>
            </a:r>
            <a:endParaRPr lang="en-BR"/>
          </a:p>
        </p:txBody>
      </p:sp>
      <p:sp>
        <p:nvSpPr>
          <p:cNvPr id="3" name="Content Placeholder 2">
            <a:extLst>
              <a:ext uri="{FF2B5EF4-FFF2-40B4-BE49-F238E27FC236}">
                <a16:creationId xmlns:a16="http://schemas.microsoft.com/office/drawing/2014/main" id="{3C4715EA-827C-8F40-A46E-DBC1B46EA3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Content Placeholder 3">
            <a:extLst>
              <a:ext uri="{FF2B5EF4-FFF2-40B4-BE49-F238E27FC236}">
                <a16:creationId xmlns:a16="http://schemas.microsoft.com/office/drawing/2014/main" id="{F315D301-28B8-154E-8F95-2529A61072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5" name="Date Placeholder 4">
            <a:extLst>
              <a:ext uri="{FF2B5EF4-FFF2-40B4-BE49-F238E27FC236}">
                <a16:creationId xmlns:a16="http://schemas.microsoft.com/office/drawing/2014/main" id="{9BA83BD8-7789-5A4F-935A-40882A701C35}"/>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6" name="Footer Placeholder 5">
            <a:extLst>
              <a:ext uri="{FF2B5EF4-FFF2-40B4-BE49-F238E27FC236}">
                <a16:creationId xmlns:a16="http://schemas.microsoft.com/office/drawing/2014/main" id="{11EED4A8-7B37-BF44-A7CF-A510308E7699}"/>
              </a:ext>
            </a:extLst>
          </p:cNvPr>
          <p:cNvSpPr>
            <a:spLocks noGrp="1"/>
          </p:cNvSpPr>
          <p:nvPr>
            <p:ph type="ftr" sz="quarter" idx="11"/>
          </p:nvPr>
        </p:nvSpPr>
        <p:spPr/>
        <p:txBody>
          <a:bodyPr/>
          <a:lstStyle/>
          <a:p>
            <a:endParaRPr lang="en-BR"/>
          </a:p>
        </p:txBody>
      </p:sp>
      <p:sp>
        <p:nvSpPr>
          <p:cNvPr id="7" name="Slide Number Placeholder 6">
            <a:extLst>
              <a:ext uri="{FF2B5EF4-FFF2-40B4-BE49-F238E27FC236}">
                <a16:creationId xmlns:a16="http://schemas.microsoft.com/office/drawing/2014/main" id="{35158637-F3E3-E642-B732-91C530C01FFF}"/>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9001248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B920-2D6C-F744-965E-615292B2CDA3}"/>
              </a:ext>
            </a:extLst>
          </p:cNvPr>
          <p:cNvSpPr>
            <a:spLocks noGrp="1"/>
          </p:cNvSpPr>
          <p:nvPr>
            <p:ph type="title"/>
          </p:nvPr>
        </p:nvSpPr>
        <p:spPr>
          <a:xfrm>
            <a:off x="839788" y="365125"/>
            <a:ext cx="10515600" cy="1325563"/>
          </a:xfrm>
        </p:spPr>
        <p:txBody>
          <a:bodyPr/>
          <a:lstStyle/>
          <a:p>
            <a:r>
              <a:rPr lang="en-US"/>
              <a:t>Click to edit Master title style</a:t>
            </a:r>
            <a:endParaRPr lang="en-BR"/>
          </a:p>
        </p:txBody>
      </p:sp>
      <p:sp>
        <p:nvSpPr>
          <p:cNvPr id="3" name="Text Placeholder 2">
            <a:extLst>
              <a:ext uri="{FF2B5EF4-FFF2-40B4-BE49-F238E27FC236}">
                <a16:creationId xmlns:a16="http://schemas.microsoft.com/office/drawing/2014/main" id="{B5377962-1F98-3540-883F-25187BCE2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D5C4FC-518A-6E46-A621-04F98AD93A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5" name="Text Placeholder 4">
            <a:extLst>
              <a:ext uri="{FF2B5EF4-FFF2-40B4-BE49-F238E27FC236}">
                <a16:creationId xmlns:a16="http://schemas.microsoft.com/office/drawing/2014/main" id="{A142A4EF-5DB0-3042-9E99-4A365BB87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180E6-5D3D-794C-92D8-BDE9D9312E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7" name="Date Placeholder 6">
            <a:extLst>
              <a:ext uri="{FF2B5EF4-FFF2-40B4-BE49-F238E27FC236}">
                <a16:creationId xmlns:a16="http://schemas.microsoft.com/office/drawing/2014/main" id="{FF8C21C6-AAE3-834F-B931-9D758C194A9D}"/>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8" name="Footer Placeholder 7">
            <a:extLst>
              <a:ext uri="{FF2B5EF4-FFF2-40B4-BE49-F238E27FC236}">
                <a16:creationId xmlns:a16="http://schemas.microsoft.com/office/drawing/2014/main" id="{80B52034-C77D-FA4F-A819-244697B78734}"/>
              </a:ext>
            </a:extLst>
          </p:cNvPr>
          <p:cNvSpPr>
            <a:spLocks noGrp="1"/>
          </p:cNvSpPr>
          <p:nvPr>
            <p:ph type="ftr" sz="quarter" idx="11"/>
          </p:nvPr>
        </p:nvSpPr>
        <p:spPr/>
        <p:txBody>
          <a:bodyPr/>
          <a:lstStyle/>
          <a:p>
            <a:endParaRPr lang="en-BR"/>
          </a:p>
        </p:txBody>
      </p:sp>
      <p:sp>
        <p:nvSpPr>
          <p:cNvPr id="9" name="Slide Number Placeholder 8">
            <a:extLst>
              <a:ext uri="{FF2B5EF4-FFF2-40B4-BE49-F238E27FC236}">
                <a16:creationId xmlns:a16="http://schemas.microsoft.com/office/drawing/2014/main" id="{A4FA7187-6A4D-5C47-8138-1152A04801C3}"/>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19126042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5C2A2-7064-2A49-A002-A324FF06A7F6}"/>
              </a:ext>
            </a:extLst>
          </p:cNvPr>
          <p:cNvSpPr>
            <a:spLocks noGrp="1"/>
          </p:cNvSpPr>
          <p:nvPr>
            <p:ph type="title"/>
          </p:nvPr>
        </p:nvSpPr>
        <p:spPr/>
        <p:txBody>
          <a:bodyPr/>
          <a:lstStyle/>
          <a:p>
            <a:r>
              <a:rPr lang="en-US"/>
              <a:t>Click to edit Master title style</a:t>
            </a:r>
            <a:endParaRPr lang="en-BR"/>
          </a:p>
        </p:txBody>
      </p:sp>
      <p:sp>
        <p:nvSpPr>
          <p:cNvPr id="3" name="Date Placeholder 2">
            <a:extLst>
              <a:ext uri="{FF2B5EF4-FFF2-40B4-BE49-F238E27FC236}">
                <a16:creationId xmlns:a16="http://schemas.microsoft.com/office/drawing/2014/main" id="{F49F42B1-D45D-3B45-B4EC-2C7B6D2B9629}"/>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4" name="Footer Placeholder 3">
            <a:extLst>
              <a:ext uri="{FF2B5EF4-FFF2-40B4-BE49-F238E27FC236}">
                <a16:creationId xmlns:a16="http://schemas.microsoft.com/office/drawing/2014/main" id="{4291D708-AA34-804F-B247-C362F59C63CC}"/>
              </a:ext>
            </a:extLst>
          </p:cNvPr>
          <p:cNvSpPr>
            <a:spLocks noGrp="1"/>
          </p:cNvSpPr>
          <p:nvPr>
            <p:ph type="ftr" sz="quarter" idx="11"/>
          </p:nvPr>
        </p:nvSpPr>
        <p:spPr/>
        <p:txBody>
          <a:bodyPr/>
          <a:lstStyle/>
          <a:p>
            <a:endParaRPr lang="en-BR"/>
          </a:p>
        </p:txBody>
      </p:sp>
      <p:sp>
        <p:nvSpPr>
          <p:cNvPr id="5" name="Slide Number Placeholder 4">
            <a:extLst>
              <a:ext uri="{FF2B5EF4-FFF2-40B4-BE49-F238E27FC236}">
                <a16:creationId xmlns:a16="http://schemas.microsoft.com/office/drawing/2014/main" id="{F5F1E5D4-AAEC-3048-A28E-E10C3336FE52}"/>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42446400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A22417-48BB-A54F-BA3D-3BB5CBE08D32}"/>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3" name="Footer Placeholder 2">
            <a:extLst>
              <a:ext uri="{FF2B5EF4-FFF2-40B4-BE49-F238E27FC236}">
                <a16:creationId xmlns:a16="http://schemas.microsoft.com/office/drawing/2014/main" id="{B3A5F398-CC49-D44A-BC26-2B6FBDF01AB1}"/>
              </a:ext>
            </a:extLst>
          </p:cNvPr>
          <p:cNvSpPr>
            <a:spLocks noGrp="1"/>
          </p:cNvSpPr>
          <p:nvPr>
            <p:ph type="ftr" sz="quarter" idx="11"/>
          </p:nvPr>
        </p:nvSpPr>
        <p:spPr/>
        <p:txBody>
          <a:bodyPr/>
          <a:lstStyle/>
          <a:p>
            <a:endParaRPr lang="en-BR"/>
          </a:p>
        </p:txBody>
      </p:sp>
      <p:sp>
        <p:nvSpPr>
          <p:cNvPr id="4" name="Slide Number Placeholder 3">
            <a:extLst>
              <a:ext uri="{FF2B5EF4-FFF2-40B4-BE49-F238E27FC236}">
                <a16:creationId xmlns:a16="http://schemas.microsoft.com/office/drawing/2014/main" id="{9325FE13-C445-4147-81A1-8A0513932392}"/>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2935120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i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784859" y="715644"/>
            <a:ext cx="4320000" cy="1440000"/>
          </a:xfrm>
        </p:spPr>
        <p:txBody>
          <a:bodyPr/>
          <a:lstStyle>
            <a:lvl1pPr>
              <a:lnSpc>
                <a:spcPct val="92000"/>
              </a:lnSpc>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5" name="Textplatzhalter 1">
            <a:extLst>
              <a:ext uri="{FF2B5EF4-FFF2-40B4-BE49-F238E27FC236}">
                <a16:creationId xmlns:a16="http://schemas.microsoft.com/office/drawing/2014/main" id="{D0F9D2B2-7EAF-EA03-D7C4-DFC4360171F0}"/>
              </a:ext>
            </a:extLst>
          </p:cNvPr>
          <p:cNvSpPr>
            <a:spLocks noGrp="1"/>
          </p:cNvSpPr>
          <p:nvPr>
            <p:ph type="body" sz="quarter" idx="14" hasCustomPrompt="1"/>
          </p:nvPr>
        </p:nvSpPr>
        <p:spPr>
          <a:xfrm>
            <a:off x="795600" y="2519910"/>
            <a:ext cx="3355200" cy="3225600"/>
          </a:xfrm>
        </p:spPr>
        <p:txBody>
          <a:bodyPr anchor="b" anchorCtr="0"/>
          <a:lstStyle>
            <a:lvl1pPr>
              <a:spcBef>
                <a:spcPts val="0"/>
              </a:spcBef>
              <a:defRPr/>
            </a:lvl1pPr>
            <a:lvl2pPr marL="0" indent="0">
              <a:spcBef>
                <a:spcPts val="0"/>
              </a:spcBef>
              <a:buFontTx/>
              <a:buNone/>
              <a:defRPr sz="2500"/>
            </a:lvl2pPr>
            <a:lvl3pPr marL="0" indent="0">
              <a:spcBef>
                <a:spcPts val="0"/>
              </a:spcBef>
              <a:buFontTx/>
              <a:buNone/>
              <a:defRPr sz="2500"/>
            </a:lvl3pPr>
            <a:lvl4pPr marL="0" indent="0">
              <a:spcBef>
                <a:spcPts val="0"/>
              </a:spcBef>
              <a:buFontTx/>
              <a:buNone/>
              <a:defRPr sz="2500"/>
            </a:lvl4pPr>
            <a:lvl5pPr marL="0" indent="0">
              <a:spcBef>
                <a:spcPts val="0"/>
              </a:spcBef>
              <a:buFontTx/>
              <a:buNone/>
              <a:defRPr sz="2500"/>
            </a:lvl5pPr>
          </a:lstStyle>
          <a:p>
            <a:pPr lvl="0"/>
            <a:r>
              <a:rPr lang="de-DE"/>
              <a:t>Edit </a:t>
            </a:r>
            <a:r>
              <a:rPr lang="de-DE" err="1"/>
              <a:t>text</a:t>
            </a:r>
            <a:endParaRPr lang="de-DE"/>
          </a:p>
        </p:txBody>
      </p:sp>
      <p:sp>
        <p:nvSpPr>
          <p:cNvPr id="19" name="Diagrammplatzhalter 1">
            <a:extLst>
              <a:ext uri="{FF2B5EF4-FFF2-40B4-BE49-F238E27FC236}">
                <a16:creationId xmlns:a16="http://schemas.microsoft.com/office/drawing/2014/main" id="{2F5BEC3C-F472-DD26-3CCC-AAA97477255F}"/>
              </a:ext>
            </a:extLst>
          </p:cNvPr>
          <p:cNvSpPr>
            <a:spLocks noGrp="1"/>
          </p:cNvSpPr>
          <p:nvPr>
            <p:ph type="chart" sz="quarter" idx="15"/>
          </p:nvPr>
        </p:nvSpPr>
        <p:spPr>
          <a:xfrm>
            <a:off x="4150801" y="0"/>
            <a:ext cx="8041200" cy="6193309"/>
          </a:xfrm>
        </p:spPr>
        <p:txBody>
          <a:bodyPr/>
          <a:lstStyle/>
          <a:p>
            <a:r>
              <a:rPr lang="de-DE"/>
              <a:t>Diagramm durch Klicken auf Symbol hinzufügen</a:t>
            </a:r>
            <a:endParaRPr lang="de-AT"/>
          </a:p>
        </p:txBody>
      </p:sp>
    </p:spTree>
    <p:extLst>
      <p:ext uri="{BB962C8B-B14F-4D97-AF65-F5344CB8AC3E}">
        <p14:creationId xmlns:p14="http://schemas.microsoft.com/office/powerpoint/2010/main" val="3917955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23FD-A13A-0343-BD90-DD83F74C8F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R"/>
          </a:p>
        </p:txBody>
      </p:sp>
      <p:sp>
        <p:nvSpPr>
          <p:cNvPr id="3" name="Content Placeholder 2">
            <a:extLst>
              <a:ext uri="{FF2B5EF4-FFF2-40B4-BE49-F238E27FC236}">
                <a16:creationId xmlns:a16="http://schemas.microsoft.com/office/drawing/2014/main" id="{3ADC4BE1-1104-8C4F-9DB6-6CCE4E5012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Text Placeholder 3">
            <a:extLst>
              <a:ext uri="{FF2B5EF4-FFF2-40B4-BE49-F238E27FC236}">
                <a16:creationId xmlns:a16="http://schemas.microsoft.com/office/drawing/2014/main" id="{1D514627-B81E-F54F-BB4F-8C7A05791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A3297-F6EA-B548-A1A8-DFFEADFEF6E5}"/>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6" name="Footer Placeholder 5">
            <a:extLst>
              <a:ext uri="{FF2B5EF4-FFF2-40B4-BE49-F238E27FC236}">
                <a16:creationId xmlns:a16="http://schemas.microsoft.com/office/drawing/2014/main" id="{244B8A43-A668-DD4E-ABAB-BAEDA9963927}"/>
              </a:ext>
            </a:extLst>
          </p:cNvPr>
          <p:cNvSpPr>
            <a:spLocks noGrp="1"/>
          </p:cNvSpPr>
          <p:nvPr>
            <p:ph type="ftr" sz="quarter" idx="11"/>
          </p:nvPr>
        </p:nvSpPr>
        <p:spPr/>
        <p:txBody>
          <a:bodyPr/>
          <a:lstStyle/>
          <a:p>
            <a:endParaRPr lang="en-BR"/>
          </a:p>
        </p:txBody>
      </p:sp>
      <p:sp>
        <p:nvSpPr>
          <p:cNvPr id="7" name="Slide Number Placeholder 6">
            <a:extLst>
              <a:ext uri="{FF2B5EF4-FFF2-40B4-BE49-F238E27FC236}">
                <a16:creationId xmlns:a16="http://schemas.microsoft.com/office/drawing/2014/main" id="{4530B70E-ADF0-4648-917C-D495A74B5748}"/>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30088366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12ED-0099-9546-8F03-14BFF5462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R"/>
          </a:p>
        </p:txBody>
      </p:sp>
      <p:sp>
        <p:nvSpPr>
          <p:cNvPr id="3" name="Picture Placeholder 2">
            <a:extLst>
              <a:ext uri="{FF2B5EF4-FFF2-40B4-BE49-F238E27FC236}">
                <a16:creationId xmlns:a16="http://schemas.microsoft.com/office/drawing/2014/main" id="{EC7E2D50-5342-6549-9100-95196BDC02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R"/>
          </a:p>
        </p:txBody>
      </p:sp>
      <p:sp>
        <p:nvSpPr>
          <p:cNvPr id="4" name="Text Placeholder 3">
            <a:extLst>
              <a:ext uri="{FF2B5EF4-FFF2-40B4-BE49-F238E27FC236}">
                <a16:creationId xmlns:a16="http://schemas.microsoft.com/office/drawing/2014/main" id="{668C5CB1-613A-0F44-A838-A37D4337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99DEB8-0EC2-6D4A-9783-E4BB47CDC3B7}"/>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6" name="Footer Placeholder 5">
            <a:extLst>
              <a:ext uri="{FF2B5EF4-FFF2-40B4-BE49-F238E27FC236}">
                <a16:creationId xmlns:a16="http://schemas.microsoft.com/office/drawing/2014/main" id="{70DEA1FA-D61D-554A-8F52-E54537C0E938}"/>
              </a:ext>
            </a:extLst>
          </p:cNvPr>
          <p:cNvSpPr>
            <a:spLocks noGrp="1"/>
          </p:cNvSpPr>
          <p:nvPr>
            <p:ph type="ftr" sz="quarter" idx="11"/>
          </p:nvPr>
        </p:nvSpPr>
        <p:spPr/>
        <p:txBody>
          <a:bodyPr/>
          <a:lstStyle/>
          <a:p>
            <a:endParaRPr lang="en-BR"/>
          </a:p>
        </p:txBody>
      </p:sp>
      <p:sp>
        <p:nvSpPr>
          <p:cNvPr id="7" name="Slide Number Placeholder 6">
            <a:extLst>
              <a:ext uri="{FF2B5EF4-FFF2-40B4-BE49-F238E27FC236}">
                <a16:creationId xmlns:a16="http://schemas.microsoft.com/office/drawing/2014/main" id="{3DF8DA6B-1C2C-5540-95E3-3FD18303B9DA}"/>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29433997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2F8FE-D875-6F44-AE5F-815895EDE562}"/>
              </a:ext>
            </a:extLst>
          </p:cNvPr>
          <p:cNvSpPr>
            <a:spLocks noGrp="1"/>
          </p:cNvSpPr>
          <p:nvPr>
            <p:ph type="title"/>
          </p:nvPr>
        </p:nvSpPr>
        <p:spPr/>
        <p:txBody>
          <a:bodyPr/>
          <a:lstStyle/>
          <a:p>
            <a:r>
              <a:rPr lang="en-US"/>
              <a:t>Click to edit Master title style</a:t>
            </a:r>
            <a:endParaRPr lang="en-BR"/>
          </a:p>
        </p:txBody>
      </p:sp>
      <p:sp>
        <p:nvSpPr>
          <p:cNvPr id="3" name="Vertical Text Placeholder 2">
            <a:extLst>
              <a:ext uri="{FF2B5EF4-FFF2-40B4-BE49-F238E27FC236}">
                <a16:creationId xmlns:a16="http://schemas.microsoft.com/office/drawing/2014/main" id="{64CE316E-14F7-914D-AD8C-E1848193B6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Date Placeholder 3">
            <a:extLst>
              <a:ext uri="{FF2B5EF4-FFF2-40B4-BE49-F238E27FC236}">
                <a16:creationId xmlns:a16="http://schemas.microsoft.com/office/drawing/2014/main" id="{B7C2B917-5649-6C4C-83BA-065F38B264DB}"/>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5" name="Footer Placeholder 4">
            <a:extLst>
              <a:ext uri="{FF2B5EF4-FFF2-40B4-BE49-F238E27FC236}">
                <a16:creationId xmlns:a16="http://schemas.microsoft.com/office/drawing/2014/main" id="{0A15445D-3366-8948-9501-E6EC89FA1778}"/>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825D86D0-3C85-E149-9FB6-19407A661B76}"/>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231713649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2A454-0768-B544-B59F-0F7BBD2498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R"/>
          </a:p>
        </p:txBody>
      </p:sp>
      <p:sp>
        <p:nvSpPr>
          <p:cNvPr id="3" name="Vertical Text Placeholder 2">
            <a:extLst>
              <a:ext uri="{FF2B5EF4-FFF2-40B4-BE49-F238E27FC236}">
                <a16:creationId xmlns:a16="http://schemas.microsoft.com/office/drawing/2014/main" id="{EE7FBE9F-9A78-4748-ADAD-236943B285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Date Placeholder 3">
            <a:extLst>
              <a:ext uri="{FF2B5EF4-FFF2-40B4-BE49-F238E27FC236}">
                <a16:creationId xmlns:a16="http://schemas.microsoft.com/office/drawing/2014/main" id="{C2A39741-2450-F64D-9490-079A808689B9}"/>
              </a:ext>
            </a:extLst>
          </p:cNvPr>
          <p:cNvSpPr>
            <a:spLocks noGrp="1"/>
          </p:cNvSpPr>
          <p:nvPr>
            <p:ph type="dt" sz="half" idx="10"/>
          </p:nvPr>
        </p:nvSpPr>
        <p:spPr/>
        <p:txBody>
          <a:bodyPr/>
          <a:lstStyle/>
          <a:p>
            <a:fld id="{313D5A40-BCA6-1C40-867D-4C04442AFC8C}" type="datetimeFigureOut">
              <a:rPr lang="en-BR" smtClean="0"/>
              <a:t>09/13/2025</a:t>
            </a:fld>
            <a:endParaRPr lang="en-BR"/>
          </a:p>
        </p:txBody>
      </p:sp>
      <p:sp>
        <p:nvSpPr>
          <p:cNvPr id="5" name="Footer Placeholder 4">
            <a:extLst>
              <a:ext uri="{FF2B5EF4-FFF2-40B4-BE49-F238E27FC236}">
                <a16:creationId xmlns:a16="http://schemas.microsoft.com/office/drawing/2014/main" id="{980007F1-06BC-C648-98C2-E465AE938E1E}"/>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DEC2FF0A-D829-704B-B9B6-2E9657095874}"/>
              </a:ext>
            </a:extLst>
          </p:cNvPr>
          <p:cNvSpPr>
            <a:spLocks noGrp="1"/>
          </p:cNvSpPr>
          <p:nvPr>
            <p:ph type="sldNum" sz="quarter" idx="12"/>
          </p:nvPr>
        </p:nvSpPr>
        <p:spPr/>
        <p:txBody>
          <a:bodyPr/>
          <a:lstStyle/>
          <a:p>
            <a:fld id="{82F131E4-A9FB-7D43-9E7C-66B510BBCF37}" type="slidenum">
              <a:rPr lang="en-BR" smtClean="0"/>
              <a:t>‹#›</a:t>
            </a:fld>
            <a:endParaRPr lang="en-BR"/>
          </a:p>
        </p:txBody>
      </p:sp>
    </p:spTree>
    <p:extLst>
      <p:ext uri="{BB962C8B-B14F-4D97-AF65-F5344CB8AC3E}">
        <p14:creationId xmlns:p14="http://schemas.microsoft.com/office/powerpoint/2010/main" val="37583073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10" name="Espaço Reservado para Conteúdo 9"/>
          <p:cNvSpPr>
            <a:spLocks noGrp="1"/>
          </p:cNvSpPr>
          <p:nvPr>
            <p:ph sz="quarter" idx="10"/>
          </p:nvPr>
        </p:nvSpPr>
        <p:spPr>
          <a:xfrm>
            <a:off x="972185" y="1177290"/>
            <a:ext cx="5782945" cy="5292090"/>
          </a:xfrm>
          <a:prstGeom prst="rect">
            <a:avLst/>
          </a:prstGeom>
        </p:spPr>
        <p:txBody>
          <a:bodyPr/>
          <a:lstStyle>
            <a:lvl1pPr>
              <a:defRPr/>
            </a:lvl1pPr>
          </a:lstStyle>
          <a:p>
            <a:pPr lvl="0"/>
            <a:r>
              <a:rPr lang="pt-BR"/>
              <a:t>Editar estilos de texto Mestre</a:t>
            </a:r>
          </a:p>
        </p:txBody>
      </p:sp>
      <p:sp>
        <p:nvSpPr>
          <p:cNvPr id="12" name="Espaço Reservado para Conteúdo 11"/>
          <p:cNvSpPr>
            <a:spLocks noGrp="1"/>
          </p:cNvSpPr>
          <p:nvPr>
            <p:ph sz="quarter" idx="11"/>
          </p:nvPr>
        </p:nvSpPr>
        <p:spPr>
          <a:xfrm>
            <a:off x="971550" y="640080"/>
            <a:ext cx="5783580" cy="399733"/>
          </a:xfrm>
          <a:prstGeom prst="rect">
            <a:avLst/>
          </a:prstGeom>
        </p:spPr>
        <p:txBody>
          <a:bodyPr/>
          <a:lstStyle>
            <a:lvl1pPr>
              <a:defRPr sz="2000" b="1">
                <a:latin typeface="Verdana" panose="020B0604030504040204" pitchFamily="34" charset="0"/>
                <a:ea typeface="Verdana" panose="020B0604030504040204" pitchFamily="34" charset="0"/>
              </a:defRPr>
            </a:lvl1pPr>
          </a:lstStyle>
          <a:p>
            <a:pPr lvl="0"/>
            <a:r>
              <a:rPr lang="pt-BR"/>
              <a:t>Editar estilos de texto Mestre</a:t>
            </a:r>
          </a:p>
        </p:txBody>
      </p:sp>
    </p:spTree>
    <p:extLst>
      <p:ext uri="{BB962C8B-B14F-4D97-AF65-F5344CB8AC3E}">
        <p14:creationId xmlns:p14="http://schemas.microsoft.com/office/powerpoint/2010/main" val="2614734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able">
    <p:spTree>
      <p:nvGrpSpPr>
        <p:cNvPr id="1" name=""/>
        <p:cNvGrpSpPr/>
        <p:nvPr/>
      </p:nvGrpSpPr>
      <p:grpSpPr>
        <a:xfrm>
          <a:off x="0" y="0"/>
          <a:ext cx="0" cy="0"/>
          <a:chOff x="0" y="0"/>
          <a:chExt cx="0" cy="0"/>
        </a:xfrm>
      </p:grpSpPr>
      <p:pic>
        <p:nvPicPr>
          <p:cNvPr id="5" name="Background Gradient 2">
            <a:extLst>
              <a:ext uri="{FF2B5EF4-FFF2-40B4-BE49-F238E27FC236}">
                <a16:creationId xmlns:a16="http://schemas.microsoft.com/office/drawing/2014/main" id="{685C6952-5248-B18E-ED74-2B8823AE087C}"/>
              </a:ext>
            </a:extLst>
          </p:cNvPr>
          <p:cNvPicPr>
            <a:picLocks noChangeAspect="1"/>
          </p:cNvPicPr>
          <p:nvPr/>
        </p:nvPicPr>
        <p:blipFill>
          <a:blip r:embed="rId2">
            <a:extLst>
              <a:ext uri="{96DAC541-7B7A-43D3-8B79-37D633B846F1}">
                <asvg:svgBlip xmlns:asvg="http://schemas.microsoft.com/office/drawing/2016/SVG/main" r:embed="rId3"/>
              </a:ext>
            </a:extLst>
          </a:blip>
          <a:srcRect l="27648" t="34387" r="33205" b="26418"/>
          <a:stretch>
            <a:fillRect/>
          </a:stretch>
        </p:blipFill>
        <p:spPr>
          <a:xfrm>
            <a:off x="1" y="0"/>
            <a:ext cx="12192000" cy="6858000"/>
          </a:xfrm>
          <a:prstGeom prst="rect">
            <a:avLst/>
          </a:prstGeom>
        </p:spPr>
      </p:pic>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0100" y="784224"/>
            <a:ext cx="6972300" cy="720000"/>
          </a:xfrm>
        </p:spPr>
        <p:txBody>
          <a:bodyPr/>
          <a:lstStyle>
            <a:lvl1pPr>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4004326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784859" y="715644"/>
            <a:ext cx="4320000" cy="1440000"/>
          </a:xfrm>
        </p:spPr>
        <p:txBody>
          <a:bodyPr/>
          <a:lstStyle>
            <a:lvl1pPr>
              <a:lnSpc>
                <a:spcPct val="92000"/>
              </a:lnSpc>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5" name="Textplatzhalter 1">
            <a:extLst>
              <a:ext uri="{FF2B5EF4-FFF2-40B4-BE49-F238E27FC236}">
                <a16:creationId xmlns:a16="http://schemas.microsoft.com/office/drawing/2014/main" id="{D0F9D2B2-7EAF-EA03-D7C4-DFC4360171F0}"/>
              </a:ext>
            </a:extLst>
          </p:cNvPr>
          <p:cNvSpPr>
            <a:spLocks noGrp="1"/>
          </p:cNvSpPr>
          <p:nvPr>
            <p:ph type="body" sz="quarter" idx="14" hasCustomPrompt="1"/>
          </p:nvPr>
        </p:nvSpPr>
        <p:spPr>
          <a:xfrm>
            <a:off x="7787641" y="1114425"/>
            <a:ext cx="3604259" cy="1906306"/>
          </a:xfrm>
        </p:spPr>
        <p:txBody>
          <a:bodyPr anchor="b" anchorCtr="0"/>
          <a:lstStyle>
            <a:lvl1pPr>
              <a:spcBef>
                <a:spcPts val="0"/>
              </a:spcBef>
              <a:defRPr/>
            </a:lvl1pPr>
            <a:lvl2pPr marL="0" indent="0">
              <a:spcBef>
                <a:spcPts val="0"/>
              </a:spcBef>
              <a:buFontTx/>
              <a:buNone/>
              <a:defRPr sz="2500"/>
            </a:lvl2pPr>
            <a:lvl3pPr marL="0" indent="0">
              <a:spcBef>
                <a:spcPts val="0"/>
              </a:spcBef>
              <a:buFontTx/>
              <a:buNone/>
              <a:defRPr sz="2500"/>
            </a:lvl3pPr>
            <a:lvl4pPr marL="0" indent="0">
              <a:spcBef>
                <a:spcPts val="0"/>
              </a:spcBef>
              <a:buFontTx/>
              <a:buNone/>
              <a:defRPr sz="2500"/>
            </a:lvl4pPr>
            <a:lvl5pPr marL="0" indent="0">
              <a:spcBef>
                <a:spcPts val="0"/>
              </a:spcBef>
              <a:buFontTx/>
              <a:buNone/>
              <a:defRPr sz="2500"/>
            </a:lvl5pPr>
          </a:lstStyle>
          <a:p>
            <a:pPr lvl="0"/>
            <a:r>
              <a:rPr lang="de-DE"/>
              <a:t>Edit </a:t>
            </a:r>
            <a:r>
              <a:rPr lang="de-DE" err="1"/>
              <a:t>text</a:t>
            </a:r>
            <a:endParaRPr lang="de-DE"/>
          </a:p>
        </p:txBody>
      </p:sp>
      <p:sp>
        <p:nvSpPr>
          <p:cNvPr id="8" name="Textplatzhalter 2">
            <a:extLst>
              <a:ext uri="{FF2B5EF4-FFF2-40B4-BE49-F238E27FC236}">
                <a16:creationId xmlns:a16="http://schemas.microsoft.com/office/drawing/2014/main" id="{B74BC09C-6FE5-EE07-F767-9E0980129D13}"/>
              </a:ext>
            </a:extLst>
          </p:cNvPr>
          <p:cNvSpPr>
            <a:spLocks noGrp="1"/>
          </p:cNvSpPr>
          <p:nvPr>
            <p:ph type="body" sz="quarter" idx="15" hasCustomPrompt="1"/>
          </p:nvPr>
        </p:nvSpPr>
        <p:spPr>
          <a:xfrm>
            <a:off x="7326000" y="3276000"/>
            <a:ext cx="3619500" cy="1363988"/>
          </a:xfrm>
        </p:spPr>
        <p:txBody>
          <a:bodyPr/>
          <a:lstStyle>
            <a:lvl1pPr algn="ctr">
              <a:spcBef>
                <a:spcPts val="0"/>
              </a:spcBef>
              <a:defRPr sz="10000" spc="-200" baseline="0">
                <a:solidFill>
                  <a:schemeClr val="accent2"/>
                </a:solidFill>
                <a:latin typeface="Inter 18pt Light" panose="02000503000000020004" pitchFamily="2" charset="0"/>
                <a:ea typeface="Inter 18pt Light" panose="02000503000000020004" pitchFamily="2" charset="0"/>
              </a:defRPr>
            </a:lvl1pPr>
            <a:lvl2pPr marL="0" indent="0">
              <a:spcBef>
                <a:spcPts val="0"/>
              </a:spcBef>
              <a:buFontTx/>
              <a:buNone/>
              <a:defRPr sz="10000">
                <a:solidFill>
                  <a:schemeClr val="accent2"/>
                </a:solidFill>
                <a:latin typeface="Inter 18pt Light" panose="02000503000000020004" pitchFamily="2" charset="0"/>
                <a:ea typeface="Inter 18pt Light" panose="02000503000000020004" pitchFamily="2" charset="0"/>
              </a:defRPr>
            </a:lvl2pPr>
            <a:lvl3pPr marL="0" indent="0">
              <a:spcBef>
                <a:spcPts val="0"/>
              </a:spcBef>
              <a:buFontTx/>
              <a:buNone/>
              <a:defRPr sz="10000">
                <a:solidFill>
                  <a:schemeClr val="accent2"/>
                </a:solidFill>
                <a:latin typeface="Inter 18pt Light" panose="02000503000000020004" pitchFamily="2" charset="0"/>
                <a:ea typeface="Inter 18pt Light" panose="02000503000000020004" pitchFamily="2" charset="0"/>
              </a:defRPr>
            </a:lvl3pPr>
            <a:lvl4pPr marL="0" indent="0">
              <a:spcBef>
                <a:spcPts val="0"/>
              </a:spcBef>
              <a:buFontTx/>
              <a:buNone/>
              <a:defRPr sz="10000">
                <a:solidFill>
                  <a:schemeClr val="accent2"/>
                </a:solidFill>
                <a:latin typeface="Inter 18pt Light" panose="02000503000000020004" pitchFamily="2" charset="0"/>
                <a:ea typeface="Inter 18pt Light" panose="02000503000000020004" pitchFamily="2" charset="0"/>
              </a:defRPr>
            </a:lvl4pPr>
            <a:lvl5pPr marL="0" indent="0">
              <a:spcBef>
                <a:spcPts val="0"/>
              </a:spcBef>
              <a:buFontTx/>
              <a:buNone/>
              <a:defRPr sz="10000">
                <a:solidFill>
                  <a:schemeClr val="accent2"/>
                </a:solidFill>
                <a:latin typeface="Inter 18pt Light" panose="02000503000000020004" pitchFamily="2" charset="0"/>
                <a:ea typeface="Inter 18pt Light" panose="02000503000000020004" pitchFamily="2" charset="0"/>
              </a:defRPr>
            </a:lvl5pPr>
          </a:lstStyle>
          <a:p>
            <a:pPr lvl="0"/>
            <a:r>
              <a:rPr lang="de-DE"/>
              <a:t>Year</a:t>
            </a:r>
          </a:p>
        </p:txBody>
      </p:sp>
      <p:sp>
        <p:nvSpPr>
          <p:cNvPr id="10" name="Timeline">
            <a:extLst>
              <a:ext uri="{FF2B5EF4-FFF2-40B4-BE49-F238E27FC236}">
                <a16:creationId xmlns:a16="http://schemas.microsoft.com/office/drawing/2014/main" id="{DEF613CF-9053-C12D-72B7-69E6F13A3DCF}"/>
              </a:ext>
            </a:extLst>
          </p:cNvPr>
          <p:cNvSpPr/>
          <p:nvPr/>
        </p:nvSpPr>
        <p:spPr>
          <a:xfrm>
            <a:off x="0" y="4983955"/>
            <a:ext cx="12192000" cy="126000"/>
          </a:xfrm>
          <a:prstGeom prst="rect">
            <a:avLst/>
          </a:prstGeom>
          <a:solidFill>
            <a:srgbClr val="174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Bullet L">
            <a:extLst>
              <a:ext uri="{FF2B5EF4-FFF2-40B4-BE49-F238E27FC236}">
                <a16:creationId xmlns:a16="http://schemas.microsoft.com/office/drawing/2014/main" id="{8E34B698-9993-E873-1479-54AA11DB5213}"/>
              </a:ext>
            </a:extLst>
          </p:cNvPr>
          <p:cNvSpPr/>
          <p:nvPr/>
        </p:nvSpPr>
        <p:spPr>
          <a:xfrm>
            <a:off x="8897776" y="4767263"/>
            <a:ext cx="543880" cy="55462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platzhalter 3">
            <a:extLst>
              <a:ext uri="{FF2B5EF4-FFF2-40B4-BE49-F238E27FC236}">
                <a16:creationId xmlns:a16="http://schemas.microsoft.com/office/drawing/2014/main" id="{DD95B1E6-502D-0EBA-D4C4-9FA605C49272}"/>
              </a:ext>
            </a:extLst>
          </p:cNvPr>
          <p:cNvSpPr>
            <a:spLocks noGrp="1"/>
          </p:cNvSpPr>
          <p:nvPr>
            <p:ph type="body" sz="quarter" idx="16" hasCustomPrompt="1"/>
          </p:nvPr>
        </p:nvSpPr>
        <p:spPr>
          <a:xfrm>
            <a:off x="255600" y="5472000"/>
            <a:ext cx="1330325" cy="288000"/>
          </a:xfrm>
        </p:spPr>
        <p:txBody>
          <a:bodyPr/>
          <a:lstStyle>
            <a:lvl1pPr algn="ctr">
              <a:spcBef>
                <a:spcPts val="0"/>
              </a:spcBef>
              <a:defRPr sz="1650"/>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Year</a:t>
            </a:r>
          </a:p>
        </p:txBody>
      </p:sp>
      <p:sp>
        <p:nvSpPr>
          <p:cNvPr id="14" name="Textplatzhalter 4">
            <a:extLst>
              <a:ext uri="{FF2B5EF4-FFF2-40B4-BE49-F238E27FC236}">
                <a16:creationId xmlns:a16="http://schemas.microsoft.com/office/drawing/2014/main" id="{E8AEDF67-9EDC-F34A-644A-CF77F6BC934E}"/>
              </a:ext>
            </a:extLst>
          </p:cNvPr>
          <p:cNvSpPr>
            <a:spLocks noGrp="1"/>
          </p:cNvSpPr>
          <p:nvPr>
            <p:ph type="body" sz="quarter" idx="17" hasCustomPrompt="1"/>
          </p:nvPr>
        </p:nvSpPr>
        <p:spPr>
          <a:xfrm>
            <a:off x="2307600" y="5472000"/>
            <a:ext cx="1330325" cy="288000"/>
          </a:xfrm>
        </p:spPr>
        <p:txBody>
          <a:bodyPr/>
          <a:lstStyle>
            <a:lvl1pPr algn="ctr">
              <a:spcBef>
                <a:spcPts val="0"/>
              </a:spcBef>
              <a:defRPr sz="1650"/>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Year</a:t>
            </a:r>
          </a:p>
        </p:txBody>
      </p:sp>
      <p:sp>
        <p:nvSpPr>
          <p:cNvPr id="15" name="Textplatzhalter 5">
            <a:extLst>
              <a:ext uri="{FF2B5EF4-FFF2-40B4-BE49-F238E27FC236}">
                <a16:creationId xmlns:a16="http://schemas.microsoft.com/office/drawing/2014/main" id="{824605C8-FCE3-F5FF-C1EE-AF4A2F56B381}"/>
              </a:ext>
            </a:extLst>
          </p:cNvPr>
          <p:cNvSpPr>
            <a:spLocks noGrp="1"/>
          </p:cNvSpPr>
          <p:nvPr>
            <p:ph type="body" sz="quarter" idx="18" hasCustomPrompt="1"/>
          </p:nvPr>
        </p:nvSpPr>
        <p:spPr>
          <a:xfrm>
            <a:off x="4359600" y="5472000"/>
            <a:ext cx="1330325" cy="288000"/>
          </a:xfrm>
        </p:spPr>
        <p:txBody>
          <a:bodyPr/>
          <a:lstStyle>
            <a:lvl1pPr algn="ctr">
              <a:spcBef>
                <a:spcPts val="0"/>
              </a:spcBef>
              <a:defRPr sz="1650"/>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Year</a:t>
            </a:r>
          </a:p>
        </p:txBody>
      </p:sp>
      <p:sp>
        <p:nvSpPr>
          <p:cNvPr id="16" name="Textplatzhalter 6">
            <a:extLst>
              <a:ext uri="{FF2B5EF4-FFF2-40B4-BE49-F238E27FC236}">
                <a16:creationId xmlns:a16="http://schemas.microsoft.com/office/drawing/2014/main" id="{29C1DBC0-B4FE-6971-502D-E721DD62B42E}"/>
              </a:ext>
            </a:extLst>
          </p:cNvPr>
          <p:cNvSpPr>
            <a:spLocks noGrp="1"/>
          </p:cNvSpPr>
          <p:nvPr>
            <p:ph type="body" sz="quarter" idx="19" hasCustomPrompt="1"/>
          </p:nvPr>
        </p:nvSpPr>
        <p:spPr>
          <a:xfrm>
            <a:off x="6436800" y="5472000"/>
            <a:ext cx="1330325" cy="288000"/>
          </a:xfrm>
        </p:spPr>
        <p:txBody>
          <a:bodyPr/>
          <a:lstStyle>
            <a:lvl1pPr algn="ctr">
              <a:spcBef>
                <a:spcPts val="0"/>
              </a:spcBef>
              <a:defRPr sz="1650"/>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Year</a:t>
            </a:r>
          </a:p>
        </p:txBody>
      </p:sp>
      <p:sp>
        <p:nvSpPr>
          <p:cNvPr id="17" name="Textplatzhalter 7">
            <a:extLst>
              <a:ext uri="{FF2B5EF4-FFF2-40B4-BE49-F238E27FC236}">
                <a16:creationId xmlns:a16="http://schemas.microsoft.com/office/drawing/2014/main" id="{C1D4222A-E33E-10E4-F4D0-5A09B2D52827}"/>
              </a:ext>
            </a:extLst>
          </p:cNvPr>
          <p:cNvSpPr>
            <a:spLocks noGrp="1"/>
          </p:cNvSpPr>
          <p:nvPr>
            <p:ph type="body" sz="quarter" idx="20" hasCustomPrompt="1"/>
          </p:nvPr>
        </p:nvSpPr>
        <p:spPr>
          <a:xfrm>
            <a:off x="10548000" y="5472000"/>
            <a:ext cx="1330325" cy="288000"/>
          </a:xfrm>
        </p:spPr>
        <p:txBody>
          <a:bodyPr/>
          <a:lstStyle>
            <a:lvl1pPr algn="ctr">
              <a:spcBef>
                <a:spcPts val="0"/>
              </a:spcBef>
              <a:defRPr sz="1650"/>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Year</a:t>
            </a:r>
          </a:p>
        </p:txBody>
      </p:sp>
      <p:sp>
        <p:nvSpPr>
          <p:cNvPr id="12" name="Bullet S 1">
            <a:extLst>
              <a:ext uri="{FF2B5EF4-FFF2-40B4-BE49-F238E27FC236}">
                <a16:creationId xmlns:a16="http://schemas.microsoft.com/office/drawing/2014/main" id="{654E11E9-1ABC-869D-4483-1D57A373FB7B}"/>
              </a:ext>
            </a:extLst>
          </p:cNvPr>
          <p:cNvSpPr/>
          <p:nvPr/>
        </p:nvSpPr>
        <p:spPr>
          <a:xfrm>
            <a:off x="792002" y="4861694"/>
            <a:ext cx="365760" cy="365760"/>
          </a:xfrm>
          <a:prstGeom prst="ellipse">
            <a:avLst/>
          </a:prstGeom>
          <a:solidFill>
            <a:srgbClr val="174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Bullet S 2">
            <a:extLst>
              <a:ext uri="{FF2B5EF4-FFF2-40B4-BE49-F238E27FC236}">
                <a16:creationId xmlns:a16="http://schemas.microsoft.com/office/drawing/2014/main" id="{4CA6AFD0-10C0-2001-96A0-120D1CF4C9A9}"/>
              </a:ext>
            </a:extLst>
          </p:cNvPr>
          <p:cNvSpPr/>
          <p:nvPr/>
        </p:nvSpPr>
        <p:spPr>
          <a:xfrm>
            <a:off x="2837511" y="4861694"/>
            <a:ext cx="365760" cy="3657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Bullet S 3">
            <a:extLst>
              <a:ext uri="{FF2B5EF4-FFF2-40B4-BE49-F238E27FC236}">
                <a16:creationId xmlns:a16="http://schemas.microsoft.com/office/drawing/2014/main" id="{472AED30-73EC-7153-7BC5-8F587F550213}"/>
              </a:ext>
            </a:extLst>
          </p:cNvPr>
          <p:cNvSpPr/>
          <p:nvPr/>
        </p:nvSpPr>
        <p:spPr>
          <a:xfrm>
            <a:off x="4893401" y="4861694"/>
            <a:ext cx="365760" cy="3657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Bullet S 4">
            <a:extLst>
              <a:ext uri="{FF2B5EF4-FFF2-40B4-BE49-F238E27FC236}">
                <a16:creationId xmlns:a16="http://schemas.microsoft.com/office/drawing/2014/main" id="{88DCD0E9-1724-7F93-B23E-E1C319EE0CC1}"/>
              </a:ext>
            </a:extLst>
          </p:cNvPr>
          <p:cNvSpPr/>
          <p:nvPr/>
        </p:nvSpPr>
        <p:spPr>
          <a:xfrm>
            <a:off x="6937602" y="4861694"/>
            <a:ext cx="365760" cy="3657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Bullet S 5">
            <a:extLst>
              <a:ext uri="{FF2B5EF4-FFF2-40B4-BE49-F238E27FC236}">
                <a16:creationId xmlns:a16="http://schemas.microsoft.com/office/drawing/2014/main" id="{300A34D4-34A3-3464-0CF3-775202EFE8FA}"/>
              </a:ext>
            </a:extLst>
          </p:cNvPr>
          <p:cNvSpPr/>
          <p:nvPr/>
        </p:nvSpPr>
        <p:spPr>
          <a:xfrm>
            <a:off x="11036583" y="4861694"/>
            <a:ext cx="365760" cy="3657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069283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co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784858" y="715644"/>
            <a:ext cx="6987542" cy="720000"/>
          </a:xfrm>
        </p:spPr>
        <p:txBody>
          <a:bodyPr/>
          <a:lstStyle>
            <a:lvl1pPr>
              <a:lnSpc>
                <a:spcPct val="92000"/>
              </a:lnSpc>
              <a:defRPr>
                <a:latin typeface="Inter 18pt SemiBold" panose="02000503000000020004" pitchFamily="2" charset="0"/>
                <a:ea typeface="Inter 18pt SemiBold" panose="02000503000000020004" pitchFamily="2" charset="0"/>
              </a:defRPr>
            </a:lvl1pPr>
          </a:lstStyle>
          <a:p>
            <a:r>
              <a:rPr lang="en-US"/>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6" name="Textplatzhalter 1">
            <a:extLst>
              <a:ext uri="{FF2B5EF4-FFF2-40B4-BE49-F238E27FC236}">
                <a16:creationId xmlns:a16="http://schemas.microsoft.com/office/drawing/2014/main" id="{FC7FE040-F760-A571-86CB-7C9BEA43C5C5}"/>
              </a:ext>
            </a:extLst>
          </p:cNvPr>
          <p:cNvSpPr>
            <a:spLocks noGrp="1"/>
          </p:cNvSpPr>
          <p:nvPr>
            <p:ph type="body" sz="quarter" idx="15" hasCustomPrompt="1"/>
          </p:nvPr>
        </p:nvSpPr>
        <p:spPr>
          <a:xfrm>
            <a:off x="433600" y="4233600"/>
            <a:ext cx="2160000" cy="1831904"/>
          </a:xfrm>
        </p:spPr>
        <p:txBody>
          <a:bodyPr/>
          <a:lstStyle>
            <a:lvl1pPr algn="ctr">
              <a:spcBef>
                <a:spcPts val="0"/>
              </a:spcBef>
              <a:defRPr sz="1650">
                <a:solidFill>
                  <a:schemeClr val="tx1"/>
                </a:solidFill>
              </a:defRPr>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Edit </a:t>
            </a:r>
            <a:r>
              <a:rPr lang="de-DE" err="1"/>
              <a:t>text</a:t>
            </a:r>
            <a:endParaRPr lang="de-DE"/>
          </a:p>
        </p:txBody>
      </p:sp>
      <p:sp>
        <p:nvSpPr>
          <p:cNvPr id="10" name="Textplatzhalter 2">
            <a:extLst>
              <a:ext uri="{FF2B5EF4-FFF2-40B4-BE49-F238E27FC236}">
                <a16:creationId xmlns:a16="http://schemas.microsoft.com/office/drawing/2014/main" id="{AD0C3A4C-9789-6249-820A-786121D1DB01}"/>
              </a:ext>
            </a:extLst>
          </p:cNvPr>
          <p:cNvSpPr>
            <a:spLocks noGrp="1"/>
          </p:cNvSpPr>
          <p:nvPr>
            <p:ph type="body" sz="quarter" idx="16" hasCustomPrompt="1"/>
          </p:nvPr>
        </p:nvSpPr>
        <p:spPr>
          <a:xfrm>
            <a:off x="2727300" y="4233600"/>
            <a:ext cx="2160000" cy="1831904"/>
          </a:xfrm>
        </p:spPr>
        <p:txBody>
          <a:bodyPr/>
          <a:lstStyle>
            <a:lvl1pPr algn="ctr">
              <a:spcBef>
                <a:spcPts val="0"/>
              </a:spcBef>
              <a:defRPr sz="1650">
                <a:solidFill>
                  <a:schemeClr val="tx1"/>
                </a:solidFill>
              </a:defRPr>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Edit </a:t>
            </a:r>
            <a:r>
              <a:rPr lang="de-DE" err="1"/>
              <a:t>text</a:t>
            </a:r>
            <a:endParaRPr lang="de-DE"/>
          </a:p>
        </p:txBody>
      </p:sp>
      <p:sp>
        <p:nvSpPr>
          <p:cNvPr id="14" name="Textplatzhalter 3">
            <a:extLst>
              <a:ext uri="{FF2B5EF4-FFF2-40B4-BE49-F238E27FC236}">
                <a16:creationId xmlns:a16="http://schemas.microsoft.com/office/drawing/2014/main" id="{E40D20D0-F6CD-39AA-622E-D71181C452AD}"/>
              </a:ext>
            </a:extLst>
          </p:cNvPr>
          <p:cNvSpPr>
            <a:spLocks noGrp="1"/>
          </p:cNvSpPr>
          <p:nvPr>
            <p:ph type="body" sz="quarter" idx="17" hasCustomPrompt="1"/>
          </p:nvPr>
        </p:nvSpPr>
        <p:spPr>
          <a:xfrm>
            <a:off x="5021000" y="4233600"/>
            <a:ext cx="2160000" cy="1831904"/>
          </a:xfrm>
        </p:spPr>
        <p:txBody>
          <a:bodyPr/>
          <a:lstStyle>
            <a:lvl1pPr algn="ctr">
              <a:spcBef>
                <a:spcPts val="0"/>
              </a:spcBef>
              <a:defRPr sz="1650">
                <a:solidFill>
                  <a:schemeClr val="tx1"/>
                </a:solidFill>
              </a:defRPr>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Edit </a:t>
            </a:r>
            <a:r>
              <a:rPr lang="de-DE" err="1"/>
              <a:t>text</a:t>
            </a:r>
            <a:endParaRPr lang="de-DE"/>
          </a:p>
        </p:txBody>
      </p:sp>
      <p:sp>
        <p:nvSpPr>
          <p:cNvPr id="15" name="Textplatzhalter 4">
            <a:extLst>
              <a:ext uri="{FF2B5EF4-FFF2-40B4-BE49-F238E27FC236}">
                <a16:creationId xmlns:a16="http://schemas.microsoft.com/office/drawing/2014/main" id="{BE72242E-C353-6F98-8883-D23E38E97905}"/>
              </a:ext>
            </a:extLst>
          </p:cNvPr>
          <p:cNvSpPr>
            <a:spLocks noGrp="1"/>
          </p:cNvSpPr>
          <p:nvPr>
            <p:ph type="body" sz="quarter" idx="18" hasCustomPrompt="1"/>
          </p:nvPr>
        </p:nvSpPr>
        <p:spPr>
          <a:xfrm>
            <a:off x="7314700" y="4233600"/>
            <a:ext cx="2160000" cy="1831904"/>
          </a:xfrm>
        </p:spPr>
        <p:txBody>
          <a:bodyPr/>
          <a:lstStyle>
            <a:lvl1pPr algn="ctr">
              <a:spcBef>
                <a:spcPts val="0"/>
              </a:spcBef>
              <a:defRPr sz="1650">
                <a:solidFill>
                  <a:schemeClr val="tx1"/>
                </a:solidFill>
              </a:defRPr>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Edit </a:t>
            </a:r>
            <a:r>
              <a:rPr lang="de-DE" err="1"/>
              <a:t>text</a:t>
            </a:r>
            <a:endParaRPr lang="de-DE"/>
          </a:p>
        </p:txBody>
      </p:sp>
      <p:sp>
        <p:nvSpPr>
          <p:cNvPr id="16" name="Textplatzhalter 5">
            <a:extLst>
              <a:ext uri="{FF2B5EF4-FFF2-40B4-BE49-F238E27FC236}">
                <a16:creationId xmlns:a16="http://schemas.microsoft.com/office/drawing/2014/main" id="{21D8555F-29B4-57A0-47C1-C4AD54094C6B}"/>
              </a:ext>
            </a:extLst>
          </p:cNvPr>
          <p:cNvSpPr>
            <a:spLocks noGrp="1"/>
          </p:cNvSpPr>
          <p:nvPr>
            <p:ph type="body" sz="quarter" idx="19" hasCustomPrompt="1"/>
          </p:nvPr>
        </p:nvSpPr>
        <p:spPr>
          <a:xfrm>
            <a:off x="9608400" y="4233600"/>
            <a:ext cx="2160000" cy="1831904"/>
          </a:xfrm>
        </p:spPr>
        <p:txBody>
          <a:bodyPr/>
          <a:lstStyle>
            <a:lvl1pPr algn="ctr">
              <a:spcBef>
                <a:spcPts val="0"/>
              </a:spcBef>
              <a:defRPr sz="1650">
                <a:solidFill>
                  <a:schemeClr val="tx1"/>
                </a:solidFill>
              </a:defRPr>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Edit </a:t>
            </a:r>
            <a:r>
              <a:rPr lang="de-DE" err="1"/>
              <a:t>text</a:t>
            </a:r>
            <a:endParaRPr lang="de-DE"/>
          </a:p>
        </p:txBody>
      </p:sp>
    </p:spTree>
    <p:extLst>
      <p:ext uri="{BB962C8B-B14F-4D97-AF65-F5344CB8AC3E}">
        <p14:creationId xmlns:p14="http://schemas.microsoft.com/office/powerpoint/2010/main" val="959671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ools: Symbols">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28251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End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2800" y="1418400"/>
            <a:ext cx="6972300" cy="1944000"/>
          </a:xfrm>
        </p:spPr>
        <p:txBody>
          <a:bodyPr anchor="t" anchorCtr="0"/>
          <a:lstStyle>
            <a:lvl1pPr>
              <a:defRPr sz="7500" b="1" spc="20" baseline="0">
                <a:solidFill>
                  <a:schemeClr val="tx2"/>
                </a:solidFill>
                <a:latin typeface="+mj-lt"/>
                <a:ea typeface="Inter 18pt SemiBold" panose="02000503000000020004" pitchFamily="2" charset="0"/>
              </a:defRPr>
            </a:lvl1pPr>
          </a:lstStyle>
          <a:p>
            <a:r>
              <a:rPr lang="de-DE"/>
              <a:t>Edit </a:t>
            </a:r>
            <a:r>
              <a:rPr lang="de-DE" err="1"/>
              <a:t>text</a:t>
            </a:r>
            <a:br>
              <a:rPr lang="de-DE"/>
            </a:b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lvl1pPr>
              <a:defRPr>
                <a:solidFill>
                  <a:schemeClr val="tx2"/>
                </a:solidFill>
              </a:defRPr>
            </a:lvl1p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lvl1pPr>
              <a:defRPr>
                <a:solidFill>
                  <a:schemeClr val="tx2"/>
                </a:solidFill>
              </a:defRPr>
            </a:lvl1pPr>
          </a:lstStyle>
          <a:p>
            <a:fld id="{802006FE-6571-4354-8775-F8708372C227}" type="slidenum">
              <a:rPr lang="de-DE" smtClean="0"/>
              <a:t>‹#›</a:t>
            </a:fld>
            <a:endParaRPr lang="de-DE"/>
          </a:p>
        </p:txBody>
      </p:sp>
      <p:pic>
        <p:nvPicPr>
          <p:cNvPr id="9" name="BBM Logo">
            <a:extLst>
              <a:ext uri="{FF2B5EF4-FFF2-40B4-BE49-F238E27FC236}">
                <a16:creationId xmlns:a16="http://schemas.microsoft.com/office/drawing/2014/main" id="{FC7CF597-0709-B7EB-8F42-01B4AB8052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788994"/>
            <a:ext cx="3419999" cy="2570245"/>
          </a:xfrm>
          <a:prstGeom prst="rect">
            <a:avLst/>
          </a:prstGeom>
        </p:spPr>
      </p:pic>
      <p:sp>
        <p:nvSpPr>
          <p:cNvPr id="12" name="Textplatzhalter 1">
            <a:extLst>
              <a:ext uri="{FF2B5EF4-FFF2-40B4-BE49-F238E27FC236}">
                <a16:creationId xmlns:a16="http://schemas.microsoft.com/office/drawing/2014/main" id="{F2452B97-EED3-3909-2DA3-176168BB79E1}"/>
              </a:ext>
            </a:extLst>
          </p:cNvPr>
          <p:cNvSpPr>
            <a:spLocks noGrp="1"/>
          </p:cNvSpPr>
          <p:nvPr>
            <p:ph type="body" sz="quarter" idx="15" hasCustomPrompt="1"/>
          </p:nvPr>
        </p:nvSpPr>
        <p:spPr>
          <a:xfrm>
            <a:off x="795600" y="4597200"/>
            <a:ext cx="6973200" cy="540000"/>
          </a:xfrm>
        </p:spPr>
        <p:txBody>
          <a:bodyPr/>
          <a:lstStyle>
            <a:lvl1pPr>
              <a:spcBef>
                <a:spcPts val="0"/>
              </a:spcBef>
              <a:defRPr sz="1650">
                <a:solidFill>
                  <a:schemeClr val="tx2"/>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sp>
        <p:nvSpPr>
          <p:cNvPr id="13" name="Textplatzhalter 2">
            <a:extLst>
              <a:ext uri="{FF2B5EF4-FFF2-40B4-BE49-F238E27FC236}">
                <a16:creationId xmlns:a16="http://schemas.microsoft.com/office/drawing/2014/main" id="{1496F5F5-2D85-61B7-5C2B-45744FEC7705}"/>
              </a:ext>
            </a:extLst>
          </p:cNvPr>
          <p:cNvSpPr>
            <a:spLocks noGrp="1"/>
          </p:cNvSpPr>
          <p:nvPr>
            <p:ph type="body" sz="quarter" idx="16" hasCustomPrompt="1"/>
          </p:nvPr>
        </p:nvSpPr>
        <p:spPr>
          <a:xfrm>
            <a:off x="795600" y="5232200"/>
            <a:ext cx="6973200" cy="360000"/>
          </a:xfrm>
        </p:spPr>
        <p:txBody>
          <a:bodyPr/>
          <a:lstStyle>
            <a:lvl1pPr>
              <a:spcBef>
                <a:spcPts val="0"/>
              </a:spcBef>
              <a:defRPr sz="1650">
                <a:solidFill>
                  <a:schemeClr val="tx2"/>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sp>
        <p:nvSpPr>
          <p:cNvPr id="14" name="Textplatzhalter 3">
            <a:extLst>
              <a:ext uri="{FF2B5EF4-FFF2-40B4-BE49-F238E27FC236}">
                <a16:creationId xmlns:a16="http://schemas.microsoft.com/office/drawing/2014/main" id="{DB038798-D0EC-F4BE-A221-88A74371079A}"/>
              </a:ext>
            </a:extLst>
          </p:cNvPr>
          <p:cNvSpPr>
            <a:spLocks noGrp="1"/>
          </p:cNvSpPr>
          <p:nvPr>
            <p:ph type="body" sz="quarter" idx="17" hasCustomPrompt="1"/>
          </p:nvPr>
        </p:nvSpPr>
        <p:spPr>
          <a:xfrm>
            <a:off x="795600" y="5757150"/>
            <a:ext cx="6973200" cy="360000"/>
          </a:xfrm>
        </p:spPr>
        <p:txBody>
          <a:bodyPr/>
          <a:lstStyle>
            <a:lvl1pPr>
              <a:spcBef>
                <a:spcPts val="0"/>
              </a:spcBef>
              <a:defRPr sz="2500" b="1" spc="-20" baseline="0">
                <a:solidFill>
                  <a:schemeClr val="tx2"/>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spTree>
    <p:extLst>
      <p:ext uri="{BB962C8B-B14F-4D97-AF65-F5344CB8AC3E}">
        <p14:creationId xmlns:p14="http://schemas.microsoft.com/office/powerpoint/2010/main" val="2176287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End2">
    <p:bg>
      <p:bgPr>
        <a:solidFill>
          <a:schemeClr val="bg1"/>
        </a:solidFill>
        <a:effectLst/>
      </p:bgPr>
    </p:bg>
    <p:spTree>
      <p:nvGrpSpPr>
        <p:cNvPr id="1" name=""/>
        <p:cNvGrpSpPr/>
        <p:nvPr/>
      </p:nvGrpSpPr>
      <p:grpSpPr>
        <a:xfrm>
          <a:off x="0" y="0"/>
          <a:ext cx="0" cy="0"/>
          <a:chOff x="0" y="0"/>
          <a:chExt cx="0" cy="0"/>
        </a:xfrm>
      </p:grpSpPr>
      <p:pic>
        <p:nvPicPr>
          <p:cNvPr id="5" name="Background Gradient 2">
            <a:extLst>
              <a:ext uri="{FF2B5EF4-FFF2-40B4-BE49-F238E27FC236}">
                <a16:creationId xmlns:a16="http://schemas.microsoft.com/office/drawing/2014/main" id="{BD6AA359-2033-2FFE-C779-54FDD246BC09}"/>
              </a:ext>
            </a:extLst>
          </p:cNvPr>
          <p:cNvPicPr>
            <a:picLocks noChangeAspect="1"/>
          </p:cNvPicPr>
          <p:nvPr/>
        </p:nvPicPr>
        <p:blipFill>
          <a:blip r:embed="rId2">
            <a:extLst>
              <a:ext uri="{96DAC541-7B7A-43D3-8B79-37D633B846F1}">
                <asvg:svgBlip xmlns:asvg="http://schemas.microsoft.com/office/drawing/2016/SVG/main" r:embed="rId3"/>
              </a:ext>
            </a:extLst>
          </a:blip>
          <a:srcRect l="27648" t="34387" r="33205" b="26418"/>
          <a:stretch>
            <a:fillRect/>
          </a:stretch>
        </p:blipFill>
        <p:spPr>
          <a:xfrm>
            <a:off x="1" y="0"/>
            <a:ext cx="12192000" cy="6858000"/>
          </a:xfrm>
          <a:prstGeom prst="rect">
            <a:avLst/>
          </a:prstGeom>
        </p:spPr>
      </p:pic>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2800" y="1418400"/>
            <a:ext cx="6972300" cy="1944000"/>
          </a:xfrm>
        </p:spPr>
        <p:txBody>
          <a:bodyPr anchor="t" anchorCtr="0"/>
          <a:lstStyle>
            <a:lvl1pPr>
              <a:defRPr sz="7500" b="1" spc="20" baseline="0">
                <a:solidFill>
                  <a:schemeClr val="tx1"/>
                </a:solidFill>
                <a:latin typeface="+mj-lt"/>
                <a:ea typeface="Inter 18pt SemiBold" panose="02000503000000020004" pitchFamily="2" charset="0"/>
              </a:defRPr>
            </a:lvl1pPr>
          </a:lstStyle>
          <a:p>
            <a:r>
              <a:rPr lang="de-DE"/>
              <a:t>Edit </a:t>
            </a:r>
            <a:r>
              <a:rPr lang="de-DE" err="1"/>
              <a:t>text</a:t>
            </a:r>
            <a:br>
              <a:rPr lang="de-DE"/>
            </a:b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lvl1pPr>
              <a:defRPr>
                <a:solidFill>
                  <a:schemeClr val="tx1"/>
                </a:solidFill>
              </a:defRPr>
            </a:lvl1p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lvl1pPr>
              <a:defRPr>
                <a:solidFill>
                  <a:schemeClr val="tx1"/>
                </a:solidFill>
              </a:defRPr>
            </a:lvl1pPr>
          </a:lstStyle>
          <a:p>
            <a:fld id="{802006FE-6571-4354-8775-F8708372C227}" type="slidenum">
              <a:rPr lang="de-DE" smtClean="0"/>
              <a:t>‹#›</a:t>
            </a:fld>
            <a:endParaRPr lang="de-DE"/>
          </a:p>
        </p:txBody>
      </p:sp>
      <p:sp>
        <p:nvSpPr>
          <p:cNvPr id="12" name="Textplatzhalter 1">
            <a:extLst>
              <a:ext uri="{FF2B5EF4-FFF2-40B4-BE49-F238E27FC236}">
                <a16:creationId xmlns:a16="http://schemas.microsoft.com/office/drawing/2014/main" id="{F2452B97-EED3-3909-2DA3-176168BB79E1}"/>
              </a:ext>
            </a:extLst>
          </p:cNvPr>
          <p:cNvSpPr>
            <a:spLocks noGrp="1"/>
          </p:cNvSpPr>
          <p:nvPr>
            <p:ph type="body" sz="quarter" idx="15" hasCustomPrompt="1"/>
          </p:nvPr>
        </p:nvSpPr>
        <p:spPr>
          <a:xfrm>
            <a:off x="795600" y="5230800"/>
            <a:ext cx="6973200" cy="540000"/>
          </a:xfrm>
        </p:spPr>
        <p:txBody>
          <a:bodyPr/>
          <a:lstStyle>
            <a:lvl1pPr>
              <a:spcBef>
                <a:spcPts val="0"/>
              </a:spcBef>
              <a:defRPr sz="1650">
                <a:solidFill>
                  <a:schemeClr val="tx1"/>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sp>
        <p:nvSpPr>
          <p:cNvPr id="13" name="Textplatzhalter 2">
            <a:extLst>
              <a:ext uri="{FF2B5EF4-FFF2-40B4-BE49-F238E27FC236}">
                <a16:creationId xmlns:a16="http://schemas.microsoft.com/office/drawing/2014/main" id="{1496F5F5-2D85-61B7-5C2B-45744FEC7705}"/>
              </a:ext>
            </a:extLst>
          </p:cNvPr>
          <p:cNvSpPr>
            <a:spLocks noGrp="1"/>
          </p:cNvSpPr>
          <p:nvPr>
            <p:ph type="body" sz="quarter" idx="16" hasCustomPrompt="1"/>
          </p:nvPr>
        </p:nvSpPr>
        <p:spPr>
          <a:xfrm>
            <a:off x="795600" y="5864400"/>
            <a:ext cx="6973200" cy="360000"/>
          </a:xfrm>
        </p:spPr>
        <p:txBody>
          <a:bodyPr/>
          <a:lstStyle>
            <a:lvl1pPr>
              <a:spcBef>
                <a:spcPts val="0"/>
              </a:spcBef>
              <a:defRPr sz="1650">
                <a:solidFill>
                  <a:schemeClr val="tx1"/>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sp>
        <p:nvSpPr>
          <p:cNvPr id="14" name="Textplatzhalter 3">
            <a:extLst>
              <a:ext uri="{FF2B5EF4-FFF2-40B4-BE49-F238E27FC236}">
                <a16:creationId xmlns:a16="http://schemas.microsoft.com/office/drawing/2014/main" id="{DB038798-D0EC-F4BE-A221-88A74371079A}"/>
              </a:ext>
            </a:extLst>
          </p:cNvPr>
          <p:cNvSpPr>
            <a:spLocks noGrp="1"/>
          </p:cNvSpPr>
          <p:nvPr>
            <p:ph type="body" sz="quarter" idx="17" hasCustomPrompt="1"/>
          </p:nvPr>
        </p:nvSpPr>
        <p:spPr>
          <a:xfrm>
            <a:off x="7578000" y="5757150"/>
            <a:ext cx="3106800" cy="360000"/>
          </a:xfrm>
        </p:spPr>
        <p:txBody>
          <a:bodyPr/>
          <a:lstStyle>
            <a:lvl1pPr algn="r">
              <a:spcBef>
                <a:spcPts val="0"/>
              </a:spcBef>
              <a:defRPr sz="2500" b="1" spc="-20" baseline="0">
                <a:solidFill>
                  <a:schemeClr val="tx1"/>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pic>
        <p:nvPicPr>
          <p:cNvPr id="6" name="BBM Logo">
            <a:extLst>
              <a:ext uri="{FF2B5EF4-FFF2-40B4-BE49-F238E27FC236}">
                <a16:creationId xmlns:a16="http://schemas.microsoft.com/office/drawing/2014/main" id="{3BBE1815-C037-A052-23ED-D80D305421D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81744" y="788994"/>
            <a:ext cx="3420205" cy="2570400"/>
          </a:xfrm>
          <a:prstGeom prst="rect">
            <a:avLst/>
          </a:prstGeom>
        </p:spPr>
      </p:pic>
      <p:pic>
        <p:nvPicPr>
          <p:cNvPr id="7" name="QR-Code">
            <a:extLst>
              <a:ext uri="{FF2B5EF4-FFF2-40B4-BE49-F238E27FC236}">
                <a16:creationId xmlns:a16="http://schemas.microsoft.com/office/drawing/2014/main" id="{B04FCC98-02E1-DA39-F8D5-62FA69C281D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77963" y="5548906"/>
            <a:ext cx="576000" cy="576000"/>
          </a:xfrm>
          <a:prstGeom prst="rect">
            <a:avLst/>
          </a:prstGeom>
        </p:spPr>
      </p:pic>
    </p:spTree>
    <p:extLst>
      <p:ext uri="{BB962C8B-B14F-4D97-AF65-F5344CB8AC3E}">
        <p14:creationId xmlns:p14="http://schemas.microsoft.com/office/powerpoint/2010/main" val="2664592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1">
    <p:spTree>
      <p:nvGrpSpPr>
        <p:cNvPr id="1" name=""/>
        <p:cNvGrpSpPr/>
        <p:nvPr/>
      </p:nvGrpSpPr>
      <p:grpSpPr>
        <a:xfrm>
          <a:off x="0" y="0"/>
          <a:ext cx="0" cy="0"/>
          <a:chOff x="0" y="0"/>
          <a:chExt cx="0" cy="0"/>
        </a:xfrm>
      </p:grpSpPr>
      <p:pic>
        <p:nvPicPr>
          <p:cNvPr id="2" name="Background Gradient 2">
            <a:extLst>
              <a:ext uri="{FF2B5EF4-FFF2-40B4-BE49-F238E27FC236}">
                <a16:creationId xmlns:a16="http://schemas.microsoft.com/office/drawing/2014/main" id="{796041E2-B069-7FBE-5C80-15378966A394}"/>
              </a:ext>
            </a:extLst>
          </p:cNvPr>
          <p:cNvPicPr>
            <a:picLocks noChangeAspect="1"/>
          </p:cNvPicPr>
          <p:nvPr userDrawn="1"/>
        </p:nvPicPr>
        <p:blipFill>
          <a:blip r:embed="rId2">
            <a:extLst>
              <a:ext uri="{96DAC541-7B7A-43D3-8B79-37D633B846F1}">
                <asvg:svgBlip xmlns:asvg="http://schemas.microsoft.com/office/drawing/2016/SVG/main" r:embed="rId3"/>
              </a:ext>
            </a:extLst>
          </a:blip>
          <a:srcRect l="27648" t="34387" r="33205" b="26418"/>
          <a:stretch>
            <a:fillRect/>
          </a:stretch>
        </p:blipFill>
        <p:spPr>
          <a:xfrm>
            <a:off x="1" y="0"/>
            <a:ext cx="12192000" cy="6858000"/>
          </a:xfrm>
          <a:prstGeom prst="rect">
            <a:avLst/>
          </a:prstGeom>
        </p:spPr>
      </p:pic>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pic>
        <p:nvPicPr>
          <p:cNvPr id="10" name="BBM Logo">
            <a:extLst>
              <a:ext uri="{FF2B5EF4-FFF2-40B4-BE49-F238E27FC236}">
                <a16:creationId xmlns:a16="http://schemas.microsoft.com/office/drawing/2014/main" id="{EA6E2B11-E5E1-7EBD-D34B-B8A5DC3F68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70390" y="790567"/>
            <a:ext cx="6857995" cy="5154015"/>
          </a:xfrm>
          <a:prstGeom prst="rect">
            <a:avLst/>
          </a:prstGeom>
        </p:spPr>
      </p:pic>
    </p:spTree>
    <p:extLst>
      <p:ext uri="{BB962C8B-B14F-4D97-AF65-F5344CB8AC3E}">
        <p14:creationId xmlns:p14="http://schemas.microsoft.com/office/powerpoint/2010/main" val="2845637314"/>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2">
    <p:spTree>
      <p:nvGrpSpPr>
        <p:cNvPr id="1" name=""/>
        <p:cNvGrpSpPr/>
        <p:nvPr/>
      </p:nvGrpSpPr>
      <p:grpSpPr>
        <a:xfrm>
          <a:off x="0" y="0"/>
          <a:ext cx="0" cy="0"/>
          <a:chOff x="0" y="0"/>
          <a:chExt cx="0" cy="0"/>
        </a:xfrm>
      </p:grpSpPr>
      <p:pic>
        <p:nvPicPr>
          <p:cNvPr id="5" name="Background Gradient 2">
            <a:extLst>
              <a:ext uri="{FF2B5EF4-FFF2-40B4-BE49-F238E27FC236}">
                <a16:creationId xmlns:a16="http://schemas.microsoft.com/office/drawing/2014/main" id="{3BF14FF7-70AB-FDC4-ADC7-6774B566D5DE}"/>
              </a:ext>
            </a:extLst>
          </p:cNvPr>
          <p:cNvPicPr>
            <a:picLocks noChangeAspect="1"/>
          </p:cNvPicPr>
          <p:nvPr userDrawn="1"/>
        </p:nvPicPr>
        <p:blipFill>
          <a:blip r:embed="rId2">
            <a:extLst>
              <a:ext uri="{96DAC541-7B7A-43D3-8B79-37D633B846F1}">
                <asvg:svgBlip xmlns:asvg="http://schemas.microsoft.com/office/drawing/2016/SVG/main" r:embed="rId3"/>
              </a:ext>
            </a:extLst>
          </a:blip>
          <a:srcRect l="27648" t="34387" r="33205" b="26418"/>
          <a:stretch>
            <a:fillRect/>
          </a:stretch>
        </p:blipFill>
        <p:spPr>
          <a:xfrm>
            <a:off x="1" y="0"/>
            <a:ext cx="12192000" cy="6858000"/>
          </a:xfrm>
          <a:prstGeom prst="rect">
            <a:avLst/>
          </a:prstGeom>
        </p:spPr>
      </p:pic>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pic>
        <p:nvPicPr>
          <p:cNvPr id="10" name="BBM Logo">
            <a:extLst>
              <a:ext uri="{FF2B5EF4-FFF2-40B4-BE49-F238E27FC236}">
                <a16:creationId xmlns:a16="http://schemas.microsoft.com/office/drawing/2014/main" id="{EA6E2B11-E5E1-7EBD-D34B-B8A5DC3F68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70390" y="790567"/>
            <a:ext cx="6857995" cy="5154015"/>
          </a:xfrm>
          <a:prstGeom prst="rect">
            <a:avLst/>
          </a:prstGeom>
        </p:spPr>
      </p:pic>
      <p:sp>
        <p:nvSpPr>
          <p:cNvPr id="2" name="BBM Claim">
            <a:extLst>
              <a:ext uri="{FF2B5EF4-FFF2-40B4-BE49-F238E27FC236}">
                <a16:creationId xmlns:a16="http://schemas.microsoft.com/office/drawing/2014/main" id="{C8BC75F6-C62C-612A-33C8-36AA13D94A26}"/>
              </a:ext>
            </a:extLst>
          </p:cNvPr>
          <p:cNvSpPr txBox="1"/>
          <p:nvPr userDrawn="1"/>
        </p:nvSpPr>
        <p:spPr>
          <a:xfrm>
            <a:off x="6116320" y="5381478"/>
            <a:ext cx="5302800" cy="792000"/>
          </a:xfrm>
          <a:prstGeom prst="rect">
            <a:avLst/>
          </a:prstGeom>
          <a:noFill/>
        </p:spPr>
        <p:txBody>
          <a:bodyPr wrap="square" lIns="0" tIns="0" rIns="0" bIns="0" rtlCol="0">
            <a:noAutofit/>
          </a:bodyPr>
          <a:lstStyle/>
          <a:p>
            <a:pPr algn="r"/>
            <a:r>
              <a:rPr lang="de-AT" sz="2500" err="1">
                <a:solidFill>
                  <a:schemeClr val="tx1"/>
                </a:solidFill>
              </a:rPr>
              <a:t>engineering</a:t>
            </a:r>
            <a:br>
              <a:rPr lang="de-AT" sz="2500">
                <a:solidFill>
                  <a:schemeClr val="tx1"/>
                </a:solidFill>
              </a:rPr>
            </a:br>
            <a:r>
              <a:rPr lang="de-AT" sz="2500" err="1">
                <a:solidFill>
                  <a:schemeClr val="tx1"/>
                </a:solidFill>
              </a:rPr>
              <a:t>the</a:t>
            </a:r>
            <a:r>
              <a:rPr lang="de-AT" sz="2500">
                <a:solidFill>
                  <a:schemeClr val="tx1"/>
                </a:solidFill>
              </a:rPr>
              <a:t> </a:t>
            </a:r>
            <a:r>
              <a:rPr lang="de-AT" sz="2500" err="1">
                <a:solidFill>
                  <a:schemeClr val="tx1"/>
                </a:solidFill>
              </a:rPr>
              <a:t>media</a:t>
            </a:r>
            <a:r>
              <a:rPr lang="de-AT" sz="2500">
                <a:solidFill>
                  <a:schemeClr val="tx1"/>
                </a:solidFill>
              </a:rPr>
              <a:t> </a:t>
            </a:r>
            <a:r>
              <a:rPr lang="de-AT" sz="2500" err="1">
                <a:solidFill>
                  <a:schemeClr val="tx1"/>
                </a:solidFill>
              </a:rPr>
              <a:t>world</a:t>
            </a:r>
            <a:endParaRPr lang="de-AT" sz="2500">
              <a:solidFill>
                <a:schemeClr val="tx1"/>
              </a:solidFill>
            </a:endParaRPr>
          </a:p>
        </p:txBody>
      </p:sp>
    </p:spTree>
    <p:extLst>
      <p:ext uri="{BB962C8B-B14F-4D97-AF65-F5344CB8AC3E}">
        <p14:creationId xmlns:p14="http://schemas.microsoft.com/office/powerpoint/2010/main" val="3832249123"/>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685800" y="3169283"/>
            <a:ext cx="7086600" cy="2896325"/>
          </a:xfrm>
        </p:spPr>
        <p:txBody>
          <a:bodyPr/>
          <a:lstStyle>
            <a:lvl1pPr>
              <a:defRPr sz="7500" spc="150" baseline="0">
                <a:solidFill>
                  <a:schemeClr val="tx1"/>
                </a:solidFill>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pic>
        <p:nvPicPr>
          <p:cNvPr id="9" name="BBM Logo">
            <a:extLst>
              <a:ext uri="{FF2B5EF4-FFF2-40B4-BE49-F238E27FC236}">
                <a16:creationId xmlns:a16="http://schemas.microsoft.com/office/drawing/2014/main" id="{FC7CF597-0709-B7EB-8F42-01B4AB8052B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981950" y="788994"/>
            <a:ext cx="3420000" cy="2570245"/>
          </a:xfrm>
          <a:prstGeom prst="rect">
            <a:avLst/>
          </a:prstGeom>
        </p:spPr>
      </p:pic>
    </p:spTree>
    <p:extLst>
      <p:ext uri="{BB962C8B-B14F-4D97-AF65-F5344CB8AC3E}">
        <p14:creationId xmlns:p14="http://schemas.microsoft.com/office/powerpoint/2010/main" val="37255052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685800" y="3169283"/>
            <a:ext cx="7086600" cy="2896325"/>
          </a:xfrm>
        </p:spPr>
        <p:txBody>
          <a:bodyPr/>
          <a:lstStyle>
            <a:lvl1pPr>
              <a:defRPr sz="7500" spc="150" baseline="0">
                <a:solidFill>
                  <a:schemeClr val="tx1"/>
                </a:solidFill>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pic>
        <p:nvPicPr>
          <p:cNvPr id="9" name="BBM Logo">
            <a:extLst>
              <a:ext uri="{FF2B5EF4-FFF2-40B4-BE49-F238E27FC236}">
                <a16:creationId xmlns:a16="http://schemas.microsoft.com/office/drawing/2014/main" id="{FC7CF597-0709-B7EB-8F42-01B4AB8052B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81950" y="788994"/>
            <a:ext cx="3420000" cy="2570245"/>
          </a:xfrm>
          <a:prstGeom prst="rect">
            <a:avLst/>
          </a:prstGeom>
        </p:spPr>
      </p:pic>
    </p:spTree>
    <p:extLst>
      <p:ext uri="{BB962C8B-B14F-4D97-AF65-F5344CB8AC3E}">
        <p14:creationId xmlns:p14="http://schemas.microsoft.com/office/powerpoint/2010/main" val="1250672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795600" y="4345200"/>
            <a:ext cx="6972300" cy="1296000"/>
          </a:xfrm>
        </p:spPr>
        <p:txBody>
          <a:bodyPr anchor="b" anchorCtr="0"/>
          <a:lstStyle>
            <a:lvl1pPr>
              <a:defRPr sz="5000" spc="20" baseline="0">
                <a:solidFill>
                  <a:schemeClr val="tx1"/>
                </a:solidFill>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a:t>
            </a:r>
            <a:r>
              <a:rPr lang="de-AT" err="1"/>
              <a:t>Confidentiality</a:t>
            </a:r>
            <a:r>
              <a:rPr lang="de-AT"/>
              <a:t>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pic>
        <p:nvPicPr>
          <p:cNvPr id="9" name="BBM Logo">
            <a:extLst>
              <a:ext uri="{FF2B5EF4-FFF2-40B4-BE49-F238E27FC236}">
                <a16:creationId xmlns:a16="http://schemas.microsoft.com/office/drawing/2014/main" id="{FC7CF597-0709-B7EB-8F42-01B4AB8052B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81950" y="788994"/>
            <a:ext cx="3420000" cy="2570245"/>
          </a:xfrm>
          <a:prstGeom prst="rect">
            <a:avLst/>
          </a:prstGeom>
        </p:spPr>
      </p:pic>
      <p:sp>
        <p:nvSpPr>
          <p:cNvPr id="10" name="Textplatzhalter 1">
            <a:extLst>
              <a:ext uri="{FF2B5EF4-FFF2-40B4-BE49-F238E27FC236}">
                <a16:creationId xmlns:a16="http://schemas.microsoft.com/office/drawing/2014/main" id="{08099A30-9334-5D5C-704E-D4384DBFAE19}"/>
              </a:ext>
            </a:extLst>
          </p:cNvPr>
          <p:cNvSpPr>
            <a:spLocks noGrp="1"/>
          </p:cNvSpPr>
          <p:nvPr>
            <p:ph type="body" sz="quarter" idx="15" hasCustomPrompt="1"/>
          </p:nvPr>
        </p:nvSpPr>
        <p:spPr>
          <a:xfrm>
            <a:off x="810000" y="5757793"/>
            <a:ext cx="6953834" cy="396000"/>
          </a:xfrm>
        </p:spPr>
        <p:txBody>
          <a:bodyPr/>
          <a:lstStyle>
            <a:lvl1pPr>
              <a:spcBef>
                <a:spcPts val="0"/>
              </a:spcBef>
              <a:defRPr sz="2500">
                <a:solidFill>
                  <a:schemeClr val="tx1"/>
                </a:solidFill>
              </a:defRPr>
            </a:lvl1pPr>
            <a:lvl2pPr marL="0" indent="0">
              <a:spcBef>
                <a:spcPts val="0"/>
              </a:spcBef>
              <a:buFontTx/>
              <a:buNone/>
              <a:defRPr sz="2500"/>
            </a:lvl2pPr>
            <a:lvl3pPr marL="0" indent="0">
              <a:spcBef>
                <a:spcPts val="0"/>
              </a:spcBef>
              <a:buFontTx/>
              <a:buNone/>
              <a:defRPr sz="2500"/>
            </a:lvl3pPr>
            <a:lvl4pPr marL="0" indent="0">
              <a:spcBef>
                <a:spcPts val="0"/>
              </a:spcBef>
              <a:buFontTx/>
              <a:buNone/>
              <a:defRPr sz="2500"/>
            </a:lvl4pPr>
            <a:lvl5pPr marL="0" indent="0">
              <a:spcBef>
                <a:spcPts val="0"/>
              </a:spcBef>
              <a:buFontTx/>
              <a:buNone/>
              <a:defRPr sz="2500"/>
            </a:lvl5pPr>
          </a:lstStyle>
          <a:p>
            <a:pPr lvl="0"/>
            <a:r>
              <a:rPr lang="de-DE"/>
              <a:t>Edit </a:t>
            </a:r>
            <a:r>
              <a:rPr lang="de-DE" err="1"/>
              <a:t>text</a:t>
            </a:r>
            <a:endParaRPr lang="de-DE"/>
          </a:p>
        </p:txBody>
      </p:sp>
      <p:sp>
        <p:nvSpPr>
          <p:cNvPr id="11" name="Textplatzhalter 2">
            <a:extLst>
              <a:ext uri="{FF2B5EF4-FFF2-40B4-BE49-F238E27FC236}">
                <a16:creationId xmlns:a16="http://schemas.microsoft.com/office/drawing/2014/main" id="{BDCE759E-D4F9-770D-DFD8-3AB1D8BDA83B}"/>
              </a:ext>
            </a:extLst>
          </p:cNvPr>
          <p:cNvSpPr>
            <a:spLocks noGrp="1"/>
          </p:cNvSpPr>
          <p:nvPr>
            <p:ph type="body" sz="quarter" idx="16" hasCustomPrompt="1"/>
          </p:nvPr>
        </p:nvSpPr>
        <p:spPr>
          <a:xfrm>
            <a:off x="798688" y="795620"/>
            <a:ext cx="3352625" cy="324000"/>
          </a:xfrm>
        </p:spPr>
        <p:txBody>
          <a:bodyPr/>
          <a:lstStyle>
            <a:lvl1pPr>
              <a:spcBef>
                <a:spcPts val="0"/>
              </a:spcBef>
              <a:defRPr sz="1650">
                <a:latin typeface="Inter 18pt Light" panose="02000503000000020004" pitchFamily="2" charset="0"/>
                <a:ea typeface="Inter 18pt Light" panose="02000503000000020004" pitchFamily="2" charset="0"/>
              </a:defRPr>
            </a:lvl1pPr>
            <a:lvl2pPr marL="0" indent="0">
              <a:spcBef>
                <a:spcPts val="0"/>
              </a:spcBef>
              <a:buFontTx/>
              <a:buNone/>
              <a:defRPr sz="1650">
                <a:latin typeface="Inter 18pt Light" panose="02000503000000020004" pitchFamily="2" charset="0"/>
                <a:ea typeface="Inter 18pt Light" panose="02000503000000020004" pitchFamily="2" charset="0"/>
              </a:defRPr>
            </a:lvl2pPr>
            <a:lvl3pPr marL="0" indent="0">
              <a:spcBef>
                <a:spcPts val="0"/>
              </a:spcBef>
              <a:buFontTx/>
              <a:buNone/>
              <a:defRPr sz="1650">
                <a:latin typeface="Inter 18pt Light" panose="02000503000000020004" pitchFamily="2" charset="0"/>
                <a:ea typeface="Inter 18pt Light" panose="02000503000000020004" pitchFamily="2" charset="0"/>
              </a:defRPr>
            </a:lvl3pPr>
            <a:lvl4pPr marL="0" indent="0">
              <a:spcBef>
                <a:spcPts val="0"/>
              </a:spcBef>
              <a:buFontTx/>
              <a:buNone/>
              <a:defRPr sz="1650">
                <a:latin typeface="Inter 18pt Light" panose="02000503000000020004" pitchFamily="2" charset="0"/>
                <a:ea typeface="Inter 18pt Light" panose="02000503000000020004" pitchFamily="2" charset="0"/>
              </a:defRPr>
            </a:lvl4pPr>
            <a:lvl5pPr marL="0" indent="0">
              <a:spcBef>
                <a:spcPts val="0"/>
              </a:spcBef>
              <a:buFontTx/>
              <a:buNone/>
              <a:defRPr sz="1650">
                <a:latin typeface="Inter 18pt Light" panose="02000503000000020004" pitchFamily="2" charset="0"/>
                <a:ea typeface="Inter 18pt Light" panose="02000503000000020004" pitchFamily="2" charset="0"/>
              </a:defRPr>
            </a:lvl5pPr>
          </a:lstStyle>
          <a:p>
            <a:pPr lvl="0"/>
            <a:r>
              <a:rPr lang="de-DE"/>
              <a:t>Date</a:t>
            </a:r>
          </a:p>
        </p:txBody>
      </p:sp>
    </p:spTree>
    <p:extLst>
      <p:ext uri="{BB962C8B-B14F-4D97-AF65-F5344CB8AC3E}">
        <p14:creationId xmlns:p14="http://schemas.microsoft.com/office/powerpoint/2010/main" val="1353418853"/>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2A2406-6EA3-DAA1-51E2-8E54CF5C7333}"/>
              </a:ext>
            </a:extLst>
          </p:cNvPr>
          <p:cNvSpPr>
            <a:spLocks noGrp="1"/>
          </p:cNvSpPr>
          <p:nvPr>
            <p:ph type="title"/>
          </p:nvPr>
        </p:nvSpPr>
        <p:spPr>
          <a:xfrm>
            <a:off x="800099" y="784224"/>
            <a:ext cx="10595747" cy="684000"/>
          </a:xfrm>
        </p:spPr>
        <p:txBody>
          <a:bodyPr/>
          <a:lstStyle/>
          <a:p>
            <a:r>
              <a:rPr lang="de-DE"/>
              <a:t>Mastertitelformat bearbeiten</a:t>
            </a:r>
            <a:endParaRPr lang="de-AT"/>
          </a:p>
        </p:txBody>
      </p:sp>
      <p:sp>
        <p:nvSpPr>
          <p:cNvPr id="3" name="Fußzeilenplatzhalter 2">
            <a:extLst>
              <a:ext uri="{FF2B5EF4-FFF2-40B4-BE49-F238E27FC236}">
                <a16:creationId xmlns:a16="http://schemas.microsoft.com/office/drawing/2014/main" id="{89FB9814-9D52-303F-8702-4C3D807C5E0A}"/>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8E6170F-7FFA-D759-8C40-3B000557FC82}"/>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5" name="Textplatzhalter 1">
            <a:extLst>
              <a:ext uri="{FF2B5EF4-FFF2-40B4-BE49-F238E27FC236}">
                <a16:creationId xmlns:a16="http://schemas.microsoft.com/office/drawing/2014/main" id="{2251AD38-F1D6-2E30-D005-5C23B8AF4EFF}"/>
              </a:ext>
            </a:extLst>
          </p:cNvPr>
          <p:cNvSpPr>
            <a:spLocks noGrp="1"/>
          </p:cNvSpPr>
          <p:nvPr>
            <p:ph type="body" sz="quarter" idx="18" hasCustomPrompt="1"/>
          </p:nvPr>
        </p:nvSpPr>
        <p:spPr>
          <a:xfrm>
            <a:off x="803338" y="2024786"/>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6" name="Textplatzhalter 2">
            <a:extLst>
              <a:ext uri="{FF2B5EF4-FFF2-40B4-BE49-F238E27FC236}">
                <a16:creationId xmlns:a16="http://schemas.microsoft.com/office/drawing/2014/main" id="{FE7187BD-AED0-1621-F1AC-5D85A90FE393}"/>
              </a:ext>
            </a:extLst>
          </p:cNvPr>
          <p:cNvSpPr>
            <a:spLocks noGrp="1"/>
          </p:cNvSpPr>
          <p:nvPr>
            <p:ph type="body" sz="quarter" idx="17"/>
          </p:nvPr>
        </p:nvSpPr>
        <p:spPr>
          <a:xfrm>
            <a:off x="1678138" y="1981586"/>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
        <p:nvSpPr>
          <p:cNvPr id="7" name="Textplatzhalter 3">
            <a:extLst>
              <a:ext uri="{FF2B5EF4-FFF2-40B4-BE49-F238E27FC236}">
                <a16:creationId xmlns:a16="http://schemas.microsoft.com/office/drawing/2014/main" id="{5956CD1B-F6DE-53E4-760D-9C02152D60B3}"/>
              </a:ext>
            </a:extLst>
          </p:cNvPr>
          <p:cNvSpPr>
            <a:spLocks noGrp="1"/>
          </p:cNvSpPr>
          <p:nvPr>
            <p:ph type="body" sz="quarter" idx="19" hasCustomPrompt="1"/>
          </p:nvPr>
        </p:nvSpPr>
        <p:spPr>
          <a:xfrm>
            <a:off x="803338" y="3236855"/>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8" name="Textplatzhalter 4">
            <a:extLst>
              <a:ext uri="{FF2B5EF4-FFF2-40B4-BE49-F238E27FC236}">
                <a16:creationId xmlns:a16="http://schemas.microsoft.com/office/drawing/2014/main" id="{04FD84A6-9E34-F226-5C46-70F5FA69E536}"/>
              </a:ext>
            </a:extLst>
          </p:cNvPr>
          <p:cNvSpPr>
            <a:spLocks noGrp="1"/>
          </p:cNvSpPr>
          <p:nvPr>
            <p:ph type="body" sz="quarter" idx="20"/>
          </p:nvPr>
        </p:nvSpPr>
        <p:spPr>
          <a:xfrm>
            <a:off x="1678138" y="3193655"/>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
        <p:nvSpPr>
          <p:cNvPr id="9" name="Textplatzhalter 5">
            <a:extLst>
              <a:ext uri="{FF2B5EF4-FFF2-40B4-BE49-F238E27FC236}">
                <a16:creationId xmlns:a16="http://schemas.microsoft.com/office/drawing/2014/main" id="{B96E4F23-8AAB-87F5-DB31-8FFE0453F060}"/>
              </a:ext>
            </a:extLst>
          </p:cNvPr>
          <p:cNvSpPr>
            <a:spLocks noGrp="1"/>
          </p:cNvSpPr>
          <p:nvPr>
            <p:ph type="body" sz="quarter" idx="21" hasCustomPrompt="1"/>
          </p:nvPr>
        </p:nvSpPr>
        <p:spPr>
          <a:xfrm>
            <a:off x="803338" y="4448901"/>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10" name="Textplatzhalter 6">
            <a:extLst>
              <a:ext uri="{FF2B5EF4-FFF2-40B4-BE49-F238E27FC236}">
                <a16:creationId xmlns:a16="http://schemas.microsoft.com/office/drawing/2014/main" id="{A9AAE5D5-EAE8-B5E8-9D12-CDE109071501}"/>
              </a:ext>
            </a:extLst>
          </p:cNvPr>
          <p:cNvSpPr>
            <a:spLocks noGrp="1"/>
          </p:cNvSpPr>
          <p:nvPr>
            <p:ph type="body" sz="quarter" idx="22"/>
          </p:nvPr>
        </p:nvSpPr>
        <p:spPr>
          <a:xfrm>
            <a:off x="1678138" y="4405701"/>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
        <p:nvSpPr>
          <p:cNvPr id="11" name="Textplatzhalter 7">
            <a:extLst>
              <a:ext uri="{FF2B5EF4-FFF2-40B4-BE49-F238E27FC236}">
                <a16:creationId xmlns:a16="http://schemas.microsoft.com/office/drawing/2014/main" id="{F01F2D94-4ED1-9260-6020-C7AB349E23D6}"/>
              </a:ext>
            </a:extLst>
          </p:cNvPr>
          <p:cNvSpPr>
            <a:spLocks noGrp="1"/>
          </p:cNvSpPr>
          <p:nvPr>
            <p:ph type="body" sz="quarter" idx="23" hasCustomPrompt="1"/>
          </p:nvPr>
        </p:nvSpPr>
        <p:spPr>
          <a:xfrm>
            <a:off x="6381047" y="2024786"/>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12" name="Textplatzhalter 8">
            <a:extLst>
              <a:ext uri="{FF2B5EF4-FFF2-40B4-BE49-F238E27FC236}">
                <a16:creationId xmlns:a16="http://schemas.microsoft.com/office/drawing/2014/main" id="{D47154A0-EA95-6098-0C97-2BA3A66B0C4A}"/>
              </a:ext>
            </a:extLst>
          </p:cNvPr>
          <p:cNvSpPr>
            <a:spLocks noGrp="1"/>
          </p:cNvSpPr>
          <p:nvPr>
            <p:ph type="body" sz="quarter" idx="24"/>
          </p:nvPr>
        </p:nvSpPr>
        <p:spPr>
          <a:xfrm>
            <a:off x="7255847" y="1981586"/>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
        <p:nvSpPr>
          <p:cNvPr id="13" name="Textplatzhalter 9">
            <a:extLst>
              <a:ext uri="{FF2B5EF4-FFF2-40B4-BE49-F238E27FC236}">
                <a16:creationId xmlns:a16="http://schemas.microsoft.com/office/drawing/2014/main" id="{2B3173BB-E703-475C-78BB-3EA185816F2F}"/>
              </a:ext>
            </a:extLst>
          </p:cNvPr>
          <p:cNvSpPr>
            <a:spLocks noGrp="1"/>
          </p:cNvSpPr>
          <p:nvPr>
            <p:ph type="body" sz="quarter" idx="25" hasCustomPrompt="1"/>
          </p:nvPr>
        </p:nvSpPr>
        <p:spPr>
          <a:xfrm>
            <a:off x="6381047" y="3236855"/>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14" name="Textplatzhalter 10">
            <a:extLst>
              <a:ext uri="{FF2B5EF4-FFF2-40B4-BE49-F238E27FC236}">
                <a16:creationId xmlns:a16="http://schemas.microsoft.com/office/drawing/2014/main" id="{C52706C3-19CE-7E92-DC73-F5C924DBCDE6}"/>
              </a:ext>
            </a:extLst>
          </p:cNvPr>
          <p:cNvSpPr>
            <a:spLocks noGrp="1"/>
          </p:cNvSpPr>
          <p:nvPr>
            <p:ph type="body" sz="quarter" idx="26"/>
          </p:nvPr>
        </p:nvSpPr>
        <p:spPr>
          <a:xfrm>
            <a:off x="7255847" y="3193655"/>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
        <p:nvSpPr>
          <p:cNvPr id="15" name="Textplatzhalter 11">
            <a:extLst>
              <a:ext uri="{FF2B5EF4-FFF2-40B4-BE49-F238E27FC236}">
                <a16:creationId xmlns:a16="http://schemas.microsoft.com/office/drawing/2014/main" id="{2DBF5CA0-6F8D-D4E2-4A1A-3CC4C18B714A}"/>
              </a:ext>
            </a:extLst>
          </p:cNvPr>
          <p:cNvSpPr>
            <a:spLocks noGrp="1"/>
          </p:cNvSpPr>
          <p:nvPr>
            <p:ph type="body" sz="quarter" idx="27" hasCustomPrompt="1"/>
          </p:nvPr>
        </p:nvSpPr>
        <p:spPr>
          <a:xfrm>
            <a:off x="6381047" y="4448901"/>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16" name="Textplatzhalter 12">
            <a:extLst>
              <a:ext uri="{FF2B5EF4-FFF2-40B4-BE49-F238E27FC236}">
                <a16:creationId xmlns:a16="http://schemas.microsoft.com/office/drawing/2014/main" id="{A5D5DC9F-F428-4A48-1635-97F4A447263F}"/>
              </a:ext>
            </a:extLst>
          </p:cNvPr>
          <p:cNvSpPr>
            <a:spLocks noGrp="1"/>
          </p:cNvSpPr>
          <p:nvPr>
            <p:ph type="body" sz="quarter" idx="28"/>
          </p:nvPr>
        </p:nvSpPr>
        <p:spPr>
          <a:xfrm>
            <a:off x="7255847" y="4405701"/>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Tree>
    <p:extLst>
      <p:ext uri="{BB962C8B-B14F-4D97-AF65-F5344CB8AC3E}">
        <p14:creationId xmlns:p14="http://schemas.microsoft.com/office/powerpoint/2010/main" val="1750558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0CEAC-C30B-0C79-D19D-12CCEFC37E47}"/>
              </a:ext>
            </a:extLst>
          </p:cNvPr>
          <p:cNvSpPr>
            <a:spLocks noGrp="1"/>
          </p:cNvSpPr>
          <p:nvPr>
            <p:ph type="title" hasCustomPrompt="1"/>
          </p:nvPr>
        </p:nvSpPr>
        <p:spPr>
          <a:xfrm>
            <a:off x="741600" y="2736849"/>
            <a:ext cx="8105775" cy="1800000"/>
          </a:xfrm>
        </p:spPr>
        <p:txBody>
          <a:bodyPr anchor="ctr" anchorCtr="0"/>
          <a:lstStyle>
            <a:lvl1pPr>
              <a:defRPr sz="7500" spc="150" baseline="0">
                <a:solidFill>
                  <a:schemeClr val="tx1"/>
                </a:solidFill>
              </a:defRPr>
            </a:lvl1pPr>
          </a:lstStyle>
          <a:p>
            <a:r>
              <a:rPr lang="de-DE" err="1"/>
              <a:t>Titlechapter</a:t>
            </a:r>
            <a:endParaRPr lang="de-AT"/>
          </a:p>
        </p:txBody>
      </p:sp>
      <p:sp>
        <p:nvSpPr>
          <p:cNvPr id="3" name="Fußzeilenplatzhalter 2">
            <a:extLst>
              <a:ext uri="{FF2B5EF4-FFF2-40B4-BE49-F238E27FC236}">
                <a16:creationId xmlns:a16="http://schemas.microsoft.com/office/drawing/2014/main" id="{26BEFBDF-9EF9-089E-901F-DA960D763797}"/>
              </a:ext>
            </a:extLst>
          </p:cNvPr>
          <p:cNvSpPr>
            <a:spLocks noGrp="1"/>
          </p:cNvSpPr>
          <p:nvPr>
            <p:ph type="ftr" sz="quarter" idx="10"/>
          </p:nvPr>
        </p:nvSpPr>
        <p:spPr/>
        <p:txBody>
          <a:bodyPr/>
          <a:lstStyle>
            <a:lvl1pPr>
              <a:defRPr>
                <a:solidFill>
                  <a:schemeClr val="tx1"/>
                </a:solidFill>
              </a:defRPr>
            </a:lvl1pPr>
          </a:lstStyle>
          <a:p>
            <a:r>
              <a:rPr lang="de-AT"/>
              <a:t>Title | </a:t>
            </a:r>
            <a:r>
              <a:rPr lang="de-AT" err="1"/>
              <a:t>Confidentiality</a:t>
            </a:r>
            <a:r>
              <a:rPr lang="de-AT"/>
              <a:t> Information</a:t>
            </a:r>
          </a:p>
        </p:txBody>
      </p:sp>
      <p:sp>
        <p:nvSpPr>
          <p:cNvPr id="4" name="Foliennummernplatzhalter 3">
            <a:extLst>
              <a:ext uri="{FF2B5EF4-FFF2-40B4-BE49-F238E27FC236}">
                <a16:creationId xmlns:a16="http://schemas.microsoft.com/office/drawing/2014/main" id="{4341B48E-4FC2-8A7F-4232-DEB784D6EDA7}"/>
              </a:ext>
            </a:extLst>
          </p:cNvPr>
          <p:cNvSpPr>
            <a:spLocks noGrp="1"/>
          </p:cNvSpPr>
          <p:nvPr>
            <p:ph type="sldNum" sz="quarter" idx="11"/>
          </p:nvPr>
        </p:nvSpPr>
        <p:spPr/>
        <p:txBody>
          <a:bodyPr/>
          <a:lstStyle>
            <a:lvl1pPr>
              <a:defRPr>
                <a:solidFill>
                  <a:schemeClr val="tx1"/>
                </a:solidFill>
              </a:defRPr>
            </a:lvl1pPr>
          </a:lstStyle>
          <a:p>
            <a:fld id="{CCF564B7-715D-4EB1-999D-53623C59A260}" type="slidenum">
              <a:rPr lang="de-AT" smtClean="0"/>
              <a:pPr/>
              <a:t>‹#›</a:t>
            </a:fld>
            <a:endParaRPr lang="de-AT"/>
          </a:p>
        </p:txBody>
      </p:sp>
    </p:spTree>
    <p:extLst>
      <p:ext uri="{BB962C8B-B14F-4D97-AF65-F5344CB8AC3E}">
        <p14:creationId xmlns:p14="http://schemas.microsoft.com/office/powerpoint/2010/main" val="47331406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hapter/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0CEAC-C30B-0C79-D19D-12CCEFC37E47}"/>
              </a:ext>
            </a:extLst>
          </p:cNvPr>
          <p:cNvSpPr>
            <a:spLocks noGrp="1"/>
          </p:cNvSpPr>
          <p:nvPr>
            <p:ph type="title" hasCustomPrompt="1"/>
          </p:nvPr>
        </p:nvSpPr>
        <p:spPr>
          <a:xfrm>
            <a:off x="800099" y="2736849"/>
            <a:ext cx="8105775" cy="1800000"/>
          </a:xfrm>
        </p:spPr>
        <p:txBody>
          <a:bodyPr anchor="ctr" anchorCtr="0"/>
          <a:lstStyle>
            <a:lvl1pPr>
              <a:defRPr sz="7500" spc="40" baseline="0">
                <a:solidFill>
                  <a:schemeClr val="bg1"/>
                </a:solidFill>
              </a:defRPr>
            </a:lvl1pPr>
          </a:lstStyle>
          <a:p>
            <a:r>
              <a:rPr lang="de-DE" err="1"/>
              <a:t>Titlechapter</a:t>
            </a:r>
            <a:endParaRPr lang="de-AT"/>
          </a:p>
        </p:txBody>
      </p:sp>
      <p:sp>
        <p:nvSpPr>
          <p:cNvPr id="3" name="Fußzeilenplatzhalter 2">
            <a:extLst>
              <a:ext uri="{FF2B5EF4-FFF2-40B4-BE49-F238E27FC236}">
                <a16:creationId xmlns:a16="http://schemas.microsoft.com/office/drawing/2014/main" id="{26BEFBDF-9EF9-089E-901F-DA960D763797}"/>
              </a:ext>
            </a:extLst>
          </p:cNvPr>
          <p:cNvSpPr>
            <a:spLocks noGrp="1"/>
          </p:cNvSpPr>
          <p:nvPr>
            <p:ph type="ftr" sz="quarter" idx="10"/>
          </p:nvPr>
        </p:nvSpPr>
        <p:spPr/>
        <p:txBody>
          <a:bodyPr/>
          <a:lstStyle>
            <a:lvl1pPr>
              <a:defRPr>
                <a:solidFill>
                  <a:schemeClr val="tx2"/>
                </a:solidFill>
              </a:defRPr>
            </a:lvl1pPr>
          </a:lstStyle>
          <a:p>
            <a:r>
              <a:rPr lang="de-AT"/>
              <a:t>Title | Confidentiality Information</a:t>
            </a:r>
          </a:p>
        </p:txBody>
      </p:sp>
      <p:sp>
        <p:nvSpPr>
          <p:cNvPr id="4" name="Foliennummernplatzhalter 3">
            <a:extLst>
              <a:ext uri="{FF2B5EF4-FFF2-40B4-BE49-F238E27FC236}">
                <a16:creationId xmlns:a16="http://schemas.microsoft.com/office/drawing/2014/main" id="{4341B48E-4FC2-8A7F-4232-DEB784D6EDA7}"/>
              </a:ext>
            </a:extLst>
          </p:cNvPr>
          <p:cNvSpPr>
            <a:spLocks noGrp="1"/>
          </p:cNvSpPr>
          <p:nvPr>
            <p:ph type="sldNum" sz="quarter" idx="11"/>
          </p:nvPr>
        </p:nvSpPr>
        <p:spPr/>
        <p:txBody>
          <a:bodyPr/>
          <a:lstStyle>
            <a:lvl1pPr>
              <a:defRPr>
                <a:solidFill>
                  <a:schemeClr val="tx2"/>
                </a:solidFill>
              </a:defRPr>
            </a:lvl1pPr>
          </a:lstStyle>
          <a:p>
            <a:fld id="{CCF564B7-715D-4EB1-999D-53623C59A260}" type="slidenum">
              <a:rPr lang="de-AT" smtClean="0"/>
              <a:pPr/>
              <a:t>‹#›</a:t>
            </a:fld>
            <a:endParaRPr lang="de-AT"/>
          </a:p>
        </p:txBody>
      </p:sp>
      <p:pic>
        <p:nvPicPr>
          <p:cNvPr id="5" name="BBM Logo Line">
            <a:extLst>
              <a:ext uri="{FF2B5EF4-FFF2-40B4-BE49-F238E27FC236}">
                <a16:creationId xmlns:a16="http://schemas.microsoft.com/office/drawing/2014/main" id="{B73665C8-A34D-351F-F6F4-6701FD7F9BC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401146" y="6320597"/>
            <a:ext cx="1389594" cy="235691"/>
          </a:xfrm>
          <a:prstGeom prst="rect">
            <a:avLst/>
          </a:prstGeom>
        </p:spPr>
      </p:pic>
    </p:spTree>
    <p:extLst>
      <p:ext uri="{BB962C8B-B14F-4D97-AF65-F5344CB8AC3E}">
        <p14:creationId xmlns:p14="http://schemas.microsoft.com/office/powerpoint/2010/main" val="418786032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brief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440800"/>
            <a:ext cx="6976800" cy="3618000"/>
          </a:xfrm>
        </p:spPr>
        <p:txBody>
          <a:bodyPr/>
          <a:lstStyle>
            <a:lvl1pPr>
              <a:spcBef>
                <a:spcPts val="3000"/>
              </a:spcBef>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pic>
        <p:nvPicPr>
          <p:cNvPr id="10" name="BBM Logo">
            <a:extLst>
              <a:ext uri="{FF2B5EF4-FFF2-40B4-BE49-F238E27FC236}">
                <a16:creationId xmlns:a16="http://schemas.microsoft.com/office/drawing/2014/main" id="{8E71FC20-495D-706D-7FE5-E527E8C1AFD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22076" y="793756"/>
            <a:ext cx="1674000" cy="1258067"/>
          </a:xfrm>
          <a:prstGeom prst="rect">
            <a:avLst/>
          </a:prstGeom>
        </p:spPr>
      </p:pic>
    </p:spTree>
    <p:extLst>
      <p:ext uri="{BB962C8B-B14F-4D97-AF65-F5344CB8AC3E}">
        <p14:creationId xmlns:p14="http://schemas.microsoft.com/office/powerpoint/2010/main" val="2356544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fu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440800"/>
            <a:ext cx="10600476" cy="3618000"/>
          </a:xfrm>
        </p:spPr>
        <p:txBody>
          <a:bodyPr/>
          <a:lstStyle>
            <a:lvl1pPr>
              <a:spcBef>
                <a:spcPts val="3000"/>
              </a:spcBef>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pic>
        <p:nvPicPr>
          <p:cNvPr id="10" name="BBM Logo">
            <a:extLst>
              <a:ext uri="{FF2B5EF4-FFF2-40B4-BE49-F238E27FC236}">
                <a16:creationId xmlns:a16="http://schemas.microsoft.com/office/drawing/2014/main" id="{8E71FC20-495D-706D-7FE5-E527E8C1AFD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199583" y="306410"/>
            <a:ext cx="1674000" cy="1258067"/>
          </a:xfrm>
          <a:prstGeom prst="rect">
            <a:avLst/>
          </a:prstGeom>
        </p:spPr>
      </p:pic>
    </p:spTree>
    <p:extLst>
      <p:ext uri="{BB962C8B-B14F-4D97-AF65-F5344CB8AC3E}">
        <p14:creationId xmlns:p14="http://schemas.microsoft.com/office/powerpoint/2010/main" val="3422652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7" name="Textplatzhalter 1">
            <a:extLst>
              <a:ext uri="{FF2B5EF4-FFF2-40B4-BE49-F238E27FC236}">
                <a16:creationId xmlns:a16="http://schemas.microsoft.com/office/drawing/2014/main" id="{C503599C-4048-C5E8-297D-AC179C2B9784}"/>
              </a:ext>
            </a:extLst>
          </p:cNvPr>
          <p:cNvSpPr>
            <a:spLocks noGrp="1"/>
          </p:cNvSpPr>
          <p:nvPr>
            <p:ph type="body" sz="quarter" idx="13"/>
          </p:nvPr>
        </p:nvSpPr>
        <p:spPr>
          <a:xfrm>
            <a:off x="795600" y="2440010"/>
            <a:ext cx="6972300" cy="432000"/>
          </a:xfrm>
        </p:spPr>
        <p:txBody>
          <a:bodyPr/>
          <a:lstStyle>
            <a:lvl1pPr>
              <a:spcBef>
                <a:spcPts val="0"/>
              </a:spcBef>
              <a:defRPr spc="20">
                <a:latin typeface="Inter SemiBold" panose="02000503000000020004" pitchFamily="2" charset="0"/>
                <a:ea typeface="Inter SemiBold" panose="02000503000000020004" pitchFamily="2" charset="0"/>
              </a:defRPr>
            </a:lvl1pPr>
            <a:lvl2pPr marL="0" indent="0">
              <a:spcBef>
                <a:spcPts val="0"/>
              </a:spcBef>
              <a:buFontTx/>
              <a:buNone/>
              <a:defRPr sz="2500" spc="20">
                <a:latin typeface="Inter SemiBold" panose="02000503000000020004" pitchFamily="2" charset="0"/>
                <a:ea typeface="Inter SemiBold" panose="02000503000000020004" pitchFamily="2" charset="0"/>
              </a:defRPr>
            </a:lvl2pPr>
            <a:lvl3pPr marL="0" indent="0">
              <a:spcBef>
                <a:spcPts val="0"/>
              </a:spcBef>
              <a:buFontTx/>
              <a:buNone/>
              <a:defRPr sz="2500" spc="20">
                <a:latin typeface="Inter SemiBold" panose="02000503000000020004" pitchFamily="2" charset="0"/>
                <a:ea typeface="Inter SemiBold" panose="02000503000000020004" pitchFamily="2" charset="0"/>
              </a:defRPr>
            </a:lvl3pPr>
            <a:lvl4pPr marL="0" indent="0">
              <a:spcBef>
                <a:spcPts val="0"/>
              </a:spcBef>
              <a:buFontTx/>
              <a:buNone/>
              <a:defRPr sz="2500" spc="20">
                <a:latin typeface="Inter SemiBold" panose="02000503000000020004" pitchFamily="2" charset="0"/>
                <a:ea typeface="Inter SemiBold" panose="02000503000000020004" pitchFamily="2" charset="0"/>
              </a:defRPr>
            </a:lvl4pPr>
            <a:lvl5pPr marL="0" indent="0">
              <a:spcBef>
                <a:spcPts val="0"/>
              </a:spcBef>
              <a:buFontTx/>
              <a:buNone/>
              <a:defRPr sz="2500" spc="20">
                <a:latin typeface="Inter SemiBold" panose="02000503000000020004" pitchFamily="2" charset="0"/>
                <a:ea typeface="Inter SemiBold" panose="02000503000000020004" pitchFamily="2" charset="0"/>
              </a:defRPr>
            </a:lvl5pPr>
          </a:lstStyle>
          <a:p>
            <a:pPr lvl="0"/>
            <a:r>
              <a:rPr lang="de-DE"/>
              <a:t>Mastertextformat bearbeiten</a:t>
            </a:r>
          </a:p>
        </p:txBody>
      </p:sp>
      <p:sp>
        <p:nvSpPr>
          <p:cNvPr id="6" name="Textplatzhalter 2">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3057531"/>
            <a:ext cx="6976800" cy="3016245"/>
          </a:xfrm>
        </p:spPr>
        <p:txBody>
          <a:bodyPr/>
          <a:lstStyle>
            <a:lvl1pPr>
              <a:spcBef>
                <a:spcPts val="1000"/>
              </a:spcBef>
              <a:defRPr sz="2250"/>
            </a:lvl1pPr>
            <a:lvl2pPr marL="378000">
              <a:spcBef>
                <a:spcPts val="1000"/>
              </a:spcBef>
              <a:defRPr sz="2000"/>
            </a:lvl2pPr>
            <a:lvl3pPr>
              <a:spcBef>
                <a:spcPts val="1000"/>
              </a:spcBef>
              <a:defRPr sz="1650"/>
            </a:lvl3pPr>
            <a:lvl4pPr>
              <a:spcBef>
                <a:spcPts val="1000"/>
              </a:spcBef>
              <a:defRPr sz="1650"/>
            </a:lvl4pPr>
            <a:lvl5pPr>
              <a:spcBef>
                <a:spcPts val="1000"/>
              </a:spcBef>
              <a:defRPr sz="1650"/>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pic>
        <p:nvPicPr>
          <p:cNvPr id="10" name="BBM Logo">
            <a:extLst>
              <a:ext uri="{FF2B5EF4-FFF2-40B4-BE49-F238E27FC236}">
                <a16:creationId xmlns:a16="http://schemas.microsoft.com/office/drawing/2014/main" id="{8E71FC20-495D-706D-7FE5-E527E8C1AFD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22076" y="793756"/>
            <a:ext cx="1674000" cy="1258067"/>
          </a:xfrm>
          <a:prstGeom prst="rect">
            <a:avLst/>
          </a:prstGeom>
        </p:spPr>
      </p:pic>
    </p:spTree>
    <p:extLst>
      <p:ext uri="{BB962C8B-B14F-4D97-AF65-F5344CB8AC3E}">
        <p14:creationId xmlns:p14="http://schemas.microsoft.com/office/powerpoint/2010/main" val="1556644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440800"/>
            <a:ext cx="6976800" cy="3618000"/>
          </a:xfrm>
        </p:spPr>
        <p:txBody>
          <a:bodyPr/>
          <a:lstStyle>
            <a:lvl1pPr>
              <a:spcBef>
                <a:spcPts val="3000"/>
              </a:spcBef>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Tree>
    <p:extLst>
      <p:ext uri="{BB962C8B-B14F-4D97-AF65-F5344CB8AC3E}">
        <p14:creationId xmlns:p14="http://schemas.microsoft.com/office/powerpoint/2010/main" val="718310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2co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440800"/>
            <a:ext cx="5167318" cy="3618000"/>
          </a:xfrm>
        </p:spPr>
        <p:txBody>
          <a:bodyPr/>
          <a:lstStyle>
            <a:lvl1pPr>
              <a:spcBef>
                <a:spcPts val="3000"/>
              </a:spcBef>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
        <p:nvSpPr>
          <p:cNvPr id="5" name="Textplatzhalter 2">
            <a:extLst>
              <a:ext uri="{FF2B5EF4-FFF2-40B4-BE49-F238E27FC236}">
                <a16:creationId xmlns:a16="http://schemas.microsoft.com/office/drawing/2014/main" id="{1F45FD92-F3DA-9DC1-6FF5-3F80292260B5}"/>
              </a:ext>
            </a:extLst>
          </p:cNvPr>
          <p:cNvSpPr>
            <a:spLocks noGrp="1"/>
          </p:cNvSpPr>
          <p:nvPr>
            <p:ph type="body" sz="quarter" idx="13" hasCustomPrompt="1"/>
          </p:nvPr>
        </p:nvSpPr>
        <p:spPr>
          <a:xfrm>
            <a:off x="6229084" y="2440800"/>
            <a:ext cx="5167318" cy="3618000"/>
          </a:xfrm>
        </p:spPr>
        <p:txBody>
          <a:bodyPr/>
          <a:lstStyle>
            <a:lvl1pPr>
              <a:spcBef>
                <a:spcPts val="3000"/>
              </a:spcBef>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pic>
        <p:nvPicPr>
          <p:cNvPr id="10" name="BBM Logo">
            <a:extLst>
              <a:ext uri="{FF2B5EF4-FFF2-40B4-BE49-F238E27FC236}">
                <a16:creationId xmlns:a16="http://schemas.microsoft.com/office/drawing/2014/main" id="{8E71FC20-495D-706D-7FE5-E527E8C1AFD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22076" y="793756"/>
            <a:ext cx="1674000" cy="1258067"/>
          </a:xfrm>
          <a:prstGeom prst="rect">
            <a:avLst/>
          </a:prstGeom>
        </p:spPr>
      </p:pic>
    </p:spTree>
    <p:extLst>
      <p:ext uri="{BB962C8B-B14F-4D97-AF65-F5344CB8AC3E}">
        <p14:creationId xmlns:p14="http://schemas.microsoft.com/office/powerpoint/2010/main" val="237091808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795600" y="4345200"/>
            <a:ext cx="6972300" cy="1296000"/>
          </a:xfrm>
        </p:spPr>
        <p:txBody>
          <a:bodyPr anchor="b" anchorCtr="0"/>
          <a:lstStyle>
            <a:lvl1pPr>
              <a:defRPr sz="5000" spc="20" baseline="0">
                <a:solidFill>
                  <a:schemeClr val="tx1"/>
                </a:solidFill>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pic>
        <p:nvPicPr>
          <p:cNvPr id="9" name="BBM Logo">
            <a:extLst>
              <a:ext uri="{FF2B5EF4-FFF2-40B4-BE49-F238E27FC236}">
                <a16:creationId xmlns:a16="http://schemas.microsoft.com/office/drawing/2014/main" id="{FC7CF597-0709-B7EB-8F42-01B4AB8052B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981950" y="788994"/>
            <a:ext cx="3420000" cy="2570245"/>
          </a:xfrm>
          <a:prstGeom prst="rect">
            <a:avLst/>
          </a:prstGeom>
        </p:spPr>
      </p:pic>
      <p:sp>
        <p:nvSpPr>
          <p:cNvPr id="10" name="Textplatzhalter 1">
            <a:extLst>
              <a:ext uri="{FF2B5EF4-FFF2-40B4-BE49-F238E27FC236}">
                <a16:creationId xmlns:a16="http://schemas.microsoft.com/office/drawing/2014/main" id="{08099A30-9334-5D5C-704E-D4384DBFAE19}"/>
              </a:ext>
            </a:extLst>
          </p:cNvPr>
          <p:cNvSpPr>
            <a:spLocks noGrp="1"/>
          </p:cNvSpPr>
          <p:nvPr>
            <p:ph type="body" sz="quarter" idx="15" hasCustomPrompt="1"/>
          </p:nvPr>
        </p:nvSpPr>
        <p:spPr>
          <a:xfrm>
            <a:off x="810000" y="5757793"/>
            <a:ext cx="6953834" cy="396000"/>
          </a:xfrm>
        </p:spPr>
        <p:txBody>
          <a:bodyPr/>
          <a:lstStyle>
            <a:lvl1pPr>
              <a:spcBef>
                <a:spcPts val="0"/>
              </a:spcBef>
              <a:defRPr sz="2500">
                <a:solidFill>
                  <a:schemeClr val="tx1"/>
                </a:solidFill>
              </a:defRPr>
            </a:lvl1pPr>
            <a:lvl2pPr marL="0" indent="0">
              <a:spcBef>
                <a:spcPts val="0"/>
              </a:spcBef>
              <a:buFontTx/>
              <a:buNone/>
              <a:defRPr sz="2500"/>
            </a:lvl2pPr>
            <a:lvl3pPr marL="0" indent="0">
              <a:spcBef>
                <a:spcPts val="0"/>
              </a:spcBef>
              <a:buFontTx/>
              <a:buNone/>
              <a:defRPr sz="2500"/>
            </a:lvl3pPr>
            <a:lvl4pPr marL="0" indent="0">
              <a:spcBef>
                <a:spcPts val="0"/>
              </a:spcBef>
              <a:buFontTx/>
              <a:buNone/>
              <a:defRPr sz="2500"/>
            </a:lvl4pPr>
            <a:lvl5pPr marL="0" indent="0">
              <a:spcBef>
                <a:spcPts val="0"/>
              </a:spcBef>
              <a:buFontTx/>
              <a:buNone/>
              <a:defRPr sz="2500"/>
            </a:lvl5pPr>
          </a:lstStyle>
          <a:p>
            <a:pPr lvl="0"/>
            <a:r>
              <a:rPr lang="de-DE"/>
              <a:t>Edit </a:t>
            </a:r>
            <a:r>
              <a:rPr lang="de-DE" err="1"/>
              <a:t>text</a:t>
            </a:r>
            <a:endParaRPr lang="de-DE"/>
          </a:p>
        </p:txBody>
      </p:sp>
      <p:sp>
        <p:nvSpPr>
          <p:cNvPr id="11" name="Textplatzhalter 2">
            <a:extLst>
              <a:ext uri="{FF2B5EF4-FFF2-40B4-BE49-F238E27FC236}">
                <a16:creationId xmlns:a16="http://schemas.microsoft.com/office/drawing/2014/main" id="{BDCE759E-D4F9-770D-DFD8-3AB1D8BDA83B}"/>
              </a:ext>
            </a:extLst>
          </p:cNvPr>
          <p:cNvSpPr>
            <a:spLocks noGrp="1"/>
          </p:cNvSpPr>
          <p:nvPr>
            <p:ph type="body" sz="quarter" idx="16" hasCustomPrompt="1"/>
          </p:nvPr>
        </p:nvSpPr>
        <p:spPr>
          <a:xfrm>
            <a:off x="798688" y="795620"/>
            <a:ext cx="3352625" cy="324000"/>
          </a:xfrm>
        </p:spPr>
        <p:txBody>
          <a:bodyPr/>
          <a:lstStyle>
            <a:lvl1pPr>
              <a:spcBef>
                <a:spcPts val="0"/>
              </a:spcBef>
              <a:defRPr sz="1650">
                <a:latin typeface="Inter 18pt Light" panose="02000503000000020004" pitchFamily="2" charset="0"/>
                <a:ea typeface="Inter 18pt Light" panose="02000503000000020004" pitchFamily="2" charset="0"/>
              </a:defRPr>
            </a:lvl1pPr>
            <a:lvl2pPr marL="0" indent="0">
              <a:spcBef>
                <a:spcPts val="0"/>
              </a:spcBef>
              <a:buFontTx/>
              <a:buNone/>
              <a:defRPr sz="1650">
                <a:latin typeface="Inter 18pt Light" panose="02000503000000020004" pitchFamily="2" charset="0"/>
                <a:ea typeface="Inter 18pt Light" panose="02000503000000020004" pitchFamily="2" charset="0"/>
              </a:defRPr>
            </a:lvl2pPr>
            <a:lvl3pPr marL="0" indent="0">
              <a:spcBef>
                <a:spcPts val="0"/>
              </a:spcBef>
              <a:buFontTx/>
              <a:buNone/>
              <a:defRPr sz="1650">
                <a:latin typeface="Inter 18pt Light" panose="02000503000000020004" pitchFamily="2" charset="0"/>
                <a:ea typeface="Inter 18pt Light" panose="02000503000000020004" pitchFamily="2" charset="0"/>
              </a:defRPr>
            </a:lvl3pPr>
            <a:lvl4pPr marL="0" indent="0">
              <a:spcBef>
                <a:spcPts val="0"/>
              </a:spcBef>
              <a:buFontTx/>
              <a:buNone/>
              <a:defRPr sz="1650">
                <a:latin typeface="Inter 18pt Light" panose="02000503000000020004" pitchFamily="2" charset="0"/>
                <a:ea typeface="Inter 18pt Light" panose="02000503000000020004" pitchFamily="2" charset="0"/>
              </a:defRPr>
            </a:lvl4pPr>
            <a:lvl5pPr marL="0" indent="0">
              <a:spcBef>
                <a:spcPts val="0"/>
              </a:spcBef>
              <a:buFontTx/>
              <a:buNone/>
              <a:defRPr sz="1650">
                <a:latin typeface="Inter 18pt Light" panose="02000503000000020004" pitchFamily="2" charset="0"/>
                <a:ea typeface="Inter 18pt Light" panose="02000503000000020004" pitchFamily="2" charset="0"/>
              </a:defRPr>
            </a:lvl5pPr>
          </a:lstStyle>
          <a:p>
            <a:pPr lvl="0"/>
            <a:r>
              <a:rPr lang="de-DE"/>
              <a:t>Date</a:t>
            </a:r>
          </a:p>
        </p:txBody>
      </p:sp>
    </p:spTree>
    <p:extLst>
      <p:ext uri="{BB962C8B-B14F-4D97-AF65-F5344CB8AC3E}">
        <p14:creationId xmlns:p14="http://schemas.microsoft.com/office/powerpoint/2010/main" val="36324612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Image 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440800"/>
            <a:ext cx="6976800" cy="3618000"/>
          </a:xfrm>
        </p:spPr>
        <p:txBody>
          <a:bodyPr/>
          <a:lstStyle>
            <a:lvl1pPr>
              <a:spcBef>
                <a:spcPts val="1000"/>
              </a:spcBef>
              <a:defRPr/>
            </a:lvl1pPr>
            <a:lvl2pPr marL="378000">
              <a:spcBef>
                <a:spcPts val="1000"/>
              </a:spcBef>
              <a:defRPr/>
            </a:lvl2pPr>
            <a:lvl3pPr>
              <a:spcBef>
                <a:spcPts val="1000"/>
              </a:spcBef>
              <a:defRPr/>
            </a:lvl3pPr>
            <a:lvl4pPr marL="900000">
              <a:spcBef>
                <a:spcPts val="1000"/>
              </a:spcBef>
              <a:defRPr/>
            </a:lvl4pPr>
            <a:lvl5pPr marL="900000">
              <a:spcBef>
                <a:spcPts val="1000"/>
              </a:spcBef>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
        <p:nvSpPr>
          <p:cNvPr id="17" name="Freihandform: Bildplatzhalter 1">
            <a:extLst>
              <a:ext uri="{FF2B5EF4-FFF2-40B4-BE49-F238E27FC236}">
                <a16:creationId xmlns:a16="http://schemas.microsoft.com/office/drawing/2014/main" id="{AC81C260-F63D-34D4-0ADE-C6EE038D99E8}"/>
              </a:ext>
            </a:extLst>
          </p:cNvPr>
          <p:cNvSpPr>
            <a:spLocks noGrp="1"/>
          </p:cNvSpPr>
          <p:nvPr>
            <p:ph type="pic" sz="quarter" idx="13"/>
          </p:nvPr>
        </p:nvSpPr>
        <p:spPr>
          <a:xfrm>
            <a:off x="8031164" y="793749"/>
            <a:ext cx="3360737" cy="5271861"/>
          </a:xfrm>
          <a:custGeom>
            <a:avLst/>
            <a:gdLst>
              <a:gd name="connsiteX0" fmla="*/ 131472 w 3360737"/>
              <a:gd name="connsiteY0" fmla="*/ 0 h 5271861"/>
              <a:gd name="connsiteX1" fmla="*/ 3229265 w 3360737"/>
              <a:gd name="connsiteY1" fmla="*/ 0 h 5271861"/>
              <a:gd name="connsiteX2" fmla="*/ 3360737 w 3360737"/>
              <a:gd name="connsiteY2" fmla="*/ 131472 h 5271861"/>
              <a:gd name="connsiteX3" fmla="*/ 3360737 w 3360737"/>
              <a:gd name="connsiteY3" fmla="*/ 5140389 h 5271861"/>
              <a:gd name="connsiteX4" fmla="*/ 3229265 w 3360737"/>
              <a:gd name="connsiteY4" fmla="*/ 5271861 h 5271861"/>
              <a:gd name="connsiteX5" fmla="*/ 131472 w 3360737"/>
              <a:gd name="connsiteY5" fmla="*/ 5271861 h 5271861"/>
              <a:gd name="connsiteX6" fmla="*/ 0 w 3360737"/>
              <a:gd name="connsiteY6" fmla="*/ 5140389 h 5271861"/>
              <a:gd name="connsiteX7" fmla="*/ 0 w 3360737"/>
              <a:gd name="connsiteY7" fmla="*/ 131472 h 5271861"/>
              <a:gd name="connsiteX8" fmla="*/ 131472 w 3360737"/>
              <a:gd name="connsiteY8" fmla="*/ 0 h 527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0737" h="5271861">
                <a:moveTo>
                  <a:pt x="131472" y="0"/>
                </a:moveTo>
                <a:lnTo>
                  <a:pt x="3229265" y="0"/>
                </a:lnTo>
                <a:cubicBezTo>
                  <a:pt x="3301875" y="0"/>
                  <a:pt x="3360737" y="58862"/>
                  <a:pt x="3360737" y="131472"/>
                </a:cubicBezTo>
                <a:lnTo>
                  <a:pt x="3360737" y="5140389"/>
                </a:lnTo>
                <a:cubicBezTo>
                  <a:pt x="3360737" y="5212999"/>
                  <a:pt x="3301875" y="5271861"/>
                  <a:pt x="3229265" y="5271861"/>
                </a:cubicBezTo>
                <a:lnTo>
                  <a:pt x="131472" y="5271861"/>
                </a:lnTo>
                <a:cubicBezTo>
                  <a:pt x="58862" y="5271861"/>
                  <a:pt x="0" y="5212999"/>
                  <a:pt x="0" y="5140389"/>
                </a:cubicBezTo>
                <a:lnTo>
                  <a:pt x="0" y="131472"/>
                </a:lnTo>
                <a:cubicBezTo>
                  <a:pt x="0" y="58862"/>
                  <a:pt x="58862" y="0"/>
                  <a:pt x="131472" y="0"/>
                </a:cubicBezTo>
                <a:close/>
              </a:path>
            </a:pathLst>
          </a:custGeom>
        </p:spPr>
        <p:txBody>
          <a:bodyPr wrap="square">
            <a:noAutofit/>
          </a:bodyPr>
          <a:lstStyle/>
          <a:p>
            <a:r>
              <a:rPr lang="de-DE"/>
              <a:t>Bild durch Klicken auf Symbol hinzufügen</a:t>
            </a:r>
            <a:endParaRPr lang="de-AT"/>
          </a:p>
        </p:txBody>
      </p:sp>
    </p:spTree>
    <p:extLst>
      <p:ext uri="{BB962C8B-B14F-4D97-AF65-F5344CB8AC3E}">
        <p14:creationId xmlns:p14="http://schemas.microsoft.com/office/powerpoint/2010/main" val="149046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Image M">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13" name="Freihandform: Bildplatzhalter 2">
            <a:extLst>
              <a:ext uri="{FF2B5EF4-FFF2-40B4-BE49-F238E27FC236}">
                <a16:creationId xmlns:a16="http://schemas.microsoft.com/office/drawing/2014/main" id="{0F2EDBE4-632A-50D4-B42C-AE7EFE90EF50}"/>
              </a:ext>
            </a:extLst>
          </p:cNvPr>
          <p:cNvSpPr>
            <a:spLocks noGrp="1"/>
          </p:cNvSpPr>
          <p:nvPr>
            <p:ph type="pic" sz="quarter" idx="13"/>
          </p:nvPr>
        </p:nvSpPr>
        <p:spPr>
          <a:xfrm>
            <a:off x="800100" y="1"/>
            <a:ext cx="6976800" cy="6065503"/>
          </a:xfrm>
          <a:custGeom>
            <a:avLst/>
            <a:gdLst>
              <a:gd name="connsiteX0" fmla="*/ 106086 w 6976800"/>
              <a:gd name="connsiteY0" fmla="*/ 0 h 6065503"/>
              <a:gd name="connsiteX1" fmla="*/ 6870714 w 6976800"/>
              <a:gd name="connsiteY1" fmla="*/ 0 h 6065503"/>
              <a:gd name="connsiteX2" fmla="*/ 6976800 w 6976800"/>
              <a:gd name="connsiteY2" fmla="*/ 106086 h 6065503"/>
              <a:gd name="connsiteX3" fmla="*/ 6976800 w 6976800"/>
              <a:gd name="connsiteY3" fmla="*/ 5959417 h 6065503"/>
              <a:gd name="connsiteX4" fmla="*/ 6870714 w 6976800"/>
              <a:gd name="connsiteY4" fmla="*/ 6065503 h 6065503"/>
              <a:gd name="connsiteX5" fmla="*/ 106086 w 6976800"/>
              <a:gd name="connsiteY5" fmla="*/ 6065503 h 6065503"/>
              <a:gd name="connsiteX6" fmla="*/ 0 w 6976800"/>
              <a:gd name="connsiteY6" fmla="*/ 5959417 h 6065503"/>
              <a:gd name="connsiteX7" fmla="*/ 0 w 6976800"/>
              <a:gd name="connsiteY7" fmla="*/ 106086 h 6065503"/>
              <a:gd name="connsiteX8" fmla="*/ 106086 w 6976800"/>
              <a:gd name="connsiteY8" fmla="*/ 0 h 606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6800" h="6065503">
                <a:moveTo>
                  <a:pt x="106086" y="0"/>
                </a:moveTo>
                <a:lnTo>
                  <a:pt x="6870714" y="0"/>
                </a:lnTo>
                <a:cubicBezTo>
                  <a:pt x="6929304" y="0"/>
                  <a:pt x="6976800" y="47496"/>
                  <a:pt x="6976800" y="106086"/>
                </a:cubicBezTo>
                <a:lnTo>
                  <a:pt x="6976800" y="5959417"/>
                </a:lnTo>
                <a:cubicBezTo>
                  <a:pt x="6976800" y="6018007"/>
                  <a:pt x="6929304" y="6065503"/>
                  <a:pt x="6870714" y="6065503"/>
                </a:cubicBezTo>
                <a:lnTo>
                  <a:pt x="106086" y="6065503"/>
                </a:lnTo>
                <a:cubicBezTo>
                  <a:pt x="47496" y="6065503"/>
                  <a:pt x="0" y="6018007"/>
                  <a:pt x="0" y="5959417"/>
                </a:cubicBezTo>
                <a:lnTo>
                  <a:pt x="0" y="106086"/>
                </a:lnTo>
                <a:cubicBezTo>
                  <a:pt x="0" y="47496"/>
                  <a:pt x="47496" y="0"/>
                  <a:pt x="106086" y="0"/>
                </a:cubicBezTo>
                <a:close/>
              </a:path>
            </a:pathLst>
          </a:custGeom>
        </p:spPr>
        <p:txBody>
          <a:bodyPr wrap="square">
            <a:noAutofit/>
          </a:bodyPr>
          <a:lstStyle/>
          <a:p>
            <a:r>
              <a:rPr lang="de-DE"/>
              <a:t>Bild durch Klicken auf Symbol hinzufügen</a:t>
            </a:r>
            <a:endParaRPr lang="de-AT"/>
          </a:p>
        </p:txBody>
      </p:sp>
      <p:sp>
        <p:nvSpPr>
          <p:cNvPr id="15" name="Textplatzhalter 1">
            <a:extLst>
              <a:ext uri="{FF2B5EF4-FFF2-40B4-BE49-F238E27FC236}">
                <a16:creationId xmlns:a16="http://schemas.microsoft.com/office/drawing/2014/main" id="{6AEC1BA7-3A39-09FF-541D-920A12A1D09C}"/>
              </a:ext>
            </a:extLst>
          </p:cNvPr>
          <p:cNvSpPr>
            <a:spLocks noGrp="1"/>
          </p:cNvSpPr>
          <p:nvPr>
            <p:ph type="body" sz="quarter" idx="15" hasCustomPrompt="1"/>
          </p:nvPr>
        </p:nvSpPr>
        <p:spPr>
          <a:xfrm>
            <a:off x="8037789" y="818039"/>
            <a:ext cx="3354111" cy="3600450"/>
          </a:xfrm>
        </p:spPr>
        <p:txBody>
          <a:bodyPr/>
          <a:lstStyle>
            <a:lvl1pPr>
              <a:spcBef>
                <a:spcPts val="0"/>
              </a:spcBef>
              <a:defRPr>
                <a:solidFill>
                  <a:schemeClr val="tx1"/>
                </a:solidFill>
              </a:defRPr>
            </a:lvl1pPr>
            <a:lvl2pPr marL="0" indent="0">
              <a:spcBef>
                <a:spcPts val="0"/>
              </a:spcBef>
              <a:buFontTx/>
              <a:buNone/>
              <a:defRPr sz="2500"/>
            </a:lvl2pPr>
            <a:lvl3pPr marL="0" indent="0">
              <a:spcBef>
                <a:spcPts val="0"/>
              </a:spcBef>
              <a:buFontTx/>
              <a:buNone/>
              <a:defRPr sz="2500"/>
            </a:lvl3pPr>
            <a:lvl4pPr marL="0" indent="0">
              <a:spcBef>
                <a:spcPts val="0"/>
              </a:spcBef>
              <a:buFontTx/>
              <a:buNone/>
              <a:defRPr sz="2500"/>
            </a:lvl4pPr>
            <a:lvl5pPr marL="0" indent="0">
              <a:spcBef>
                <a:spcPts val="0"/>
              </a:spcBef>
              <a:buFontTx/>
              <a:buNone/>
              <a:defRPr sz="2500"/>
            </a:lvl5pPr>
          </a:lstStyle>
          <a:p>
            <a:pPr lvl="0"/>
            <a:r>
              <a:rPr lang="de-DE"/>
              <a:t>Edit </a:t>
            </a:r>
            <a:r>
              <a:rPr lang="de-DE" err="1"/>
              <a:t>text</a:t>
            </a:r>
            <a:endParaRPr lang="de-DE"/>
          </a:p>
        </p:txBody>
      </p:sp>
      <p:sp>
        <p:nvSpPr>
          <p:cNvPr id="14" name="Textplatzhalter 2">
            <a:extLst>
              <a:ext uri="{FF2B5EF4-FFF2-40B4-BE49-F238E27FC236}">
                <a16:creationId xmlns:a16="http://schemas.microsoft.com/office/drawing/2014/main" id="{7D086375-EEF5-2BE3-0D23-EB0D73DE51FA}"/>
              </a:ext>
            </a:extLst>
          </p:cNvPr>
          <p:cNvSpPr>
            <a:spLocks noGrp="1"/>
          </p:cNvSpPr>
          <p:nvPr>
            <p:ph type="body" sz="quarter" idx="14" hasCustomPrompt="1"/>
          </p:nvPr>
        </p:nvSpPr>
        <p:spPr>
          <a:xfrm>
            <a:off x="8037789" y="5110783"/>
            <a:ext cx="3360737" cy="1080000"/>
          </a:xfrm>
        </p:spPr>
        <p:txBody>
          <a:bodyPr/>
          <a:lstStyle>
            <a:lvl1pPr>
              <a:spcBef>
                <a:spcPts val="0"/>
              </a:spcBef>
              <a:defRPr sz="1650">
                <a:solidFill>
                  <a:schemeClr val="tx1"/>
                </a:solidFill>
              </a:defRPr>
            </a:lvl1pPr>
            <a:lvl2pPr marL="0" indent="0">
              <a:spcBef>
                <a:spcPts val="0"/>
              </a:spcBef>
              <a:buFontTx/>
              <a:buNone/>
              <a:defRPr sz="1650"/>
            </a:lvl2pPr>
            <a:lvl3pPr marL="0" indent="0">
              <a:spcBef>
                <a:spcPts val="0"/>
              </a:spcBef>
              <a:buFontTx/>
              <a:buNone/>
              <a:defRPr sz="1650"/>
            </a:lvl3pPr>
            <a:lvl4pPr marL="0" indent="0">
              <a:spcBef>
                <a:spcPts val="0"/>
              </a:spcBef>
              <a:buFontTx/>
              <a:buNone/>
              <a:defRPr sz="1650"/>
            </a:lvl4pPr>
            <a:lvl5pPr marL="0" indent="0">
              <a:spcBef>
                <a:spcPts val="0"/>
              </a:spcBef>
              <a:buFontTx/>
              <a:buNone/>
              <a:defRPr sz="1650"/>
            </a:lvl5pPr>
          </a:lstStyle>
          <a:p>
            <a:pPr lvl="0"/>
            <a:r>
              <a:rPr lang="de-DE"/>
              <a:t>Edit </a:t>
            </a:r>
            <a:r>
              <a:rPr lang="de-DE" err="1"/>
              <a:t>text</a:t>
            </a:r>
            <a:endParaRPr lang="de-DE"/>
          </a:p>
          <a:p>
            <a:pPr lvl="4"/>
            <a:endParaRPr lang="de-AT"/>
          </a:p>
        </p:txBody>
      </p:sp>
    </p:spTree>
    <p:extLst>
      <p:ext uri="{BB962C8B-B14F-4D97-AF65-F5344CB8AC3E}">
        <p14:creationId xmlns:p14="http://schemas.microsoft.com/office/powerpoint/2010/main" val="358236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Image 4x">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15" name="Textplatzhalter 1">
            <a:extLst>
              <a:ext uri="{FF2B5EF4-FFF2-40B4-BE49-F238E27FC236}">
                <a16:creationId xmlns:a16="http://schemas.microsoft.com/office/drawing/2014/main" id="{6AEC1BA7-3A39-09FF-541D-920A12A1D09C}"/>
              </a:ext>
            </a:extLst>
          </p:cNvPr>
          <p:cNvSpPr>
            <a:spLocks noGrp="1"/>
          </p:cNvSpPr>
          <p:nvPr>
            <p:ph type="body" sz="quarter" idx="15" hasCustomPrompt="1"/>
          </p:nvPr>
        </p:nvSpPr>
        <p:spPr>
          <a:xfrm>
            <a:off x="808314" y="818039"/>
            <a:ext cx="3354111" cy="3600450"/>
          </a:xfrm>
        </p:spPr>
        <p:txBody>
          <a:bodyPr/>
          <a:lstStyle>
            <a:lvl1pPr>
              <a:spcBef>
                <a:spcPts val="0"/>
              </a:spcBef>
              <a:defRPr>
                <a:solidFill>
                  <a:schemeClr val="tx1"/>
                </a:solidFill>
              </a:defRPr>
            </a:lvl1pPr>
            <a:lvl2pPr marL="0" indent="0">
              <a:spcBef>
                <a:spcPts val="0"/>
              </a:spcBef>
              <a:buFontTx/>
              <a:buNone/>
              <a:defRPr sz="2500"/>
            </a:lvl2pPr>
            <a:lvl3pPr marL="0" indent="0">
              <a:spcBef>
                <a:spcPts val="0"/>
              </a:spcBef>
              <a:buFontTx/>
              <a:buNone/>
              <a:defRPr sz="2500"/>
            </a:lvl3pPr>
            <a:lvl4pPr marL="0" indent="0">
              <a:spcBef>
                <a:spcPts val="0"/>
              </a:spcBef>
              <a:buFontTx/>
              <a:buNone/>
              <a:defRPr sz="2500"/>
            </a:lvl4pPr>
            <a:lvl5pPr marL="0" indent="0">
              <a:spcBef>
                <a:spcPts val="0"/>
              </a:spcBef>
              <a:buFontTx/>
              <a:buNone/>
              <a:defRPr sz="2500"/>
            </a:lvl5pPr>
          </a:lstStyle>
          <a:p>
            <a:pPr lvl="0"/>
            <a:r>
              <a:rPr lang="de-DE"/>
              <a:t>Edit </a:t>
            </a:r>
            <a:r>
              <a:rPr lang="de-DE" err="1"/>
              <a:t>text</a:t>
            </a:r>
            <a:endParaRPr lang="de-DE"/>
          </a:p>
        </p:txBody>
      </p:sp>
      <p:sp>
        <p:nvSpPr>
          <p:cNvPr id="14" name="Textplatzhalter 2">
            <a:extLst>
              <a:ext uri="{FF2B5EF4-FFF2-40B4-BE49-F238E27FC236}">
                <a16:creationId xmlns:a16="http://schemas.microsoft.com/office/drawing/2014/main" id="{7D086375-EEF5-2BE3-0D23-EB0D73DE51FA}"/>
              </a:ext>
            </a:extLst>
          </p:cNvPr>
          <p:cNvSpPr>
            <a:spLocks noGrp="1"/>
          </p:cNvSpPr>
          <p:nvPr>
            <p:ph type="body" sz="quarter" idx="14" hasCustomPrompt="1"/>
          </p:nvPr>
        </p:nvSpPr>
        <p:spPr>
          <a:xfrm>
            <a:off x="808314" y="5110783"/>
            <a:ext cx="3360737" cy="1080000"/>
          </a:xfrm>
        </p:spPr>
        <p:txBody>
          <a:bodyPr/>
          <a:lstStyle>
            <a:lvl1pPr>
              <a:spcBef>
                <a:spcPts val="0"/>
              </a:spcBef>
              <a:defRPr sz="1650">
                <a:solidFill>
                  <a:schemeClr val="tx1"/>
                </a:solidFill>
              </a:defRPr>
            </a:lvl1pPr>
            <a:lvl2pPr marL="0" indent="0">
              <a:spcBef>
                <a:spcPts val="0"/>
              </a:spcBef>
              <a:buFontTx/>
              <a:buNone/>
              <a:defRPr sz="1650"/>
            </a:lvl2pPr>
            <a:lvl3pPr marL="0" indent="0">
              <a:spcBef>
                <a:spcPts val="0"/>
              </a:spcBef>
              <a:buFontTx/>
              <a:buNone/>
              <a:defRPr sz="1650"/>
            </a:lvl3pPr>
            <a:lvl4pPr marL="0" indent="0">
              <a:spcBef>
                <a:spcPts val="0"/>
              </a:spcBef>
              <a:buFontTx/>
              <a:buNone/>
              <a:defRPr sz="1650"/>
            </a:lvl4pPr>
            <a:lvl5pPr marL="0" indent="0">
              <a:spcBef>
                <a:spcPts val="0"/>
              </a:spcBef>
              <a:buFontTx/>
              <a:buNone/>
              <a:defRPr sz="1650"/>
            </a:lvl5pPr>
          </a:lstStyle>
          <a:p>
            <a:pPr lvl="0"/>
            <a:r>
              <a:rPr lang="de-DE"/>
              <a:t>Edit </a:t>
            </a:r>
            <a:r>
              <a:rPr lang="de-DE" err="1"/>
              <a:t>text</a:t>
            </a:r>
            <a:endParaRPr lang="de-DE"/>
          </a:p>
          <a:p>
            <a:pPr lvl="4"/>
            <a:endParaRPr lang="de-AT"/>
          </a:p>
        </p:txBody>
      </p:sp>
      <p:sp>
        <p:nvSpPr>
          <p:cNvPr id="11" name="Freihandform: Bildplatzhalter 1">
            <a:extLst>
              <a:ext uri="{FF2B5EF4-FFF2-40B4-BE49-F238E27FC236}">
                <a16:creationId xmlns:a16="http://schemas.microsoft.com/office/drawing/2014/main" id="{37C1EC64-DFC6-74E9-F9D7-67F087552AD6}"/>
              </a:ext>
            </a:extLst>
          </p:cNvPr>
          <p:cNvSpPr>
            <a:spLocks noGrp="1"/>
          </p:cNvSpPr>
          <p:nvPr>
            <p:ph type="pic" sz="quarter" idx="16"/>
          </p:nvPr>
        </p:nvSpPr>
        <p:spPr>
          <a:xfrm>
            <a:off x="4436589" y="0"/>
            <a:ext cx="3484436" cy="3031331"/>
          </a:xfrm>
          <a:custGeom>
            <a:avLst/>
            <a:gdLst>
              <a:gd name="connsiteX0" fmla="*/ 117888 w 3484436"/>
              <a:gd name="connsiteY0" fmla="*/ 0 h 3031331"/>
              <a:gd name="connsiteX1" fmla="*/ 3366548 w 3484436"/>
              <a:gd name="connsiteY1" fmla="*/ 0 h 3031331"/>
              <a:gd name="connsiteX2" fmla="*/ 3484436 w 3484436"/>
              <a:gd name="connsiteY2" fmla="*/ 117888 h 3031331"/>
              <a:gd name="connsiteX3" fmla="*/ 3484436 w 3484436"/>
              <a:gd name="connsiteY3" fmla="*/ 2913443 h 3031331"/>
              <a:gd name="connsiteX4" fmla="*/ 3366548 w 3484436"/>
              <a:gd name="connsiteY4" fmla="*/ 3031331 h 3031331"/>
              <a:gd name="connsiteX5" fmla="*/ 117888 w 3484436"/>
              <a:gd name="connsiteY5" fmla="*/ 3031331 h 3031331"/>
              <a:gd name="connsiteX6" fmla="*/ 0 w 3484436"/>
              <a:gd name="connsiteY6" fmla="*/ 2913443 h 3031331"/>
              <a:gd name="connsiteX7" fmla="*/ 0 w 3484436"/>
              <a:gd name="connsiteY7" fmla="*/ 117888 h 3031331"/>
              <a:gd name="connsiteX8" fmla="*/ 117888 w 3484436"/>
              <a:gd name="connsiteY8" fmla="*/ 0 h 30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4436" h="3031331">
                <a:moveTo>
                  <a:pt x="117888" y="0"/>
                </a:moveTo>
                <a:lnTo>
                  <a:pt x="3366548" y="0"/>
                </a:lnTo>
                <a:cubicBezTo>
                  <a:pt x="3431656" y="0"/>
                  <a:pt x="3484436" y="52780"/>
                  <a:pt x="3484436" y="117888"/>
                </a:cubicBezTo>
                <a:lnTo>
                  <a:pt x="3484436" y="2913443"/>
                </a:lnTo>
                <a:cubicBezTo>
                  <a:pt x="3484436" y="2978551"/>
                  <a:pt x="3431656" y="3031331"/>
                  <a:pt x="3366548" y="3031331"/>
                </a:cubicBezTo>
                <a:lnTo>
                  <a:pt x="117888" y="3031331"/>
                </a:lnTo>
                <a:cubicBezTo>
                  <a:pt x="52780" y="3031331"/>
                  <a:pt x="0" y="2978551"/>
                  <a:pt x="0" y="2913443"/>
                </a:cubicBezTo>
                <a:lnTo>
                  <a:pt x="0" y="117888"/>
                </a:lnTo>
                <a:cubicBezTo>
                  <a:pt x="0" y="52780"/>
                  <a:pt x="52780" y="0"/>
                  <a:pt x="117888" y="0"/>
                </a:cubicBezTo>
                <a:close/>
              </a:path>
            </a:pathLst>
          </a:custGeom>
        </p:spPr>
        <p:txBody>
          <a:bodyPr wrap="square">
            <a:noAutofit/>
          </a:bodyPr>
          <a:lstStyle/>
          <a:p>
            <a:r>
              <a:rPr lang="de-DE"/>
              <a:t>Bild durch Klicken auf Symbol hinzufügen</a:t>
            </a:r>
            <a:endParaRPr lang="de-AT"/>
          </a:p>
        </p:txBody>
      </p:sp>
      <p:sp>
        <p:nvSpPr>
          <p:cNvPr id="12" name="Freihandform: Bildplatzhalter 2">
            <a:extLst>
              <a:ext uri="{FF2B5EF4-FFF2-40B4-BE49-F238E27FC236}">
                <a16:creationId xmlns:a16="http://schemas.microsoft.com/office/drawing/2014/main" id="{4FC23830-48D1-3596-7351-1A212A46DB59}"/>
              </a:ext>
            </a:extLst>
          </p:cNvPr>
          <p:cNvSpPr>
            <a:spLocks noGrp="1"/>
          </p:cNvSpPr>
          <p:nvPr>
            <p:ph type="pic" sz="quarter" idx="17"/>
          </p:nvPr>
        </p:nvSpPr>
        <p:spPr>
          <a:xfrm>
            <a:off x="7918773" y="0"/>
            <a:ext cx="3484436" cy="3031331"/>
          </a:xfrm>
          <a:custGeom>
            <a:avLst/>
            <a:gdLst>
              <a:gd name="connsiteX0" fmla="*/ 117888 w 3484436"/>
              <a:gd name="connsiteY0" fmla="*/ 0 h 3031331"/>
              <a:gd name="connsiteX1" fmla="*/ 3366548 w 3484436"/>
              <a:gd name="connsiteY1" fmla="*/ 0 h 3031331"/>
              <a:gd name="connsiteX2" fmla="*/ 3484436 w 3484436"/>
              <a:gd name="connsiteY2" fmla="*/ 117888 h 3031331"/>
              <a:gd name="connsiteX3" fmla="*/ 3484436 w 3484436"/>
              <a:gd name="connsiteY3" fmla="*/ 2913443 h 3031331"/>
              <a:gd name="connsiteX4" fmla="*/ 3366548 w 3484436"/>
              <a:gd name="connsiteY4" fmla="*/ 3031331 h 3031331"/>
              <a:gd name="connsiteX5" fmla="*/ 117888 w 3484436"/>
              <a:gd name="connsiteY5" fmla="*/ 3031331 h 3031331"/>
              <a:gd name="connsiteX6" fmla="*/ 0 w 3484436"/>
              <a:gd name="connsiteY6" fmla="*/ 2913443 h 3031331"/>
              <a:gd name="connsiteX7" fmla="*/ 0 w 3484436"/>
              <a:gd name="connsiteY7" fmla="*/ 117888 h 3031331"/>
              <a:gd name="connsiteX8" fmla="*/ 117888 w 3484436"/>
              <a:gd name="connsiteY8" fmla="*/ 0 h 30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4436" h="3031331">
                <a:moveTo>
                  <a:pt x="117888" y="0"/>
                </a:moveTo>
                <a:lnTo>
                  <a:pt x="3366548" y="0"/>
                </a:lnTo>
                <a:cubicBezTo>
                  <a:pt x="3431656" y="0"/>
                  <a:pt x="3484436" y="52780"/>
                  <a:pt x="3484436" y="117888"/>
                </a:cubicBezTo>
                <a:lnTo>
                  <a:pt x="3484436" y="2913443"/>
                </a:lnTo>
                <a:cubicBezTo>
                  <a:pt x="3484436" y="2978551"/>
                  <a:pt x="3431656" y="3031331"/>
                  <a:pt x="3366548" y="3031331"/>
                </a:cubicBezTo>
                <a:lnTo>
                  <a:pt x="117888" y="3031331"/>
                </a:lnTo>
                <a:cubicBezTo>
                  <a:pt x="52780" y="3031331"/>
                  <a:pt x="0" y="2978551"/>
                  <a:pt x="0" y="2913443"/>
                </a:cubicBezTo>
                <a:lnTo>
                  <a:pt x="0" y="117888"/>
                </a:lnTo>
                <a:cubicBezTo>
                  <a:pt x="0" y="52780"/>
                  <a:pt x="52780" y="0"/>
                  <a:pt x="117888" y="0"/>
                </a:cubicBezTo>
                <a:close/>
              </a:path>
            </a:pathLst>
          </a:custGeom>
        </p:spPr>
        <p:txBody>
          <a:bodyPr wrap="square">
            <a:noAutofit/>
          </a:bodyPr>
          <a:lstStyle/>
          <a:p>
            <a:r>
              <a:rPr lang="de-DE"/>
              <a:t>Bild durch Klicken auf Symbol hinzufügen</a:t>
            </a:r>
            <a:endParaRPr lang="de-AT"/>
          </a:p>
        </p:txBody>
      </p:sp>
      <p:sp>
        <p:nvSpPr>
          <p:cNvPr id="16" name="Freihandform: Bildplatzhalter 3">
            <a:extLst>
              <a:ext uri="{FF2B5EF4-FFF2-40B4-BE49-F238E27FC236}">
                <a16:creationId xmlns:a16="http://schemas.microsoft.com/office/drawing/2014/main" id="{86C85276-FB82-26A9-1028-BE3C5DCA6EEF}"/>
              </a:ext>
            </a:extLst>
          </p:cNvPr>
          <p:cNvSpPr>
            <a:spLocks noGrp="1"/>
          </p:cNvSpPr>
          <p:nvPr>
            <p:ph type="pic" sz="quarter" idx="18"/>
          </p:nvPr>
        </p:nvSpPr>
        <p:spPr>
          <a:xfrm>
            <a:off x="4436589" y="3031200"/>
            <a:ext cx="3484436" cy="3031331"/>
          </a:xfrm>
          <a:custGeom>
            <a:avLst/>
            <a:gdLst>
              <a:gd name="connsiteX0" fmla="*/ 117888 w 3484436"/>
              <a:gd name="connsiteY0" fmla="*/ 0 h 3031331"/>
              <a:gd name="connsiteX1" fmla="*/ 3366548 w 3484436"/>
              <a:gd name="connsiteY1" fmla="*/ 0 h 3031331"/>
              <a:gd name="connsiteX2" fmla="*/ 3484436 w 3484436"/>
              <a:gd name="connsiteY2" fmla="*/ 117888 h 3031331"/>
              <a:gd name="connsiteX3" fmla="*/ 3484436 w 3484436"/>
              <a:gd name="connsiteY3" fmla="*/ 2913443 h 3031331"/>
              <a:gd name="connsiteX4" fmla="*/ 3366548 w 3484436"/>
              <a:gd name="connsiteY4" fmla="*/ 3031331 h 3031331"/>
              <a:gd name="connsiteX5" fmla="*/ 117888 w 3484436"/>
              <a:gd name="connsiteY5" fmla="*/ 3031331 h 3031331"/>
              <a:gd name="connsiteX6" fmla="*/ 0 w 3484436"/>
              <a:gd name="connsiteY6" fmla="*/ 2913443 h 3031331"/>
              <a:gd name="connsiteX7" fmla="*/ 0 w 3484436"/>
              <a:gd name="connsiteY7" fmla="*/ 117888 h 3031331"/>
              <a:gd name="connsiteX8" fmla="*/ 117888 w 3484436"/>
              <a:gd name="connsiteY8" fmla="*/ 0 h 30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4436" h="3031331">
                <a:moveTo>
                  <a:pt x="117888" y="0"/>
                </a:moveTo>
                <a:lnTo>
                  <a:pt x="3366548" y="0"/>
                </a:lnTo>
                <a:cubicBezTo>
                  <a:pt x="3431656" y="0"/>
                  <a:pt x="3484436" y="52780"/>
                  <a:pt x="3484436" y="117888"/>
                </a:cubicBezTo>
                <a:lnTo>
                  <a:pt x="3484436" y="2913443"/>
                </a:lnTo>
                <a:cubicBezTo>
                  <a:pt x="3484436" y="2978551"/>
                  <a:pt x="3431656" y="3031331"/>
                  <a:pt x="3366548" y="3031331"/>
                </a:cubicBezTo>
                <a:lnTo>
                  <a:pt x="117888" y="3031331"/>
                </a:lnTo>
                <a:cubicBezTo>
                  <a:pt x="52780" y="3031331"/>
                  <a:pt x="0" y="2978551"/>
                  <a:pt x="0" y="2913443"/>
                </a:cubicBezTo>
                <a:lnTo>
                  <a:pt x="0" y="117888"/>
                </a:lnTo>
                <a:cubicBezTo>
                  <a:pt x="0" y="52780"/>
                  <a:pt x="52780" y="0"/>
                  <a:pt x="117888" y="0"/>
                </a:cubicBezTo>
                <a:close/>
              </a:path>
            </a:pathLst>
          </a:custGeom>
        </p:spPr>
        <p:txBody>
          <a:bodyPr wrap="square">
            <a:noAutofit/>
          </a:bodyPr>
          <a:lstStyle/>
          <a:p>
            <a:r>
              <a:rPr lang="de-DE"/>
              <a:t>Bild durch Klicken auf Symbol hinzufügen</a:t>
            </a:r>
            <a:endParaRPr lang="de-AT"/>
          </a:p>
        </p:txBody>
      </p:sp>
      <p:sp>
        <p:nvSpPr>
          <p:cNvPr id="17" name="Freihandform: Bildplatzhalter 4">
            <a:extLst>
              <a:ext uri="{FF2B5EF4-FFF2-40B4-BE49-F238E27FC236}">
                <a16:creationId xmlns:a16="http://schemas.microsoft.com/office/drawing/2014/main" id="{52C44C6C-4F31-EE70-0453-55B155647DB5}"/>
              </a:ext>
            </a:extLst>
          </p:cNvPr>
          <p:cNvSpPr>
            <a:spLocks noGrp="1"/>
          </p:cNvSpPr>
          <p:nvPr>
            <p:ph type="pic" sz="quarter" idx="19"/>
          </p:nvPr>
        </p:nvSpPr>
        <p:spPr>
          <a:xfrm>
            <a:off x="7918773" y="3031200"/>
            <a:ext cx="3484436" cy="3031331"/>
          </a:xfrm>
          <a:custGeom>
            <a:avLst/>
            <a:gdLst>
              <a:gd name="connsiteX0" fmla="*/ 117888 w 3484436"/>
              <a:gd name="connsiteY0" fmla="*/ 0 h 3031331"/>
              <a:gd name="connsiteX1" fmla="*/ 3366548 w 3484436"/>
              <a:gd name="connsiteY1" fmla="*/ 0 h 3031331"/>
              <a:gd name="connsiteX2" fmla="*/ 3484436 w 3484436"/>
              <a:gd name="connsiteY2" fmla="*/ 117888 h 3031331"/>
              <a:gd name="connsiteX3" fmla="*/ 3484436 w 3484436"/>
              <a:gd name="connsiteY3" fmla="*/ 2913443 h 3031331"/>
              <a:gd name="connsiteX4" fmla="*/ 3366548 w 3484436"/>
              <a:gd name="connsiteY4" fmla="*/ 3031331 h 3031331"/>
              <a:gd name="connsiteX5" fmla="*/ 117888 w 3484436"/>
              <a:gd name="connsiteY5" fmla="*/ 3031331 h 3031331"/>
              <a:gd name="connsiteX6" fmla="*/ 0 w 3484436"/>
              <a:gd name="connsiteY6" fmla="*/ 2913443 h 3031331"/>
              <a:gd name="connsiteX7" fmla="*/ 0 w 3484436"/>
              <a:gd name="connsiteY7" fmla="*/ 117888 h 3031331"/>
              <a:gd name="connsiteX8" fmla="*/ 117888 w 3484436"/>
              <a:gd name="connsiteY8" fmla="*/ 0 h 30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4436" h="3031331">
                <a:moveTo>
                  <a:pt x="117888" y="0"/>
                </a:moveTo>
                <a:lnTo>
                  <a:pt x="3366548" y="0"/>
                </a:lnTo>
                <a:cubicBezTo>
                  <a:pt x="3431656" y="0"/>
                  <a:pt x="3484436" y="52780"/>
                  <a:pt x="3484436" y="117888"/>
                </a:cubicBezTo>
                <a:lnTo>
                  <a:pt x="3484436" y="2913443"/>
                </a:lnTo>
                <a:cubicBezTo>
                  <a:pt x="3484436" y="2978551"/>
                  <a:pt x="3431656" y="3031331"/>
                  <a:pt x="3366548" y="3031331"/>
                </a:cubicBezTo>
                <a:lnTo>
                  <a:pt x="117888" y="3031331"/>
                </a:lnTo>
                <a:cubicBezTo>
                  <a:pt x="52780" y="3031331"/>
                  <a:pt x="0" y="2978551"/>
                  <a:pt x="0" y="2913443"/>
                </a:cubicBezTo>
                <a:lnTo>
                  <a:pt x="0" y="117888"/>
                </a:lnTo>
                <a:cubicBezTo>
                  <a:pt x="0" y="52780"/>
                  <a:pt x="52780" y="0"/>
                  <a:pt x="117888" y="0"/>
                </a:cubicBezTo>
                <a:close/>
              </a:path>
            </a:pathLst>
          </a:custGeom>
        </p:spPr>
        <p:txBody>
          <a:bodyPr wrap="square">
            <a:noAutofit/>
          </a:bodyPr>
          <a:lstStyle/>
          <a:p>
            <a:r>
              <a:rPr lang="de-DE"/>
              <a:t>Bild durch Klicken auf Symbol hinzufügen</a:t>
            </a:r>
            <a:endParaRPr lang="de-AT"/>
          </a:p>
        </p:txBody>
      </p:sp>
    </p:spTree>
    <p:extLst>
      <p:ext uri="{BB962C8B-B14F-4D97-AF65-F5344CB8AC3E}">
        <p14:creationId xmlns:p14="http://schemas.microsoft.com/office/powerpoint/2010/main" val="3605962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Media">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14" name="Textplatzhalter 1">
            <a:extLst>
              <a:ext uri="{FF2B5EF4-FFF2-40B4-BE49-F238E27FC236}">
                <a16:creationId xmlns:a16="http://schemas.microsoft.com/office/drawing/2014/main" id="{7D086375-EEF5-2BE3-0D23-EB0D73DE51FA}"/>
              </a:ext>
            </a:extLst>
          </p:cNvPr>
          <p:cNvSpPr>
            <a:spLocks noGrp="1"/>
          </p:cNvSpPr>
          <p:nvPr>
            <p:ph type="body" sz="quarter" idx="14" hasCustomPrompt="1"/>
          </p:nvPr>
        </p:nvSpPr>
        <p:spPr>
          <a:xfrm>
            <a:off x="8031164" y="1346200"/>
            <a:ext cx="3365420" cy="4719409"/>
          </a:xfrm>
        </p:spPr>
        <p:txBody>
          <a:bodyPr/>
          <a:lstStyle>
            <a:lvl1pPr>
              <a:spcBef>
                <a:spcPts val="0"/>
              </a:spcBef>
              <a:defRPr sz="1650">
                <a:solidFill>
                  <a:schemeClr val="tx1"/>
                </a:solidFill>
              </a:defRPr>
            </a:lvl1pPr>
            <a:lvl2pPr marL="0" indent="0">
              <a:spcBef>
                <a:spcPts val="0"/>
              </a:spcBef>
              <a:buFontTx/>
              <a:buNone/>
              <a:defRPr sz="1650"/>
            </a:lvl2pPr>
            <a:lvl3pPr marL="0" indent="0">
              <a:spcBef>
                <a:spcPts val="0"/>
              </a:spcBef>
              <a:buFontTx/>
              <a:buNone/>
              <a:defRPr sz="1650"/>
            </a:lvl3pPr>
            <a:lvl4pPr marL="0" indent="0">
              <a:spcBef>
                <a:spcPts val="0"/>
              </a:spcBef>
              <a:buFontTx/>
              <a:buNone/>
              <a:defRPr sz="1650"/>
            </a:lvl4pPr>
            <a:lvl5pPr marL="0" indent="0">
              <a:spcBef>
                <a:spcPts val="0"/>
              </a:spcBef>
              <a:buFontTx/>
              <a:buNone/>
              <a:defRPr sz="1650"/>
            </a:lvl5pPr>
          </a:lstStyle>
          <a:p>
            <a:pPr lvl="0"/>
            <a:r>
              <a:rPr lang="de-DE"/>
              <a:t>Edit </a:t>
            </a:r>
            <a:r>
              <a:rPr lang="de-DE" err="1"/>
              <a:t>text</a:t>
            </a:r>
            <a:endParaRPr lang="de-DE"/>
          </a:p>
          <a:p>
            <a:pPr lvl="4"/>
            <a:endParaRPr lang="de-AT"/>
          </a:p>
        </p:txBody>
      </p:sp>
      <p:sp>
        <p:nvSpPr>
          <p:cNvPr id="9" name="Medienplatzhalter 1">
            <a:extLst>
              <a:ext uri="{FF2B5EF4-FFF2-40B4-BE49-F238E27FC236}">
                <a16:creationId xmlns:a16="http://schemas.microsoft.com/office/drawing/2014/main" id="{FC39E783-E8C4-E928-49E4-0A4540AAD357}"/>
              </a:ext>
            </a:extLst>
          </p:cNvPr>
          <p:cNvSpPr>
            <a:spLocks noGrp="1"/>
          </p:cNvSpPr>
          <p:nvPr>
            <p:ph type="media" sz="quarter" idx="16"/>
          </p:nvPr>
        </p:nvSpPr>
        <p:spPr>
          <a:xfrm>
            <a:off x="806174" y="1346200"/>
            <a:ext cx="6966226" cy="4254500"/>
          </a:xfrm>
          <a:solidFill>
            <a:schemeClr val="accent1"/>
          </a:solidFill>
        </p:spPr>
        <p:txBody>
          <a:bodyPr/>
          <a:lstStyle/>
          <a:p>
            <a:r>
              <a:rPr lang="de-DE"/>
              <a:t>Mediaclip durch Klicken auf Symbol hinzufügen</a:t>
            </a:r>
            <a:endParaRPr lang="de-AT"/>
          </a:p>
        </p:txBody>
      </p:sp>
    </p:spTree>
    <p:extLst>
      <p:ext uri="{BB962C8B-B14F-4D97-AF65-F5344CB8AC3E}">
        <p14:creationId xmlns:p14="http://schemas.microsoft.com/office/powerpoint/2010/main" val="1713890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Li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0100" y="784224"/>
            <a:ext cx="6972300" cy="720000"/>
          </a:xfrm>
        </p:spPr>
        <p:txBody>
          <a:bodyPr/>
          <a:lstStyle>
            <a:lvl1pPr>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352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
        <p:nvSpPr>
          <p:cNvPr id="10" name="Textplatzhalter 2">
            <a:extLst>
              <a:ext uri="{FF2B5EF4-FFF2-40B4-BE49-F238E27FC236}">
                <a16:creationId xmlns:a16="http://schemas.microsoft.com/office/drawing/2014/main" id="{A955BD13-A686-3386-5B55-8E0DB4A0C4AE}"/>
              </a:ext>
            </a:extLst>
          </p:cNvPr>
          <p:cNvSpPr>
            <a:spLocks noGrp="1"/>
          </p:cNvSpPr>
          <p:nvPr>
            <p:ph type="body" sz="quarter" idx="14" hasCustomPrompt="1"/>
          </p:nvPr>
        </p:nvSpPr>
        <p:spPr>
          <a:xfrm>
            <a:off x="4416687" y="2352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
        <p:nvSpPr>
          <p:cNvPr id="13" name="Textplatzhalter 3">
            <a:extLst>
              <a:ext uri="{FF2B5EF4-FFF2-40B4-BE49-F238E27FC236}">
                <a16:creationId xmlns:a16="http://schemas.microsoft.com/office/drawing/2014/main" id="{B45C983B-7137-4C5C-38D8-A2AB6C717682}"/>
              </a:ext>
            </a:extLst>
          </p:cNvPr>
          <p:cNvSpPr>
            <a:spLocks noGrp="1"/>
          </p:cNvSpPr>
          <p:nvPr>
            <p:ph type="body" sz="quarter" idx="16" hasCustomPrompt="1"/>
          </p:nvPr>
        </p:nvSpPr>
        <p:spPr>
          <a:xfrm>
            <a:off x="8040687" y="2352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
        <p:nvSpPr>
          <p:cNvPr id="8" name="Textplatzhalter 4">
            <a:extLst>
              <a:ext uri="{FF2B5EF4-FFF2-40B4-BE49-F238E27FC236}">
                <a16:creationId xmlns:a16="http://schemas.microsoft.com/office/drawing/2014/main" id="{EF9ACF41-7F34-828B-816A-4C2C7E6852B4}"/>
              </a:ext>
            </a:extLst>
          </p:cNvPr>
          <p:cNvSpPr>
            <a:spLocks noGrp="1"/>
          </p:cNvSpPr>
          <p:nvPr>
            <p:ph type="body" sz="quarter" idx="13" hasCustomPrompt="1"/>
          </p:nvPr>
        </p:nvSpPr>
        <p:spPr>
          <a:xfrm>
            <a:off x="795600" y="4257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
        <p:nvSpPr>
          <p:cNvPr id="12" name="Textplatzhalter 5">
            <a:extLst>
              <a:ext uri="{FF2B5EF4-FFF2-40B4-BE49-F238E27FC236}">
                <a16:creationId xmlns:a16="http://schemas.microsoft.com/office/drawing/2014/main" id="{348C48D0-8769-FE92-D73A-4232A536102D}"/>
              </a:ext>
            </a:extLst>
          </p:cNvPr>
          <p:cNvSpPr>
            <a:spLocks noGrp="1"/>
          </p:cNvSpPr>
          <p:nvPr>
            <p:ph type="body" sz="quarter" idx="15" hasCustomPrompt="1"/>
          </p:nvPr>
        </p:nvSpPr>
        <p:spPr>
          <a:xfrm>
            <a:off x="4416687" y="4257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
        <p:nvSpPr>
          <p:cNvPr id="14" name="Textplatzhalter 6">
            <a:extLst>
              <a:ext uri="{FF2B5EF4-FFF2-40B4-BE49-F238E27FC236}">
                <a16:creationId xmlns:a16="http://schemas.microsoft.com/office/drawing/2014/main" id="{33FC6055-A2C4-8CE1-0B3D-BB175922AF37}"/>
              </a:ext>
            </a:extLst>
          </p:cNvPr>
          <p:cNvSpPr>
            <a:spLocks noGrp="1"/>
          </p:cNvSpPr>
          <p:nvPr>
            <p:ph type="body" sz="quarter" idx="17" hasCustomPrompt="1"/>
          </p:nvPr>
        </p:nvSpPr>
        <p:spPr>
          <a:xfrm>
            <a:off x="8040687" y="4257674"/>
            <a:ext cx="3355713" cy="1548000"/>
          </a:xfrm>
        </p:spPr>
        <p:txBody>
          <a:bodyPr/>
          <a:lstStyle>
            <a:lvl1pPr>
              <a:spcBef>
                <a:spcPts val="0"/>
              </a:spcBef>
              <a:defRPr>
                <a:solidFill>
                  <a:schemeClr val="tx1"/>
                </a:solidFill>
              </a:defRPr>
            </a:lvl1pPr>
            <a:lvl2pPr marL="0" indent="0">
              <a:buFontTx/>
              <a:buNone/>
              <a:defRPr sz="2500"/>
            </a:lvl2pPr>
            <a:lvl3pPr marL="0" indent="0">
              <a:buFontTx/>
              <a:buNone/>
              <a:defRPr sz="2500"/>
            </a:lvl3pPr>
            <a:lvl4pPr marL="0" indent="0">
              <a:spcBef>
                <a:spcPts val="3000"/>
              </a:spcBef>
              <a:buFontTx/>
              <a:buNone/>
              <a:defRPr sz="2500"/>
            </a:lvl4pPr>
            <a:lvl5pPr marL="0" indent="0">
              <a:spcBef>
                <a:spcPts val="3000"/>
              </a:spcBef>
              <a:buFontTx/>
              <a:buNone/>
              <a:defRPr sz="2500"/>
            </a:lvl5pPr>
          </a:lstStyle>
          <a:p>
            <a:pPr lvl="0"/>
            <a:r>
              <a:rPr lang="de-DE"/>
              <a:t>Edit </a:t>
            </a:r>
            <a:r>
              <a:rPr lang="de-DE" err="1"/>
              <a:t>text</a:t>
            </a:r>
            <a:endParaRPr lang="de-DE"/>
          </a:p>
        </p:txBody>
      </p:sp>
    </p:spTree>
    <p:extLst>
      <p:ext uri="{BB962C8B-B14F-4D97-AF65-F5344CB8AC3E}">
        <p14:creationId xmlns:p14="http://schemas.microsoft.com/office/powerpoint/2010/main" val="1087018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0100" y="784224"/>
            <a:ext cx="6972300" cy="720000"/>
          </a:xfrm>
        </p:spPr>
        <p:txBody>
          <a:bodyPr/>
          <a:lstStyle>
            <a:lvl1pPr>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599" y="2028825"/>
            <a:ext cx="7920000" cy="4029975"/>
          </a:xfrm>
        </p:spPr>
        <p:txBody>
          <a:bodyPr/>
          <a:lstStyle>
            <a:lvl1pPr>
              <a:spcBef>
                <a:spcPts val="3000"/>
              </a:spcBef>
              <a:defRPr>
                <a:solidFill>
                  <a:schemeClr val="tx1"/>
                </a:solidFill>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Tree>
    <p:extLst>
      <p:ext uri="{BB962C8B-B14F-4D97-AF65-F5344CB8AC3E}">
        <p14:creationId xmlns:p14="http://schemas.microsoft.com/office/powerpoint/2010/main" val="3759081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mage L/Blank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0100" y="784224"/>
            <a:ext cx="6972300" cy="720000"/>
          </a:xfrm>
        </p:spPr>
        <p:txBody>
          <a:bodyPr/>
          <a:lstStyle>
            <a:lvl1pPr>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599" y="2028825"/>
            <a:ext cx="7920000" cy="4029975"/>
          </a:xfrm>
        </p:spPr>
        <p:txBody>
          <a:bodyPr/>
          <a:lstStyle>
            <a:lvl1pPr>
              <a:spcBef>
                <a:spcPts val="3000"/>
              </a:spcBef>
              <a:defRPr>
                <a:solidFill>
                  <a:schemeClr val="tx1"/>
                </a:solidFill>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Tree>
    <p:extLst>
      <p:ext uri="{BB962C8B-B14F-4D97-AF65-F5344CB8AC3E}">
        <p14:creationId xmlns:p14="http://schemas.microsoft.com/office/powerpoint/2010/main" val="210272137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Infobox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784860" y="715644"/>
            <a:ext cx="3351213" cy="1440000"/>
          </a:xfrm>
        </p:spPr>
        <p:txBody>
          <a:bodyPr/>
          <a:lstStyle>
            <a:lvl1pPr>
              <a:lnSpc>
                <a:spcPct val="92000"/>
              </a:lnSpc>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667000"/>
            <a:ext cx="3355713" cy="3455680"/>
          </a:xfrm>
        </p:spPr>
        <p:txBody>
          <a:bodyPr anchor="b" anchorCtr="0"/>
          <a:lstStyle>
            <a:lvl1pPr>
              <a:spcBef>
                <a:spcPts val="0"/>
              </a:spcBef>
              <a:defRPr spc="20" baseline="0">
                <a:latin typeface="Inter 18pt SemiBold" panose="02000503000000020004" pitchFamily="2" charset="0"/>
                <a:ea typeface="Inter 18pt SemiBold" panose="02000503000000020004" pitchFamily="2" charset="0"/>
              </a:defRPr>
            </a:lvl1pPr>
            <a:lvl2pPr marL="0" indent="0">
              <a:spcBef>
                <a:spcPts val="2000"/>
              </a:spcBef>
              <a:buFontTx/>
              <a:buNone/>
              <a:defRPr sz="1650"/>
            </a:lvl2pPr>
            <a:lvl3pPr marL="0" indent="0">
              <a:spcBef>
                <a:spcPts val="0"/>
              </a:spcBef>
              <a:buFontTx/>
              <a:buNone/>
              <a:defRPr sz="1650"/>
            </a:lvl3pPr>
            <a:lvl4pPr marL="0" indent="0">
              <a:spcBef>
                <a:spcPts val="0"/>
              </a:spcBef>
              <a:buFontTx/>
              <a:buNone/>
              <a:defRPr sz="1650"/>
            </a:lvl4pPr>
            <a:lvl5pPr marL="0" indent="0">
              <a:spcBef>
                <a:spcPts val="0"/>
              </a:spcBef>
              <a:buFontTx/>
              <a:buNone/>
              <a:defRPr sz="1650"/>
            </a:lvl5pPr>
          </a:lstStyle>
          <a:p>
            <a:pPr lvl="0"/>
            <a:r>
              <a:rPr lang="de-DE"/>
              <a:t>First + </a:t>
            </a:r>
            <a:r>
              <a:rPr lang="de-DE" err="1"/>
              <a:t>second</a:t>
            </a:r>
            <a:r>
              <a:rPr lang="de-DE"/>
              <a:t> </a:t>
            </a:r>
            <a:r>
              <a:rPr lang="de-DE" err="1"/>
              <a:t>level</a:t>
            </a:r>
            <a:endParaRPr lang="de-DE"/>
          </a:p>
          <a:p>
            <a:pPr lvl="1"/>
            <a:r>
              <a:rPr lang="de-DE"/>
              <a:t>Second </a:t>
            </a:r>
            <a:r>
              <a:rPr lang="de-DE" err="1"/>
              <a:t>level</a:t>
            </a:r>
            <a:endParaRPr lang="de-DE"/>
          </a:p>
        </p:txBody>
      </p:sp>
      <p:sp>
        <p:nvSpPr>
          <p:cNvPr id="14" name="Textplatzhalter 2">
            <a:extLst>
              <a:ext uri="{FF2B5EF4-FFF2-40B4-BE49-F238E27FC236}">
                <a16:creationId xmlns:a16="http://schemas.microsoft.com/office/drawing/2014/main" id="{73887ADC-899D-1530-2B07-F4D8E55F39E6}"/>
              </a:ext>
            </a:extLst>
          </p:cNvPr>
          <p:cNvSpPr>
            <a:spLocks noGrp="1"/>
          </p:cNvSpPr>
          <p:nvPr>
            <p:ph type="body" sz="quarter" idx="14" hasCustomPrompt="1"/>
          </p:nvPr>
        </p:nvSpPr>
        <p:spPr>
          <a:xfrm>
            <a:off x="4416425" y="792956"/>
            <a:ext cx="3358800" cy="2872800"/>
          </a:xfrm>
          <a:prstGeom prst="roundRect">
            <a:avLst>
              <a:gd name="adj" fmla="val 4010"/>
            </a:avLst>
          </a:prstGeom>
          <a:solidFill>
            <a:schemeClr val="bg2"/>
          </a:solidFill>
        </p:spPr>
        <p:txBody>
          <a:bodyPr lIns="180000" tIns="252000" rIns="180000" bIns="288000" anchor="b" anchorCtr="0"/>
          <a:lstStyle>
            <a:lvl1pPr algn="ctr">
              <a:spcBef>
                <a:spcPts val="0"/>
              </a:spcBef>
              <a:spcAft>
                <a:spcPts val="300"/>
              </a:spcAft>
              <a:defRPr>
                <a:solidFill>
                  <a:schemeClr val="bg1"/>
                </a:solidFill>
                <a:latin typeface="Inter 18pt SemiBold" panose="02000503000000020004" pitchFamily="2" charset="0"/>
                <a:ea typeface="Inter 18pt SemiBold" panose="02000503000000020004" pitchFamily="2" charset="0"/>
              </a:defRPr>
            </a:lvl1pPr>
            <a:lvl2pPr marL="0" indent="0" algn="ctr">
              <a:spcBef>
                <a:spcPts val="0"/>
              </a:spcBef>
              <a:buFontTx/>
              <a:buNone/>
              <a:defRPr sz="1650">
                <a:solidFill>
                  <a:schemeClr val="bg1"/>
                </a:solidFill>
              </a:defRPr>
            </a:lvl2pPr>
            <a:lvl3pPr marL="0" indent="0" algn="ctr">
              <a:spcBef>
                <a:spcPts val="0"/>
              </a:spcBef>
              <a:buFontTx/>
              <a:buNone/>
              <a:defRPr sz="1650">
                <a:solidFill>
                  <a:schemeClr val="bg1"/>
                </a:solidFill>
              </a:defRPr>
            </a:lvl3pPr>
            <a:lvl4pPr marL="0" indent="0" algn="ctr">
              <a:spcBef>
                <a:spcPts val="0"/>
              </a:spcBef>
              <a:buFontTx/>
              <a:buNone/>
              <a:defRPr sz="1650">
                <a:solidFill>
                  <a:schemeClr val="bg1"/>
                </a:solidFill>
              </a:defRPr>
            </a:lvl4pPr>
            <a:lvl5pPr marL="0" indent="0" algn="ctr">
              <a:spcBef>
                <a:spcPts val="0"/>
              </a:spcBef>
              <a:buFontTx/>
              <a:buNone/>
              <a:defRPr sz="1650">
                <a:solidFill>
                  <a:schemeClr val="bg1"/>
                </a:solidFill>
              </a:defRPr>
            </a:lvl5pPr>
          </a:lstStyle>
          <a:p>
            <a:pPr lvl="0"/>
            <a:r>
              <a:rPr lang="de-DE"/>
              <a:t>First + </a:t>
            </a:r>
            <a:r>
              <a:rPr lang="de-DE" err="1"/>
              <a:t>second</a:t>
            </a:r>
            <a:r>
              <a:rPr lang="de-DE"/>
              <a:t> </a:t>
            </a:r>
            <a:r>
              <a:rPr lang="de-DE" err="1"/>
              <a:t>level</a:t>
            </a:r>
            <a:endParaRPr lang="de-DE"/>
          </a:p>
          <a:p>
            <a:pPr lvl="1"/>
            <a:r>
              <a:rPr lang="de-DE"/>
              <a:t>Second </a:t>
            </a:r>
            <a:r>
              <a:rPr lang="de-DE" err="1"/>
              <a:t>level</a:t>
            </a:r>
            <a:endParaRPr lang="de-DE"/>
          </a:p>
        </p:txBody>
      </p:sp>
      <p:sp>
        <p:nvSpPr>
          <p:cNvPr id="16" name="Textplatzhalter 3">
            <a:extLst>
              <a:ext uri="{FF2B5EF4-FFF2-40B4-BE49-F238E27FC236}">
                <a16:creationId xmlns:a16="http://schemas.microsoft.com/office/drawing/2014/main" id="{E29D5BE7-0177-8151-1967-3132BB29926B}"/>
              </a:ext>
            </a:extLst>
          </p:cNvPr>
          <p:cNvSpPr>
            <a:spLocks noGrp="1"/>
          </p:cNvSpPr>
          <p:nvPr>
            <p:ph type="body" sz="quarter" idx="16" hasCustomPrompt="1"/>
          </p:nvPr>
        </p:nvSpPr>
        <p:spPr>
          <a:xfrm>
            <a:off x="8042400" y="792956"/>
            <a:ext cx="3358800" cy="2023200"/>
          </a:xfrm>
          <a:prstGeom prst="roundRect">
            <a:avLst>
              <a:gd name="adj" fmla="val 6937"/>
            </a:avLst>
          </a:prstGeom>
          <a:solidFill>
            <a:schemeClr val="bg2"/>
          </a:solidFill>
        </p:spPr>
        <p:txBody>
          <a:bodyPr lIns="180000" tIns="252000" rIns="180000" bIns="288000" anchor="b" anchorCtr="0"/>
          <a:lstStyle>
            <a:lvl1pPr algn="ctr">
              <a:spcBef>
                <a:spcPts val="0"/>
              </a:spcBef>
              <a:spcAft>
                <a:spcPts val="300"/>
              </a:spcAft>
              <a:defRPr>
                <a:solidFill>
                  <a:schemeClr val="bg1"/>
                </a:solidFill>
                <a:latin typeface="Inter 18pt SemiBold" panose="02000503000000020004" pitchFamily="2" charset="0"/>
                <a:ea typeface="Inter 18pt SemiBold" panose="02000503000000020004" pitchFamily="2" charset="0"/>
              </a:defRPr>
            </a:lvl1pPr>
            <a:lvl2pPr marL="0" indent="0" algn="ctr">
              <a:spcBef>
                <a:spcPts val="0"/>
              </a:spcBef>
              <a:buFontTx/>
              <a:buNone/>
              <a:defRPr sz="1650">
                <a:solidFill>
                  <a:schemeClr val="bg1"/>
                </a:solidFill>
              </a:defRPr>
            </a:lvl2pPr>
            <a:lvl3pPr marL="0" indent="0" algn="ctr">
              <a:spcBef>
                <a:spcPts val="0"/>
              </a:spcBef>
              <a:buFontTx/>
              <a:buNone/>
              <a:defRPr sz="1650">
                <a:solidFill>
                  <a:schemeClr val="bg1"/>
                </a:solidFill>
              </a:defRPr>
            </a:lvl3pPr>
            <a:lvl4pPr marL="0" indent="0" algn="ctr">
              <a:spcBef>
                <a:spcPts val="0"/>
              </a:spcBef>
              <a:buFontTx/>
              <a:buNone/>
              <a:defRPr sz="1650">
                <a:solidFill>
                  <a:schemeClr val="bg1"/>
                </a:solidFill>
              </a:defRPr>
            </a:lvl4pPr>
            <a:lvl5pPr marL="0" indent="0" algn="ctr">
              <a:spcBef>
                <a:spcPts val="0"/>
              </a:spcBef>
              <a:buFontTx/>
              <a:buNone/>
              <a:defRPr sz="1650">
                <a:solidFill>
                  <a:schemeClr val="bg1"/>
                </a:solidFill>
              </a:defRPr>
            </a:lvl5pPr>
          </a:lstStyle>
          <a:p>
            <a:pPr lvl="0"/>
            <a:r>
              <a:rPr lang="de-DE"/>
              <a:t>First + </a:t>
            </a:r>
            <a:r>
              <a:rPr lang="de-DE" err="1"/>
              <a:t>second</a:t>
            </a:r>
            <a:r>
              <a:rPr lang="de-DE"/>
              <a:t> </a:t>
            </a:r>
            <a:r>
              <a:rPr lang="de-DE" err="1"/>
              <a:t>level</a:t>
            </a:r>
            <a:endParaRPr lang="de-DE"/>
          </a:p>
          <a:p>
            <a:pPr lvl="1"/>
            <a:r>
              <a:rPr lang="de-DE"/>
              <a:t>Second </a:t>
            </a:r>
            <a:r>
              <a:rPr lang="de-DE" err="1"/>
              <a:t>level</a:t>
            </a:r>
            <a:endParaRPr lang="de-DE"/>
          </a:p>
        </p:txBody>
      </p:sp>
      <p:sp>
        <p:nvSpPr>
          <p:cNvPr id="17" name="Textplatzhalter 4">
            <a:extLst>
              <a:ext uri="{FF2B5EF4-FFF2-40B4-BE49-F238E27FC236}">
                <a16:creationId xmlns:a16="http://schemas.microsoft.com/office/drawing/2014/main" id="{77435695-5B9B-ABD2-6D95-1A474703BE11}"/>
              </a:ext>
            </a:extLst>
          </p:cNvPr>
          <p:cNvSpPr>
            <a:spLocks noGrp="1"/>
          </p:cNvSpPr>
          <p:nvPr>
            <p:ph type="body" sz="quarter" idx="17" hasCustomPrompt="1"/>
          </p:nvPr>
        </p:nvSpPr>
        <p:spPr>
          <a:xfrm>
            <a:off x="4419952" y="3915844"/>
            <a:ext cx="3358800" cy="2149200"/>
          </a:xfrm>
          <a:prstGeom prst="roundRect">
            <a:avLst>
              <a:gd name="adj" fmla="val 5624"/>
            </a:avLst>
          </a:prstGeom>
          <a:solidFill>
            <a:schemeClr val="bg2"/>
          </a:solidFill>
        </p:spPr>
        <p:txBody>
          <a:bodyPr lIns="180000" tIns="252000" rIns="180000" bIns="288000" anchor="b" anchorCtr="0"/>
          <a:lstStyle>
            <a:lvl1pPr algn="ctr">
              <a:spcBef>
                <a:spcPts val="0"/>
              </a:spcBef>
              <a:spcAft>
                <a:spcPts val="300"/>
              </a:spcAft>
              <a:defRPr>
                <a:solidFill>
                  <a:schemeClr val="bg1"/>
                </a:solidFill>
                <a:latin typeface="Inter 18pt SemiBold" panose="02000503000000020004" pitchFamily="2" charset="0"/>
                <a:ea typeface="Inter 18pt SemiBold" panose="02000503000000020004" pitchFamily="2" charset="0"/>
              </a:defRPr>
            </a:lvl1pPr>
            <a:lvl2pPr marL="0" indent="0" algn="ctr">
              <a:spcBef>
                <a:spcPts val="0"/>
              </a:spcBef>
              <a:buFontTx/>
              <a:buNone/>
              <a:defRPr sz="1650">
                <a:solidFill>
                  <a:schemeClr val="bg1"/>
                </a:solidFill>
              </a:defRPr>
            </a:lvl2pPr>
            <a:lvl3pPr marL="0" indent="0" algn="ctr">
              <a:spcBef>
                <a:spcPts val="0"/>
              </a:spcBef>
              <a:buFontTx/>
              <a:buNone/>
              <a:defRPr sz="1650">
                <a:solidFill>
                  <a:schemeClr val="bg1"/>
                </a:solidFill>
              </a:defRPr>
            </a:lvl3pPr>
            <a:lvl4pPr marL="0" indent="0" algn="ctr">
              <a:spcBef>
                <a:spcPts val="0"/>
              </a:spcBef>
              <a:buFontTx/>
              <a:buNone/>
              <a:defRPr sz="1650">
                <a:solidFill>
                  <a:schemeClr val="bg1"/>
                </a:solidFill>
              </a:defRPr>
            </a:lvl4pPr>
            <a:lvl5pPr marL="0" indent="0" algn="ctr">
              <a:spcBef>
                <a:spcPts val="0"/>
              </a:spcBef>
              <a:buFontTx/>
              <a:buNone/>
              <a:defRPr sz="1650">
                <a:solidFill>
                  <a:schemeClr val="bg1"/>
                </a:solidFill>
              </a:defRPr>
            </a:lvl5pPr>
          </a:lstStyle>
          <a:p>
            <a:pPr lvl="0"/>
            <a:r>
              <a:rPr lang="de-DE"/>
              <a:t>First + </a:t>
            </a:r>
            <a:r>
              <a:rPr lang="de-DE" err="1"/>
              <a:t>second</a:t>
            </a:r>
            <a:r>
              <a:rPr lang="de-DE"/>
              <a:t> </a:t>
            </a:r>
            <a:r>
              <a:rPr lang="de-DE" err="1"/>
              <a:t>level</a:t>
            </a:r>
            <a:endParaRPr lang="de-DE"/>
          </a:p>
          <a:p>
            <a:pPr lvl="1"/>
            <a:r>
              <a:rPr lang="de-DE"/>
              <a:t>Second </a:t>
            </a:r>
            <a:r>
              <a:rPr lang="de-DE" err="1"/>
              <a:t>level</a:t>
            </a:r>
            <a:endParaRPr lang="de-DE"/>
          </a:p>
        </p:txBody>
      </p:sp>
      <p:sp>
        <p:nvSpPr>
          <p:cNvPr id="15" name="Textplatzhalter 5">
            <a:extLst>
              <a:ext uri="{FF2B5EF4-FFF2-40B4-BE49-F238E27FC236}">
                <a16:creationId xmlns:a16="http://schemas.microsoft.com/office/drawing/2014/main" id="{79460256-A2AB-E4E2-7A9E-AD20C6D1EC12}"/>
              </a:ext>
            </a:extLst>
          </p:cNvPr>
          <p:cNvSpPr>
            <a:spLocks noGrp="1"/>
          </p:cNvSpPr>
          <p:nvPr>
            <p:ph type="body" sz="quarter" idx="15" hasCustomPrompt="1"/>
          </p:nvPr>
        </p:nvSpPr>
        <p:spPr>
          <a:xfrm>
            <a:off x="8044002" y="3070860"/>
            <a:ext cx="3358800" cy="2998800"/>
          </a:xfrm>
          <a:prstGeom prst="roundRect">
            <a:avLst>
              <a:gd name="adj" fmla="val 3935"/>
            </a:avLst>
          </a:prstGeom>
          <a:solidFill>
            <a:schemeClr val="bg2"/>
          </a:solidFill>
        </p:spPr>
        <p:txBody>
          <a:bodyPr lIns="180000" tIns="252000" rIns="180000" bIns="288000" anchor="b" anchorCtr="0"/>
          <a:lstStyle>
            <a:lvl1pPr algn="ctr">
              <a:spcBef>
                <a:spcPts val="0"/>
              </a:spcBef>
              <a:spcAft>
                <a:spcPts val="300"/>
              </a:spcAft>
              <a:defRPr>
                <a:solidFill>
                  <a:schemeClr val="bg1"/>
                </a:solidFill>
                <a:latin typeface="Inter 18pt SemiBold" panose="02000503000000020004" pitchFamily="2" charset="0"/>
                <a:ea typeface="Inter 18pt SemiBold" panose="02000503000000020004" pitchFamily="2" charset="0"/>
              </a:defRPr>
            </a:lvl1pPr>
            <a:lvl2pPr marL="0" indent="0" algn="ctr">
              <a:spcBef>
                <a:spcPts val="0"/>
              </a:spcBef>
              <a:buFontTx/>
              <a:buNone/>
              <a:defRPr sz="1650">
                <a:solidFill>
                  <a:schemeClr val="bg1"/>
                </a:solidFill>
              </a:defRPr>
            </a:lvl2pPr>
            <a:lvl3pPr marL="0" indent="0" algn="ctr">
              <a:spcBef>
                <a:spcPts val="0"/>
              </a:spcBef>
              <a:buFontTx/>
              <a:buNone/>
              <a:defRPr sz="1650">
                <a:solidFill>
                  <a:schemeClr val="bg1"/>
                </a:solidFill>
              </a:defRPr>
            </a:lvl3pPr>
            <a:lvl4pPr marL="0" indent="0" algn="ctr">
              <a:spcBef>
                <a:spcPts val="0"/>
              </a:spcBef>
              <a:buFontTx/>
              <a:buNone/>
              <a:defRPr sz="1650">
                <a:solidFill>
                  <a:schemeClr val="bg1"/>
                </a:solidFill>
              </a:defRPr>
            </a:lvl4pPr>
            <a:lvl5pPr marL="0" indent="0" algn="ctr">
              <a:spcBef>
                <a:spcPts val="0"/>
              </a:spcBef>
              <a:buFontTx/>
              <a:buNone/>
              <a:defRPr sz="1650">
                <a:solidFill>
                  <a:schemeClr val="bg1"/>
                </a:solidFill>
              </a:defRPr>
            </a:lvl5pPr>
          </a:lstStyle>
          <a:p>
            <a:pPr lvl="0"/>
            <a:r>
              <a:rPr lang="de-DE"/>
              <a:t>First + </a:t>
            </a:r>
            <a:r>
              <a:rPr lang="de-DE" err="1"/>
              <a:t>second</a:t>
            </a:r>
            <a:r>
              <a:rPr lang="de-DE"/>
              <a:t> </a:t>
            </a:r>
            <a:r>
              <a:rPr lang="de-DE" err="1"/>
              <a:t>level</a:t>
            </a:r>
            <a:endParaRPr lang="de-DE"/>
          </a:p>
          <a:p>
            <a:pPr lvl="1"/>
            <a:r>
              <a:rPr lang="de-DE"/>
              <a:t>Second </a:t>
            </a:r>
            <a:r>
              <a:rPr lang="de-DE" err="1"/>
              <a:t>level</a:t>
            </a:r>
            <a:endParaRPr lang="de-DE"/>
          </a:p>
        </p:txBody>
      </p:sp>
    </p:spTree>
    <p:extLst>
      <p:ext uri="{BB962C8B-B14F-4D97-AF65-F5344CB8AC3E}">
        <p14:creationId xmlns:p14="http://schemas.microsoft.com/office/powerpoint/2010/main" val="3258287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784859" y="715644"/>
            <a:ext cx="4320000" cy="1440000"/>
          </a:xfrm>
        </p:spPr>
        <p:txBody>
          <a:bodyPr/>
          <a:lstStyle>
            <a:lvl1pPr>
              <a:lnSpc>
                <a:spcPct val="92000"/>
              </a:lnSpc>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5" name="Textplatzhalter 1">
            <a:extLst>
              <a:ext uri="{FF2B5EF4-FFF2-40B4-BE49-F238E27FC236}">
                <a16:creationId xmlns:a16="http://schemas.microsoft.com/office/drawing/2014/main" id="{D0F9D2B2-7EAF-EA03-D7C4-DFC4360171F0}"/>
              </a:ext>
            </a:extLst>
          </p:cNvPr>
          <p:cNvSpPr>
            <a:spLocks noGrp="1"/>
          </p:cNvSpPr>
          <p:nvPr>
            <p:ph type="body" sz="quarter" idx="14" hasCustomPrompt="1"/>
          </p:nvPr>
        </p:nvSpPr>
        <p:spPr>
          <a:xfrm>
            <a:off x="795600" y="2519910"/>
            <a:ext cx="3355200" cy="3225600"/>
          </a:xfrm>
        </p:spPr>
        <p:txBody>
          <a:bodyPr anchor="b" anchorCtr="0"/>
          <a:lstStyle>
            <a:lvl1pPr>
              <a:spcBef>
                <a:spcPts val="0"/>
              </a:spcBef>
              <a:defRPr/>
            </a:lvl1pPr>
            <a:lvl2pPr marL="0" indent="0">
              <a:spcBef>
                <a:spcPts val="0"/>
              </a:spcBef>
              <a:buFontTx/>
              <a:buNone/>
              <a:defRPr sz="2500"/>
            </a:lvl2pPr>
            <a:lvl3pPr marL="0" indent="0">
              <a:spcBef>
                <a:spcPts val="0"/>
              </a:spcBef>
              <a:buFontTx/>
              <a:buNone/>
              <a:defRPr sz="2500"/>
            </a:lvl3pPr>
            <a:lvl4pPr marL="0" indent="0">
              <a:spcBef>
                <a:spcPts val="0"/>
              </a:spcBef>
              <a:buFontTx/>
              <a:buNone/>
              <a:defRPr sz="2500"/>
            </a:lvl4pPr>
            <a:lvl5pPr marL="0" indent="0">
              <a:spcBef>
                <a:spcPts val="0"/>
              </a:spcBef>
              <a:buFontTx/>
              <a:buNone/>
              <a:defRPr sz="2500"/>
            </a:lvl5pPr>
          </a:lstStyle>
          <a:p>
            <a:pPr lvl="0"/>
            <a:r>
              <a:rPr lang="de-DE"/>
              <a:t>Edit </a:t>
            </a:r>
            <a:r>
              <a:rPr lang="de-DE" err="1"/>
              <a:t>text</a:t>
            </a:r>
            <a:endParaRPr lang="de-DE"/>
          </a:p>
        </p:txBody>
      </p:sp>
      <p:sp>
        <p:nvSpPr>
          <p:cNvPr id="19" name="Diagrammplatzhalter 1">
            <a:extLst>
              <a:ext uri="{FF2B5EF4-FFF2-40B4-BE49-F238E27FC236}">
                <a16:creationId xmlns:a16="http://schemas.microsoft.com/office/drawing/2014/main" id="{2F5BEC3C-F472-DD26-3CCC-AAA97477255F}"/>
              </a:ext>
            </a:extLst>
          </p:cNvPr>
          <p:cNvSpPr>
            <a:spLocks noGrp="1"/>
          </p:cNvSpPr>
          <p:nvPr>
            <p:ph type="chart" sz="quarter" idx="15"/>
          </p:nvPr>
        </p:nvSpPr>
        <p:spPr>
          <a:xfrm>
            <a:off x="4150801" y="0"/>
            <a:ext cx="8041200" cy="6193309"/>
          </a:xfrm>
        </p:spPr>
        <p:txBody>
          <a:bodyPr/>
          <a:lstStyle/>
          <a:p>
            <a:r>
              <a:rPr lang="de-DE"/>
              <a:t>Diagramm durch Klicken auf Symbol hinzufügen</a:t>
            </a:r>
            <a:endParaRPr lang="de-AT"/>
          </a:p>
        </p:txBody>
      </p:sp>
    </p:spTree>
    <p:extLst>
      <p:ext uri="{BB962C8B-B14F-4D97-AF65-F5344CB8AC3E}">
        <p14:creationId xmlns:p14="http://schemas.microsoft.com/office/powerpoint/2010/main" val="2749923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0100" y="784224"/>
            <a:ext cx="6972300" cy="720000"/>
          </a:xfrm>
        </p:spPr>
        <p:txBody>
          <a:bodyPr/>
          <a:lstStyle>
            <a:lvl1pPr>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Tree>
    <p:extLst>
      <p:ext uri="{BB962C8B-B14F-4D97-AF65-F5344CB8AC3E}">
        <p14:creationId xmlns:p14="http://schemas.microsoft.com/office/powerpoint/2010/main" val="302846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26140-8AFB-FD01-41C5-1CF6E700516C}"/>
              </a:ext>
            </a:extLst>
          </p:cNvPr>
          <p:cNvSpPr>
            <a:spLocks noGrp="1"/>
          </p:cNvSpPr>
          <p:nvPr>
            <p:ph type="title"/>
          </p:nvPr>
        </p:nvSpPr>
        <p:spPr>
          <a:xfrm>
            <a:off x="800100" y="784224"/>
            <a:ext cx="10591800" cy="684000"/>
          </a:xfrm>
        </p:spPr>
        <p:txBody>
          <a:bodyPr/>
          <a:lstStyle>
            <a:lvl1pPr>
              <a:defRPr/>
            </a:lvl1pPr>
          </a:lstStyle>
          <a:p>
            <a:r>
              <a:rPr lang="de-DE"/>
              <a:t>Mastertitelformat bearbeiten</a:t>
            </a:r>
            <a:endParaRPr lang="de-AT"/>
          </a:p>
        </p:txBody>
      </p:sp>
      <p:sp>
        <p:nvSpPr>
          <p:cNvPr id="3" name="Fußzeilenplatzhalter 2">
            <a:extLst>
              <a:ext uri="{FF2B5EF4-FFF2-40B4-BE49-F238E27FC236}">
                <a16:creationId xmlns:a16="http://schemas.microsoft.com/office/drawing/2014/main" id="{6C9334F1-8CE9-339E-4206-BABBA242A24B}"/>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FBA47786-E464-0FF2-160D-BFEBEB03A1B5}"/>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34" name="Textplatzhalter 1">
            <a:extLst>
              <a:ext uri="{FF2B5EF4-FFF2-40B4-BE49-F238E27FC236}">
                <a16:creationId xmlns:a16="http://schemas.microsoft.com/office/drawing/2014/main" id="{0D942790-52DD-3BB6-0CF7-2F8739ADD220}"/>
              </a:ext>
            </a:extLst>
          </p:cNvPr>
          <p:cNvSpPr>
            <a:spLocks noGrp="1"/>
          </p:cNvSpPr>
          <p:nvPr>
            <p:ph type="body" sz="quarter" idx="18" hasCustomPrompt="1"/>
          </p:nvPr>
        </p:nvSpPr>
        <p:spPr>
          <a:xfrm>
            <a:off x="803338" y="2024786"/>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33" name="Textplatzhalter 2">
            <a:extLst>
              <a:ext uri="{FF2B5EF4-FFF2-40B4-BE49-F238E27FC236}">
                <a16:creationId xmlns:a16="http://schemas.microsoft.com/office/drawing/2014/main" id="{97E0D600-6591-475F-4379-648A023AE7A1}"/>
              </a:ext>
            </a:extLst>
          </p:cNvPr>
          <p:cNvSpPr>
            <a:spLocks noGrp="1"/>
          </p:cNvSpPr>
          <p:nvPr>
            <p:ph type="body" sz="quarter" idx="17"/>
          </p:nvPr>
        </p:nvSpPr>
        <p:spPr>
          <a:xfrm>
            <a:off x="1678138" y="1981586"/>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
        <p:nvSpPr>
          <p:cNvPr id="35" name="Textplatzhalter 3">
            <a:extLst>
              <a:ext uri="{FF2B5EF4-FFF2-40B4-BE49-F238E27FC236}">
                <a16:creationId xmlns:a16="http://schemas.microsoft.com/office/drawing/2014/main" id="{EE30272E-C1E0-E4BB-E00B-D5BA8EB05B68}"/>
              </a:ext>
            </a:extLst>
          </p:cNvPr>
          <p:cNvSpPr>
            <a:spLocks noGrp="1"/>
          </p:cNvSpPr>
          <p:nvPr>
            <p:ph type="body" sz="quarter" idx="19" hasCustomPrompt="1"/>
          </p:nvPr>
        </p:nvSpPr>
        <p:spPr>
          <a:xfrm>
            <a:off x="803338" y="3236855"/>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36" name="Textplatzhalter 4">
            <a:extLst>
              <a:ext uri="{FF2B5EF4-FFF2-40B4-BE49-F238E27FC236}">
                <a16:creationId xmlns:a16="http://schemas.microsoft.com/office/drawing/2014/main" id="{81AC5E9F-39F0-BACD-B06C-42385C8AFEE7}"/>
              </a:ext>
            </a:extLst>
          </p:cNvPr>
          <p:cNvSpPr>
            <a:spLocks noGrp="1"/>
          </p:cNvSpPr>
          <p:nvPr>
            <p:ph type="body" sz="quarter" idx="20"/>
          </p:nvPr>
        </p:nvSpPr>
        <p:spPr>
          <a:xfrm>
            <a:off x="1678138" y="3193655"/>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
        <p:nvSpPr>
          <p:cNvPr id="37" name="Textplatzhalter 5">
            <a:extLst>
              <a:ext uri="{FF2B5EF4-FFF2-40B4-BE49-F238E27FC236}">
                <a16:creationId xmlns:a16="http://schemas.microsoft.com/office/drawing/2014/main" id="{68AAAA89-E66E-F9A3-507A-2F906D9CC268}"/>
              </a:ext>
            </a:extLst>
          </p:cNvPr>
          <p:cNvSpPr>
            <a:spLocks noGrp="1"/>
          </p:cNvSpPr>
          <p:nvPr>
            <p:ph type="body" sz="quarter" idx="21" hasCustomPrompt="1"/>
          </p:nvPr>
        </p:nvSpPr>
        <p:spPr>
          <a:xfrm>
            <a:off x="803338" y="4448901"/>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38" name="Textplatzhalter 6">
            <a:extLst>
              <a:ext uri="{FF2B5EF4-FFF2-40B4-BE49-F238E27FC236}">
                <a16:creationId xmlns:a16="http://schemas.microsoft.com/office/drawing/2014/main" id="{D29A033E-3AAB-667C-77EE-5184D3DCB1F2}"/>
              </a:ext>
            </a:extLst>
          </p:cNvPr>
          <p:cNvSpPr>
            <a:spLocks noGrp="1"/>
          </p:cNvSpPr>
          <p:nvPr>
            <p:ph type="body" sz="quarter" idx="22"/>
          </p:nvPr>
        </p:nvSpPr>
        <p:spPr>
          <a:xfrm>
            <a:off x="1678138" y="4405701"/>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
        <p:nvSpPr>
          <p:cNvPr id="39" name="Textplatzhalter 7">
            <a:extLst>
              <a:ext uri="{FF2B5EF4-FFF2-40B4-BE49-F238E27FC236}">
                <a16:creationId xmlns:a16="http://schemas.microsoft.com/office/drawing/2014/main" id="{C4D73A6B-38B6-7EE3-1B79-D5367E7676C0}"/>
              </a:ext>
            </a:extLst>
          </p:cNvPr>
          <p:cNvSpPr>
            <a:spLocks noGrp="1"/>
          </p:cNvSpPr>
          <p:nvPr>
            <p:ph type="body" sz="quarter" idx="23" hasCustomPrompt="1"/>
          </p:nvPr>
        </p:nvSpPr>
        <p:spPr>
          <a:xfrm>
            <a:off x="6381047" y="2024786"/>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40" name="Textplatzhalter 8">
            <a:extLst>
              <a:ext uri="{FF2B5EF4-FFF2-40B4-BE49-F238E27FC236}">
                <a16:creationId xmlns:a16="http://schemas.microsoft.com/office/drawing/2014/main" id="{2B55C804-6916-9E09-CEA0-FE1CA728365A}"/>
              </a:ext>
            </a:extLst>
          </p:cNvPr>
          <p:cNvSpPr>
            <a:spLocks noGrp="1"/>
          </p:cNvSpPr>
          <p:nvPr>
            <p:ph type="body" sz="quarter" idx="24"/>
          </p:nvPr>
        </p:nvSpPr>
        <p:spPr>
          <a:xfrm>
            <a:off x="7255847" y="1981586"/>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
        <p:nvSpPr>
          <p:cNvPr id="45" name="Textplatzhalter 9">
            <a:extLst>
              <a:ext uri="{FF2B5EF4-FFF2-40B4-BE49-F238E27FC236}">
                <a16:creationId xmlns:a16="http://schemas.microsoft.com/office/drawing/2014/main" id="{55A68249-53CF-EF46-4DD6-EA70E1EADAC0}"/>
              </a:ext>
            </a:extLst>
          </p:cNvPr>
          <p:cNvSpPr>
            <a:spLocks noGrp="1"/>
          </p:cNvSpPr>
          <p:nvPr>
            <p:ph type="body" sz="quarter" idx="25" hasCustomPrompt="1"/>
          </p:nvPr>
        </p:nvSpPr>
        <p:spPr>
          <a:xfrm>
            <a:off x="6381047" y="3236855"/>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46" name="Textplatzhalter 10">
            <a:extLst>
              <a:ext uri="{FF2B5EF4-FFF2-40B4-BE49-F238E27FC236}">
                <a16:creationId xmlns:a16="http://schemas.microsoft.com/office/drawing/2014/main" id="{5F06FF62-5EBD-CE85-50DF-2678D1C0DBD3}"/>
              </a:ext>
            </a:extLst>
          </p:cNvPr>
          <p:cNvSpPr>
            <a:spLocks noGrp="1"/>
          </p:cNvSpPr>
          <p:nvPr>
            <p:ph type="body" sz="quarter" idx="26"/>
          </p:nvPr>
        </p:nvSpPr>
        <p:spPr>
          <a:xfrm>
            <a:off x="7255847" y="3193655"/>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
        <p:nvSpPr>
          <p:cNvPr id="47" name="Textplatzhalter 11">
            <a:extLst>
              <a:ext uri="{FF2B5EF4-FFF2-40B4-BE49-F238E27FC236}">
                <a16:creationId xmlns:a16="http://schemas.microsoft.com/office/drawing/2014/main" id="{5BFF25F6-8393-A636-1081-38C8CB02F4B8}"/>
              </a:ext>
            </a:extLst>
          </p:cNvPr>
          <p:cNvSpPr>
            <a:spLocks noGrp="1"/>
          </p:cNvSpPr>
          <p:nvPr>
            <p:ph type="body" sz="quarter" idx="27" hasCustomPrompt="1"/>
          </p:nvPr>
        </p:nvSpPr>
        <p:spPr>
          <a:xfrm>
            <a:off x="6381047" y="4448901"/>
            <a:ext cx="626400" cy="568800"/>
          </a:xfrm>
          <a:prstGeom prst="roundRect">
            <a:avLst/>
          </a:prstGeom>
          <a:ln w="6350">
            <a:solidFill>
              <a:schemeClr val="tx1"/>
            </a:solidFill>
          </a:ln>
        </p:spPr>
        <p:txBody>
          <a:bodyPr lIns="36000" tIns="72000" rIns="36000" bIns="36000" anchor="ctr" anchorCtr="0"/>
          <a:lstStyle>
            <a:lvl1pPr algn="ctr">
              <a:lnSpc>
                <a:spcPct val="90000"/>
              </a:lnSpc>
              <a:spcBef>
                <a:spcPts val="0"/>
              </a:spcBef>
              <a:spcAft>
                <a:spcPts val="0"/>
              </a:spcAft>
              <a:defRPr sz="1650" b="1">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err="1"/>
              <a:t>Nr</a:t>
            </a:r>
            <a:endParaRPr lang="de-DE"/>
          </a:p>
        </p:txBody>
      </p:sp>
      <p:sp>
        <p:nvSpPr>
          <p:cNvPr id="48" name="Textplatzhalter 12">
            <a:extLst>
              <a:ext uri="{FF2B5EF4-FFF2-40B4-BE49-F238E27FC236}">
                <a16:creationId xmlns:a16="http://schemas.microsoft.com/office/drawing/2014/main" id="{BD290378-D000-16F1-8167-BB7617883FF0}"/>
              </a:ext>
            </a:extLst>
          </p:cNvPr>
          <p:cNvSpPr>
            <a:spLocks noGrp="1"/>
          </p:cNvSpPr>
          <p:nvPr>
            <p:ph type="body" sz="quarter" idx="28"/>
          </p:nvPr>
        </p:nvSpPr>
        <p:spPr>
          <a:xfrm>
            <a:off x="7255847" y="4405701"/>
            <a:ext cx="4140000" cy="655200"/>
          </a:xfrm>
        </p:spPr>
        <p:txBody>
          <a:bodyPr lIns="90000" tIns="46800" rIns="90000" bIns="46800" anchor="ctr" anchorCtr="0"/>
          <a:lstStyle>
            <a:lvl1pPr>
              <a:lnSpc>
                <a:spcPct val="90000"/>
              </a:lnSpc>
              <a:spcBef>
                <a:spcPts val="0"/>
              </a:spcBef>
              <a:spcAft>
                <a:spcPts val="0"/>
              </a:spcAft>
              <a:defRPr sz="1650" b="0">
                <a:solidFill>
                  <a:schemeClr val="tx1"/>
                </a:solidFill>
              </a:defRPr>
            </a:lvl1pPr>
            <a:lvl2pPr>
              <a:lnSpc>
                <a:spcPct val="90000"/>
              </a:lnSpc>
              <a:spcBef>
                <a:spcPts val="0"/>
              </a:spcBef>
              <a:spcAft>
                <a:spcPts val="0"/>
              </a:spcAft>
              <a:defRPr sz="2000">
                <a:solidFill>
                  <a:schemeClr val="tx1"/>
                </a:solidFill>
              </a:defRPr>
            </a:lvl2pPr>
            <a:lvl3pPr marL="0" indent="0">
              <a:lnSpc>
                <a:spcPct val="90000"/>
              </a:lnSpc>
              <a:spcBef>
                <a:spcPts val="0"/>
              </a:spcBef>
              <a:spcAft>
                <a:spcPts val="0"/>
              </a:spcAft>
              <a:buFontTx/>
              <a:buNone/>
              <a:defRPr sz="2000">
                <a:solidFill>
                  <a:schemeClr val="tx1"/>
                </a:solidFill>
              </a:defRPr>
            </a:lvl3pPr>
            <a:lvl4pPr marL="0" indent="0">
              <a:lnSpc>
                <a:spcPct val="90000"/>
              </a:lnSpc>
              <a:spcBef>
                <a:spcPts val="0"/>
              </a:spcBef>
              <a:buFontTx/>
              <a:buNone/>
              <a:defRPr sz="2000">
                <a:solidFill>
                  <a:schemeClr val="tx1"/>
                </a:solidFill>
              </a:defRPr>
            </a:lvl4pPr>
            <a:lvl5pPr marL="0" indent="0">
              <a:lnSpc>
                <a:spcPct val="90000"/>
              </a:lnSpc>
              <a:spcBef>
                <a:spcPts val="0"/>
              </a:spcBef>
              <a:buFontTx/>
              <a:buNone/>
              <a:defRPr sz="2000">
                <a:solidFill>
                  <a:schemeClr val="tx1"/>
                </a:solidFill>
              </a:defRPr>
            </a:lvl5pPr>
            <a:lvl6pPr marL="0" indent="0">
              <a:lnSpc>
                <a:spcPct val="90000"/>
              </a:lnSpc>
              <a:spcBef>
                <a:spcPts val="0"/>
              </a:spcBef>
              <a:buFontTx/>
              <a:buNone/>
              <a:defRPr sz="2000">
                <a:solidFill>
                  <a:schemeClr val="tx1"/>
                </a:solidFill>
              </a:defRPr>
            </a:lvl6pPr>
            <a:lvl7pPr>
              <a:lnSpc>
                <a:spcPct val="90000"/>
              </a:lnSpc>
              <a:spcBef>
                <a:spcPts val="0"/>
              </a:spcBef>
              <a:buFontTx/>
              <a:buNone/>
              <a:defRPr sz="2000">
                <a:solidFill>
                  <a:schemeClr val="tx1"/>
                </a:solidFill>
              </a:defRPr>
            </a:lvl7pPr>
            <a:lvl8pPr marL="0" indent="0">
              <a:lnSpc>
                <a:spcPct val="90000"/>
              </a:lnSpc>
              <a:spcBef>
                <a:spcPts val="0"/>
              </a:spcBef>
              <a:buFontTx/>
              <a:buNone/>
              <a:defRPr sz="2000">
                <a:solidFill>
                  <a:schemeClr val="tx1"/>
                </a:solidFill>
              </a:defRPr>
            </a:lvl8pPr>
            <a:lvl9pPr marL="0" indent="0">
              <a:lnSpc>
                <a:spcPct val="90000"/>
              </a:lnSpc>
              <a:spcBef>
                <a:spcPts val="0"/>
              </a:spcBef>
              <a:buFontTx/>
              <a:buNone/>
              <a:defRPr sz="2000">
                <a:solidFill>
                  <a:schemeClr val="tx1"/>
                </a:solidFill>
              </a:defRPr>
            </a:lvl9pPr>
          </a:lstStyle>
          <a:p>
            <a:pPr lvl="0"/>
            <a:r>
              <a:rPr lang="de-DE"/>
              <a:t>Mastertextformat bearbeiten</a:t>
            </a:r>
          </a:p>
        </p:txBody>
      </p:sp>
    </p:spTree>
    <p:extLst>
      <p:ext uri="{BB962C8B-B14F-4D97-AF65-F5344CB8AC3E}">
        <p14:creationId xmlns:p14="http://schemas.microsoft.com/office/powerpoint/2010/main" val="1208170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784859" y="715644"/>
            <a:ext cx="4320000" cy="1440000"/>
          </a:xfrm>
        </p:spPr>
        <p:txBody>
          <a:bodyPr/>
          <a:lstStyle>
            <a:lvl1pPr>
              <a:lnSpc>
                <a:spcPct val="92000"/>
              </a:lnSpc>
              <a:defRPr>
                <a:latin typeface="Inter 18pt SemiBold" panose="02000503000000020004" pitchFamily="2" charset="0"/>
                <a:ea typeface="Inter 18pt SemiBold" panose="02000503000000020004" pitchFamily="2" charset="0"/>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5" name="Textplatzhalter 1">
            <a:extLst>
              <a:ext uri="{FF2B5EF4-FFF2-40B4-BE49-F238E27FC236}">
                <a16:creationId xmlns:a16="http://schemas.microsoft.com/office/drawing/2014/main" id="{D0F9D2B2-7EAF-EA03-D7C4-DFC4360171F0}"/>
              </a:ext>
            </a:extLst>
          </p:cNvPr>
          <p:cNvSpPr>
            <a:spLocks noGrp="1"/>
          </p:cNvSpPr>
          <p:nvPr>
            <p:ph type="body" sz="quarter" idx="14" hasCustomPrompt="1"/>
          </p:nvPr>
        </p:nvSpPr>
        <p:spPr>
          <a:xfrm>
            <a:off x="7787641" y="1114425"/>
            <a:ext cx="3604259" cy="1906306"/>
          </a:xfrm>
        </p:spPr>
        <p:txBody>
          <a:bodyPr anchor="b" anchorCtr="0"/>
          <a:lstStyle>
            <a:lvl1pPr>
              <a:spcBef>
                <a:spcPts val="0"/>
              </a:spcBef>
              <a:defRPr/>
            </a:lvl1pPr>
            <a:lvl2pPr marL="0" indent="0">
              <a:spcBef>
                <a:spcPts val="0"/>
              </a:spcBef>
              <a:buFontTx/>
              <a:buNone/>
              <a:defRPr sz="2500"/>
            </a:lvl2pPr>
            <a:lvl3pPr marL="0" indent="0">
              <a:spcBef>
                <a:spcPts val="0"/>
              </a:spcBef>
              <a:buFontTx/>
              <a:buNone/>
              <a:defRPr sz="2500"/>
            </a:lvl3pPr>
            <a:lvl4pPr marL="0" indent="0">
              <a:spcBef>
                <a:spcPts val="0"/>
              </a:spcBef>
              <a:buFontTx/>
              <a:buNone/>
              <a:defRPr sz="2500"/>
            </a:lvl4pPr>
            <a:lvl5pPr marL="0" indent="0">
              <a:spcBef>
                <a:spcPts val="0"/>
              </a:spcBef>
              <a:buFontTx/>
              <a:buNone/>
              <a:defRPr sz="2500"/>
            </a:lvl5pPr>
          </a:lstStyle>
          <a:p>
            <a:pPr lvl="0"/>
            <a:r>
              <a:rPr lang="de-DE"/>
              <a:t>Edit </a:t>
            </a:r>
            <a:r>
              <a:rPr lang="de-DE" err="1"/>
              <a:t>text</a:t>
            </a:r>
            <a:endParaRPr lang="de-DE"/>
          </a:p>
        </p:txBody>
      </p:sp>
      <p:sp>
        <p:nvSpPr>
          <p:cNvPr id="8" name="Textplatzhalter 2">
            <a:extLst>
              <a:ext uri="{FF2B5EF4-FFF2-40B4-BE49-F238E27FC236}">
                <a16:creationId xmlns:a16="http://schemas.microsoft.com/office/drawing/2014/main" id="{B74BC09C-6FE5-EE07-F767-9E0980129D13}"/>
              </a:ext>
            </a:extLst>
          </p:cNvPr>
          <p:cNvSpPr>
            <a:spLocks noGrp="1"/>
          </p:cNvSpPr>
          <p:nvPr>
            <p:ph type="body" sz="quarter" idx="15" hasCustomPrompt="1"/>
          </p:nvPr>
        </p:nvSpPr>
        <p:spPr>
          <a:xfrm>
            <a:off x="7326000" y="3276000"/>
            <a:ext cx="3619500" cy="1363988"/>
          </a:xfrm>
        </p:spPr>
        <p:txBody>
          <a:bodyPr/>
          <a:lstStyle>
            <a:lvl1pPr algn="ctr">
              <a:spcBef>
                <a:spcPts val="0"/>
              </a:spcBef>
              <a:defRPr sz="10000" spc="-200" baseline="0">
                <a:solidFill>
                  <a:schemeClr val="accent2"/>
                </a:solidFill>
                <a:latin typeface="Inter 18pt Light" panose="02000503000000020004" pitchFamily="2" charset="0"/>
                <a:ea typeface="Inter 18pt Light" panose="02000503000000020004" pitchFamily="2" charset="0"/>
              </a:defRPr>
            </a:lvl1pPr>
            <a:lvl2pPr marL="0" indent="0">
              <a:spcBef>
                <a:spcPts val="0"/>
              </a:spcBef>
              <a:buFontTx/>
              <a:buNone/>
              <a:defRPr sz="10000">
                <a:solidFill>
                  <a:schemeClr val="accent2"/>
                </a:solidFill>
                <a:latin typeface="Inter 18pt Light" panose="02000503000000020004" pitchFamily="2" charset="0"/>
                <a:ea typeface="Inter 18pt Light" panose="02000503000000020004" pitchFamily="2" charset="0"/>
              </a:defRPr>
            </a:lvl2pPr>
            <a:lvl3pPr marL="0" indent="0">
              <a:spcBef>
                <a:spcPts val="0"/>
              </a:spcBef>
              <a:buFontTx/>
              <a:buNone/>
              <a:defRPr sz="10000">
                <a:solidFill>
                  <a:schemeClr val="accent2"/>
                </a:solidFill>
                <a:latin typeface="Inter 18pt Light" panose="02000503000000020004" pitchFamily="2" charset="0"/>
                <a:ea typeface="Inter 18pt Light" panose="02000503000000020004" pitchFamily="2" charset="0"/>
              </a:defRPr>
            </a:lvl3pPr>
            <a:lvl4pPr marL="0" indent="0">
              <a:spcBef>
                <a:spcPts val="0"/>
              </a:spcBef>
              <a:buFontTx/>
              <a:buNone/>
              <a:defRPr sz="10000">
                <a:solidFill>
                  <a:schemeClr val="accent2"/>
                </a:solidFill>
                <a:latin typeface="Inter 18pt Light" panose="02000503000000020004" pitchFamily="2" charset="0"/>
                <a:ea typeface="Inter 18pt Light" panose="02000503000000020004" pitchFamily="2" charset="0"/>
              </a:defRPr>
            </a:lvl4pPr>
            <a:lvl5pPr marL="0" indent="0">
              <a:spcBef>
                <a:spcPts val="0"/>
              </a:spcBef>
              <a:buFontTx/>
              <a:buNone/>
              <a:defRPr sz="10000">
                <a:solidFill>
                  <a:schemeClr val="accent2"/>
                </a:solidFill>
                <a:latin typeface="Inter 18pt Light" panose="02000503000000020004" pitchFamily="2" charset="0"/>
                <a:ea typeface="Inter 18pt Light" panose="02000503000000020004" pitchFamily="2" charset="0"/>
              </a:defRPr>
            </a:lvl5pPr>
          </a:lstStyle>
          <a:p>
            <a:pPr lvl="0"/>
            <a:r>
              <a:rPr lang="de-DE"/>
              <a:t>Year</a:t>
            </a:r>
          </a:p>
        </p:txBody>
      </p:sp>
      <p:sp>
        <p:nvSpPr>
          <p:cNvPr id="10" name="Timeline">
            <a:extLst>
              <a:ext uri="{FF2B5EF4-FFF2-40B4-BE49-F238E27FC236}">
                <a16:creationId xmlns:a16="http://schemas.microsoft.com/office/drawing/2014/main" id="{DEF613CF-9053-C12D-72B7-69E6F13A3DCF}"/>
              </a:ext>
            </a:extLst>
          </p:cNvPr>
          <p:cNvSpPr/>
          <p:nvPr userDrawn="1"/>
        </p:nvSpPr>
        <p:spPr>
          <a:xfrm>
            <a:off x="0" y="4983955"/>
            <a:ext cx="12192000" cy="126000"/>
          </a:xfrm>
          <a:prstGeom prst="rect">
            <a:avLst/>
          </a:prstGeom>
          <a:solidFill>
            <a:srgbClr val="174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Bullet L">
            <a:extLst>
              <a:ext uri="{FF2B5EF4-FFF2-40B4-BE49-F238E27FC236}">
                <a16:creationId xmlns:a16="http://schemas.microsoft.com/office/drawing/2014/main" id="{8E34B698-9993-E873-1479-54AA11DB5213}"/>
              </a:ext>
            </a:extLst>
          </p:cNvPr>
          <p:cNvSpPr/>
          <p:nvPr userDrawn="1"/>
        </p:nvSpPr>
        <p:spPr>
          <a:xfrm>
            <a:off x="8897776" y="4767263"/>
            <a:ext cx="543880" cy="55462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platzhalter 3">
            <a:extLst>
              <a:ext uri="{FF2B5EF4-FFF2-40B4-BE49-F238E27FC236}">
                <a16:creationId xmlns:a16="http://schemas.microsoft.com/office/drawing/2014/main" id="{DD95B1E6-502D-0EBA-D4C4-9FA605C49272}"/>
              </a:ext>
            </a:extLst>
          </p:cNvPr>
          <p:cNvSpPr>
            <a:spLocks noGrp="1"/>
          </p:cNvSpPr>
          <p:nvPr>
            <p:ph type="body" sz="quarter" idx="16" hasCustomPrompt="1"/>
          </p:nvPr>
        </p:nvSpPr>
        <p:spPr>
          <a:xfrm>
            <a:off x="255600" y="5472000"/>
            <a:ext cx="1330325" cy="288000"/>
          </a:xfrm>
        </p:spPr>
        <p:txBody>
          <a:bodyPr/>
          <a:lstStyle>
            <a:lvl1pPr algn="ctr">
              <a:spcBef>
                <a:spcPts val="0"/>
              </a:spcBef>
              <a:defRPr sz="1650"/>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Year</a:t>
            </a:r>
          </a:p>
        </p:txBody>
      </p:sp>
      <p:sp>
        <p:nvSpPr>
          <p:cNvPr id="14" name="Textplatzhalter 4">
            <a:extLst>
              <a:ext uri="{FF2B5EF4-FFF2-40B4-BE49-F238E27FC236}">
                <a16:creationId xmlns:a16="http://schemas.microsoft.com/office/drawing/2014/main" id="{E8AEDF67-9EDC-F34A-644A-CF77F6BC934E}"/>
              </a:ext>
            </a:extLst>
          </p:cNvPr>
          <p:cNvSpPr>
            <a:spLocks noGrp="1"/>
          </p:cNvSpPr>
          <p:nvPr>
            <p:ph type="body" sz="quarter" idx="17" hasCustomPrompt="1"/>
          </p:nvPr>
        </p:nvSpPr>
        <p:spPr>
          <a:xfrm>
            <a:off x="2307600" y="5472000"/>
            <a:ext cx="1330325" cy="288000"/>
          </a:xfrm>
        </p:spPr>
        <p:txBody>
          <a:bodyPr/>
          <a:lstStyle>
            <a:lvl1pPr algn="ctr">
              <a:spcBef>
                <a:spcPts val="0"/>
              </a:spcBef>
              <a:defRPr sz="1650"/>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Year</a:t>
            </a:r>
          </a:p>
        </p:txBody>
      </p:sp>
      <p:sp>
        <p:nvSpPr>
          <p:cNvPr id="15" name="Textplatzhalter 5">
            <a:extLst>
              <a:ext uri="{FF2B5EF4-FFF2-40B4-BE49-F238E27FC236}">
                <a16:creationId xmlns:a16="http://schemas.microsoft.com/office/drawing/2014/main" id="{824605C8-FCE3-F5FF-C1EE-AF4A2F56B381}"/>
              </a:ext>
            </a:extLst>
          </p:cNvPr>
          <p:cNvSpPr>
            <a:spLocks noGrp="1"/>
          </p:cNvSpPr>
          <p:nvPr>
            <p:ph type="body" sz="quarter" idx="18" hasCustomPrompt="1"/>
          </p:nvPr>
        </p:nvSpPr>
        <p:spPr>
          <a:xfrm>
            <a:off x="4359600" y="5472000"/>
            <a:ext cx="1330325" cy="288000"/>
          </a:xfrm>
        </p:spPr>
        <p:txBody>
          <a:bodyPr/>
          <a:lstStyle>
            <a:lvl1pPr algn="ctr">
              <a:spcBef>
                <a:spcPts val="0"/>
              </a:spcBef>
              <a:defRPr sz="1650"/>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Year</a:t>
            </a:r>
          </a:p>
        </p:txBody>
      </p:sp>
      <p:sp>
        <p:nvSpPr>
          <p:cNvPr id="16" name="Textplatzhalter 6">
            <a:extLst>
              <a:ext uri="{FF2B5EF4-FFF2-40B4-BE49-F238E27FC236}">
                <a16:creationId xmlns:a16="http://schemas.microsoft.com/office/drawing/2014/main" id="{29C1DBC0-B4FE-6971-502D-E721DD62B42E}"/>
              </a:ext>
            </a:extLst>
          </p:cNvPr>
          <p:cNvSpPr>
            <a:spLocks noGrp="1"/>
          </p:cNvSpPr>
          <p:nvPr>
            <p:ph type="body" sz="quarter" idx="19" hasCustomPrompt="1"/>
          </p:nvPr>
        </p:nvSpPr>
        <p:spPr>
          <a:xfrm>
            <a:off x="6436800" y="5472000"/>
            <a:ext cx="1330325" cy="288000"/>
          </a:xfrm>
        </p:spPr>
        <p:txBody>
          <a:bodyPr/>
          <a:lstStyle>
            <a:lvl1pPr algn="ctr">
              <a:spcBef>
                <a:spcPts val="0"/>
              </a:spcBef>
              <a:defRPr sz="1650"/>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Year</a:t>
            </a:r>
          </a:p>
        </p:txBody>
      </p:sp>
      <p:sp>
        <p:nvSpPr>
          <p:cNvPr id="17" name="Textplatzhalter 7">
            <a:extLst>
              <a:ext uri="{FF2B5EF4-FFF2-40B4-BE49-F238E27FC236}">
                <a16:creationId xmlns:a16="http://schemas.microsoft.com/office/drawing/2014/main" id="{C1D4222A-E33E-10E4-F4D0-5A09B2D52827}"/>
              </a:ext>
            </a:extLst>
          </p:cNvPr>
          <p:cNvSpPr>
            <a:spLocks noGrp="1"/>
          </p:cNvSpPr>
          <p:nvPr>
            <p:ph type="body" sz="quarter" idx="20" hasCustomPrompt="1"/>
          </p:nvPr>
        </p:nvSpPr>
        <p:spPr>
          <a:xfrm>
            <a:off x="10548000" y="5472000"/>
            <a:ext cx="1330325" cy="288000"/>
          </a:xfrm>
        </p:spPr>
        <p:txBody>
          <a:bodyPr/>
          <a:lstStyle>
            <a:lvl1pPr algn="ctr">
              <a:spcBef>
                <a:spcPts val="0"/>
              </a:spcBef>
              <a:defRPr sz="1650"/>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Year</a:t>
            </a:r>
          </a:p>
        </p:txBody>
      </p:sp>
      <p:sp>
        <p:nvSpPr>
          <p:cNvPr id="12" name="Bullet S 1">
            <a:extLst>
              <a:ext uri="{FF2B5EF4-FFF2-40B4-BE49-F238E27FC236}">
                <a16:creationId xmlns:a16="http://schemas.microsoft.com/office/drawing/2014/main" id="{654E11E9-1ABC-869D-4483-1D57A373FB7B}"/>
              </a:ext>
            </a:extLst>
          </p:cNvPr>
          <p:cNvSpPr/>
          <p:nvPr userDrawn="1"/>
        </p:nvSpPr>
        <p:spPr>
          <a:xfrm>
            <a:off x="792002" y="4861694"/>
            <a:ext cx="365760" cy="365760"/>
          </a:xfrm>
          <a:prstGeom prst="ellipse">
            <a:avLst/>
          </a:prstGeom>
          <a:solidFill>
            <a:srgbClr val="174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Bullet S 2">
            <a:extLst>
              <a:ext uri="{FF2B5EF4-FFF2-40B4-BE49-F238E27FC236}">
                <a16:creationId xmlns:a16="http://schemas.microsoft.com/office/drawing/2014/main" id="{4CA6AFD0-10C0-2001-96A0-120D1CF4C9A9}"/>
              </a:ext>
            </a:extLst>
          </p:cNvPr>
          <p:cNvSpPr/>
          <p:nvPr userDrawn="1"/>
        </p:nvSpPr>
        <p:spPr>
          <a:xfrm>
            <a:off x="2837511" y="4861694"/>
            <a:ext cx="365760" cy="3657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Bullet S 3">
            <a:extLst>
              <a:ext uri="{FF2B5EF4-FFF2-40B4-BE49-F238E27FC236}">
                <a16:creationId xmlns:a16="http://schemas.microsoft.com/office/drawing/2014/main" id="{472AED30-73EC-7153-7BC5-8F587F550213}"/>
              </a:ext>
            </a:extLst>
          </p:cNvPr>
          <p:cNvSpPr/>
          <p:nvPr userDrawn="1"/>
        </p:nvSpPr>
        <p:spPr>
          <a:xfrm>
            <a:off x="4893401" y="4861694"/>
            <a:ext cx="365760" cy="3657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Bullet S 4">
            <a:extLst>
              <a:ext uri="{FF2B5EF4-FFF2-40B4-BE49-F238E27FC236}">
                <a16:creationId xmlns:a16="http://schemas.microsoft.com/office/drawing/2014/main" id="{88DCD0E9-1724-7F93-B23E-E1C319EE0CC1}"/>
              </a:ext>
            </a:extLst>
          </p:cNvPr>
          <p:cNvSpPr/>
          <p:nvPr userDrawn="1"/>
        </p:nvSpPr>
        <p:spPr>
          <a:xfrm>
            <a:off x="6937602" y="4861694"/>
            <a:ext cx="365760" cy="3657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Bullet S 5">
            <a:extLst>
              <a:ext uri="{FF2B5EF4-FFF2-40B4-BE49-F238E27FC236}">
                <a16:creationId xmlns:a16="http://schemas.microsoft.com/office/drawing/2014/main" id="{300A34D4-34A3-3464-0CF3-775202EFE8FA}"/>
              </a:ext>
            </a:extLst>
          </p:cNvPr>
          <p:cNvSpPr/>
          <p:nvPr userDrawn="1"/>
        </p:nvSpPr>
        <p:spPr>
          <a:xfrm>
            <a:off x="11036583" y="4861694"/>
            <a:ext cx="365760" cy="3657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32288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784858" y="715644"/>
            <a:ext cx="6987542" cy="720000"/>
          </a:xfrm>
        </p:spPr>
        <p:txBody>
          <a:bodyPr/>
          <a:lstStyle>
            <a:lvl1pPr>
              <a:lnSpc>
                <a:spcPct val="92000"/>
              </a:lnSpc>
              <a:defRPr>
                <a:latin typeface="Inter 18pt SemiBold" panose="02000503000000020004" pitchFamily="2" charset="0"/>
                <a:ea typeface="Inter 18pt SemiBold" panose="02000503000000020004" pitchFamily="2" charset="0"/>
              </a:defRPr>
            </a:lvl1pPr>
          </a:lstStyle>
          <a:p>
            <a:r>
              <a:rPr lang="en-US"/>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
        <p:nvSpPr>
          <p:cNvPr id="6" name="Textplatzhalter 1">
            <a:extLst>
              <a:ext uri="{FF2B5EF4-FFF2-40B4-BE49-F238E27FC236}">
                <a16:creationId xmlns:a16="http://schemas.microsoft.com/office/drawing/2014/main" id="{FC7FE040-F760-A571-86CB-7C9BEA43C5C5}"/>
              </a:ext>
            </a:extLst>
          </p:cNvPr>
          <p:cNvSpPr>
            <a:spLocks noGrp="1"/>
          </p:cNvSpPr>
          <p:nvPr>
            <p:ph type="body" sz="quarter" idx="15" hasCustomPrompt="1"/>
          </p:nvPr>
        </p:nvSpPr>
        <p:spPr>
          <a:xfrm>
            <a:off x="433600" y="4233600"/>
            <a:ext cx="2160000" cy="1831904"/>
          </a:xfrm>
        </p:spPr>
        <p:txBody>
          <a:bodyPr/>
          <a:lstStyle>
            <a:lvl1pPr algn="ctr">
              <a:spcBef>
                <a:spcPts val="0"/>
              </a:spcBef>
              <a:defRPr sz="1650">
                <a:solidFill>
                  <a:schemeClr val="tx1"/>
                </a:solidFill>
              </a:defRPr>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Edit </a:t>
            </a:r>
            <a:r>
              <a:rPr lang="de-DE" err="1"/>
              <a:t>text</a:t>
            </a:r>
            <a:endParaRPr lang="de-DE"/>
          </a:p>
        </p:txBody>
      </p:sp>
      <p:sp>
        <p:nvSpPr>
          <p:cNvPr id="10" name="Textplatzhalter 2">
            <a:extLst>
              <a:ext uri="{FF2B5EF4-FFF2-40B4-BE49-F238E27FC236}">
                <a16:creationId xmlns:a16="http://schemas.microsoft.com/office/drawing/2014/main" id="{AD0C3A4C-9789-6249-820A-786121D1DB01}"/>
              </a:ext>
            </a:extLst>
          </p:cNvPr>
          <p:cNvSpPr>
            <a:spLocks noGrp="1"/>
          </p:cNvSpPr>
          <p:nvPr>
            <p:ph type="body" sz="quarter" idx="16" hasCustomPrompt="1"/>
          </p:nvPr>
        </p:nvSpPr>
        <p:spPr>
          <a:xfrm>
            <a:off x="2727300" y="4233600"/>
            <a:ext cx="2160000" cy="1831904"/>
          </a:xfrm>
        </p:spPr>
        <p:txBody>
          <a:bodyPr/>
          <a:lstStyle>
            <a:lvl1pPr algn="ctr">
              <a:spcBef>
                <a:spcPts val="0"/>
              </a:spcBef>
              <a:defRPr sz="1650">
                <a:solidFill>
                  <a:schemeClr val="tx1"/>
                </a:solidFill>
              </a:defRPr>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Edit </a:t>
            </a:r>
            <a:r>
              <a:rPr lang="de-DE" err="1"/>
              <a:t>text</a:t>
            </a:r>
            <a:endParaRPr lang="de-DE"/>
          </a:p>
        </p:txBody>
      </p:sp>
      <p:sp>
        <p:nvSpPr>
          <p:cNvPr id="14" name="Textplatzhalter 3">
            <a:extLst>
              <a:ext uri="{FF2B5EF4-FFF2-40B4-BE49-F238E27FC236}">
                <a16:creationId xmlns:a16="http://schemas.microsoft.com/office/drawing/2014/main" id="{E40D20D0-F6CD-39AA-622E-D71181C452AD}"/>
              </a:ext>
            </a:extLst>
          </p:cNvPr>
          <p:cNvSpPr>
            <a:spLocks noGrp="1"/>
          </p:cNvSpPr>
          <p:nvPr>
            <p:ph type="body" sz="quarter" idx="17" hasCustomPrompt="1"/>
          </p:nvPr>
        </p:nvSpPr>
        <p:spPr>
          <a:xfrm>
            <a:off x="5021000" y="4233600"/>
            <a:ext cx="2160000" cy="1831904"/>
          </a:xfrm>
        </p:spPr>
        <p:txBody>
          <a:bodyPr/>
          <a:lstStyle>
            <a:lvl1pPr algn="ctr">
              <a:spcBef>
                <a:spcPts val="0"/>
              </a:spcBef>
              <a:defRPr sz="1650">
                <a:solidFill>
                  <a:schemeClr val="tx1"/>
                </a:solidFill>
              </a:defRPr>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Edit </a:t>
            </a:r>
            <a:r>
              <a:rPr lang="de-DE" err="1"/>
              <a:t>text</a:t>
            </a:r>
            <a:endParaRPr lang="de-DE"/>
          </a:p>
        </p:txBody>
      </p:sp>
      <p:sp>
        <p:nvSpPr>
          <p:cNvPr id="15" name="Textplatzhalter 4">
            <a:extLst>
              <a:ext uri="{FF2B5EF4-FFF2-40B4-BE49-F238E27FC236}">
                <a16:creationId xmlns:a16="http://schemas.microsoft.com/office/drawing/2014/main" id="{BE72242E-C353-6F98-8883-D23E38E97905}"/>
              </a:ext>
            </a:extLst>
          </p:cNvPr>
          <p:cNvSpPr>
            <a:spLocks noGrp="1"/>
          </p:cNvSpPr>
          <p:nvPr>
            <p:ph type="body" sz="quarter" idx="18" hasCustomPrompt="1"/>
          </p:nvPr>
        </p:nvSpPr>
        <p:spPr>
          <a:xfrm>
            <a:off x="7314700" y="4233600"/>
            <a:ext cx="2160000" cy="1831904"/>
          </a:xfrm>
        </p:spPr>
        <p:txBody>
          <a:bodyPr/>
          <a:lstStyle>
            <a:lvl1pPr algn="ctr">
              <a:spcBef>
                <a:spcPts val="0"/>
              </a:spcBef>
              <a:defRPr sz="1650">
                <a:solidFill>
                  <a:schemeClr val="tx1"/>
                </a:solidFill>
              </a:defRPr>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Edit </a:t>
            </a:r>
            <a:r>
              <a:rPr lang="de-DE" err="1"/>
              <a:t>text</a:t>
            </a:r>
            <a:endParaRPr lang="de-DE"/>
          </a:p>
        </p:txBody>
      </p:sp>
      <p:sp>
        <p:nvSpPr>
          <p:cNvPr id="16" name="Textplatzhalter 5">
            <a:extLst>
              <a:ext uri="{FF2B5EF4-FFF2-40B4-BE49-F238E27FC236}">
                <a16:creationId xmlns:a16="http://schemas.microsoft.com/office/drawing/2014/main" id="{21D8555F-29B4-57A0-47C1-C4AD54094C6B}"/>
              </a:ext>
            </a:extLst>
          </p:cNvPr>
          <p:cNvSpPr>
            <a:spLocks noGrp="1"/>
          </p:cNvSpPr>
          <p:nvPr>
            <p:ph type="body" sz="quarter" idx="19" hasCustomPrompt="1"/>
          </p:nvPr>
        </p:nvSpPr>
        <p:spPr>
          <a:xfrm>
            <a:off x="9608400" y="4233600"/>
            <a:ext cx="2160000" cy="1831904"/>
          </a:xfrm>
        </p:spPr>
        <p:txBody>
          <a:bodyPr/>
          <a:lstStyle>
            <a:lvl1pPr algn="ctr">
              <a:spcBef>
                <a:spcPts val="0"/>
              </a:spcBef>
              <a:defRPr sz="1650">
                <a:solidFill>
                  <a:schemeClr val="tx1"/>
                </a:solidFill>
              </a:defRPr>
            </a:lvl1pPr>
            <a:lvl2pPr marL="0" indent="0" algn="ctr">
              <a:spcBef>
                <a:spcPts val="0"/>
              </a:spcBef>
              <a:buFontTx/>
              <a:buNone/>
              <a:defRPr sz="1650"/>
            </a:lvl2pPr>
            <a:lvl3pPr marL="0" indent="0" algn="ctr">
              <a:spcBef>
                <a:spcPts val="0"/>
              </a:spcBef>
              <a:buFontTx/>
              <a:buNone/>
              <a:defRPr sz="1650"/>
            </a:lvl3pPr>
            <a:lvl4pPr marL="0" indent="0" algn="ctr">
              <a:spcBef>
                <a:spcPts val="0"/>
              </a:spcBef>
              <a:buFontTx/>
              <a:buNone/>
              <a:defRPr sz="1650"/>
            </a:lvl4pPr>
            <a:lvl5pPr marL="0" indent="0" algn="ctr">
              <a:spcBef>
                <a:spcPts val="0"/>
              </a:spcBef>
              <a:buFontTx/>
              <a:buNone/>
              <a:defRPr sz="1650"/>
            </a:lvl5pPr>
          </a:lstStyle>
          <a:p>
            <a:pPr lvl="0"/>
            <a:r>
              <a:rPr lang="de-DE"/>
              <a:t>Edit </a:t>
            </a:r>
            <a:r>
              <a:rPr lang="de-DE" err="1"/>
              <a:t>text</a:t>
            </a:r>
            <a:endParaRPr lang="de-DE"/>
          </a:p>
        </p:txBody>
      </p:sp>
    </p:spTree>
    <p:extLst>
      <p:ext uri="{BB962C8B-B14F-4D97-AF65-F5344CB8AC3E}">
        <p14:creationId xmlns:p14="http://schemas.microsoft.com/office/powerpoint/2010/main" val="2755720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ols: Symbols">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CCF564B7-715D-4EB1-999D-53623C59A260}" type="slidenum">
              <a:rPr lang="de-AT" smtClean="0"/>
              <a:pPr/>
              <a:t>‹#›</a:t>
            </a:fld>
            <a:endParaRPr lang="de-AT"/>
          </a:p>
        </p:txBody>
      </p:sp>
    </p:spTree>
    <p:extLst>
      <p:ext uri="{BB962C8B-B14F-4D97-AF65-F5344CB8AC3E}">
        <p14:creationId xmlns:p14="http://schemas.microsoft.com/office/powerpoint/2010/main" val="27992159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2800" y="1418400"/>
            <a:ext cx="6972300" cy="1944000"/>
          </a:xfrm>
        </p:spPr>
        <p:txBody>
          <a:bodyPr anchor="t" anchorCtr="0"/>
          <a:lstStyle>
            <a:lvl1pPr>
              <a:defRPr sz="7500" b="1" spc="20" baseline="0">
                <a:solidFill>
                  <a:schemeClr val="tx2"/>
                </a:solidFill>
                <a:latin typeface="+mj-lt"/>
                <a:ea typeface="Inter 18pt SemiBold" panose="02000503000000020004" pitchFamily="2" charset="0"/>
              </a:defRPr>
            </a:lvl1pPr>
          </a:lstStyle>
          <a:p>
            <a:r>
              <a:rPr lang="de-DE"/>
              <a:t>Edit </a:t>
            </a:r>
            <a:r>
              <a:rPr lang="de-DE" err="1"/>
              <a:t>text</a:t>
            </a:r>
            <a:br>
              <a:rPr lang="de-DE"/>
            </a:b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lvl1pPr>
              <a:defRPr>
                <a:solidFill>
                  <a:schemeClr val="tx2"/>
                </a:solidFill>
              </a:defRPr>
            </a:lvl1pPr>
          </a:lstStyle>
          <a:p>
            <a:r>
              <a:rPr lang="de-AT"/>
              <a:t>Title | Confidentiality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lvl1pPr>
              <a:defRPr>
                <a:solidFill>
                  <a:schemeClr val="tx2"/>
                </a:solidFill>
              </a:defRPr>
            </a:lvl1pPr>
          </a:lstStyle>
          <a:p>
            <a:fld id="{CCF564B7-715D-4EB1-999D-53623C59A260}" type="slidenum">
              <a:rPr lang="de-AT" smtClean="0"/>
              <a:pPr/>
              <a:t>‹#›</a:t>
            </a:fld>
            <a:endParaRPr lang="de-AT"/>
          </a:p>
        </p:txBody>
      </p:sp>
      <p:pic>
        <p:nvPicPr>
          <p:cNvPr id="9" name="BBM Logo">
            <a:extLst>
              <a:ext uri="{FF2B5EF4-FFF2-40B4-BE49-F238E27FC236}">
                <a16:creationId xmlns:a16="http://schemas.microsoft.com/office/drawing/2014/main" id="{FC7CF597-0709-B7EB-8F42-01B4AB8052B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981950" y="788994"/>
            <a:ext cx="3419999" cy="2570245"/>
          </a:xfrm>
          <a:prstGeom prst="rect">
            <a:avLst/>
          </a:prstGeom>
        </p:spPr>
      </p:pic>
      <p:sp>
        <p:nvSpPr>
          <p:cNvPr id="12" name="Textplatzhalter 1">
            <a:extLst>
              <a:ext uri="{FF2B5EF4-FFF2-40B4-BE49-F238E27FC236}">
                <a16:creationId xmlns:a16="http://schemas.microsoft.com/office/drawing/2014/main" id="{F2452B97-EED3-3909-2DA3-176168BB79E1}"/>
              </a:ext>
            </a:extLst>
          </p:cNvPr>
          <p:cNvSpPr>
            <a:spLocks noGrp="1"/>
          </p:cNvSpPr>
          <p:nvPr>
            <p:ph type="body" sz="quarter" idx="15" hasCustomPrompt="1"/>
          </p:nvPr>
        </p:nvSpPr>
        <p:spPr>
          <a:xfrm>
            <a:off x="795600" y="4597200"/>
            <a:ext cx="6973200" cy="540000"/>
          </a:xfrm>
        </p:spPr>
        <p:txBody>
          <a:bodyPr/>
          <a:lstStyle>
            <a:lvl1pPr>
              <a:spcBef>
                <a:spcPts val="0"/>
              </a:spcBef>
              <a:defRPr sz="1650">
                <a:solidFill>
                  <a:schemeClr val="tx2"/>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sp>
        <p:nvSpPr>
          <p:cNvPr id="13" name="Textplatzhalter 2">
            <a:extLst>
              <a:ext uri="{FF2B5EF4-FFF2-40B4-BE49-F238E27FC236}">
                <a16:creationId xmlns:a16="http://schemas.microsoft.com/office/drawing/2014/main" id="{1496F5F5-2D85-61B7-5C2B-45744FEC7705}"/>
              </a:ext>
            </a:extLst>
          </p:cNvPr>
          <p:cNvSpPr>
            <a:spLocks noGrp="1"/>
          </p:cNvSpPr>
          <p:nvPr>
            <p:ph type="body" sz="quarter" idx="16" hasCustomPrompt="1"/>
          </p:nvPr>
        </p:nvSpPr>
        <p:spPr>
          <a:xfrm>
            <a:off x="795600" y="5232200"/>
            <a:ext cx="6973200" cy="360000"/>
          </a:xfrm>
        </p:spPr>
        <p:txBody>
          <a:bodyPr/>
          <a:lstStyle>
            <a:lvl1pPr>
              <a:spcBef>
                <a:spcPts val="0"/>
              </a:spcBef>
              <a:defRPr sz="1650">
                <a:solidFill>
                  <a:schemeClr val="tx2"/>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sp>
        <p:nvSpPr>
          <p:cNvPr id="14" name="Textplatzhalter 3">
            <a:extLst>
              <a:ext uri="{FF2B5EF4-FFF2-40B4-BE49-F238E27FC236}">
                <a16:creationId xmlns:a16="http://schemas.microsoft.com/office/drawing/2014/main" id="{DB038798-D0EC-F4BE-A221-88A74371079A}"/>
              </a:ext>
            </a:extLst>
          </p:cNvPr>
          <p:cNvSpPr>
            <a:spLocks noGrp="1"/>
          </p:cNvSpPr>
          <p:nvPr>
            <p:ph type="body" sz="quarter" idx="17" hasCustomPrompt="1"/>
          </p:nvPr>
        </p:nvSpPr>
        <p:spPr>
          <a:xfrm>
            <a:off x="795601" y="5757150"/>
            <a:ext cx="6976800" cy="360000"/>
          </a:xfrm>
        </p:spPr>
        <p:txBody>
          <a:bodyPr/>
          <a:lstStyle>
            <a:lvl1pPr>
              <a:spcBef>
                <a:spcPts val="0"/>
              </a:spcBef>
              <a:defRPr sz="2500" b="1" spc="-20" baseline="0">
                <a:solidFill>
                  <a:schemeClr val="tx2"/>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spTree>
    <p:extLst>
      <p:ext uri="{BB962C8B-B14F-4D97-AF65-F5344CB8AC3E}">
        <p14:creationId xmlns:p14="http://schemas.microsoft.com/office/powerpoint/2010/main" val="4040808764"/>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nd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a:xfrm>
            <a:off x="802800" y="1418400"/>
            <a:ext cx="6972300" cy="1944000"/>
          </a:xfrm>
        </p:spPr>
        <p:txBody>
          <a:bodyPr anchor="t" anchorCtr="0"/>
          <a:lstStyle>
            <a:lvl1pPr>
              <a:defRPr sz="7500" b="1" spc="20" baseline="0">
                <a:solidFill>
                  <a:schemeClr val="tx1"/>
                </a:solidFill>
                <a:latin typeface="+mj-lt"/>
                <a:ea typeface="Inter 18pt SemiBold" panose="02000503000000020004" pitchFamily="2" charset="0"/>
              </a:defRPr>
            </a:lvl1pPr>
          </a:lstStyle>
          <a:p>
            <a:r>
              <a:rPr lang="de-DE"/>
              <a:t>Edit </a:t>
            </a:r>
            <a:r>
              <a:rPr lang="de-DE" err="1"/>
              <a:t>text</a:t>
            </a:r>
            <a:br>
              <a:rPr lang="de-DE"/>
            </a:b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lvl1pPr>
              <a:defRPr>
                <a:solidFill>
                  <a:schemeClr val="tx1"/>
                </a:solidFill>
              </a:defRPr>
            </a:lvl1pPr>
          </a:lstStyle>
          <a:p>
            <a:r>
              <a:rPr lang="de-AT"/>
              <a:t>Title | </a:t>
            </a:r>
            <a:r>
              <a:rPr lang="de-AT" err="1"/>
              <a:t>Confidentiality</a:t>
            </a:r>
            <a:r>
              <a:rPr lang="de-AT"/>
              <a:t> Information</a:t>
            </a:r>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lvl1pPr>
              <a:defRPr>
                <a:solidFill>
                  <a:schemeClr val="tx1"/>
                </a:solidFill>
              </a:defRPr>
            </a:lvl1pPr>
          </a:lstStyle>
          <a:p>
            <a:fld id="{CCF564B7-715D-4EB1-999D-53623C59A260}" type="slidenum">
              <a:rPr lang="de-AT" smtClean="0"/>
              <a:pPr/>
              <a:t>‹#›</a:t>
            </a:fld>
            <a:endParaRPr lang="de-AT"/>
          </a:p>
        </p:txBody>
      </p:sp>
      <p:pic>
        <p:nvPicPr>
          <p:cNvPr id="9" name="BBM Logo">
            <a:extLst>
              <a:ext uri="{FF2B5EF4-FFF2-40B4-BE49-F238E27FC236}">
                <a16:creationId xmlns:a16="http://schemas.microsoft.com/office/drawing/2014/main" id="{FC7CF597-0709-B7EB-8F42-01B4AB8052B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81950" y="788994"/>
            <a:ext cx="3419999" cy="2570245"/>
          </a:xfrm>
          <a:prstGeom prst="rect">
            <a:avLst/>
          </a:prstGeom>
        </p:spPr>
      </p:pic>
      <p:sp>
        <p:nvSpPr>
          <p:cNvPr id="12" name="Textplatzhalter 1">
            <a:extLst>
              <a:ext uri="{FF2B5EF4-FFF2-40B4-BE49-F238E27FC236}">
                <a16:creationId xmlns:a16="http://schemas.microsoft.com/office/drawing/2014/main" id="{F2452B97-EED3-3909-2DA3-176168BB79E1}"/>
              </a:ext>
            </a:extLst>
          </p:cNvPr>
          <p:cNvSpPr>
            <a:spLocks noGrp="1"/>
          </p:cNvSpPr>
          <p:nvPr>
            <p:ph type="body" sz="quarter" idx="15" hasCustomPrompt="1"/>
          </p:nvPr>
        </p:nvSpPr>
        <p:spPr>
          <a:xfrm>
            <a:off x="795600" y="5228931"/>
            <a:ext cx="6973200" cy="540000"/>
          </a:xfrm>
        </p:spPr>
        <p:txBody>
          <a:bodyPr/>
          <a:lstStyle>
            <a:lvl1pPr>
              <a:spcBef>
                <a:spcPts val="0"/>
              </a:spcBef>
              <a:defRPr sz="1650">
                <a:solidFill>
                  <a:schemeClr val="tx1"/>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sp>
        <p:nvSpPr>
          <p:cNvPr id="13" name="Textplatzhalter 2">
            <a:extLst>
              <a:ext uri="{FF2B5EF4-FFF2-40B4-BE49-F238E27FC236}">
                <a16:creationId xmlns:a16="http://schemas.microsoft.com/office/drawing/2014/main" id="{1496F5F5-2D85-61B7-5C2B-45744FEC7705}"/>
              </a:ext>
            </a:extLst>
          </p:cNvPr>
          <p:cNvSpPr>
            <a:spLocks noGrp="1"/>
          </p:cNvSpPr>
          <p:nvPr>
            <p:ph type="body" sz="quarter" idx="16" hasCustomPrompt="1"/>
          </p:nvPr>
        </p:nvSpPr>
        <p:spPr>
          <a:xfrm>
            <a:off x="795600" y="5863931"/>
            <a:ext cx="6973200" cy="360000"/>
          </a:xfrm>
        </p:spPr>
        <p:txBody>
          <a:bodyPr/>
          <a:lstStyle>
            <a:lvl1pPr>
              <a:spcBef>
                <a:spcPts val="0"/>
              </a:spcBef>
              <a:defRPr sz="1650">
                <a:solidFill>
                  <a:schemeClr val="tx1"/>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sp>
        <p:nvSpPr>
          <p:cNvPr id="14" name="Textplatzhalter 3">
            <a:extLst>
              <a:ext uri="{FF2B5EF4-FFF2-40B4-BE49-F238E27FC236}">
                <a16:creationId xmlns:a16="http://schemas.microsoft.com/office/drawing/2014/main" id="{DB038798-D0EC-F4BE-A221-88A74371079A}"/>
              </a:ext>
            </a:extLst>
          </p:cNvPr>
          <p:cNvSpPr>
            <a:spLocks noGrp="1"/>
          </p:cNvSpPr>
          <p:nvPr>
            <p:ph type="body" sz="quarter" idx="17" hasCustomPrompt="1"/>
          </p:nvPr>
        </p:nvSpPr>
        <p:spPr>
          <a:xfrm>
            <a:off x="7576456" y="5757150"/>
            <a:ext cx="3108343" cy="360000"/>
          </a:xfrm>
        </p:spPr>
        <p:txBody>
          <a:bodyPr/>
          <a:lstStyle>
            <a:lvl1pPr algn="r">
              <a:spcBef>
                <a:spcPts val="0"/>
              </a:spcBef>
              <a:defRPr sz="2500" b="1" spc="-20" baseline="0">
                <a:solidFill>
                  <a:schemeClr val="tx1"/>
                </a:solidFill>
              </a:defRPr>
            </a:lvl1pPr>
            <a:lvl2pPr marL="0" indent="0">
              <a:spcBef>
                <a:spcPts val="0"/>
              </a:spcBef>
              <a:buFontTx/>
              <a:buNone/>
              <a:defRPr sz="1650">
                <a:solidFill>
                  <a:schemeClr val="tx2"/>
                </a:solidFill>
              </a:defRPr>
            </a:lvl2pPr>
            <a:lvl3pPr marL="0" indent="0">
              <a:spcBef>
                <a:spcPts val="0"/>
              </a:spcBef>
              <a:buFontTx/>
              <a:buNone/>
              <a:defRPr sz="1650">
                <a:solidFill>
                  <a:schemeClr val="tx2"/>
                </a:solidFill>
              </a:defRPr>
            </a:lvl3pPr>
            <a:lvl4pPr marL="0" indent="0">
              <a:spcBef>
                <a:spcPts val="0"/>
              </a:spcBef>
              <a:buFontTx/>
              <a:buNone/>
              <a:defRPr sz="1650">
                <a:solidFill>
                  <a:schemeClr val="tx2"/>
                </a:solidFill>
              </a:defRPr>
            </a:lvl4pPr>
            <a:lvl5pPr marL="0" indent="0">
              <a:spcBef>
                <a:spcPts val="0"/>
              </a:spcBef>
              <a:buFontTx/>
              <a:buNone/>
              <a:defRPr sz="1650">
                <a:solidFill>
                  <a:schemeClr val="tx2"/>
                </a:solidFill>
              </a:defRPr>
            </a:lvl5pPr>
          </a:lstStyle>
          <a:p>
            <a:pPr lvl="0"/>
            <a:r>
              <a:rPr lang="de-DE"/>
              <a:t>Edit </a:t>
            </a:r>
            <a:r>
              <a:rPr lang="de-DE" err="1"/>
              <a:t>text</a:t>
            </a:r>
            <a:endParaRPr lang="de-DE"/>
          </a:p>
        </p:txBody>
      </p:sp>
      <p:pic>
        <p:nvPicPr>
          <p:cNvPr id="5" name="BBM Logo">
            <a:extLst>
              <a:ext uri="{FF2B5EF4-FFF2-40B4-BE49-F238E27FC236}">
                <a16:creationId xmlns:a16="http://schemas.microsoft.com/office/drawing/2014/main" id="{A2B5F18A-7696-3C89-6746-FB65644E4D8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81744" y="788994"/>
            <a:ext cx="3420205" cy="2570400"/>
          </a:xfrm>
          <a:prstGeom prst="rect">
            <a:avLst/>
          </a:prstGeom>
        </p:spPr>
      </p:pic>
      <p:pic>
        <p:nvPicPr>
          <p:cNvPr id="6" name="QR-Code">
            <a:extLst>
              <a:ext uri="{FF2B5EF4-FFF2-40B4-BE49-F238E27FC236}">
                <a16:creationId xmlns:a16="http://schemas.microsoft.com/office/drawing/2014/main" id="{31A564CF-CD1B-8DFC-AF90-5A761210755B}"/>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0877963" y="5548906"/>
            <a:ext cx="576000" cy="576000"/>
          </a:xfrm>
          <a:prstGeom prst="rect">
            <a:avLst/>
          </a:prstGeom>
        </p:spPr>
      </p:pic>
    </p:spTree>
    <p:extLst>
      <p:ext uri="{BB962C8B-B14F-4D97-AF65-F5344CB8AC3E}">
        <p14:creationId xmlns:p14="http://schemas.microsoft.com/office/powerpoint/2010/main" val="2394770157"/>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49933316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4606095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95550204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79245541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1598616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0CEAC-C30B-0C79-D19D-12CCEFC37E47}"/>
              </a:ext>
            </a:extLst>
          </p:cNvPr>
          <p:cNvSpPr>
            <a:spLocks noGrp="1"/>
          </p:cNvSpPr>
          <p:nvPr>
            <p:ph type="title" hasCustomPrompt="1"/>
          </p:nvPr>
        </p:nvSpPr>
        <p:spPr>
          <a:xfrm>
            <a:off x="741600" y="2736849"/>
            <a:ext cx="8105775" cy="1800000"/>
          </a:xfrm>
        </p:spPr>
        <p:txBody>
          <a:bodyPr anchor="ctr" anchorCtr="0"/>
          <a:lstStyle>
            <a:lvl1pPr>
              <a:defRPr sz="7500" spc="150" baseline="0">
                <a:solidFill>
                  <a:schemeClr val="tx1"/>
                </a:solidFill>
              </a:defRPr>
            </a:lvl1pPr>
          </a:lstStyle>
          <a:p>
            <a:r>
              <a:rPr lang="de-DE" err="1"/>
              <a:t>Titlechapter</a:t>
            </a:r>
            <a:endParaRPr lang="de-AT"/>
          </a:p>
        </p:txBody>
      </p:sp>
      <p:sp>
        <p:nvSpPr>
          <p:cNvPr id="3" name="Fußzeilenplatzhalter 2">
            <a:extLst>
              <a:ext uri="{FF2B5EF4-FFF2-40B4-BE49-F238E27FC236}">
                <a16:creationId xmlns:a16="http://schemas.microsoft.com/office/drawing/2014/main" id="{26BEFBDF-9EF9-089E-901F-DA960D763797}"/>
              </a:ext>
            </a:extLst>
          </p:cNvPr>
          <p:cNvSpPr>
            <a:spLocks noGrp="1"/>
          </p:cNvSpPr>
          <p:nvPr>
            <p:ph type="ftr" sz="quarter" idx="10"/>
          </p:nvPr>
        </p:nvSpPr>
        <p:spPr/>
        <p:txBody>
          <a:bodyPr/>
          <a:lstStyle>
            <a:lvl1pPr>
              <a:defRPr>
                <a:solidFill>
                  <a:schemeClr val="tx1"/>
                </a:solidFill>
              </a:defRPr>
            </a:lvl1pPr>
          </a:lstStyle>
          <a:p>
            <a:endParaRPr lang="de-DE"/>
          </a:p>
        </p:txBody>
      </p:sp>
      <p:sp>
        <p:nvSpPr>
          <p:cNvPr id="4" name="Foliennummernplatzhalter 3">
            <a:extLst>
              <a:ext uri="{FF2B5EF4-FFF2-40B4-BE49-F238E27FC236}">
                <a16:creationId xmlns:a16="http://schemas.microsoft.com/office/drawing/2014/main" id="{4341B48E-4FC2-8A7F-4232-DEB784D6EDA7}"/>
              </a:ext>
            </a:extLst>
          </p:cNvPr>
          <p:cNvSpPr>
            <a:spLocks noGrp="1"/>
          </p:cNvSpPr>
          <p:nvPr>
            <p:ph type="sldNum" sz="quarter" idx="11"/>
          </p:nvPr>
        </p:nvSpPr>
        <p:spPr/>
        <p:txBody>
          <a:bodyPr/>
          <a:lstStyle>
            <a:lvl1pPr>
              <a:defRPr>
                <a:solidFill>
                  <a:schemeClr val="tx1"/>
                </a:solidFill>
              </a:defRPr>
            </a:lvl1pPr>
          </a:lstStyle>
          <a:p>
            <a:fld id="{802006FE-6571-4354-8775-F8708372C227}" type="slidenum">
              <a:rPr lang="de-DE" smtClean="0"/>
              <a:t>‹#›</a:t>
            </a:fld>
            <a:endParaRPr lang="de-DE"/>
          </a:p>
        </p:txBody>
      </p:sp>
    </p:spTree>
    <p:extLst>
      <p:ext uri="{BB962C8B-B14F-4D97-AF65-F5344CB8AC3E}">
        <p14:creationId xmlns:p14="http://schemas.microsoft.com/office/powerpoint/2010/main" val="1525828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4145226419"/>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19788909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15295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134502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3730738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07461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271859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006493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4559406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98377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hapter/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0CEAC-C30B-0C79-D19D-12CCEFC37E47}"/>
              </a:ext>
            </a:extLst>
          </p:cNvPr>
          <p:cNvSpPr>
            <a:spLocks noGrp="1"/>
          </p:cNvSpPr>
          <p:nvPr>
            <p:ph type="title" hasCustomPrompt="1"/>
          </p:nvPr>
        </p:nvSpPr>
        <p:spPr>
          <a:xfrm>
            <a:off x="800099" y="2736849"/>
            <a:ext cx="8105775" cy="1800000"/>
          </a:xfrm>
        </p:spPr>
        <p:txBody>
          <a:bodyPr anchor="ctr" anchorCtr="0"/>
          <a:lstStyle>
            <a:lvl1pPr>
              <a:defRPr sz="7500" spc="40" baseline="0">
                <a:solidFill>
                  <a:schemeClr val="bg1"/>
                </a:solidFill>
              </a:defRPr>
            </a:lvl1pPr>
          </a:lstStyle>
          <a:p>
            <a:r>
              <a:rPr lang="de-DE" err="1"/>
              <a:t>Titlechapter</a:t>
            </a:r>
            <a:endParaRPr lang="de-AT"/>
          </a:p>
        </p:txBody>
      </p:sp>
      <p:sp>
        <p:nvSpPr>
          <p:cNvPr id="3" name="Fußzeilenplatzhalter 2">
            <a:extLst>
              <a:ext uri="{FF2B5EF4-FFF2-40B4-BE49-F238E27FC236}">
                <a16:creationId xmlns:a16="http://schemas.microsoft.com/office/drawing/2014/main" id="{26BEFBDF-9EF9-089E-901F-DA960D763797}"/>
              </a:ext>
            </a:extLst>
          </p:cNvPr>
          <p:cNvSpPr>
            <a:spLocks noGrp="1"/>
          </p:cNvSpPr>
          <p:nvPr>
            <p:ph type="ftr" sz="quarter" idx="10"/>
          </p:nvPr>
        </p:nvSpPr>
        <p:spPr/>
        <p:txBody>
          <a:bodyPr/>
          <a:lstStyle>
            <a:lvl1pPr>
              <a:defRPr>
                <a:solidFill>
                  <a:schemeClr val="tx2"/>
                </a:solidFill>
              </a:defRPr>
            </a:lvl1pPr>
          </a:lstStyle>
          <a:p>
            <a:endParaRPr lang="de-DE"/>
          </a:p>
        </p:txBody>
      </p:sp>
      <p:sp>
        <p:nvSpPr>
          <p:cNvPr id="4" name="Foliennummernplatzhalter 3">
            <a:extLst>
              <a:ext uri="{FF2B5EF4-FFF2-40B4-BE49-F238E27FC236}">
                <a16:creationId xmlns:a16="http://schemas.microsoft.com/office/drawing/2014/main" id="{4341B48E-4FC2-8A7F-4232-DEB784D6EDA7}"/>
              </a:ext>
            </a:extLst>
          </p:cNvPr>
          <p:cNvSpPr>
            <a:spLocks noGrp="1"/>
          </p:cNvSpPr>
          <p:nvPr>
            <p:ph type="sldNum" sz="quarter" idx="11"/>
          </p:nvPr>
        </p:nvSpPr>
        <p:spPr/>
        <p:txBody>
          <a:bodyPr/>
          <a:lstStyle>
            <a:lvl1pPr>
              <a:defRPr>
                <a:solidFill>
                  <a:schemeClr val="tx2"/>
                </a:solidFill>
              </a:defRPr>
            </a:lvl1pPr>
          </a:lstStyle>
          <a:p>
            <a:fld id="{802006FE-6571-4354-8775-F8708372C227}" type="slidenum">
              <a:rPr lang="de-DE" smtClean="0"/>
              <a:t>‹#›</a:t>
            </a:fld>
            <a:endParaRPr lang="de-DE"/>
          </a:p>
        </p:txBody>
      </p:sp>
      <p:pic>
        <p:nvPicPr>
          <p:cNvPr id="5" name="BBM Logo Line">
            <a:extLst>
              <a:ext uri="{FF2B5EF4-FFF2-40B4-BE49-F238E27FC236}">
                <a16:creationId xmlns:a16="http://schemas.microsoft.com/office/drawing/2014/main" id="{B73665C8-A34D-351F-F6F4-6701FD7F9BC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01146" y="6320597"/>
            <a:ext cx="1389594" cy="235691"/>
          </a:xfrm>
          <a:prstGeom prst="rect">
            <a:avLst/>
          </a:prstGeom>
        </p:spPr>
      </p:pic>
    </p:spTree>
    <p:extLst>
      <p:ext uri="{BB962C8B-B14F-4D97-AF65-F5344CB8AC3E}">
        <p14:creationId xmlns:p14="http://schemas.microsoft.com/office/powerpoint/2010/main" val="3689308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924791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95109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3008080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013538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5749705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Media Web Symposium 2024</a:t>
            </a:r>
          </a:p>
        </p:txBody>
      </p:sp>
    </p:spTree>
    <p:extLst>
      <p:ext uri="{BB962C8B-B14F-4D97-AF65-F5344CB8AC3E}">
        <p14:creationId xmlns:p14="http://schemas.microsoft.com/office/powerpoint/2010/main" val="24329097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1310886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6642652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933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93226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brief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440800"/>
            <a:ext cx="6976800" cy="3618000"/>
          </a:xfrm>
        </p:spPr>
        <p:txBody>
          <a:bodyPr/>
          <a:lstStyle>
            <a:lvl1pPr>
              <a:spcBef>
                <a:spcPts val="3000"/>
              </a:spcBef>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pic>
        <p:nvPicPr>
          <p:cNvPr id="10" name="BBM Logo">
            <a:extLst>
              <a:ext uri="{FF2B5EF4-FFF2-40B4-BE49-F238E27FC236}">
                <a16:creationId xmlns:a16="http://schemas.microsoft.com/office/drawing/2014/main" id="{8E71FC20-495D-706D-7FE5-E527E8C1AFD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722076" y="793756"/>
            <a:ext cx="1674000" cy="1258067"/>
          </a:xfrm>
          <a:prstGeom prst="rect">
            <a:avLst/>
          </a:prstGeom>
        </p:spPr>
      </p:pic>
    </p:spTree>
    <p:extLst>
      <p:ext uri="{BB962C8B-B14F-4D97-AF65-F5344CB8AC3E}">
        <p14:creationId xmlns:p14="http://schemas.microsoft.com/office/powerpoint/2010/main" val="3305296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Media Web Symposium 2024</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48309807"/>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203157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769947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102365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33822127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42345755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12285093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2174561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41984427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84573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fu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CFF7F-0D9A-D4E5-2AC1-8B2994D16521}"/>
              </a:ext>
            </a:extLst>
          </p:cNvPr>
          <p:cNvSpPr>
            <a:spLocks noGrp="1"/>
          </p:cNvSpPr>
          <p:nvPr>
            <p:ph type="title" hasCustomPrompt="1"/>
          </p:nvPr>
        </p:nvSpPr>
        <p:spPr/>
        <p:txBody>
          <a:bodyPr/>
          <a:lstStyle>
            <a:lvl1pPr>
              <a:defRPr/>
            </a:lvl1pPr>
          </a:lstStyle>
          <a:p>
            <a:r>
              <a:rPr lang="de-DE"/>
              <a:t>Title</a:t>
            </a:r>
            <a:endParaRPr lang="de-AT"/>
          </a:p>
        </p:txBody>
      </p:sp>
      <p:sp>
        <p:nvSpPr>
          <p:cNvPr id="3" name="Fußzeilenplatzhalter 2">
            <a:extLst>
              <a:ext uri="{FF2B5EF4-FFF2-40B4-BE49-F238E27FC236}">
                <a16:creationId xmlns:a16="http://schemas.microsoft.com/office/drawing/2014/main" id="{29990C2F-E08C-3C71-C6AA-940C2DAAC15F}"/>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82A7F752-C023-C364-5446-AD8699E45C7E}"/>
              </a:ext>
            </a:extLst>
          </p:cNvPr>
          <p:cNvSpPr>
            <a:spLocks noGrp="1"/>
          </p:cNvSpPr>
          <p:nvPr>
            <p:ph type="sldNum" sz="quarter" idx="11"/>
          </p:nvPr>
        </p:nvSpPr>
        <p:spPr/>
        <p:txBody>
          <a:bodyPr/>
          <a:lstStyle/>
          <a:p>
            <a:fld id="{802006FE-6571-4354-8775-F8708372C227}" type="slidenum">
              <a:rPr lang="de-DE" smtClean="0"/>
              <a:t>‹#›</a:t>
            </a:fld>
            <a:endParaRPr lang="de-DE"/>
          </a:p>
        </p:txBody>
      </p:sp>
      <p:sp>
        <p:nvSpPr>
          <p:cNvPr id="6" name="Textplatzhalter 1">
            <a:extLst>
              <a:ext uri="{FF2B5EF4-FFF2-40B4-BE49-F238E27FC236}">
                <a16:creationId xmlns:a16="http://schemas.microsoft.com/office/drawing/2014/main" id="{A925283D-A333-C148-CC99-446D005FC2AD}"/>
              </a:ext>
            </a:extLst>
          </p:cNvPr>
          <p:cNvSpPr>
            <a:spLocks noGrp="1"/>
          </p:cNvSpPr>
          <p:nvPr>
            <p:ph type="body" sz="quarter" idx="12" hasCustomPrompt="1"/>
          </p:nvPr>
        </p:nvSpPr>
        <p:spPr>
          <a:xfrm>
            <a:off x="795600" y="2440800"/>
            <a:ext cx="10596300" cy="3618000"/>
          </a:xfrm>
        </p:spPr>
        <p:txBody>
          <a:bodyPr/>
          <a:lstStyle>
            <a:lvl1pPr>
              <a:spcBef>
                <a:spcPts val="3000"/>
              </a:spcBef>
              <a:defRPr/>
            </a:lvl1pPr>
            <a:lvl2pPr marL="378000">
              <a:defRPr/>
            </a:lvl2pPr>
            <a:lvl3pPr>
              <a:defRPr/>
            </a:lvl3pPr>
            <a:lvl4pPr>
              <a:defRPr/>
            </a:lvl4pPr>
            <a:lvl5pPr>
              <a:defRPr/>
            </a:lvl5pPr>
          </a:lstStyle>
          <a:p>
            <a:pPr lvl="0"/>
            <a:r>
              <a:rPr lang="de-DE"/>
              <a:t>First </a:t>
            </a:r>
            <a:r>
              <a:rPr lang="de-DE" err="1"/>
              <a:t>to</a:t>
            </a:r>
            <a:r>
              <a:rPr lang="de-DE"/>
              <a:t> </a:t>
            </a:r>
            <a:r>
              <a:rPr lang="de-DE" err="1"/>
              <a:t>fifth</a:t>
            </a:r>
            <a:r>
              <a:rPr lang="de-DE"/>
              <a: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pic>
        <p:nvPicPr>
          <p:cNvPr id="10" name="BBM Logo">
            <a:extLst>
              <a:ext uri="{FF2B5EF4-FFF2-40B4-BE49-F238E27FC236}">
                <a16:creationId xmlns:a16="http://schemas.microsoft.com/office/drawing/2014/main" id="{8E71FC20-495D-706D-7FE5-E527E8C1AFD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722076" y="793756"/>
            <a:ext cx="1674000" cy="1258067"/>
          </a:xfrm>
          <a:prstGeom prst="rect">
            <a:avLst/>
          </a:prstGeom>
        </p:spPr>
      </p:pic>
    </p:spTree>
    <p:extLst>
      <p:ext uri="{BB962C8B-B14F-4D97-AF65-F5344CB8AC3E}">
        <p14:creationId xmlns:p14="http://schemas.microsoft.com/office/powerpoint/2010/main" val="33420094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2534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6619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2442083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5473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4155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679754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68424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22426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537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388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4.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1.xml"/><Relationship Id="rId21" Type="http://schemas.openxmlformats.org/officeDocument/2006/relationships/slideLayout" Target="../slideLayouts/slideLayout76.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63" Type="http://schemas.openxmlformats.org/officeDocument/2006/relationships/slideLayout" Target="../slideLayouts/slideLayout118.xml"/><Relationship Id="rId68" Type="http://schemas.openxmlformats.org/officeDocument/2006/relationships/slideLayout" Target="../slideLayouts/slideLayout123.xml"/><Relationship Id="rId84" Type="http://schemas.openxmlformats.org/officeDocument/2006/relationships/slideLayout" Target="../slideLayouts/slideLayout139.xml"/><Relationship Id="rId89" Type="http://schemas.openxmlformats.org/officeDocument/2006/relationships/slideLayout" Target="../slideLayouts/slideLayout144.xml"/><Relationship Id="rId16" Type="http://schemas.openxmlformats.org/officeDocument/2006/relationships/slideLayout" Target="../slideLayouts/slideLayout71.xml"/><Relationship Id="rId11" Type="http://schemas.openxmlformats.org/officeDocument/2006/relationships/slideLayout" Target="../slideLayouts/slideLayout66.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53" Type="http://schemas.openxmlformats.org/officeDocument/2006/relationships/slideLayout" Target="../slideLayouts/slideLayout108.xml"/><Relationship Id="rId58" Type="http://schemas.openxmlformats.org/officeDocument/2006/relationships/slideLayout" Target="../slideLayouts/slideLayout113.xml"/><Relationship Id="rId74" Type="http://schemas.openxmlformats.org/officeDocument/2006/relationships/slideLayout" Target="../slideLayouts/slideLayout129.xml"/><Relationship Id="rId79" Type="http://schemas.openxmlformats.org/officeDocument/2006/relationships/slideLayout" Target="../slideLayouts/slideLayout134.xml"/><Relationship Id="rId102" Type="http://schemas.openxmlformats.org/officeDocument/2006/relationships/slideLayout" Target="../slideLayouts/slideLayout157.xml"/><Relationship Id="rId5" Type="http://schemas.openxmlformats.org/officeDocument/2006/relationships/slideLayout" Target="../slideLayouts/slideLayout60.xml"/><Relationship Id="rId90" Type="http://schemas.openxmlformats.org/officeDocument/2006/relationships/slideLayout" Target="../slideLayouts/slideLayout145.xml"/><Relationship Id="rId95" Type="http://schemas.openxmlformats.org/officeDocument/2006/relationships/slideLayout" Target="../slideLayouts/slideLayout150.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64" Type="http://schemas.openxmlformats.org/officeDocument/2006/relationships/slideLayout" Target="../slideLayouts/slideLayout119.xml"/><Relationship Id="rId69" Type="http://schemas.openxmlformats.org/officeDocument/2006/relationships/slideLayout" Target="../slideLayouts/slideLayout124.xml"/><Relationship Id="rId80" Type="http://schemas.openxmlformats.org/officeDocument/2006/relationships/slideLayout" Target="../slideLayouts/slideLayout135.xml"/><Relationship Id="rId85" Type="http://schemas.openxmlformats.org/officeDocument/2006/relationships/slideLayout" Target="../slideLayouts/slideLayout140.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59" Type="http://schemas.openxmlformats.org/officeDocument/2006/relationships/slideLayout" Target="../slideLayouts/slideLayout114.xml"/><Relationship Id="rId67" Type="http://schemas.openxmlformats.org/officeDocument/2006/relationships/slideLayout" Target="../slideLayouts/slideLayout122.xml"/><Relationship Id="rId103" Type="http://schemas.openxmlformats.org/officeDocument/2006/relationships/theme" Target="../theme/theme3.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62" Type="http://schemas.openxmlformats.org/officeDocument/2006/relationships/slideLayout" Target="../slideLayouts/slideLayout117.xml"/><Relationship Id="rId70" Type="http://schemas.openxmlformats.org/officeDocument/2006/relationships/slideLayout" Target="../slideLayouts/slideLayout125.xml"/><Relationship Id="rId75" Type="http://schemas.openxmlformats.org/officeDocument/2006/relationships/slideLayout" Target="../slideLayouts/slideLayout130.xml"/><Relationship Id="rId83" Type="http://schemas.openxmlformats.org/officeDocument/2006/relationships/slideLayout" Target="../slideLayouts/slideLayout138.xml"/><Relationship Id="rId88" Type="http://schemas.openxmlformats.org/officeDocument/2006/relationships/slideLayout" Target="../slideLayouts/slideLayout143.xml"/><Relationship Id="rId91" Type="http://schemas.openxmlformats.org/officeDocument/2006/relationships/slideLayout" Target="../slideLayouts/slideLayout146.xml"/><Relationship Id="rId96" Type="http://schemas.openxmlformats.org/officeDocument/2006/relationships/slideLayout" Target="../slideLayouts/slideLayout15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slideLayout" Target="../slideLayouts/slideLayout112.xml"/><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 Id="rId60" Type="http://schemas.openxmlformats.org/officeDocument/2006/relationships/slideLayout" Target="../slideLayouts/slideLayout115.xml"/><Relationship Id="rId65" Type="http://schemas.openxmlformats.org/officeDocument/2006/relationships/slideLayout" Target="../slideLayouts/slideLayout120.xml"/><Relationship Id="rId73" Type="http://schemas.openxmlformats.org/officeDocument/2006/relationships/slideLayout" Target="../slideLayouts/slideLayout128.xml"/><Relationship Id="rId78" Type="http://schemas.openxmlformats.org/officeDocument/2006/relationships/slideLayout" Target="../slideLayouts/slideLayout133.xml"/><Relationship Id="rId81" Type="http://schemas.openxmlformats.org/officeDocument/2006/relationships/slideLayout" Target="../slideLayouts/slideLayout136.xml"/><Relationship Id="rId86" Type="http://schemas.openxmlformats.org/officeDocument/2006/relationships/slideLayout" Target="../slideLayouts/slideLayout141.xml"/><Relationship Id="rId94" Type="http://schemas.openxmlformats.org/officeDocument/2006/relationships/slideLayout" Target="../slideLayouts/slideLayout149.xml"/><Relationship Id="rId99" Type="http://schemas.openxmlformats.org/officeDocument/2006/relationships/slideLayout" Target="../slideLayouts/slideLayout154.xml"/><Relationship Id="rId101" Type="http://schemas.openxmlformats.org/officeDocument/2006/relationships/slideLayout" Target="../slideLayouts/slideLayout15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9" Type="http://schemas.openxmlformats.org/officeDocument/2006/relationships/slideLayout" Target="../slideLayouts/slideLayout94.xml"/><Relationship Id="rId34" Type="http://schemas.openxmlformats.org/officeDocument/2006/relationships/slideLayout" Target="../slideLayouts/slideLayout89.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6" Type="http://schemas.openxmlformats.org/officeDocument/2006/relationships/slideLayout" Target="../slideLayouts/slideLayout131.xml"/><Relationship Id="rId97" Type="http://schemas.openxmlformats.org/officeDocument/2006/relationships/slideLayout" Target="../slideLayouts/slideLayout152.xml"/><Relationship Id="rId7" Type="http://schemas.openxmlformats.org/officeDocument/2006/relationships/slideLayout" Target="../slideLayouts/slideLayout62.xml"/><Relationship Id="rId71" Type="http://schemas.openxmlformats.org/officeDocument/2006/relationships/slideLayout" Target="../slideLayouts/slideLayout126.xml"/><Relationship Id="rId92" Type="http://schemas.openxmlformats.org/officeDocument/2006/relationships/slideLayout" Target="../slideLayouts/slideLayout147.xml"/><Relationship Id="rId2" Type="http://schemas.openxmlformats.org/officeDocument/2006/relationships/slideLayout" Target="../slideLayouts/slideLayout57.xml"/><Relationship Id="rId29" Type="http://schemas.openxmlformats.org/officeDocument/2006/relationships/slideLayout" Target="../slideLayouts/slideLayout84.xml"/><Relationship Id="rId24" Type="http://schemas.openxmlformats.org/officeDocument/2006/relationships/slideLayout" Target="../slideLayouts/slideLayout79.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66" Type="http://schemas.openxmlformats.org/officeDocument/2006/relationships/slideLayout" Target="../slideLayouts/slideLayout121.xml"/><Relationship Id="rId87" Type="http://schemas.openxmlformats.org/officeDocument/2006/relationships/slideLayout" Target="../slideLayouts/slideLayout142.xml"/><Relationship Id="rId61" Type="http://schemas.openxmlformats.org/officeDocument/2006/relationships/slideLayout" Target="../slideLayouts/slideLayout116.xml"/><Relationship Id="rId82" Type="http://schemas.openxmlformats.org/officeDocument/2006/relationships/slideLayout" Target="../slideLayouts/slideLayout137.xml"/><Relationship Id="rId19" Type="http://schemas.openxmlformats.org/officeDocument/2006/relationships/slideLayout" Target="../slideLayouts/slideLayout74.xml"/><Relationship Id="rId14" Type="http://schemas.openxmlformats.org/officeDocument/2006/relationships/slideLayout" Target="../slideLayouts/slideLayout69.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56" Type="http://schemas.openxmlformats.org/officeDocument/2006/relationships/slideLayout" Target="../slideLayouts/slideLayout111.xml"/><Relationship Id="rId77" Type="http://schemas.openxmlformats.org/officeDocument/2006/relationships/slideLayout" Target="../slideLayouts/slideLayout132.xml"/><Relationship Id="rId100" Type="http://schemas.openxmlformats.org/officeDocument/2006/relationships/slideLayout" Target="../slideLayouts/slideLayout155.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72" Type="http://schemas.openxmlformats.org/officeDocument/2006/relationships/slideLayout" Target="../slideLayouts/slideLayout127.xml"/><Relationship Id="rId93" Type="http://schemas.openxmlformats.org/officeDocument/2006/relationships/slideLayout" Target="../slideLayouts/slideLayout148.xml"/><Relationship Id="rId98" Type="http://schemas.openxmlformats.org/officeDocument/2006/relationships/slideLayout" Target="../slideLayouts/slideLayout153.xml"/><Relationship Id="rId3"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theme" Target="../theme/theme4.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5" Type="http://schemas.openxmlformats.org/officeDocument/2006/relationships/slideLayout" Target="../slideLayouts/slideLayout177.xml"/><Relationship Id="rId4" Type="http://schemas.openxmlformats.org/officeDocument/2006/relationships/slideLayout" Target="../slideLayouts/slideLayout176.xml"/><Relationship Id="rId9" Type="http://schemas.openxmlformats.org/officeDocument/2006/relationships/image" Target="../media/image3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oleObject" Target="../embeddings/oleObject1.bin"/><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tags" Target="../tags/tag1.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theme" Target="../theme/theme6.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image" Target="../media/image38.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7.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4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ackground Gradient 2">
            <a:extLst>
              <a:ext uri="{FF2B5EF4-FFF2-40B4-BE49-F238E27FC236}">
                <a16:creationId xmlns:a16="http://schemas.microsoft.com/office/drawing/2014/main" id="{BA99E9BD-B144-AAEA-C2E4-DC8047862809}"/>
              </a:ext>
            </a:extLst>
          </p:cNvPr>
          <p:cNvPicPr>
            <a:picLocks noChangeAspect="1"/>
          </p:cNvPicPr>
          <p:nvPr/>
        </p:nvPicPr>
        <p:blipFill>
          <a:blip r:embed="rId29">
            <a:extLst>
              <a:ext uri="{96DAC541-7B7A-43D3-8B79-37D633B846F1}">
                <asvg:svgBlip xmlns:asvg="http://schemas.microsoft.com/office/drawing/2016/SVG/main" r:embed="rId30"/>
              </a:ext>
            </a:extLst>
          </a:blip>
          <a:srcRect l="27648" t="34387" r="33205" b="26418"/>
          <a:stretch>
            <a:fillRect/>
          </a:stretch>
        </p:blipFill>
        <p:spPr>
          <a:xfrm>
            <a:off x="1" y="0"/>
            <a:ext cx="12192000" cy="6858000"/>
          </a:xfrm>
          <a:prstGeom prst="rect">
            <a:avLst/>
          </a:prstGeom>
        </p:spPr>
      </p:pic>
      <p:pic>
        <p:nvPicPr>
          <p:cNvPr id="10" name="BBM Logo Line">
            <a:extLst>
              <a:ext uri="{FF2B5EF4-FFF2-40B4-BE49-F238E27FC236}">
                <a16:creationId xmlns:a16="http://schemas.microsoft.com/office/drawing/2014/main" id="{4ADB1218-D457-0315-ED8F-1343A0D920E9}"/>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5401143" y="6320597"/>
            <a:ext cx="1389600" cy="235691"/>
          </a:xfrm>
          <a:prstGeom prst="rect">
            <a:avLst/>
          </a:prstGeom>
        </p:spPr>
      </p:pic>
      <p:sp>
        <p:nvSpPr>
          <p:cNvPr id="5" name="Fußzeilenplatzhalter 3">
            <a:extLst>
              <a:ext uri="{FF2B5EF4-FFF2-40B4-BE49-F238E27FC236}">
                <a16:creationId xmlns:a16="http://schemas.microsoft.com/office/drawing/2014/main" id="{D732095D-9B53-4D33-0976-C53D7FDDB40C}"/>
              </a:ext>
            </a:extLst>
          </p:cNvPr>
          <p:cNvSpPr>
            <a:spLocks noGrp="1"/>
          </p:cNvSpPr>
          <p:nvPr>
            <p:ph type="ftr" sz="quarter" idx="3"/>
          </p:nvPr>
        </p:nvSpPr>
        <p:spPr>
          <a:xfrm>
            <a:off x="800100" y="6371590"/>
            <a:ext cx="3603625" cy="180000"/>
          </a:xfrm>
          <a:prstGeom prst="rect">
            <a:avLst/>
          </a:prstGeom>
        </p:spPr>
        <p:txBody>
          <a:bodyPr vert="horz" lIns="0" tIns="0" rIns="0" bIns="0" rtlCol="0" anchor="t" anchorCtr="0"/>
          <a:lstStyle>
            <a:lvl1pPr algn="l">
              <a:defRPr sz="950" b="0">
                <a:solidFill>
                  <a:schemeClr val="tx1"/>
                </a:solidFill>
              </a:defRPr>
            </a:lvl1pPr>
          </a:lstStyle>
          <a:p>
            <a:endParaRPr lang="de-DE"/>
          </a:p>
        </p:txBody>
      </p:sp>
      <p:sp>
        <p:nvSpPr>
          <p:cNvPr id="6" name="Foliennummernplatzhalter 5">
            <a:extLst>
              <a:ext uri="{FF2B5EF4-FFF2-40B4-BE49-F238E27FC236}">
                <a16:creationId xmlns:a16="http://schemas.microsoft.com/office/drawing/2014/main" id="{93417C89-7709-76B6-7AE9-861F9A2E666B}"/>
              </a:ext>
            </a:extLst>
          </p:cNvPr>
          <p:cNvSpPr>
            <a:spLocks noGrp="1"/>
          </p:cNvSpPr>
          <p:nvPr>
            <p:ph type="sldNum" sz="quarter" idx="4"/>
          </p:nvPr>
        </p:nvSpPr>
        <p:spPr>
          <a:xfrm>
            <a:off x="10676583" y="6371590"/>
            <a:ext cx="720000" cy="180000"/>
          </a:xfrm>
          <a:prstGeom prst="rect">
            <a:avLst/>
          </a:prstGeom>
        </p:spPr>
        <p:txBody>
          <a:bodyPr vert="horz" lIns="0" tIns="0" rIns="0" bIns="0" rtlCol="0" anchor="t" anchorCtr="0"/>
          <a:lstStyle>
            <a:lvl1pPr algn="r">
              <a:defRPr sz="950" b="1">
                <a:solidFill>
                  <a:schemeClr val="tx1"/>
                </a:solidFill>
              </a:defRPr>
            </a:lvl1pPr>
          </a:lstStyle>
          <a:p>
            <a:fld id="{802006FE-6571-4354-8775-F8708372C227}" type="slidenum">
              <a:rPr lang="de-DE" smtClean="0"/>
              <a:t>‹#›</a:t>
            </a:fld>
            <a:endParaRPr lang="de-DE"/>
          </a:p>
        </p:txBody>
      </p:sp>
      <p:sp>
        <p:nvSpPr>
          <p:cNvPr id="2" name="Titelplatzhalter 1">
            <a:extLst>
              <a:ext uri="{FF2B5EF4-FFF2-40B4-BE49-F238E27FC236}">
                <a16:creationId xmlns:a16="http://schemas.microsoft.com/office/drawing/2014/main" id="{5AD32A8D-61C1-46CD-053E-066CFD07BC96}"/>
              </a:ext>
            </a:extLst>
          </p:cNvPr>
          <p:cNvSpPr>
            <a:spLocks noGrp="1"/>
          </p:cNvSpPr>
          <p:nvPr>
            <p:ph type="title"/>
          </p:nvPr>
        </p:nvSpPr>
        <p:spPr>
          <a:xfrm>
            <a:off x="800100" y="784224"/>
            <a:ext cx="6972300" cy="1296000"/>
          </a:xfrm>
          <a:prstGeom prst="rect">
            <a:avLst/>
          </a:prstGeom>
        </p:spPr>
        <p:txBody>
          <a:bodyPr vert="horz" lIns="0" tIns="0" rIns="0" bIns="0" rtlCol="0" anchor="t" anchorCtr="0">
            <a:noAutofit/>
          </a:bodyPr>
          <a:lstStyle/>
          <a:p>
            <a:r>
              <a:rPr lang="de-DE"/>
              <a:t>Title</a:t>
            </a:r>
            <a:endParaRPr lang="de-AT"/>
          </a:p>
        </p:txBody>
      </p:sp>
      <p:sp>
        <p:nvSpPr>
          <p:cNvPr id="3" name="Textplatzhalter 2">
            <a:extLst>
              <a:ext uri="{FF2B5EF4-FFF2-40B4-BE49-F238E27FC236}">
                <a16:creationId xmlns:a16="http://schemas.microsoft.com/office/drawing/2014/main" id="{17D13B6E-3DF2-6A44-D756-30132DD29733}"/>
              </a:ext>
            </a:extLst>
          </p:cNvPr>
          <p:cNvSpPr>
            <a:spLocks noGrp="1"/>
          </p:cNvSpPr>
          <p:nvPr>
            <p:ph type="body" idx="1"/>
          </p:nvPr>
        </p:nvSpPr>
        <p:spPr>
          <a:xfrm>
            <a:off x="795338" y="2440800"/>
            <a:ext cx="6977062" cy="3616725"/>
          </a:xfrm>
          <a:prstGeom prst="rect">
            <a:avLst/>
          </a:prstGeom>
        </p:spPr>
        <p:txBody>
          <a:bodyPr vert="horz" lIns="0" tIns="0" rIns="0" bIns="0" rtlCol="0">
            <a:noAutofit/>
          </a:bodyPr>
          <a:lstStyle/>
          <a:p>
            <a:pPr lvl="0"/>
            <a:r>
              <a:rPr lang="de-DE"/>
              <a:t>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Tree>
    <p:extLst>
      <p:ext uri="{BB962C8B-B14F-4D97-AF65-F5344CB8AC3E}">
        <p14:creationId xmlns:p14="http://schemas.microsoft.com/office/powerpoint/2010/main" val="3701200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83000"/>
        </a:lnSpc>
        <a:spcBef>
          <a:spcPct val="0"/>
        </a:spcBef>
        <a:buNone/>
        <a:defRPr sz="5000" b="1"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3000"/>
        </a:spcBef>
        <a:buFontTx/>
        <a:buNone/>
        <a:defRPr sz="2500" kern="1200" baseline="0">
          <a:solidFill>
            <a:schemeClr val="tx1"/>
          </a:solidFill>
          <a:latin typeface="+mn-lt"/>
          <a:ea typeface="+mn-ea"/>
          <a:cs typeface="+mn-cs"/>
        </a:defRPr>
      </a:lvl1pPr>
      <a:lvl2pPr marL="0" indent="-378000" algn="l" defTabSz="914400" rtl="0" eaLnBrk="1" latinLnBrk="0" hangingPunct="1">
        <a:lnSpc>
          <a:spcPct val="100000"/>
        </a:lnSpc>
        <a:spcBef>
          <a:spcPts val="3000"/>
        </a:spcBef>
        <a:buSzPct val="100000"/>
        <a:buFont typeface="Inter" panose="02000503000000020004" pitchFamily="2" charset="0"/>
        <a:buChar char="◦"/>
        <a:defRPr sz="2500" kern="1200">
          <a:solidFill>
            <a:schemeClr val="tx1"/>
          </a:solidFill>
          <a:latin typeface="+mn-lt"/>
          <a:ea typeface="+mn-ea"/>
          <a:cs typeface="+mn-cs"/>
        </a:defRPr>
      </a:lvl2pPr>
      <a:lvl3pPr marL="900000" indent="-378000" algn="l" defTabSz="914400" rtl="0" eaLnBrk="1" latinLnBrk="0" hangingPunct="1">
        <a:lnSpc>
          <a:spcPct val="100000"/>
        </a:lnSpc>
        <a:spcBef>
          <a:spcPts val="3000"/>
        </a:spcBef>
        <a:buFont typeface="Inter" panose="02000503000000020004" pitchFamily="2" charset="0"/>
        <a:buChar char="◦"/>
        <a:defRPr sz="2250" kern="1200">
          <a:solidFill>
            <a:schemeClr val="tx1"/>
          </a:solidFill>
          <a:latin typeface="+mn-lt"/>
          <a:ea typeface="+mn-ea"/>
          <a:cs typeface="+mn-cs"/>
        </a:defRPr>
      </a:lvl3pPr>
      <a:lvl4pPr marL="1440000" indent="-378000" algn="l" defTabSz="914400" rtl="0" eaLnBrk="1" latinLnBrk="0" hangingPunct="1">
        <a:lnSpc>
          <a:spcPct val="100000"/>
        </a:lnSpc>
        <a:spcBef>
          <a:spcPts val="3500"/>
        </a:spcBef>
        <a:buFont typeface="Inter" panose="02000503000000020004" pitchFamily="2" charset="0"/>
        <a:buChar char="◦"/>
        <a:defRPr sz="2000" kern="1200">
          <a:solidFill>
            <a:schemeClr val="tx1"/>
          </a:solidFill>
          <a:latin typeface="+mn-lt"/>
          <a:ea typeface="+mn-ea"/>
          <a:cs typeface="+mn-cs"/>
        </a:defRPr>
      </a:lvl4pPr>
      <a:lvl5pPr marL="1980000" indent="-378000" algn="l" defTabSz="914400" rtl="0" eaLnBrk="1" latinLnBrk="0" hangingPunct="1">
        <a:lnSpc>
          <a:spcPct val="100000"/>
        </a:lnSpc>
        <a:spcBef>
          <a:spcPts val="3500"/>
        </a:spcBef>
        <a:buFont typeface="Inter" panose="02000503000000020004" pitchFamily="2"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6">
          <p15:clr>
            <a:srgbClr val="A4A3A4"/>
          </p15:clr>
        </p15:guide>
        <p15:guide id="2" pos="506">
          <p15:clr>
            <a:srgbClr val="F26B43"/>
          </p15:clr>
        </p15:guide>
        <p15:guide id="3" pos="2615">
          <p15:clr>
            <a:srgbClr val="A4A3A4"/>
          </p15:clr>
        </p15:guide>
        <p15:guide id="4" pos="7176">
          <p15:clr>
            <a:srgbClr val="F26B43"/>
          </p15:clr>
        </p15:guide>
        <p15:guide id="5" orient="horz" pos="3820">
          <p15:clr>
            <a:srgbClr val="A4A3A4"/>
          </p15:clr>
        </p15:guide>
        <p15:guide id="6" orient="horz" pos="4084">
          <p15:clr>
            <a:srgbClr val="F26B43"/>
          </p15:clr>
        </p15:guide>
        <p15:guide id="7" pos="2774">
          <p15:clr>
            <a:srgbClr val="A4A3A4"/>
          </p15:clr>
        </p15:guide>
        <p15:guide id="8" pos="4896">
          <p15:clr>
            <a:srgbClr val="A4A3A4"/>
          </p15:clr>
        </p15:guide>
        <p15:guide id="9" pos="5059">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BM Logo Line">
            <a:extLst>
              <a:ext uri="{FF2B5EF4-FFF2-40B4-BE49-F238E27FC236}">
                <a16:creationId xmlns:a16="http://schemas.microsoft.com/office/drawing/2014/main" id="{4ADB1218-D457-0315-ED8F-1343A0D920E9}"/>
              </a:ext>
            </a:extLst>
          </p:cNvPr>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5401143" y="6320597"/>
            <a:ext cx="1389600" cy="235691"/>
          </a:xfrm>
          <a:prstGeom prst="rect">
            <a:avLst/>
          </a:prstGeom>
        </p:spPr>
      </p:pic>
      <p:sp>
        <p:nvSpPr>
          <p:cNvPr id="5" name="Fußzeilenplatzhalter 3">
            <a:extLst>
              <a:ext uri="{FF2B5EF4-FFF2-40B4-BE49-F238E27FC236}">
                <a16:creationId xmlns:a16="http://schemas.microsoft.com/office/drawing/2014/main" id="{D732095D-9B53-4D33-0976-C53D7FDDB40C}"/>
              </a:ext>
            </a:extLst>
          </p:cNvPr>
          <p:cNvSpPr>
            <a:spLocks noGrp="1"/>
          </p:cNvSpPr>
          <p:nvPr>
            <p:ph type="ftr" sz="quarter" idx="3"/>
          </p:nvPr>
        </p:nvSpPr>
        <p:spPr>
          <a:xfrm>
            <a:off x="800100" y="6371590"/>
            <a:ext cx="3603625" cy="180000"/>
          </a:xfrm>
          <a:prstGeom prst="rect">
            <a:avLst/>
          </a:prstGeom>
        </p:spPr>
        <p:txBody>
          <a:bodyPr vert="horz" lIns="0" tIns="0" rIns="0" bIns="0" rtlCol="0" anchor="t" anchorCtr="0"/>
          <a:lstStyle>
            <a:lvl1pPr algn="l">
              <a:defRPr sz="950" b="0">
                <a:solidFill>
                  <a:schemeClr val="tx1"/>
                </a:solidFill>
              </a:defRPr>
            </a:lvl1pPr>
          </a:lstStyle>
          <a:p>
            <a:r>
              <a:rPr lang="de-AT"/>
              <a:t>Title | Confidentiality Information</a:t>
            </a:r>
          </a:p>
        </p:txBody>
      </p:sp>
      <p:sp>
        <p:nvSpPr>
          <p:cNvPr id="6" name="Foliennummernplatzhalter 5">
            <a:extLst>
              <a:ext uri="{FF2B5EF4-FFF2-40B4-BE49-F238E27FC236}">
                <a16:creationId xmlns:a16="http://schemas.microsoft.com/office/drawing/2014/main" id="{93417C89-7709-76B6-7AE9-861F9A2E666B}"/>
              </a:ext>
            </a:extLst>
          </p:cNvPr>
          <p:cNvSpPr>
            <a:spLocks noGrp="1"/>
          </p:cNvSpPr>
          <p:nvPr>
            <p:ph type="sldNum" sz="quarter" idx="4"/>
          </p:nvPr>
        </p:nvSpPr>
        <p:spPr>
          <a:xfrm>
            <a:off x="10676583" y="6371590"/>
            <a:ext cx="720000" cy="180000"/>
          </a:xfrm>
          <a:prstGeom prst="rect">
            <a:avLst/>
          </a:prstGeom>
        </p:spPr>
        <p:txBody>
          <a:bodyPr vert="horz" lIns="0" tIns="0" rIns="0" bIns="0" rtlCol="0" anchor="t" anchorCtr="0"/>
          <a:lstStyle>
            <a:lvl1pPr algn="r">
              <a:defRPr sz="950" b="1">
                <a:solidFill>
                  <a:schemeClr val="tx1"/>
                </a:solidFill>
              </a:defRPr>
            </a:lvl1pPr>
          </a:lstStyle>
          <a:p>
            <a:fld id="{CCF564B7-715D-4EB1-999D-53623C59A260}" type="slidenum">
              <a:rPr lang="de-AT" smtClean="0"/>
              <a:pPr/>
              <a:t>‹#›</a:t>
            </a:fld>
            <a:endParaRPr lang="de-AT"/>
          </a:p>
        </p:txBody>
      </p:sp>
      <p:sp>
        <p:nvSpPr>
          <p:cNvPr id="2" name="Titelplatzhalter 1">
            <a:extLst>
              <a:ext uri="{FF2B5EF4-FFF2-40B4-BE49-F238E27FC236}">
                <a16:creationId xmlns:a16="http://schemas.microsoft.com/office/drawing/2014/main" id="{5AD32A8D-61C1-46CD-053E-066CFD07BC96}"/>
              </a:ext>
            </a:extLst>
          </p:cNvPr>
          <p:cNvSpPr>
            <a:spLocks noGrp="1"/>
          </p:cNvSpPr>
          <p:nvPr>
            <p:ph type="title"/>
          </p:nvPr>
        </p:nvSpPr>
        <p:spPr>
          <a:xfrm>
            <a:off x="800100" y="784224"/>
            <a:ext cx="6972300" cy="1296000"/>
          </a:xfrm>
          <a:prstGeom prst="rect">
            <a:avLst/>
          </a:prstGeom>
        </p:spPr>
        <p:txBody>
          <a:bodyPr vert="horz" lIns="0" tIns="0" rIns="0" bIns="0" rtlCol="0" anchor="t" anchorCtr="0">
            <a:noAutofit/>
          </a:bodyPr>
          <a:lstStyle/>
          <a:p>
            <a:r>
              <a:rPr lang="de-DE"/>
              <a:t>Title</a:t>
            </a:r>
            <a:endParaRPr lang="de-AT"/>
          </a:p>
        </p:txBody>
      </p:sp>
      <p:sp>
        <p:nvSpPr>
          <p:cNvPr id="3" name="Textplatzhalter 2">
            <a:extLst>
              <a:ext uri="{FF2B5EF4-FFF2-40B4-BE49-F238E27FC236}">
                <a16:creationId xmlns:a16="http://schemas.microsoft.com/office/drawing/2014/main" id="{17D13B6E-3DF2-6A44-D756-30132DD29733}"/>
              </a:ext>
            </a:extLst>
          </p:cNvPr>
          <p:cNvSpPr>
            <a:spLocks noGrp="1"/>
          </p:cNvSpPr>
          <p:nvPr>
            <p:ph type="body" idx="1"/>
          </p:nvPr>
        </p:nvSpPr>
        <p:spPr>
          <a:xfrm>
            <a:off x="795338" y="2440800"/>
            <a:ext cx="6977062" cy="3616725"/>
          </a:xfrm>
          <a:prstGeom prst="rect">
            <a:avLst/>
          </a:prstGeom>
        </p:spPr>
        <p:txBody>
          <a:bodyPr vert="horz" lIns="0" tIns="0" rIns="0" bIns="0" rtlCol="0">
            <a:noAutofit/>
          </a:bodyPr>
          <a:lstStyle/>
          <a:p>
            <a:pPr lvl="0"/>
            <a:r>
              <a:rPr lang="de-DE"/>
              <a:t>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AT"/>
          </a:p>
        </p:txBody>
      </p:sp>
    </p:spTree>
    <p:extLst>
      <p:ext uri="{BB962C8B-B14F-4D97-AF65-F5344CB8AC3E}">
        <p14:creationId xmlns:p14="http://schemas.microsoft.com/office/powerpoint/2010/main" val="25565389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820" r:id="rId28"/>
  </p:sldLayoutIdLst>
  <p:hf hdr="0" dt="0"/>
  <p:txStyles>
    <p:titleStyle>
      <a:lvl1pPr algn="l" defTabSz="914400" rtl="0" eaLnBrk="1" latinLnBrk="0" hangingPunct="1">
        <a:lnSpc>
          <a:spcPct val="83000"/>
        </a:lnSpc>
        <a:spcBef>
          <a:spcPct val="0"/>
        </a:spcBef>
        <a:buNone/>
        <a:defRPr sz="5000" b="1"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3000"/>
        </a:spcBef>
        <a:buFontTx/>
        <a:buNone/>
        <a:defRPr sz="2500" kern="1200" baseline="0">
          <a:solidFill>
            <a:schemeClr val="tx1"/>
          </a:solidFill>
          <a:latin typeface="+mn-lt"/>
          <a:ea typeface="+mn-ea"/>
          <a:cs typeface="+mn-cs"/>
        </a:defRPr>
      </a:lvl1pPr>
      <a:lvl2pPr marL="0" indent="-378000" algn="l" defTabSz="914400" rtl="0" eaLnBrk="1" latinLnBrk="0" hangingPunct="1">
        <a:lnSpc>
          <a:spcPct val="100000"/>
        </a:lnSpc>
        <a:spcBef>
          <a:spcPts val="3000"/>
        </a:spcBef>
        <a:buSzPct val="100000"/>
        <a:buFont typeface="Inter" panose="02000503000000020004" pitchFamily="2" charset="0"/>
        <a:buChar char="◦"/>
        <a:defRPr sz="2500" kern="1200">
          <a:solidFill>
            <a:schemeClr val="tx1"/>
          </a:solidFill>
          <a:latin typeface="+mn-lt"/>
          <a:ea typeface="+mn-ea"/>
          <a:cs typeface="+mn-cs"/>
        </a:defRPr>
      </a:lvl2pPr>
      <a:lvl3pPr marL="900000" indent="-378000" algn="l" defTabSz="914400" rtl="0" eaLnBrk="1" latinLnBrk="0" hangingPunct="1">
        <a:lnSpc>
          <a:spcPct val="100000"/>
        </a:lnSpc>
        <a:spcBef>
          <a:spcPts val="3000"/>
        </a:spcBef>
        <a:buFont typeface="Inter" panose="02000503000000020004" pitchFamily="2" charset="0"/>
        <a:buChar char="◦"/>
        <a:defRPr sz="2250" kern="1200">
          <a:solidFill>
            <a:schemeClr val="tx1"/>
          </a:solidFill>
          <a:latin typeface="+mn-lt"/>
          <a:ea typeface="+mn-ea"/>
          <a:cs typeface="+mn-cs"/>
        </a:defRPr>
      </a:lvl3pPr>
      <a:lvl4pPr marL="1440000" indent="-378000" algn="l" defTabSz="914400" rtl="0" eaLnBrk="1" latinLnBrk="0" hangingPunct="1">
        <a:lnSpc>
          <a:spcPct val="100000"/>
        </a:lnSpc>
        <a:spcBef>
          <a:spcPts val="3500"/>
        </a:spcBef>
        <a:buFont typeface="Inter" panose="02000503000000020004" pitchFamily="2" charset="0"/>
        <a:buChar char="◦"/>
        <a:defRPr sz="2000" kern="1200">
          <a:solidFill>
            <a:schemeClr val="tx1"/>
          </a:solidFill>
          <a:latin typeface="+mn-lt"/>
          <a:ea typeface="+mn-ea"/>
          <a:cs typeface="+mn-cs"/>
        </a:defRPr>
      </a:lvl4pPr>
      <a:lvl5pPr marL="1980000" indent="-378000" algn="l" defTabSz="914400" rtl="0" eaLnBrk="1" latinLnBrk="0" hangingPunct="1">
        <a:lnSpc>
          <a:spcPct val="100000"/>
        </a:lnSpc>
        <a:spcBef>
          <a:spcPts val="3500"/>
        </a:spcBef>
        <a:buFont typeface="Inter" panose="02000503000000020004" pitchFamily="2"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6">
          <p15:clr>
            <a:srgbClr val="A4A3A4"/>
          </p15:clr>
        </p15:guide>
        <p15:guide id="2" pos="506">
          <p15:clr>
            <a:srgbClr val="F26B43"/>
          </p15:clr>
        </p15:guide>
        <p15:guide id="3" pos="2615">
          <p15:clr>
            <a:srgbClr val="A4A3A4"/>
          </p15:clr>
        </p15:guide>
        <p15:guide id="4" pos="7176">
          <p15:clr>
            <a:srgbClr val="F26B43"/>
          </p15:clr>
        </p15:guide>
        <p15:guide id="5" orient="horz" pos="3820">
          <p15:clr>
            <a:srgbClr val="A4A3A4"/>
          </p15:clr>
        </p15:guide>
        <p15:guide id="6" orient="horz" pos="4084">
          <p15:clr>
            <a:srgbClr val="F26B43"/>
          </p15:clr>
        </p15:guide>
        <p15:guide id="7" pos="2774">
          <p15:clr>
            <a:srgbClr val="A4A3A4"/>
          </p15:clr>
        </p15:guide>
        <p15:guide id="8" pos="4896">
          <p15:clr>
            <a:srgbClr val="A4A3A4"/>
          </p15:clr>
        </p15:guide>
        <p15:guide id="9" pos="505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7147475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8" r:id="rId51"/>
    <p:sldLayoutId id="2147483769" r:id="rId52"/>
    <p:sldLayoutId id="2147483770" r:id="rId53"/>
    <p:sldLayoutId id="2147483771" r:id="rId54"/>
    <p:sldLayoutId id="2147483772" r:id="rId55"/>
    <p:sldLayoutId id="2147483773" r:id="rId56"/>
    <p:sldLayoutId id="2147483774" r:id="rId57"/>
    <p:sldLayoutId id="2147483775" r:id="rId58"/>
    <p:sldLayoutId id="2147483776" r:id="rId59"/>
    <p:sldLayoutId id="2147483777" r:id="rId60"/>
    <p:sldLayoutId id="2147483778" r:id="rId61"/>
    <p:sldLayoutId id="2147483779" r:id="rId62"/>
    <p:sldLayoutId id="2147483780" r:id="rId63"/>
    <p:sldLayoutId id="2147483781" r:id="rId64"/>
    <p:sldLayoutId id="2147483782" r:id="rId65"/>
    <p:sldLayoutId id="2147483783" r:id="rId66"/>
    <p:sldLayoutId id="2147483784" r:id="rId67"/>
    <p:sldLayoutId id="2147483785" r:id="rId68"/>
    <p:sldLayoutId id="2147483786" r:id="rId69"/>
    <p:sldLayoutId id="2147483787" r:id="rId70"/>
    <p:sldLayoutId id="2147483788" r:id="rId71"/>
    <p:sldLayoutId id="2147483789" r:id="rId72"/>
    <p:sldLayoutId id="2147483790" r:id="rId73"/>
    <p:sldLayoutId id="2147483791" r:id="rId74"/>
    <p:sldLayoutId id="2147483792" r:id="rId75"/>
    <p:sldLayoutId id="2147483793" r:id="rId76"/>
    <p:sldLayoutId id="2147483794" r:id="rId77"/>
    <p:sldLayoutId id="2147483795" r:id="rId78"/>
    <p:sldLayoutId id="2147483796" r:id="rId79"/>
    <p:sldLayoutId id="2147483797" r:id="rId80"/>
    <p:sldLayoutId id="2147483798" r:id="rId81"/>
    <p:sldLayoutId id="2147483799" r:id="rId82"/>
    <p:sldLayoutId id="2147483800" r:id="rId83"/>
    <p:sldLayoutId id="2147483801" r:id="rId84"/>
    <p:sldLayoutId id="2147483802" r:id="rId85"/>
    <p:sldLayoutId id="2147483803" r:id="rId86"/>
    <p:sldLayoutId id="2147483804" r:id="rId87"/>
    <p:sldLayoutId id="2147483805" r:id="rId88"/>
    <p:sldLayoutId id="2147483806" r:id="rId89"/>
    <p:sldLayoutId id="2147483807" r:id="rId90"/>
    <p:sldLayoutId id="2147483808" r:id="rId91"/>
    <p:sldLayoutId id="2147483809" r:id="rId92"/>
    <p:sldLayoutId id="2147483810" r:id="rId93"/>
    <p:sldLayoutId id="2147483811" r:id="rId94"/>
    <p:sldLayoutId id="2147483812" r:id="rId95"/>
    <p:sldLayoutId id="2147483813" r:id="rId96"/>
    <p:sldLayoutId id="2147483814" r:id="rId97"/>
    <p:sldLayoutId id="2147483815" r:id="rId98"/>
    <p:sldLayoutId id="2147483816" r:id="rId99"/>
    <p:sldLayoutId id="2147483817" r:id="rId100"/>
    <p:sldLayoutId id="2147483818" r:id="rId101"/>
    <p:sldLayoutId id="2147483819" r:id="rId102"/>
  </p:sldLayoutIdLs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303">
          <p15:clr>
            <a:srgbClr val="F26B43"/>
          </p15:clr>
        </p15:guide>
        <p15:guide id="3" orient="horz" pos="1076">
          <p15:clr>
            <a:srgbClr val="F26B43"/>
          </p15:clr>
        </p15:guide>
        <p15:guide id="4" orient="horz" pos="216">
          <p15:clr>
            <a:srgbClr val="F26B43"/>
          </p15:clr>
        </p15:guide>
        <p15:guide id="6" pos="7368">
          <p15:clr>
            <a:srgbClr val="F26B43"/>
          </p15:clr>
        </p15:guide>
        <p15:guide id="7" orient="horz" pos="4320">
          <p15:clr>
            <a:srgbClr val="F26B43"/>
          </p15:clr>
        </p15:guide>
        <p15:guide id="8" orient="horz" pos="648">
          <p15:clr>
            <a:srgbClr val="F26B43"/>
          </p15:clr>
        </p15:guide>
        <p15:guide id="9" pos="3912">
          <p15:clr>
            <a:srgbClr val="F26B43"/>
          </p15:clr>
        </p15:guide>
        <p15:guide id="10" pos="756">
          <p15:clr>
            <a:srgbClr val="F26B43"/>
          </p15:clr>
        </p15:guide>
        <p15:guide id="11" pos="908">
          <p15:clr>
            <a:srgbClr val="F26B43"/>
          </p15:clr>
        </p15:guide>
        <p15:guide id="12" pos="1361">
          <p15:clr>
            <a:srgbClr val="F26B43"/>
          </p15:clr>
        </p15:guide>
        <p15:guide id="13" pos="1513">
          <p15:clr>
            <a:srgbClr val="F26B43"/>
          </p15:clr>
        </p15:guide>
        <p15:guide id="14" pos="1955">
          <p15:clr>
            <a:srgbClr val="F26B43"/>
          </p15:clr>
        </p15:guide>
        <p15:guide id="15" pos="2106">
          <p15:clr>
            <a:srgbClr val="F26B43"/>
          </p15:clr>
        </p15:guide>
        <p15:guide id="16" pos="2554">
          <p15:clr>
            <a:srgbClr val="F26B43"/>
          </p15:clr>
        </p15:guide>
        <p15:guide id="17" pos="2717">
          <p15:clr>
            <a:srgbClr val="F26B43"/>
          </p15:clr>
        </p15:guide>
        <p15:guide id="18" pos="3159">
          <p15:clr>
            <a:srgbClr val="F26B43"/>
          </p15:clr>
        </p15:guide>
        <p15:guide id="19" pos="3316">
          <p15:clr>
            <a:srgbClr val="F26B43"/>
          </p15:clr>
        </p15:guide>
        <p15:guide id="20" pos="3759">
          <p15:clr>
            <a:srgbClr val="F26B43"/>
          </p15:clr>
        </p15:guide>
        <p15:guide id="21" pos="4364">
          <p15:clr>
            <a:srgbClr val="F26B43"/>
          </p15:clr>
        </p15:guide>
        <p15:guide id="22" pos="4509">
          <p15:clr>
            <a:srgbClr val="F26B43"/>
          </p15:clr>
        </p15:guide>
        <p15:guide id="23" pos="4968">
          <p15:clr>
            <a:srgbClr val="F26B43"/>
          </p15:clr>
        </p15:guide>
        <p15:guide id="24" pos="5114">
          <p15:clr>
            <a:srgbClr val="F26B43"/>
          </p15:clr>
        </p15:guide>
        <p15:guide id="25" pos="5562">
          <p15:clr>
            <a:srgbClr val="F26B43"/>
          </p15:clr>
        </p15:guide>
        <p15:guide id="26" pos="5713">
          <p15:clr>
            <a:srgbClr val="F26B43"/>
          </p15:clr>
        </p15:guide>
        <p15:guide id="27" pos="6161">
          <p15:clr>
            <a:srgbClr val="F26B43"/>
          </p15:clr>
        </p15:guide>
        <p15:guide id="28" pos="6319">
          <p15:clr>
            <a:srgbClr val="F26B43"/>
          </p15:clr>
        </p15:guide>
        <p15:guide id="29" pos="6761">
          <p15:clr>
            <a:srgbClr val="F26B43"/>
          </p15:clr>
        </p15:guide>
        <p15:guide id="30" pos="6918">
          <p15:clr>
            <a:srgbClr val="F26B43"/>
          </p15:clr>
        </p15:guide>
        <p15:guide id="32" pos="7680">
          <p15:clr>
            <a:srgbClr val="F26B43"/>
          </p15:clr>
        </p15:guide>
        <p15:guide id="33">
          <p15:clr>
            <a:srgbClr val="F26B43"/>
          </p15:clr>
        </p15:guide>
        <p15:guide id="34" orient="horz" pos="431">
          <p15:clr>
            <a:srgbClr val="F26B43"/>
          </p15:clr>
        </p15:guide>
        <p15:guide id="35" orient="horz" pos="861">
          <p15:clr>
            <a:srgbClr val="F26B43"/>
          </p15:clr>
        </p15:guide>
        <p15:guide id="36" orient="horz" pos="1297">
          <p15:clr>
            <a:srgbClr val="F26B43"/>
          </p15:clr>
        </p15:guide>
        <p15:guide id="37" orient="horz" pos="1513">
          <p15:clr>
            <a:srgbClr val="F26B43"/>
          </p15:clr>
        </p15:guide>
        <p15:guide id="38" orient="horz" pos="1728">
          <p15:clr>
            <a:srgbClr val="F26B43"/>
          </p15:clr>
        </p15:guide>
        <p15:guide id="39" orient="horz" pos="1943">
          <p15:clr>
            <a:srgbClr val="F26B43"/>
          </p15:clr>
        </p15:guide>
        <p15:guide id="40" orient="horz" pos="2159">
          <p15:clr>
            <a:srgbClr val="F26B43"/>
          </p15:clr>
        </p15:guide>
        <p15:guide id="41" orient="horz">
          <p15:clr>
            <a:srgbClr val="F26B43"/>
          </p15:clr>
        </p15:guide>
        <p15:guide id="42" orient="horz" pos="2374">
          <p15:clr>
            <a:srgbClr val="F26B43"/>
          </p15:clr>
        </p15:guide>
        <p15:guide id="43" orient="horz" pos="2589">
          <p15:clr>
            <a:srgbClr val="F26B43"/>
          </p15:clr>
        </p15:guide>
        <p15:guide id="44" orient="horz" pos="2804">
          <p15:clr>
            <a:srgbClr val="F26B43"/>
          </p15:clr>
        </p15:guide>
        <p15:guide id="45" orient="horz" pos="3025">
          <p15:clr>
            <a:srgbClr val="F26B43"/>
          </p15:clr>
        </p15:guide>
        <p15:guide id="46" orient="horz" pos="3241">
          <p15:clr>
            <a:srgbClr val="F26B43"/>
          </p15:clr>
        </p15:guide>
        <p15:guide id="47" orient="horz" pos="3456">
          <p15:clr>
            <a:srgbClr val="F26B43"/>
          </p15:clr>
        </p15:guide>
        <p15:guide id="48" orient="horz" pos="3671">
          <p15:clr>
            <a:srgbClr val="F26B43"/>
          </p15:clr>
        </p15:guide>
        <p15:guide id="49" orient="horz" pos="38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BDA7F48-170F-F8F8-E009-59D48E00CDAD}"/>
              </a:ext>
            </a:extLst>
          </p:cNvPr>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D93EDA-BB9F-185D-B59D-657CED3F9AAA}"/>
              </a:ext>
            </a:extLst>
          </p:cNvPr>
          <p:cNvSpPr>
            <a:spLocks noGrp="1" noChangeArrowheads="1"/>
          </p:cNvSpPr>
          <p:nvPr>
            <p:ph type="body" idx="1"/>
          </p:nvPr>
        </p:nvSpPr>
        <p:spPr bwMode="auto">
          <a:xfrm>
            <a:off x="609600" y="2116667"/>
            <a:ext cx="10972800" cy="387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87635601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Lst>
  <p:hf sldNum="0" hdr="0" ftr="0" dt="0"/>
  <p:txStyles>
    <p:titleStyle>
      <a:lvl1pPr algn="l" defTabSz="609585" rtl="0" eaLnBrk="0" fontAlgn="base" hangingPunct="0">
        <a:spcBef>
          <a:spcPct val="0"/>
        </a:spcBef>
        <a:spcAft>
          <a:spcPct val="0"/>
        </a:spcAft>
        <a:defRPr sz="4800" kern="12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1pPr>
      <a:lvl2pPr algn="l" defTabSz="609585" rtl="0" eaLnBrk="0" fontAlgn="base" hangingPunct="0">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2pPr>
      <a:lvl3pPr algn="l" defTabSz="609585" rtl="0" eaLnBrk="0" fontAlgn="base" hangingPunct="0">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3pPr>
      <a:lvl4pPr algn="l" defTabSz="609585" rtl="0" eaLnBrk="0" fontAlgn="base" hangingPunct="0">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4pPr>
      <a:lvl5pPr algn="l" defTabSz="609585" rtl="0" eaLnBrk="0" fontAlgn="base" hangingPunct="0">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5pPr>
      <a:lvl6pPr marL="609585" algn="l" defTabSz="609585" rtl="0" fontAlgn="base">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6pPr>
      <a:lvl7pPr marL="1219170" algn="l" defTabSz="609585" rtl="0" fontAlgn="base">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7pPr>
      <a:lvl8pPr marL="1828754" algn="l" defTabSz="609585" rtl="0" fontAlgn="base">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8pPr>
      <a:lvl9pPr marL="2438339" algn="l" defTabSz="609585" rtl="0" fontAlgn="base">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9pPr>
    </p:titleStyle>
    <p:bodyStyle>
      <a:lvl1pPr algn="ctr" defTabSz="609585" rtl="0" eaLnBrk="0" fontAlgn="base" hangingPunct="0">
        <a:spcBef>
          <a:spcPct val="20000"/>
        </a:spcBef>
        <a:spcAft>
          <a:spcPct val="0"/>
        </a:spcAft>
        <a:buClr>
          <a:srgbClr val="004A7E"/>
        </a:buClr>
        <a:buFont typeface="Arial" panose="020B0604020202020204" pitchFamily="34" charset="0"/>
        <a:defRPr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1pPr>
      <a:lvl2pPr marL="609585" algn="l" defTabSz="609585" rtl="0" eaLnBrk="0" fontAlgn="base" hangingPunct="0">
        <a:spcBef>
          <a:spcPct val="20000"/>
        </a:spcBef>
        <a:spcAft>
          <a:spcPct val="0"/>
        </a:spcAft>
        <a:buClr>
          <a:srgbClr val="004A7E"/>
        </a:buClr>
        <a:buFont typeface="Arial" panose="020B0604020202020204" pitchFamily="34" charset="0"/>
        <a:defRPr sz="3200" kern="1200">
          <a:solidFill>
            <a:srgbClr val="404040"/>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vl3pPr marL="1219170" algn="l" defTabSz="609585" rtl="0" eaLnBrk="0" fontAlgn="base" hangingPunct="0">
        <a:spcBef>
          <a:spcPct val="20000"/>
        </a:spcBef>
        <a:spcAft>
          <a:spcPct val="0"/>
        </a:spcAft>
        <a:buClr>
          <a:srgbClr val="004A7E"/>
        </a:buClr>
        <a:buFont typeface="Arial" panose="020B0604020202020204" pitchFamily="34" charset="0"/>
        <a:defRPr sz="2667" kern="1200">
          <a:solidFill>
            <a:srgbClr val="404040"/>
          </a:solidFill>
          <a:latin typeface="Source Sans Pro Light" panose="020B0403030403020204" pitchFamily="34" charset="0"/>
          <a:ea typeface="Source Sans Pro Light" panose="020B0403030403020204" pitchFamily="34" charset="0"/>
          <a:cs typeface="Source Sans Pro Light" panose="020B0403030403020204" pitchFamily="34" charset="0"/>
        </a:defRPr>
      </a:lvl3pPr>
      <a:lvl4pPr marL="2133547" indent="-304792" algn="l" defTabSz="609585" rtl="0" eaLnBrk="0" fontAlgn="base" hangingPunct="0">
        <a:spcBef>
          <a:spcPct val="20000"/>
        </a:spcBef>
        <a:spcAft>
          <a:spcPct val="0"/>
        </a:spcAft>
        <a:buClr>
          <a:srgbClr val="004A7E"/>
        </a:buClr>
        <a:buFont typeface="Arial" panose="020B0604020202020204" pitchFamily="34" charset="0"/>
        <a:buChar char="–"/>
        <a:defRPr kern="1200">
          <a:solidFill>
            <a:srgbClr val="404040"/>
          </a:solidFill>
          <a:latin typeface="Source Sans Pro Light" panose="020B0403030403020204" pitchFamily="34" charset="0"/>
          <a:ea typeface="Source Sans Pro Light" panose="020B0403030403020204" pitchFamily="34" charset="0"/>
          <a:cs typeface="Source Sans Pro Light" panose="020B0403030403020204" pitchFamily="34" charset="0"/>
        </a:defRPr>
      </a:lvl4pPr>
      <a:lvl5pPr marL="2743131" indent="-304792" algn="l" defTabSz="609585" rtl="0" eaLnBrk="0" fontAlgn="base" hangingPunct="0">
        <a:spcBef>
          <a:spcPct val="20000"/>
        </a:spcBef>
        <a:spcAft>
          <a:spcPct val="0"/>
        </a:spcAft>
        <a:buClr>
          <a:srgbClr val="004A7E"/>
        </a:buClr>
        <a:buFont typeface="Arial" panose="020B0604020202020204" pitchFamily="34" charset="0"/>
        <a:buChar char="»"/>
        <a:defRPr kern="1200">
          <a:solidFill>
            <a:srgbClr val="404040"/>
          </a:solidFill>
          <a:latin typeface="Source Sans Pro Light" panose="020B0403030403020204" pitchFamily="34" charset="0"/>
          <a:ea typeface="Source Sans Pro Light" panose="020B0403030403020204" pitchFamily="34" charset="0"/>
          <a:cs typeface="Source Sans Pro Light" panose="020B04030304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0E9D57C-6C19-5B79-7914-B27471778145}"/>
              </a:ext>
            </a:extLst>
          </p:cNvPr>
          <p:cNvSpPr>
            <a:spLocks noGrp="1"/>
          </p:cNvSpPr>
          <p:nvPr>
            <p:ph type="sldNum" sz="quarter" idx="4"/>
          </p:nvPr>
        </p:nvSpPr>
        <p:spPr>
          <a:xfrm>
            <a:off x="11612665" y="6571022"/>
            <a:ext cx="549593" cy="277065"/>
          </a:xfrm>
          <a:prstGeom prst="rect">
            <a:avLst/>
          </a:prstGeom>
        </p:spPr>
        <p:txBody>
          <a:bodyPr vert="horz" lIns="91440" tIns="45720" rIns="91440" bIns="45720" rtlCol="0" anchor="ctr"/>
          <a:lstStyle>
            <a:lvl1pPr algn="r">
              <a:defRPr lang="fr-CH" sz="933" smtClean="0">
                <a:solidFill>
                  <a:srgbClr val="2B6CA3"/>
                </a:solidFill>
                <a:latin typeface="Poppins" panose="00000500000000000000" pitchFamily="2" charset="0"/>
                <a:cs typeface="Poppins" panose="00000500000000000000" pitchFamily="2" charset="0"/>
              </a:defRPr>
            </a:lvl1pPr>
          </a:lstStyle>
          <a:p>
            <a:fld id="{4FAB73BC-B049-4115-A692-8D63A059BFB8}" type="slidenum">
              <a:rPr lang="es-ES" smtClean="0"/>
              <a:pPr/>
              <a:t>‹#›</a:t>
            </a:fld>
            <a:endParaRPr lang="es-ES" dirty="0"/>
          </a:p>
        </p:txBody>
      </p:sp>
      <p:sp>
        <p:nvSpPr>
          <p:cNvPr id="4" name="Date Placeholder 3">
            <a:extLst>
              <a:ext uri="{FF2B5EF4-FFF2-40B4-BE49-F238E27FC236}">
                <a16:creationId xmlns:a16="http://schemas.microsoft.com/office/drawing/2014/main" id="{32C5AD8F-EDA0-B5C2-9020-1D843CB3EBD3}"/>
              </a:ext>
            </a:extLst>
          </p:cNvPr>
          <p:cNvSpPr>
            <a:spLocks noGrp="1"/>
          </p:cNvSpPr>
          <p:nvPr>
            <p:ph type="dt" sz="half" idx="2"/>
          </p:nvPr>
        </p:nvSpPr>
        <p:spPr>
          <a:xfrm>
            <a:off x="10592339" y="6571021"/>
            <a:ext cx="1020324" cy="276084"/>
          </a:xfrm>
          <a:prstGeom prst="rect">
            <a:avLst/>
          </a:prstGeom>
        </p:spPr>
        <p:txBody>
          <a:bodyPr lIns="0" tIns="0" rIns="0" bIns="0" anchor="ctr"/>
          <a:lstStyle>
            <a:lvl1pPr marL="0" algn="r" defTabSz="609585" rtl="0" eaLnBrk="1" latinLnBrk="0" hangingPunct="1">
              <a:defRPr lang="en-US" sz="933" kern="1200" smtClean="0">
                <a:solidFill>
                  <a:srgbClr val="000000">
                    <a:lumMod val="65000"/>
                    <a:lumOff val="35000"/>
                  </a:srgbClr>
                </a:solidFill>
                <a:latin typeface="Poppins" panose="00000500000000000000" pitchFamily="2" charset="0"/>
                <a:ea typeface="+mn-ea"/>
                <a:cs typeface="Poppins" panose="00000500000000000000" pitchFamily="2" charset="0"/>
              </a:defRPr>
            </a:lvl1pPr>
          </a:lstStyle>
          <a:p>
            <a:pPr>
              <a:defRPr/>
            </a:pPr>
            <a:r>
              <a:rPr lang="nl-NL">
                <a:solidFill>
                  <a:srgbClr val="2B6CA3"/>
                </a:solidFill>
              </a:rPr>
              <a:t>5G-MAG © 2025</a:t>
            </a:r>
            <a:endParaRPr lang="nl-NL" dirty="0">
              <a:solidFill>
                <a:srgbClr val="2B6CA3"/>
              </a:solidFill>
            </a:endParaRPr>
          </a:p>
        </p:txBody>
      </p:sp>
      <p:pic>
        <p:nvPicPr>
          <p:cNvPr id="5" name="Imagen 4" descr="Imagen que contiene plato, dibujo&#10;&#10;El contenido generado por IA puede ser incorrecto.">
            <a:extLst>
              <a:ext uri="{FF2B5EF4-FFF2-40B4-BE49-F238E27FC236}">
                <a16:creationId xmlns:a16="http://schemas.microsoft.com/office/drawing/2014/main" id="{5623AC11-93E0-E3F0-BD1A-8ECAC4B06319}"/>
              </a:ext>
            </a:extLst>
          </p:cNvPr>
          <p:cNvPicPr>
            <a:picLocks noChangeAspect="1"/>
          </p:cNvPicPr>
          <p:nvPr userDrawn="1"/>
        </p:nvPicPr>
        <p:blipFill>
          <a:blip r:embed="rId9"/>
          <a:stretch>
            <a:fillRect/>
          </a:stretch>
        </p:blipFill>
        <p:spPr>
          <a:xfrm>
            <a:off x="29743" y="6435845"/>
            <a:ext cx="942503" cy="393967"/>
          </a:xfrm>
          <a:prstGeom prst="rect">
            <a:avLst/>
          </a:prstGeom>
        </p:spPr>
      </p:pic>
    </p:spTree>
    <p:extLst>
      <p:ext uri="{BB962C8B-B14F-4D97-AF65-F5344CB8AC3E}">
        <p14:creationId xmlns:p14="http://schemas.microsoft.com/office/powerpoint/2010/main" val="14573181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Lst>
  <p:hf hdr="0"/>
  <p:txStyles>
    <p:titleStyle>
      <a:lvl1pPr algn="l" defTabSz="914377" rtl="0" eaLnBrk="1" latinLnBrk="0" hangingPunct="1">
        <a:lnSpc>
          <a:spcPct val="90000"/>
        </a:lnSpc>
        <a:spcBef>
          <a:spcPct val="0"/>
        </a:spcBef>
        <a:buNone/>
        <a:defRPr sz="3600" b="1" kern="1200" spc="-60" baseline="0">
          <a:solidFill>
            <a:srgbClr val="15C0F2"/>
          </a:solidFill>
          <a:latin typeface="+mj-lt"/>
          <a:ea typeface="+mj-ea"/>
          <a:cs typeface="+mj-cs"/>
        </a:defRPr>
      </a:lvl1pPr>
    </p:titleStyle>
    <p:bodyStyle>
      <a:lvl1pPr marL="182875" indent="-182875" algn="l" defTabSz="914377" rtl="0" eaLnBrk="1" latinLnBrk="0" hangingPunct="1">
        <a:lnSpc>
          <a:spcPct val="90000"/>
        </a:lnSpc>
        <a:spcBef>
          <a:spcPts val="1200"/>
        </a:spcBef>
        <a:buClr>
          <a:srgbClr val="1E4395"/>
        </a:buClr>
        <a:buFont typeface="Wingdings 2" pitchFamily="18" charset="2"/>
        <a:buChar char=""/>
        <a:defRPr sz="2400" kern="1200">
          <a:solidFill>
            <a:schemeClr val="tx1">
              <a:lumMod val="65000"/>
              <a:lumOff val="35000"/>
            </a:schemeClr>
          </a:solidFill>
          <a:latin typeface="+mn-lt"/>
          <a:ea typeface="+mn-ea"/>
          <a:cs typeface="+mn-cs"/>
        </a:defRPr>
      </a:lvl1pPr>
      <a:lvl2pPr marL="685783" indent="-182875" algn="l" defTabSz="914377" rtl="0" eaLnBrk="1" latinLnBrk="0" hangingPunct="1">
        <a:lnSpc>
          <a:spcPct val="90000"/>
        </a:lnSpc>
        <a:spcBef>
          <a:spcPts val="251"/>
        </a:spcBef>
        <a:spcAft>
          <a:spcPts val="251"/>
        </a:spcAft>
        <a:buClr>
          <a:srgbClr val="1E4395"/>
        </a:buClr>
        <a:buFont typeface="Wingdings 2" pitchFamily="18" charset="2"/>
        <a:buChar char=""/>
        <a:defRPr sz="2000" kern="1200">
          <a:solidFill>
            <a:schemeClr val="tx1">
              <a:lumMod val="65000"/>
              <a:lumOff val="35000"/>
            </a:schemeClr>
          </a:solidFill>
          <a:latin typeface="+mn-lt"/>
          <a:ea typeface="+mn-ea"/>
          <a:cs typeface="+mn-cs"/>
        </a:defRPr>
      </a:lvl2pPr>
      <a:lvl3pPr marL="1142971" indent="-182875" algn="l" defTabSz="914377" rtl="0" eaLnBrk="1" latinLnBrk="0" hangingPunct="1">
        <a:lnSpc>
          <a:spcPct val="90000"/>
        </a:lnSpc>
        <a:spcBef>
          <a:spcPts val="251"/>
        </a:spcBef>
        <a:spcAft>
          <a:spcPts val="251"/>
        </a:spcAft>
        <a:buClr>
          <a:srgbClr val="1E4395"/>
        </a:buClr>
        <a:buFont typeface="Wingdings 2" pitchFamily="18" charset="2"/>
        <a:buChar char=""/>
        <a:defRPr sz="1800" kern="1200">
          <a:solidFill>
            <a:schemeClr val="tx1">
              <a:lumMod val="65000"/>
              <a:lumOff val="35000"/>
            </a:schemeClr>
          </a:solidFill>
          <a:latin typeface="+mn-lt"/>
          <a:ea typeface="+mn-ea"/>
          <a:cs typeface="+mn-cs"/>
        </a:defRPr>
      </a:lvl3pPr>
      <a:lvl4pPr marL="1600160" indent="-182875" algn="l" defTabSz="914377" rtl="0" eaLnBrk="1" latinLnBrk="0" hangingPunct="1">
        <a:lnSpc>
          <a:spcPct val="90000"/>
        </a:lnSpc>
        <a:spcBef>
          <a:spcPts val="251"/>
        </a:spcBef>
        <a:spcAft>
          <a:spcPts val="251"/>
        </a:spcAft>
        <a:buClr>
          <a:srgbClr val="1E4395"/>
        </a:buClr>
        <a:buFont typeface="Wingdings 2" pitchFamily="18" charset="2"/>
        <a:buChar char=""/>
        <a:defRPr sz="1600" kern="1200">
          <a:solidFill>
            <a:schemeClr val="tx1">
              <a:lumMod val="65000"/>
              <a:lumOff val="35000"/>
            </a:schemeClr>
          </a:solidFill>
          <a:latin typeface="+mn-lt"/>
          <a:ea typeface="+mn-ea"/>
          <a:cs typeface="+mn-cs"/>
        </a:defRPr>
      </a:lvl4pPr>
      <a:lvl5pPr marL="2057349" indent="-182875" algn="l" defTabSz="914377" rtl="0" eaLnBrk="1" latinLnBrk="0" hangingPunct="1">
        <a:lnSpc>
          <a:spcPct val="90000"/>
        </a:lnSpc>
        <a:spcBef>
          <a:spcPts val="251"/>
        </a:spcBef>
        <a:spcAft>
          <a:spcPts val="251"/>
        </a:spcAft>
        <a:buClr>
          <a:srgbClr val="1E4395"/>
        </a:buClr>
        <a:buFont typeface="Wingdings 2" pitchFamily="18" charset="2"/>
        <a:buChar char=""/>
        <a:defRPr sz="16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726"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8914"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103"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3"/>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lgn="ctr"/>
            <a:endParaRPr lang="en-US" dirty="0"/>
          </a:p>
        </p:txBody>
      </p:sp>
      <p:sp>
        <p:nvSpPr>
          <p:cNvPr id="5" name="Footer Placeholder 4"/>
          <p:cNvSpPr>
            <a:spLocks noGrp="1"/>
          </p:cNvSpPr>
          <p:nvPr>
            <p:ph type="ftr" sz="quarter" idx="3"/>
          </p:nvPr>
        </p:nvSpPr>
        <p:spPr>
          <a:xfrm>
            <a:off x="677335" y="6041363"/>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MWC2025</a:t>
            </a:r>
            <a:endParaRPr lang="en-US" dirty="0"/>
          </a:p>
        </p:txBody>
      </p:sp>
      <p:sp>
        <p:nvSpPr>
          <p:cNvPr id="6" name="Slide Number Placeholder 5"/>
          <p:cNvSpPr>
            <a:spLocks noGrp="1"/>
          </p:cNvSpPr>
          <p:nvPr>
            <p:ph type="sldNum" sz="quarter" idx="4"/>
          </p:nvPr>
        </p:nvSpPr>
        <p:spPr>
          <a:xfrm>
            <a:off x="8590664" y="6041363"/>
            <a:ext cx="683339" cy="365125"/>
          </a:xfrm>
          <a:prstGeom prst="rect">
            <a:avLst/>
          </a:prstGeom>
        </p:spPr>
        <p:txBody>
          <a:bodyPr vert="horz" lIns="91440" tIns="45720" rIns="91440" bIns="45720" rtlCol="0" anchor="ctr"/>
          <a:lstStyle>
            <a:lvl1pPr algn="r">
              <a:defRPr sz="900">
                <a:solidFill>
                  <a:schemeClr val="accent1"/>
                </a:solidFill>
              </a:defRPr>
            </a:lvl1pPr>
          </a:lstStyle>
          <a:p>
            <a:fld id="{57CB76AC-E5DF-427C-ABDC-2F4FBD8E4B69}" type="slidenum">
              <a:rPr lang="en-US" smtClean="0"/>
              <a:pPr/>
              <a:t>‹#›</a:t>
            </a:fld>
            <a:endParaRPr lang="en-US" dirty="0"/>
          </a:p>
        </p:txBody>
      </p:sp>
      <p:graphicFrame>
        <p:nvGraphicFramePr>
          <p:cNvPr id="8" name="think-cell data - do not delete" hidden="1">
            <a:extLst>
              <a:ext uri="{FF2B5EF4-FFF2-40B4-BE49-F238E27FC236}">
                <a16:creationId xmlns:a16="http://schemas.microsoft.com/office/drawing/2014/main" id="{3F992D3B-5F2E-ABD1-5EE9-53407517D419}"/>
              </a:ext>
            </a:extLst>
          </p:cNvPr>
          <p:cNvGraphicFramePr>
            <a:graphicFrameLocks noChangeAspect="1"/>
          </p:cNvGraphicFramePr>
          <p:nvPr userDrawn="1">
            <p:custDataLst>
              <p:tags r:id="rId25"/>
            </p:custDataLst>
            <p:extLst>
              <p:ext uri="{D42A27DB-BD31-4B8C-83A1-F6EECF244321}">
                <p14:modId xmlns:p14="http://schemas.microsoft.com/office/powerpoint/2010/main" val="2063146973"/>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26" imgW="410" imgH="409" progId="TCLayout.ActiveDocument.1">
                  <p:embed/>
                </p:oleObj>
              </mc:Choice>
              <mc:Fallback>
                <p:oleObj name="think-cell Folie" r:id="rId26" imgW="410" imgH="409" progId="TCLayout.ActiveDocument.1">
                  <p:embed/>
                  <p:pic>
                    <p:nvPicPr>
                      <p:cNvPr id="8" name="think-cell data - do not delete" hidden="1">
                        <a:extLst>
                          <a:ext uri="{FF2B5EF4-FFF2-40B4-BE49-F238E27FC236}">
                            <a16:creationId xmlns:a16="http://schemas.microsoft.com/office/drawing/2014/main" id="{3F992D3B-5F2E-ABD1-5EE9-53407517D419}"/>
                          </a:ext>
                        </a:extLst>
                      </p:cNvPr>
                      <p:cNvPicPr/>
                      <p:nvPr/>
                    </p:nvPicPr>
                    <p:blipFill>
                      <a:blip r:embed="rId27"/>
                      <a:stretch>
                        <a:fillRect/>
                      </a:stretch>
                    </p:blipFill>
                    <p:spPr>
                      <a:xfrm>
                        <a:off x="2118" y="2118"/>
                        <a:ext cx="2117" cy="2117"/>
                      </a:xfrm>
                      <a:prstGeom prst="rect">
                        <a:avLst/>
                      </a:prstGeom>
                    </p:spPr>
                  </p:pic>
                </p:oleObj>
              </mc:Fallback>
            </mc:AlternateContent>
          </a:graphicData>
        </a:graphic>
      </p:graphicFrame>
      <p:sp>
        <p:nvSpPr>
          <p:cNvPr id="9" name="RS">
            <a:extLst>
              <a:ext uri="{FF2B5EF4-FFF2-40B4-BE49-F238E27FC236}">
                <a16:creationId xmlns:a16="http://schemas.microsoft.com/office/drawing/2014/main" id="{43C583F6-3015-72A8-370C-80FF0E67D45A}"/>
              </a:ext>
            </a:extLst>
          </p:cNvPr>
          <p:cNvSpPr txBox="1"/>
          <p:nvPr userDrawn="1"/>
        </p:nvSpPr>
        <p:spPr>
          <a:xfrm>
            <a:off x="1224000" y="6456133"/>
            <a:ext cx="1485333" cy="204000"/>
          </a:xfrm>
          <a:prstGeom prst="rect">
            <a:avLst/>
          </a:prstGeom>
          <a:noFill/>
        </p:spPr>
        <p:txBody>
          <a:bodyPr wrap="square" lIns="0" tIns="0" rIns="0" bIns="0" rtlCol="0" anchor="ctr" anchorCtr="0">
            <a:noAutofit/>
          </a:bodyPr>
          <a:lstStyle/>
          <a:p>
            <a:pPr algn="ctr">
              <a:lnSpc>
                <a:spcPct val="120000"/>
              </a:lnSpc>
            </a:pPr>
            <a:r>
              <a:rPr lang="en-US" sz="1467" dirty="0">
                <a:solidFill>
                  <a:schemeClr val="tx1"/>
                </a:solidFill>
                <a:latin typeface="Linotype Univers 420 Condensed" panose="020B0506030202020203" pitchFamily="34" charset="0"/>
              </a:rPr>
              <a:t>Rohde &amp; Schwarz</a:t>
            </a:r>
          </a:p>
        </p:txBody>
      </p:sp>
    </p:spTree>
    <p:extLst>
      <p:ext uri="{BB962C8B-B14F-4D97-AF65-F5344CB8AC3E}">
        <p14:creationId xmlns:p14="http://schemas.microsoft.com/office/powerpoint/2010/main" val="1458846883"/>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Lst>
  <p:hf hdr="0" dt="0"/>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3FFAF-7062-DB44-B9F4-69C4B997AE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R"/>
          </a:p>
        </p:txBody>
      </p:sp>
      <p:sp>
        <p:nvSpPr>
          <p:cNvPr id="3" name="Text Placeholder 2">
            <a:extLst>
              <a:ext uri="{FF2B5EF4-FFF2-40B4-BE49-F238E27FC236}">
                <a16:creationId xmlns:a16="http://schemas.microsoft.com/office/drawing/2014/main" id="{657D60CA-539D-0D40-A69E-3ADBB015B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Date Placeholder 3">
            <a:extLst>
              <a:ext uri="{FF2B5EF4-FFF2-40B4-BE49-F238E27FC236}">
                <a16:creationId xmlns:a16="http://schemas.microsoft.com/office/drawing/2014/main" id="{C1429D19-7CF7-0048-BFA7-6D04DB30AD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D5A40-BCA6-1C40-867D-4C04442AFC8C}" type="datetimeFigureOut">
              <a:rPr lang="en-BR" smtClean="0"/>
              <a:t>09/13/2025</a:t>
            </a:fld>
            <a:endParaRPr lang="en-BR"/>
          </a:p>
        </p:txBody>
      </p:sp>
      <p:sp>
        <p:nvSpPr>
          <p:cNvPr id="5" name="Footer Placeholder 4">
            <a:extLst>
              <a:ext uri="{FF2B5EF4-FFF2-40B4-BE49-F238E27FC236}">
                <a16:creationId xmlns:a16="http://schemas.microsoft.com/office/drawing/2014/main" id="{649AC158-71AA-A241-AD43-58FFAA374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R"/>
          </a:p>
        </p:txBody>
      </p:sp>
      <p:sp>
        <p:nvSpPr>
          <p:cNvPr id="6" name="Slide Number Placeholder 5">
            <a:extLst>
              <a:ext uri="{FF2B5EF4-FFF2-40B4-BE49-F238E27FC236}">
                <a16:creationId xmlns:a16="http://schemas.microsoft.com/office/drawing/2014/main" id="{E0D63450-B46E-CF48-81BE-CA9192F6D3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131E4-A9FB-7D43-9E7C-66B510BBCF37}" type="slidenum">
              <a:rPr lang="en-BR" smtClean="0"/>
              <a:t>‹#›</a:t>
            </a:fld>
            <a:endParaRPr lang="en-BR"/>
          </a:p>
        </p:txBody>
      </p:sp>
    </p:spTree>
    <p:extLst>
      <p:ext uri="{BB962C8B-B14F-4D97-AF65-F5344CB8AC3E}">
        <p14:creationId xmlns:p14="http://schemas.microsoft.com/office/powerpoint/2010/main" val="280325925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8.xml"/></Relationships>
</file>

<file path=ppt/slides/_rels/slide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0.xm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6.xml"/><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0.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36.xml"/><Relationship Id="rId5" Type="http://schemas.openxmlformats.org/officeDocument/2006/relationships/image" Target="../media/image92.svg"/><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5.png"/><Relationship Id="rId7" Type="http://schemas.openxmlformats.org/officeDocument/2006/relationships/diagramQuickStyle" Target="../diagrams/quickStyle2.xml"/><Relationship Id="rId2" Type="http://schemas.openxmlformats.org/officeDocument/2006/relationships/image" Target="../media/image94.png"/><Relationship Id="rId1" Type="http://schemas.openxmlformats.org/officeDocument/2006/relationships/slideLayout" Target="../slideLayouts/slideLayout15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10.png"/><Relationship Id="rId4" Type="http://schemas.openxmlformats.org/officeDocument/2006/relationships/image" Target="../media/image96.png"/><Relationship Id="rId9" Type="http://schemas.microsoft.com/office/2007/relationships/diagramDrawing" Target="../diagrams/drawing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image" Target="../media/image97.png"/><Relationship Id="rId18" Type="http://schemas.openxmlformats.org/officeDocument/2006/relationships/image" Target="../media/image98.png"/><Relationship Id="rId3" Type="http://schemas.openxmlformats.org/officeDocument/2006/relationships/diagramLayout" Target="../diagrams/layout3.xml"/><Relationship Id="rId21" Type="http://schemas.openxmlformats.org/officeDocument/2006/relationships/image" Target="../media/image53.png"/><Relationship Id="rId7" Type="http://schemas.openxmlformats.org/officeDocument/2006/relationships/diagramData" Target="../diagrams/data30.xml"/><Relationship Id="rId12" Type="http://schemas.openxmlformats.org/officeDocument/2006/relationships/image" Target="../media/image96.png"/><Relationship Id="rId17" Type="http://schemas.openxmlformats.org/officeDocument/2006/relationships/image" Target="../media/image490.png"/><Relationship Id="rId25" Type="http://schemas.openxmlformats.org/officeDocument/2006/relationships/image" Target="../media/image99.png"/><Relationship Id="rId2" Type="http://schemas.openxmlformats.org/officeDocument/2006/relationships/diagramData" Target="../diagrams/data3.xml"/><Relationship Id="rId16" Type="http://schemas.openxmlformats.org/officeDocument/2006/relationships/image" Target="../media/image480.png"/><Relationship Id="rId20" Type="http://schemas.openxmlformats.org/officeDocument/2006/relationships/image" Target="../media/image520.png"/><Relationship Id="rId1" Type="http://schemas.openxmlformats.org/officeDocument/2006/relationships/slideLayout" Target="../slideLayouts/slideLayout157.xml"/><Relationship Id="rId6" Type="http://schemas.microsoft.com/office/2007/relationships/diagramDrawing" Target="../diagrams/drawing3.xml"/><Relationship Id="rId11" Type="http://schemas.openxmlformats.org/officeDocument/2006/relationships/image" Target="../media/image95.png"/><Relationship Id="rId24" Type="http://schemas.openxmlformats.org/officeDocument/2006/relationships/image" Target="../media/image56.png"/><Relationship Id="rId5" Type="http://schemas.openxmlformats.org/officeDocument/2006/relationships/diagramColors" Target="../diagrams/colors3.xml"/><Relationship Id="rId15" Type="http://schemas.openxmlformats.org/officeDocument/2006/relationships/image" Target="../media/image470.png"/><Relationship Id="rId23" Type="http://schemas.openxmlformats.org/officeDocument/2006/relationships/image" Target="../media/image550.png"/><Relationship Id="rId10" Type="http://schemas.openxmlformats.org/officeDocument/2006/relationships/diagramColors" Target="../diagrams/colors20.xml"/><Relationship Id="rId19" Type="http://schemas.openxmlformats.org/officeDocument/2006/relationships/image" Target="../media/image510.png"/><Relationship Id="rId4" Type="http://schemas.openxmlformats.org/officeDocument/2006/relationships/diagramQuickStyle" Target="../diagrams/quickStyle3.xml"/><Relationship Id="rId9" Type="http://schemas.openxmlformats.org/officeDocument/2006/relationships/diagramQuickStyle" Target="../diagrams/quickStyle20.xml"/><Relationship Id="rId14" Type="http://schemas.openxmlformats.org/officeDocument/2006/relationships/image" Target="../media/image460.png"/><Relationship Id="rId22"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00.png"/><Relationship Id="rId1" Type="http://schemas.openxmlformats.org/officeDocument/2006/relationships/slideLayout" Target="../slideLayouts/slideLayout157.xml"/><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830.png"/><Relationship Id="rId1" Type="http://schemas.openxmlformats.org/officeDocument/2006/relationships/slideLayout" Target="../slideLayouts/slideLayout1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57.xml"/></Relationships>
</file>

<file path=ppt/slides/_rels/slide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175.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0.png"/><Relationship Id="rId1" Type="http://schemas.openxmlformats.org/officeDocument/2006/relationships/slideLayout" Target="../slideLayouts/slideLayout80.xml"/><Relationship Id="rId6" Type="http://schemas.openxmlformats.org/officeDocument/2006/relationships/image" Target="../media/image650.png"/><Relationship Id="rId5" Type="http://schemas.openxmlformats.org/officeDocument/2006/relationships/image" Target="../media/image64.png"/><Relationship Id="rId4" Type="http://schemas.openxmlformats.org/officeDocument/2006/relationships/image" Target="../media/image6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157.xml"/></Relationships>
</file>

<file path=ppt/slides/_rels/slide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3.jpe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175.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80.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175.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99.xml"/><Relationship Id="rId1" Type="http://schemas.openxmlformats.org/officeDocument/2006/relationships/tags" Target="../tags/tag6.xml"/><Relationship Id="rId5" Type="http://schemas.openxmlformats.org/officeDocument/2006/relationships/chart" Target="../charts/chart1.xml"/><Relationship Id="rId4" Type="http://schemas.openxmlformats.org/officeDocument/2006/relationships/image" Target="../media/image38.emf"/></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8.jpeg"/><Relationship Id="rId1" Type="http://schemas.openxmlformats.org/officeDocument/2006/relationships/slideLayout" Target="../slideLayouts/slideLayout175.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14.xml"/><Relationship Id="rId5" Type="http://schemas.openxmlformats.org/officeDocument/2006/relationships/image" Target="../media/image77.pn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0D92FC3D-A485-8349-3542-0B28A822AB97}"/>
              </a:ext>
            </a:extLst>
          </p:cNvPr>
          <p:cNvSpPr>
            <a:spLocks noGrp="1" noChangeArrowheads="1"/>
          </p:cNvSpPr>
          <p:nvPr>
            <p:ph type="ctrTitle"/>
          </p:nvPr>
        </p:nvSpPr>
        <p:spPr>
          <a:xfrm>
            <a:off x="914400" y="2415118"/>
            <a:ext cx="10363200" cy="1824567"/>
          </a:xfrm>
        </p:spPr>
        <p:txBody>
          <a:bodyPr>
            <a:normAutofit/>
          </a:bodyPr>
          <a:lstStyle/>
          <a:p>
            <a:pPr eaLnBrk="1" hangingPunct="1">
              <a:defRPr/>
            </a:pPr>
            <a:r>
              <a:rPr lang="en-US" sz="4400" dirty="0">
                <a:latin typeface="Arial" panose="020B0604020202020204" pitchFamily="34" charset="0"/>
                <a:ea typeface="Times New Roman" panose="02020603050405020304" pitchFamily="18" charset="0"/>
                <a:cs typeface="Times New Roman" panose="02020603050405020304" pitchFamily="18" charset="0"/>
              </a:rPr>
              <a:t>DVB &amp; 5G Broadcast:</a:t>
            </a:r>
            <a:br>
              <a:rPr lang="en-US" sz="4400" dirty="0">
                <a:latin typeface="Arial" panose="020B0604020202020204" pitchFamily="34" charset="0"/>
                <a:ea typeface="Times New Roman" panose="02020603050405020304" pitchFamily="18" charset="0"/>
                <a:cs typeface="Times New Roman" panose="02020603050405020304" pitchFamily="18" charset="0"/>
              </a:rPr>
            </a:br>
            <a:r>
              <a:rPr lang="en-US" sz="4400" dirty="0">
                <a:latin typeface="Arial" panose="020B0604020202020204" pitchFamily="34" charset="0"/>
                <a:ea typeface="Times New Roman" panose="02020603050405020304" pitchFamily="18" charset="0"/>
                <a:cs typeface="Times New Roman" panose="02020603050405020304" pitchFamily="18" charset="0"/>
              </a:rPr>
              <a:t>A dynamic duo</a:t>
            </a:r>
            <a:endParaRPr lang="en-GB" altLang="en-US" sz="4400" dirty="0"/>
          </a:p>
        </p:txBody>
      </p:sp>
      <p:sp>
        <p:nvSpPr>
          <p:cNvPr id="3" name="Subtitle 2">
            <a:extLst>
              <a:ext uri="{FF2B5EF4-FFF2-40B4-BE49-F238E27FC236}">
                <a16:creationId xmlns:a16="http://schemas.microsoft.com/office/drawing/2014/main" id="{6DDAC513-7952-B766-EEAC-8D9F9912A842}"/>
              </a:ext>
            </a:extLst>
          </p:cNvPr>
          <p:cNvSpPr>
            <a:spLocks noGrp="1"/>
          </p:cNvSpPr>
          <p:nvPr>
            <p:ph type="subTitle" idx="1"/>
          </p:nvPr>
        </p:nvSpPr>
        <p:spPr>
          <a:xfrm>
            <a:off x="1278468" y="4177425"/>
            <a:ext cx="9362017" cy="2059517"/>
          </a:xfrm>
        </p:spPr>
        <p:txBody>
          <a:bodyPr rtlCol="0"/>
          <a:lstStyle/>
          <a:p>
            <a:pPr algn="l" eaLnBrk="1" fontAlgn="auto" hangingPunct="1">
              <a:spcAft>
                <a:spcPts val="0"/>
              </a:spcAft>
              <a:defRPr/>
            </a:pPr>
            <a:r>
              <a:rPr lang="es-ES" sz="2400" b="1" dirty="0" err="1">
                <a:latin typeface="Arial" panose="020B0604020202020204" pitchFamily="34" charset="0"/>
                <a:ea typeface="Times New Roman" panose="02020603050405020304" pitchFamily="18" charset="0"/>
                <a:cs typeface="Times New Roman" panose="02020603050405020304" pitchFamily="18" charset="0"/>
              </a:rPr>
              <a:t>Moderator</a:t>
            </a:r>
            <a:r>
              <a:rPr lang="es-ES" sz="2400" b="1" dirty="0">
                <a:latin typeface="Arial" panose="020B0604020202020204" pitchFamily="34" charset="0"/>
                <a:ea typeface="Times New Roman" panose="02020603050405020304" pitchFamily="18" charset="0"/>
                <a:cs typeface="Times New Roman" panose="02020603050405020304" pitchFamily="18" charset="0"/>
              </a:rPr>
              <a:t>: Thomas Stockhammer (Qualcomm)</a:t>
            </a:r>
          </a:p>
          <a:p>
            <a:pPr algn="l" eaLnBrk="1" fontAlgn="auto" hangingPunct="1">
              <a:spcAft>
                <a:spcPts val="0"/>
              </a:spcAft>
              <a:defRPr/>
            </a:pPr>
            <a:r>
              <a:rPr lang="es-ES" sz="2400" b="1" dirty="0" err="1">
                <a:latin typeface="Arial" panose="020B0604020202020204" pitchFamily="34" charset="0"/>
                <a:ea typeface="Times New Roman" panose="02020603050405020304" pitchFamily="18" charset="0"/>
                <a:cs typeface="Times New Roman" panose="02020603050405020304" pitchFamily="18" charset="0"/>
              </a:rPr>
              <a:t>Presenters</a:t>
            </a:r>
            <a:r>
              <a:rPr lang="es-ES" sz="2400" b="1" dirty="0">
                <a:latin typeface="Arial" panose="020B0604020202020204" pitchFamily="34" charset="0"/>
                <a:ea typeface="Times New Roman" panose="02020603050405020304" pitchFamily="18" charset="0"/>
                <a:cs typeface="Times New Roman" panose="02020603050405020304" pitchFamily="18" charset="0"/>
              </a:rPr>
              <a:t>: </a:t>
            </a:r>
          </a:p>
          <a:p>
            <a:pPr marL="342900" indent="-342900" algn="l" eaLnBrk="1" fontAlgn="auto" hangingPunct="1">
              <a:spcAft>
                <a:spcPts val="0"/>
              </a:spcAft>
              <a:buFont typeface="Arial" panose="020B0604020202020204" pitchFamily="34" charset="0"/>
              <a:buChar char="•"/>
              <a:defRPr/>
            </a:pPr>
            <a:r>
              <a:rPr lang="es-ES" sz="2400" b="1" dirty="0">
                <a:latin typeface="Arial" panose="020B0604020202020204" pitchFamily="34" charset="0"/>
                <a:ea typeface="Times New Roman" panose="02020603050405020304" pitchFamily="18" charset="0"/>
                <a:cs typeface="Times New Roman" panose="02020603050405020304" pitchFamily="18" charset="0"/>
              </a:rPr>
              <a:t>Johann Mika (Big Blue </a:t>
            </a:r>
            <a:r>
              <a:rPr lang="es-ES" sz="2400" b="1" dirty="0" err="1">
                <a:latin typeface="Arial" panose="020B0604020202020204" pitchFamily="34" charset="0"/>
                <a:ea typeface="Times New Roman" panose="02020603050405020304" pitchFamily="18" charset="0"/>
                <a:cs typeface="Times New Roman" panose="02020603050405020304" pitchFamily="18" charset="0"/>
              </a:rPr>
              <a:t>Marble</a:t>
            </a:r>
            <a:r>
              <a:rPr lang="es-ES" sz="2400" b="1" dirty="0">
                <a:latin typeface="Arial" panose="020B0604020202020204" pitchFamily="34" charset="0"/>
                <a:ea typeface="Times New Roman" panose="02020603050405020304" pitchFamily="18" charset="0"/>
                <a:cs typeface="Times New Roman" panose="02020603050405020304" pitchFamily="18" charset="0"/>
              </a:rPr>
              <a:t>/ORS)</a:t>
            </a:r>
          </a:p>
          <a:p>
            <a:pPr marL="342900" indent="-342900" algn="l" eaLnBrk="1" fontAlgn="auto" hangingPunct="1">
              <a:spcAft>
                <a:spcPts val="0"/>
              </a:spcAft>
              <a:buFont typeface="Arial" panose="020B0604020202020204" pitchFamily="34" charset="0"/>
              <a:buChar char="•"/>
              <a:defRPr/>
            </a:pPr>
            <a:r>
              <a:rPr lang="es-ES" sz="2400" b="1" dirty="0">
                <a:latin typeface="Arial" panose="020B0604020202020204" pitchFamily="34" charset="0"/>
                <a:ea typeface="Times New Roman" panose="02020603050405020304" pitchFamily="18" charset="0"/>
                <a:cs typeface="Times New Roman" panose="02020603050405020304" pitchFamily="18" charset="0"/>
              </a:rPr>
              <a:t>Javier Rodriguez Fernandes (Qualcomm)</a:t>
            </a:r>
          </a:p>
          <a:p>
            <a:pPr eaLnBrk="1" fontAlgn="auto" hangingPunct="1">
              <a:spcAft>
                <a:spcPts val="0"/>
              </a:spcAft>
              <a:defRPr/>
            </a:pPr>
            <a:endParaRPr lang="es-ES" sz="2400" b="1" baseline="300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320516" name="Picture 6" descr="5G-MAG : MEDIA + ICT + COLLABORATION">
            <a:extLst>
              <a:ext uri="{FF2B5EF4-FFF2-40B4-BE49-F238E27FC236}">
                <a16:creationId xmlns:a16="http://schemas.microsoft.com/office/drawing/2014/main" id="{EDAC506F-DEC7-44A0-0474-4F663E950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484" y="345018"/>
            <a:ext cx="1885949" cy="188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7" name="Picture 9" descr="Logo Usage">
            <a:extLst>
              <a:ext uri="{FF2B5EF4-FFF2-40B4-BE49-F238E27FC236}">
                <a16:creationId xmlns:a16="http://schemas.microsoft.com/office/drawing/2014/main" id="{7B661CD5-5747-5140-8792-95291E300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485" y="311151"/>
            <a:ext cx="2544233"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standing in front of a screen&#10;&#10;AI-generated content may be incorrect.">
            <a:extLst>
              <a:ext uri="{FF2B5EF4-FFF2-40B4-BE49-F238E27FC236}">
                <a16:creationId xmlns:a16="http://schemas.microsoft.com/office/drawing/2014/main" id="{61409F07-649D-55E7-BB8D-208DB8F6F833}"/>
              </a:ext>
            </a:extLst>
          </p:cNvPr>
          <p:cNvPicPr>
            <a:picLocks noChangeAspect="1"/>
          </p:cNvPicPr>
          <p:nvPr/>
        </p:nvPicPr>
        <p:blipFill>
          <a:blip r:embed="rId2">
            <a:extLst>
              <a:ext uri="{28A0092B-C50C-407E-A947-70E740481C1C}">
                <a14:useLocalDpi xmlns:a14="http://schemas.microsoft.com/office/drawing/2010/main" val="0"/>
              </a:ext>
            </a:extLst>
          </a:blip>
          <a:srcRect t="19576" b="5424"/>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733274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alternative text description for this image">
            <a:extLst>
              <a:ext uri="{FF2B5EF4-FFF2-40B4-BE49-F238E27FC236}">
                <a16:creationId xmlns:a16="http://schemas.microsoft.com/office/drawing/2014/main" id="{D23B6A4F-5B35-E1DA-C194-2140AD28C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48466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020D42-91CE-718F-B84E-4A34AA5B30D5}"/>
              </a:ext>
            </a:extLst>
          </p:cNvPr>
          <p:cNvPicPr>
            <a:picLocks noChangeAspect="1"/>
          </p:cNvPicPr>
          <p:nvPr/>
        </p:nvPicPr>
        <p:blipFill>
          <a:blip r:embed="rId3"/>
          <a:stretch>
            <a:fillRect/>
          </a:stretch>
        </p:blipFill>
        <p:spPr>
          <a:xfrm>
            <a:off x="895807" y="0"/>
            <a:ext cx="4806254" cy="6858000"/>
          </a:xfrm>
          <a:prstGeom prst="rect">
            <a:avLst/>
          </a:prstGeom>
        </p:spPr>
      </p:pic>
    </p:spTree>
    <p:extLst>
      <p:ext uri="{BB962C8B-B14F-4D97-AF65-F5344CB8AC3E}">
        <p14:creationId xmlns:p14="http://schemas.microsoft.com/office/powerpoint/2010/main" val="3257772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 name="Isosceles Triangle 182">
            <a:extLst>
              <a:ext uri="{FF2B5EF4-FFF2-40B4-BE49-F238E27FC236}">
                <a16:creationId xmlns:a16="http://schemas.microsoft.com/office/drawing/2014/main" id="{0BFB7E9E-BFC4-458B-A65C-1D3FFA0C3834}"/>
              </a:ext>
            </a:extLst>
          </p:cNvPr>
          <p:cNvSpPr/>
          <p:nvPr/>
        </p:nvSpPr>
        <p:spPr>
          <a:xfrm rot="16200000">
            <a:off x="8057952" y="1465715"/>
            <a:ext cx="3200400" cy="4572000"/>
          </a:xfrm>
          <a:prstGeom prst="triangle">
            <a:avLst/>
          </a:prstGeom>
          <a:gradFill flip="none" rotWithShape="1">
            <a:gsLst>
              <a:gs pos="99000">
                <a:schemeClr val="accent1">
                  <a:lumMod val="60000"/>
                  <a:lumOff val="40000"/>
                  <a:alpha val="0"/>
                </a:schemeClr>
              </a:gs>
              <a:gs pos="18000">
                <a:schemeClr val="accent1">
                  <a:lumMod val="60000"/>
                  <a:lumOff val="40000"/>
                  <a:alpha val="0"/>
                </a:schemeClr>
              </a:gs>
              <a:gs pos="38000">
                <a:schemeClr val="accent1">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85" name="Isosceles Triangle 184">
            <a:extLst>
              <a:ext uri="{FF2B5EF4-FFF2-40B4-BE49-F238E27FC236}">
                <a16:creationId xmlns:a16="http://schemas.microsoft.com/office/drawing/2014/main" id="{8388D06C-11FF-4CB2-83A7-D2F2B8DDCB27}"/>
              </a:ext>
            </a:extLst>
          </p:cNvPr>
          <p:cNvSpPr/>
          <p:nvPr/>
        </p:nvSpPr>
        <p:spPr>
          <a:xfrm rot="16200000">
            <a:off x="1898096" y="1548738"/>
            <a:ext cx="3200400" cy="4572000"/>
          </a:xfrm>
          <a:prstGeom prst="triangle">
            <a:avLst/>
          </a:prstGeom>
          <a:gradFill flip="none" rotWithShape="1">
            <a:gsLst>
              <a:gs pos="99000">
                <a:schemeClr val="accent5">
                  <a:lumMod val="60000"/>
                  <a:lumOff val="40000"/>
                  <a:alpha val="0"/>
                </a:schemeClr>
              </a:gs>
              <a:gs pos="18000">
                <a:schemeClr val="accent5">
                  <a:lumMod val="60000"/>
                  <a:lumOff val="40000"/>
                  <a:alpha val="0"/>
                </a:schemeClr>
              </a:gs>
              <a:gs pos="38000">
                <a:schemeClr val="accent5">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20A8D1AC-79DC-4650-97E7-C54AA416ED59}"/>
              </a:ext>
            </a:extLst>
          </p:cNvPr>
          <p:cNvSpPr>
            <a:spLocks noGrp="1"/>
          </p:cNvSpPr>
          <p:nvPr>
            <p:ph type="title"/>
          </p:nvPr>
        </p:nvSpPr>
        <p:spPr/>
        <p:txBody>
          <a:bodyPr/>
          <a:lstStyle/>
          <a:p>
            <a:r>
              <a:rPr lang="en-US"/>
              <a:t>5G defines two modes of broadcast communication</a:t>
            </a:r>
          </a:p>
        </p:txBody>
      </p:sp>
      <p:sp>
        <p:nvSpPr>
          <p:cNvPr id="8" name="Subtitle 7">
            <a:extLst>
              <a:ext uri="{FF2B5EF4-FFF2-40B4-BE49-F238E27FC236}">
                <a16:creationId xmlns:a16="http://schemas.microsoft.com/office/drawing/2014/main" id="{6A4DCC5F-4465-4B8B-8AB0-AB79ED679151}"/>
              </a:ext>
            </a:extLst>
          </p:cNvPr>
          <p:cNvSpPr>
            <a:spLocks noGrp="1"/>
          </p:cNvSpPr>
          <p:nvPr>
            <p:ph type="subTitle" idx="1"/>
          </p:nvPr>
        </p:nvSpPr>
        <p:spPr/>
        <p:txBody>
          <a:bodyPr/>
          <a:lstStyle/>
          <a:p>
            <a:r>
              <a:rPr lang="en-US"/>
              <a:t>Addressing diverse ecosystem, deployment, and use case requirements</a:t>
            </a:r>
          </a:p>
        </p:txBody>
      </p:sp>
      <p:sp>
        <p:nvSpPr>
          <p:cNvPr id="16" name="Rectangle 15">
            <a:extLst>
              <a:ext uri="{FF2B5EF4-FFF2-40B4-BE49-F238E27FC236}">
                <a16:creationId xmlns:a16="http://schemas.microsoft.com/office/drawing/2014/main" id="{37C6BAA0-2A30-4655-BE4F-9C2ED69B143E}"/>
              </a:ext>
            </a:extLst>
          </p:cNvPr>
          <p:cNvSpPr/>
          <p:nvPr/>
        </p:nvSpPr>
        <p:spPr>
          <a:xfrm>
            <a:off x="493713"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5776"/>
                </a:solidFill>
                <a:effectLst/>
                <a:uLnTx/>
                <a:uFillTx/>
                <a:latin typeface="Microsoft Sans Serif"/>
                <a:ea typeface="+mn-ea"/>
                <a:cs typeface="Microsoft Sans Serif" panose="020B0604020202020204" pitchFamily="34" charset="0"/>
              </a:rPr>
              <a:t>5G broadcast</a:t>
            </a:r>
          </a:p>
        </p:txBody>
      </p:sp>
      <p:sp>
        <p:nvSpPr>
          <p:cNvPr id="18" name="Rectangle 17">
            <a:extLst>
              <a:ext uri="{FF2B5EF4-FFF2-40B4-BE49-F238E27FC236}">
                <a16:creationId xmlns:a16="http://schemas.microsoft.com/office/drawing/2014/main" id="{876A96A2-D56E-4162-8EBC-DFE744406C04}"/>
              </a:ext>
            </a:extLst>
          </p:cNvPr>
          <p:cNvSpPr/>
          <p:nvPr/>
        </p:nvSpPr>
        <p:spPr>
          <a:xfrm>
            <a:off x="6785468"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Mixed-mode multicast</a:t>
            </a:r>
          </a:p>
        </p:txBody>
      </p:sp>
      <p:grpSp>
        <p:nvGrpSpPr>
          <p:cNvPr id="22" name="Group 4">
            <a:extLst>
              <a:ext uri="{FF2B5EF4-FFF2-40B4-BE49-F238E27FC236}">
                <a16:creationId xmlns:a16="http://schemas.microsoft.com/office/drawing/2014/main" id="{31B1BE90-0BC1-469B-9FA0-9F202AE68896}"/>
              </a:ext>
            </a:extLst>
          </p:cNvPr>
          <p:cNvGrpSpPr>
            <a:grpSpLocks noChangeAspect="1"/>
          </p:cNvGrpSpPr>
          <p:nvPr/>
        </p:nvGrpSpPr>
        <p:grpSpPr bwMode="auto">
          <a:xfrm>
            <a:off x="2692604" y="3687267"/>
            <a:ext cx="914400" cy="582935"/>
            <a:chOff x="942" y="1778"/>
            <a:chExt cx="2149" cy="1370"/>
          </a:xfrm>
          <a:solidFill>
            <a:srgbClr val="3253DC"/>
          </a:solidFill>
        </p:grpSpPr>
        <p:sp>
          <p:nvSpPr>
            <p:cNvPr id="111" name="Freeform 5">
              <a:extLst>
                <a:ext uri="{FF2B5EF4-FFF2-40B4-BE49-F238E27FC236}">
                  <a16:creationId xmlns:a16="http://schemas.microsoft.com/office/drawing/2014/main" id="{BA37216F-1C37-4E8E-99A6-AF6EDF9B098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12" name="Freeform 6">
              <a:extLst>
                <a:ext uri="{FF2B5EF4-FFF2-40B4-BE49-F238E27FC236}">
                  <a16:creationId xmlns:a16="http://schemas.microsoft.com/office/drawing/2014/main" id="{D261A975-28E9-4C1C-8E0B-68772BA4B416}"/>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23" name="TextBox 22">
            <a:extLst>
              <a:ext uri="{FF2B5EF4-FFF2-40B4-BE49-F238E27FC236}">
                <a16:creationId xmlns:a16="http://schemas.microsoft.com/office/drawing/2014/main" id="{4583F1C3-ACBA-459D-B8EC-78E16534E13F}"/>
              </a:ext>
            </a:extLst>
          </p:cNvPr>
          <p:cNvSpPr txBox="1"/>
          <p:nvPr/>
        </p:nvSpPr>
        <p:spPr>
          <a:xfrm>
            <a:off x="927129" y="4610184"/>
            <a:ext cx="2439611"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445776"/>
                </a:solidFill>
                <a:effectLst/>
                <a:uLnTx/>
                <a:uFillTx/>
                <a:latin typeface="Microsoft Sans Serif"/>
                <a:ea typeface="+mn-ea"/>
                <a:cs typeface="+mn-cs"/>
              </a:rPr>
              <a:t>Single Frequency Network (SFN) for downlink broadcast only</a:t>
            </a:r>
          </a:p>
        </p:txBody>
      </p:sp>
      <p:grpSp>
        <p:nvGrpSpPr>
          <p:cNvPr id="24" name="Group 23">
            <a:extLst>
              <a:ext uri="{FF2B5EF4-FFF2-40B4-BE49-F238E27FC236}">
                <a16:creationId xmlns:a16="http://schemas.microsoft.com/office/drawing/2014/main" id="{4970EE72-7633-4BDF-AEBF-2D4021E2F346}"/>
              </a:ext>
            </a:extLst>
          </p:cNvPr>
          <p:cNvGrpSpPr/>
          <p:nvPr/>
        </p:nvGrpSpPr>
        <p:grpSpPr>
          <a:xfrm>
            <a:off x="2875265" y="3884291"/>
            <a:ext cx="548226" cy="172471"/>
            <a:chOff x="9118112" y="3943518"/>
            <a:chExt cx="1446677" cy="455123"/>
          </a:xfrm>
        </p:grpSpPr>
        <p:sp>
          <p:nvSpPr>
            <p:cNvPr id="104" name="Freeform 176">
              <a:extLst>
                <a:ext uri="{FF2B5EF4-FFF2-40B4-BE49-F238E27FC236}">
                  <a16:creationId xmlns:a16="http://schemas.microsoft.com/office/drawing/2014/main" id="{FE91F1A3-E386-4F12-998C-CE55EA74E8F2}"/>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05" name="Group 104">
              <a:extLst>
                <a:ext uri="{FF2B5EF4-FFF2-40B4-BE49-F238E27FC236}">
                  <a16:creationId xmlns:a16="http://schemas.microsoft.com/office/drawing/2014/main" id="{94FBEB15-3ED7-4F3C-A78B-AF68701E3898}"/>
                </a:ext>
              </a:extLst>
            </p:cNvPr>
            <p:cNvGrpSpPr/>
            <p:nvPr/>
          </p:nvGrpSpPr>
          <p:grpSpPr>
            <a:xfrm>
              <a:off x="9308116" y="4049967"/>
              <a:ext cx="1066991" cy="242231"/>
              <a:chOff x="11132070" y="3308794"/>
              <a:chExt cx="208750" cy="47391"/>
            </a:xfrm>
          </p:grpSpPr>
          <p:sp>
            <p:nvSpPr>
              <p:cNvPr id="106" name="Freeform 177">
                <a:extLst>
                  <a:ext uri="{FF2B5EF4-FFF2-40B4-BE49-F238E27FC236}">
                    <a16:creationId xmlns:a16="http://schemas.microsoft.com/office/drawing/2014/main" id="{5FF0E52B-ED7D-4C8C-B55A-F22E947D13E8}"/>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7" name="Freeform 178">
                <a:extLst>
                  <a:ext uri="{FF2B5EF4-FFF2-40B4-BE49-F238E27FC236}">
                    <a16:creationId xmlns:a16="http://schemas.microsoft.com/office/drawing/2014/main" id="{359CC271-AD9E-49B3-9C01-800DA6A22468}"/>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8" name="Freeform 179">
                <a:extLst>
                  <a:ext uri="{FF2B5EF4-FFF2-40B4-BE49-F238E27FC236}">
                    <a16:creationId xmlns:a16="http://schemas.microsoft.com/office/drawing/2014/main" id="{92656C05-6941-43A5-AE91-BB355ABECA99}"/>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9" name="Rectangle 108">
                <a:extLst>
                  <a:ext uri="{FF2B5EF4-FFF2-40B4-BE49-F238E27FC236}">
                    <a16:creationId xmlns:a16="http://schemas.microsoft.com/office/drawing/2014/main" id="{6C7CA1C3-1F17-4908-8413-55CBAF835BC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10" name="Freeform 194">
                <a:extLst>
                  <a:ext uri="{FF2B5EF4-FFF2-40B4-BE49-F238E27FC236}">
                    <a16:creationId xmlns:a16="http://schemas.microsoft.com/office/drawing/2014/main" id="{12DBDF36-5E47-4326-809C-FCDF5D789726}"/>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25" name="Group 24">
            <a:extLst>
              <a:ext uri="{FF2B5EF4-FFF2-40B4-BE49-F238E27FC236}">
                <a16:creationId xmlns:a16="http://schemas.microsoft.com/office/drawing/2014/main" id="{A57CD6D7-D2E5-4493-BF7F-2178313CAFF6}"/>
              </a:ext>
            </a:extLst>
          </p:cNvPr>
          <p:cNvGrpSpPr>
            <a:grpSpLocks noChangeAspect="1"/>
          </p:cNvGrpSpPr>
          <p:nvPr/>
        </p:nvGrpSpPr>
        <p:grpSpPr>
          <a:xfrm>
            <a:off x="3707521" y="3761619"/>
            <a:ext cx="373883" cy="507705"/>
            <a:chOff x="1105197" y="2827506"/>
            <a:chExt cx="1396843" cy="1896808"/>
          </a:xfrm>
        </p:grpSpPr>
        <p:sp>
          <p:nvSpPr>
            <p:cNvPr id="102" name="Freeform 9">
              <a:extLst>
                <a:ext uri="{FF2B5EF4-FFF2-40B4-BE49-F238E27FC236}">
                  <a16:creationId xmlns:a16="http://schemas.microsoft.com/office/drawing/2014/main" id="{D4351149-8BC8-4EC2-8401-3F6F175249A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3" name="Freeform 10">
              <a:extLst>
                <a:ext uri="{FF2B5EF4-FFF2-40B4-BE49-F238E27FC236}">
                  <a16:creationId xmlns:a16="http://schemas.microsoft.com/office/drawing/2014/main" id="{9026984C-E3FC-4B77-91BC-CBE2EA0035B0}"/>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26" name="Group 25">
            <a:extLst>
              <a:ext uri="{FF2B5EF4-FFF2-40B4-BE49-F238E27FC236}">
                <a16:creationId xmlns:a16="http://schemas.microsoft.com/office/drawing/2014/main" id="{91B19C16-F8D6-49DB-92DA-B0371E3B093C}"/>
              </a:ext>
            </a:extLst>
          </p:cNvPr>
          <p:cNvGrpSpPr>
            <a:grpSpLocks noChangeAspect="1"/>
          </p:cNvGrpSpPr>
          <p:nvPr/>
        </p:nvGrpSpPr>
        <p:grpSpPr>
          <a:xfrm>
            <a:off x="4178693" y="3810488"/>
            <a:ext cx="246841" cy="457574"/>
            <a:chOff x="5434013" y="2201863"/>
            <a:chExt cx="1323975" cy="2454275"/>
          </a:xfrm>
        </p:grpSpPr>
        <p:sp>
          <p:nvSpPr>
            <p:cNvPr id="100" name="Freeform 5">
              <a:extLst>
                <a:ext uri="{FF2B5EF4-FFF2-40B4-BE49-F238E27FC236}">
                  <a16:creationId xmlns:a16="http://schemas.microsoft.com/office/drawing/2014/main" id="{3F12BA73-3127-439B-AE92-C8EB5337E53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01" name="Freeform: Shape 15">
              <a:extLst>
                <a:ext uri="{FF2B5EF4-FFF2-40B4-BE49-F238E27FC236}">
                  <a16:creationId xmlns:a16="http://schemas.microsoft.com/office/drawing/2014/main" id="{00EE7E36-04E4-44FB-9AF2-FF36D248BEA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7" name="Group 26">
            <a:extLst>
              <a:ext uri="{FF2B5EF4-FFF2-40B4-BE49-F238E27FC236}">
                <a16:creationId xmlns:a16="http://schemas.microsoft.com/office/drawing/2014/main" id="{A819BBC6-8BEE-44C2-888F-9DF5B32E4537}"/>
              </a:ext>
            </a:extLst>
          </p:cNvPr>
          <p:cNvGrpSpPr>
            <a:grpSpLocks noChangeAspect="1"/>
          </p:cNvGrpSpPr>
          <p:nvPr/>
        </p:nvGrpSpPr>
        <p:grpSpPr>
          <a:xfrm>
            <a:off x="4868198" y="3798453"/>
            <a:ext cx="246841" cy="457574"/>
            <a:chOff x="5434013" y="2201863"/>
            <a:chExt cx="1323975" cy="2454275"/>
          </a:xfrm>
        </p:grpSpPr>
        <p:sp>
          <p:nvSpPr>
            <p:cNvPr id="98" name="Freeform 5">
              <a:extLst>
                <a:ext uri="{FF2B5EF4-FFF2-40B4-BE49-F238E27FC236}">
                  <a16:creationId xmlns:a16="http://schemas.microsoft.com/office/drawing/2014/main" id="{F69A7899-BB61-4764-8E90-206C2BF1832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9" name="Freeform: Shape 35">
              <a:extLst>
                <a:ext uri="{FF2B5EF4-FFF2-40B4-BE49-F238E27FC236}">
                  <a16:creationId xmlns:a16="http://schemas.microsoft.com/office/drawing/2014/main" id="{1D94999B-C3AE-402E-AB05-E38777D309E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8" name="Group 27">
            <a:extLst>
              <a:ext uri="{FF2B5EF4-FFF2-40B4-BE49-F238E27FC236}">
                <a16:creationId xmlns:a16="http://schemas.microsoft.com/office/drawing/2014/main" id="{32A7C95D-8564-44D2-9895-8B4F6ECB47ED}"/>
              </a:ext>
            </a:extLst>
          </p:cNvPr>
          <p:cNvGrpSpPr>
            <a:grpSpLocks noChangeAspect="1"/>
          </p:cNvGrpSpPr>
          <p:nvPr/>
        </p:nvGrpSpPr>
        <p:grpSpPr>
          <a:xfrm>
            <a:off x="5218331" y="3805272"/>
            <a:ext cx="246841" cy="457574"/>
            <a:chOff x="5434013" y="2201863"/>
            <a:chExt cx="1323975" cy="2454275"/>
          </a:xfrm>
        </p:grpSpPr>
        <p:sp>
          <p:nvSpPr>
            <p:cNvPr id="96" name="Freeform 5">
              <a:extLst>
                <a:ext uri="{FF2B5EF4-FFF2-40B4-BE49-F238E27FC236}">
                  <a16:creationId xmlns:a16="http://schemas.microsoft.com/office/drawing/2014/main" id="{557CF26E-9A5F-448D-9656-FE07707E6A4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7" name="Freeform: Shape 15">
              <a:extLst>
                <a:ext uri="{FF2B5EF4-FFF2-40B4-BE49-F238E27FC236}">
                  <a16:creationId xmlns:a16="http://schemas.microsoft.com/office/drawing/2014/main" id="{51A45677-C66C-47A1-AFF8-5D2375B183E1}"/>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9" name="Group 28">
            <a:extLst>
              <a:ext uri="{FF2B5EF4-FFF2-40B4-BE49-F238E27FC236}">
                <a16:creationId xmlns:a16="http://schemas.microsoft.com/office/drawing/2014/main" id="{4C8F9BAD-D505-475C-A174-DCF7A46DA0BA}"/>
              </a:ext>
            </a:extLst>
          </p:cNvPr>
          <p:cNvGrpSpPr>
            <a:grpSpLocks noChangeAspect="1"/>
          </p:cNvGrpSpPr>
          <p:nvPr/>
        </p:nvGrpSpPr>
        <p:grpSpPr>
          <a:xfrm>
            <a:off x="4524068" y="3806197"/>
            <a:ext cx="246841" cy="457574"/>
            <a:chOff x="5434013" y="2201863"/>
            <a:chExt cx="1323975" cy="2454275"/>
          </a:xfrm>
        </p:grpSpPr>
        <p:sp>
          <p:nvSpPr>
            <p:cNvPr id="94" name="Freeform 5">
              <a:extLst>
                <a:ext uri="{FF2B5EF4-FFF2-40B4-BE49-F238E27FC236}">
                  <a16:creationId xmlns:a16="http://schemas.microsoft.com/office/drawing/2014/main" id="{481A554D-179E-47EC-8EBB-A839BE42E3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5" name="Freeform: Shape 15">
              <a:extLst>
                <a:ext uri="{FF2B5EF4-FFF2-40B4-BE49-F238E27FC236}">
                  <a16:creationId xmlns:a16="http://schemas.microsoft.com/office/drawing/2014/main" id="{CEBB8602-402C-417E-8DD4-8A3F16C42C63}"/>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0" name="Group 29">
            <a:extLst>
              <a:ext uri="{FF2B5EF4-FFF2-40B4-BE49-F238E27FC236}">
                <a16:creationId xmlns:a16="http://schemas.microsoft.com/office/drawing/2014/main" id="{418DF1B7-E337-48D1-979B-0291A4A3EA5D}"/>
              </a:ext>
            </a:extLst>
          </p:cNvPr>
          <p:cNvGrpSpPr/>
          <p:nvPr/>
        </p:nvGrpSpPr>
        <p:grpSpPr>
          <a:xfrm>
            <a:off x="3756861" y="3962127"/>
            <a:ext cx="273446" cy="86025"/>
            <a:chOff x="9118112" y="3943518"/>
            <a:chExt cx="1446677" cy="455123"/>
          </a:xfrm>
        </p:grpSpPr>
        <p:sp>
          <p:nvSpPr>
            <p:cNvPr id="87" name="Freeform 176">
              <a:extLst>
                <a:ext uri="{FF2B5EF4-FFF2-40B4-BE49-F238E27FC236}">
                  <a16:creationId xmlns:a16="http://schemas.microsoft.com/office/drawing/2014/main" id="{F9F24486-73D3-4657-956B-044F1E37108F}"/>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8" name="Group 87">
              <a:extLst>
                <a:ext uri="{FF2B5EF4-FFF2-40B4-BE49-F238E27FC236}">
                  <a16:creationId xmlns:a16="http://schemas.microsoft.com/office/drawing/2014/main" id="{C020D132-F03F-4667-B80A-9EBF99913661}"/>
                </a:ext>
              </a:extLst>
            </p:cNvPr>
            <p:cNvGrpSpPr/>
            <p:nvPr/>
          </p:nvGrpSpPr>
          <p:grpSpPr>
            <a:xfrm>
              <a:off x="9308116" y="4049967"/>
              <a:ext cx="1066991" cy="242231"/>
              <a:chOff x="11132070" y="3308794"/>
              <a:chExt cx="208750" cy="47391"/>
            </a:xfrm>
          </p:grpSpPr>
          <p:sp>
            <p:nvSpPr>
              <p:cNvPr id="89" name="Freeform 177">
                <a:extLst>
                  <a:ext uri="{FF2B5EF4-FFF2-40B4-BE49-F238E27FC236}">
                    <a16:creationId xmlns:a16="http://schemas.microsoft.com/office/drawing/2014/main" id="{833F86EC-6676-4D18-9616-AA31245266F2}"/>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0" name="Freeform 178">
                <a:extLst>
                  <a:ext uri="{FF2B5EF4-FFF2-40B4-BE49-F238E27FC236}">
                    <a16:creationId xmlns:a16="http://schemas.microsoft.com/office/drawing/2014/main" id="{B576CCFB-9F5F-4B64-86B2-EBB5498889E5}"/>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1" name="Freeform 179">
                <a:extLst>
                  <a:ext uri="{FF2B5EF4-FFF2-40B4-BE49-F238E27FC236}">
                    <a16:creationId xmlns:a16="http://schemas.microsoft.com/office/drawing/2014/main" id="{7C33411F-76FE-492C-AA44-A19E539B05DC}"/>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2" name="Rectangle 91">
                <a:extLst>
                  <a:ext uri="{FF2B5EF4-FFF2-40B4-BE49-F238E27FC236}">
                    <a16:creationId xmlns:a16="http://schemas.microsoft.com/office/drawing/2014/main" id="{E8C421EE-235C-4462-B393-677CE003696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3" name="Freeform 194">
                <a:extLst>
                  <a:ext uri="{FF2B5EF4-FFF2-40B4-BE49-F238E27FC236}">
                    <a16:creationId xmlns:a16="http://schemas.microsoft.com/office/drawing/2014/main" id="{36D799F8-89D7-4BC1-9363-86BBF013275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1" name="Group 30">
            <a:extLst>
              <a:ext uri="{FF2B5EF4-FFF2-40B4-BE49-F238E27FC236}">
                <a16:creationId xmlns:a16="http://schemas.microsoft.com/office/drawing/2014/main" id="{6D4B966F-273A-4D58-A6C4-A003B8D19B07}"/>
              </a:ext>
            </a:extLst>
          </p:cNvPr>
          <p:cNvGrpSpPr/>
          <p:nvPr/>
        </p:nvGrpSpPr>
        <p:grpSpPr>
          <a:xfrm>
            <a:off x="4215585" y="3980524"/>
            <a:ext cx="186767" cy="58756"/>
            <a:chOff x="9118112" y="3943518"/>
            <a:chExt cx="1446677" cy="455123"/>
          </a:xfrm>
        </p:grpSpPr>
        <p:sp>
          <p:nvSpPr>
            <p:cNvPr id="80" name="Freeform 176">
              <a:extLst>
                <a:ext uri="{FF2B5EF4-FFF2-40B4-BE49-F238E27FC236}">
                  <a16:creationId xmlns:a16="http://schemas.microsoft.com/office/drawing/2014/main" id="{25C28930-A8E3-44E7-8E55-7C254A99DC5A}"/>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1" name="Group 80">
              <a:extLst>
                <a:ext uri="{FF2B5EF4-FFF2-40B4-BE49-F238E27FC236}">
                  <a16:creationId xmlns:a16="http://schemas.microsoft.com/office/drawing/2014/main" id="{A590B161-6190-497F-9873-1B9ABA209E1A}"/>
                </a:ext>
              </a:extLst>
            </p:cNvPr>
            <p:cNvGrpSpPr/>
            <p:nvPr/>
          </p:nvGrpSpPr>
          <p:grpSpPr>
            <a:xfrm>
              <a:off x="9308116" y="4049967"/>
              <a:ext cx="1066991" cy="242231"/>
              <a:chOff x="11132070" y="3308794"/>
              <a:chExt cx="208750" cy="47391"/>
            </a:xfrm>
          </p:grpSpPr>
          <p:sp>
            <p:nvSpPr>
              <p:cNvPr id="82" name="Freeform 177">
                <a:extLst>
                  <a:ext uri="{FF2B5EF4-FFF2-40B4-BE49-F238E27FC236}">
                    <a16:creationId xmlns:a16="http://schemas.microsoft.com/office/drawing/2014/main" id="{197840F2-7643-4DCD-81DF-868C31CCAAB3}"/>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3" name="Freeform 178">
                <a:extLst>
                  <a:ext uri="{FF2B5EF4-FFF2-40B4-BE49-F238E27FC236}">
                    <a16:creationId xmlns:a16="http://schemas.microsoft.com/office/drawing/2014/main" id="{21737293-D68F-419D-98A1-6A3BECAA4E5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4" name="Freeform 179">
                <a:extLst>
                  <a:ext uri="{FF2B5EF4-FFF2-40B4-BE49-F238E27FC236}">
                    <a16:creationId xmlns:a16="http://schemas.microsoft.com/office/drawing/2014/main" id="{29A4F673-5EC1-4ABA-A88B-0B47E141B3AD}"/>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5" name="Rectangle 84">
                <a:extLst>
                  <a:ext uri="{FF2B5EF4-FFF2-40B4-BE49-F238E27FC236}">
                    <a16:creationId xmlns:a16="http://schemas.microsoft.com/office/drawing/2014/main" id="{0D259677-5BF0-4FEA-9A40-118CE5BAE60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6" name="Freeform 194">
                <a:extLst>
                  <a:ext uri="{FF2B5EF4-FFF2-40B4-BE49-F238E27FC236}">
                    <a16:creationId xmlns:a16="http://schemas.microsoft.com/office/drawing/2014/main" id="{247630FF-016C-49A9-A910-3DC0E96E0855}"/>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2" name="Group 31">
            <a:extLst>
              <a:ext uri="{FF2B5EF4-FFF2-40B4-BE49-F238E27FC236}">
                <a16:creationId xmlns:a16="http://schemas.microsoft.com/office/drawing/2014/main" id="{AE4C4AA8-C564-46AC-AB93-79C5D89F7C56}"/>
              </a:ext>
            </a:extLst>
          </p:cNvPr>
          <p:cNvGrpSpPr/>
          <p:nvPr/>
        </p:nvGrpSpPr>
        <p:grpSpPr>
          <a:xfrm>
            <a:off x="4554056" y="3980524"/>
            <a:ext cx="186767" cy="58756"/>
            <a:chOff x="9118112" y="3943518"/>
            <a:chExt cx="1446677" cy="455123"/>
          </a:xfrm>
        </p:grpSpPr>
        <p:sp>
          <p:nvSpPr>
            <p:cNvPr id="73" name="Freeform 176">
              <a:extLst>
                <a:ext uri="{FF2B5EF4-FFF2-40B4-BE49-F238E27FC236}">
                  <a16:creationId xmlns:a16="http://schemas.microsoft.com/office/drawing/2014/main" id="{80992BBB-FB9E-4FA8-B6D5-B0E9BA3DF73B}"/>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7B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826C1125-83B3-488F-A9F7-D648AEF600DE}"/>
                </a:ext>
              </a:extLst>
            </p:cNvPr>
            <p:cNvGrpSpPr/>
            <p:nvPr/>
          </p:nvGrpSpPr>
          <p:grpSpPr>
            <a:xfrm>
              <a:off x="9308116" y="4049967"/>
              <a:ext cx="1066991" cy="242231"/>
              <a:chOff x="11132070" y="3308794"/>
              <a:chExt cx="208750" cy="47391"/>
            </a:xfrm>
          </p:grpSpPr>
          <p:sp>
            <p:nvSpPr>
              <p:cNvPr id="75" name="Freeform 177">
                <a:extLst>
                  <a:ext uri="{FF2B5EF4-FFF2-40B4-BE49-F238E27FC236}">
                    <a16:creationId xmlns:a16="http://schemas.microsoft.com/office/drawing/2014/main" id="{EA8CA285-0DB3-4F8C-B8D5-E4A6A651D65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6" name="Freeform 178">
                <a:extLst>
                  <a:ext uri="{FF2B5EF4-FFF2-40B4-BE49-F238E27FC236}">
                    <a16:creationId xmlns:a16="http://schemas.microsoft.com/office/drawing/2014/main" id="{3CB4BD6F-56FC-4082-AF09-7B7D399B4B3E}"/>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7" name="Freeform 179">
                <a:extLst>
                  <a:ext uri="{FF2B5EF4-FFF2-40B4-BE49-F238E27FC236}">
                    <a16:creationId xmlns:a16="http://schemas.microsoft.com/office/drawing/2014/main" id="{FD66432B-DCFB-4FB0-A6BF-B27385A72D82}"/>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8" name="Rectangle 77">
                <a:extLst>
                  <a:ext uri="{FF2B5EF4-FFF2-40B4-BE49-F238E27FC236}">
                    <a16:creationId xmlns:a16="http://schemas.microsoft.com/office/drawing/2014/main" id="{4FF645D7-CF57-4358-9E0A-0B95F6557C8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9" name="Freeform 194">
                <a:extLst>
                  <a:ext uri="{FF2B5EF4-FFF2-40B4-BE49-F238E27FC236}">
                    <a16:creationId xmlns:a16="http://schemas.microsoft.com/office/drawing/2014/main" id="{12665EED-29A2-4948-BF19-A8BAD4EC4410}"/>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C07D4CC3-85DB-44BB-9476-2749876EF7D4}"/>
              </a:ext>
            </a:extLst>
          </p:cNvPr>
          <p:cNvGrpSpPr/>
          <p:nvPr/>
        </p:nvGrpSpPr>
        <p:grpSpPr>
          <a:xfrm>
            <a:off x="4898165" y="3980524"/>
            <a:ext cx="186767" cy="58756"/>
            <a:chOff x="9118112" y="3943518"/>
            <a:chExt cx="1446677" cy="455123"/>
          </a:xfrm>
        </p:grpSpPr>
        <p:sp>
          <p:nvSpPr>
            <p:cNvPr id="66" name="Freeform 176">
              <a:extLst>
                <a:ext uri="{FF2B5EF4-FFF2-40B4-BE49-F238E27FC236}">
                  <a16:creationId xmlns:a16="http://schemas.microsoft.com/office/drawing/2014/main" id="{22087C53-9214-45A4-86B6-D5DE096FA793}"/>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4A5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7" name="Group 66">
              <a:extLst>
                <a:ext uri="{FF2B5EF4-FFF2-40B4-BE49-F238E27FC236}">
                  <a16:creationId xmlns:a16="http://schemas.microsoft.com/office/drawing/2014/main" id="{54B74D30-E9BB-4D68-BD68-0DE4B5D0672C}"/>
                </a:ext>
              </a:extLst>
            </p:cNvPr>
            <p:cNvGrpSpPr/>
            <p:nvPr/>
          </p:nvGrpSpPr>
          <p:grpSpPr>
            <a:xfrm>
              <a:off x="9308116" y="4049967"/>
              <a:ext cx="1066991" cy="242231"/>
              <a:chOff x="11132070" y="3308794"/>
              <a:chExt cx="208750" cy="47391"/>
            </a:xfrm>
          </p:grpSpPr>
          <p:sp>
            <p:nvSpPr>
              <p:cNvPr id="68" name="Freeform 177">
                <a:extLst>
                  <a:ext uri="{FF2B5EF4-FFF2-40B4-BE49-F238E27FC236}">
                    <a16:creationId xmlns:a16="http://schemas.microsoft.com/office/drawing/2014/main" id="{651EB500-864E-4B0D-AB60-29BD28EC177C}"/>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9" name="Freeform 178">
                <a:extLst>
                  <a:ext uri="{FF2B5EF4-FFF2-40B4-BE49-F238E27FC236}">
                    <a16:creationId xmlns:a16="http://schemas.microsoft.com/office/drawing/2014/main" id="{7A09C7B0-715B-42C8-B065-418E6EB1CE0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0" name="Freeform 179">
                <a:extLst>
                  <a:ext uri="{FF2B5EF4-FFF2-40B4-BE49-F238E27FC236}">
                    <a16:creationId xmlns:a16="http://schemas.microsoft.com/office/drawing/2014/main" id="{BD238009-C02A-4CBB-8BE2-0E74D3AB763A}"/>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1" name="Rectangle 70">
                <a:extLst>
                  <a:ext uri="{FF2B5EF4-FFF2-40B4-BE49-F238E27FC236}">
                    <a16:creationId xmlns:a16="http://schemas.microsoft.com/office/drawing/2014/main" id="{51D55E03-E93B-410F-810D-1500EF667887}"/>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2" name="Freeform 194">
                <a:extLst>
                  <a:ext uri="{FF2B5EF4-FFF2-40B4-BE49-F238E27FC236}">
                    <a16:creationId xmlns:a16="http://schemas.microsoft.com/office/drawing/2014/main" id="{6B1767BB-55B1-4A45-AAC5-0FAC7E0EC30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4" name="Group 33">
            <a:extLst>
              <a:ext uri="{FF2B5EF4-FFF2-40B4-BE49-F238E27FC236}">
                <a16:creationId xmlns:a16="http://schemas.microsoft.com/office/drawing/2014/main" id="{79C5CB42-D7A9-44AB-BDCE-14B95E47184E}"/>
              </a:ext>
            </a:extLst>
          </p:cNvPr>
          <p:cNvGrpSpPr/>
          <p:nvPr/>
        </p:nvGrpSpPr>
        <p:grpSpPr>
          <a:xfrm>
            <a:off x="5247966" y="3980524"/>
            <a:ext cx="186767" cy="58756"/>
            <a:chOff x="9118112" y="3943518"/>
            <a:chExt cx="1446677" cy="455123"/>
          </a:xfrm>
        </p:grpSpPr>
        <p:sp>
          <p:nvSpPr>
            <p:cNvPr id="59" name="Freeform 176">
              <a:extLst>
                <a:ext uri="{FF2B5EF4-FFF2-40B4-BE49-F238E27FC236}">
                  <a16:creationId xmlns:a16="http://schemas.microsoft.com/office/drawing/2014/main" id="{A0B5C14C-39E2-4BEA-8971-75E9740CC13E}"/>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6A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0" name="Group 59">
              <a:extLst>
                <a:ext uri="{FF2B5EF4-FFF2-40B4-BE49-F238E27FC236}">
                  <a16:creationId xmlns:a16="http://schemas.microsoft.com/office/drawing/2014/main" id="{2F7D7704-5379-4C39-8F79-5EF105DEA6C6}"/>
                </a:ext>
              </a:extLst>
            </p:cNvPr>
            <p:cNvGrpSpPr/>
            <p:nvPr/>
          </p:nvGrpSpPr>
          <p:grpSpPr>
            <a:xfrm>
              <a:off x="9308116" y="4049967"/>
              <a:ext cx="1066991" cy="242231"/>
              <a:chOff x="11132070" y="3308794"/>
              <a:chExt cx="208750" cy="47391"/>
            </a:xfrm>
          </p:grpSpPr>
          <p:sp>
            <p:nvSpPr>
              <p:cNvPr id="61" name="Freeform 177">
                <a:extLst>
                  <a:ext uri="{FF2B5EF4-FFF2-40B4-BE49-F238E27FC236}">
                    <a16:creationId xmlns:a16="http://schemas.microsoft.com/office/drawing/2014/main" id="{A6FCB66C-1E62-42C7-94E5-4A6AE2A61CED}"/>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2" name="Freeform 178">
                <a:extLst>
                  <a:ext uri="{FF2B5EF4-FFF2-40B4-BE49-F238E27FC236}">
                    <a16:creationId xmlns:a16="http://schemas.microsoft.com/office/drawing/2014/main" id="{02AC179A-EC0B-478D-9729-DAD936A7B634}"/>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3" name="Freeform 179">
                <a:extLst>
                  <a:ext uri="{FF2B5EF4-FFF2-40B4-BE49-F238E27FC236}">
                    <a16:creationId xmlns:a16="http://schemas.microsoft.com/office/drawing/2014/main" id="{2078AFA9-D1A7-429C-BD18-FF0DB542FFDF}"/>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2D4A9569-2E22-4E50-9131-AED198943888}"/>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5" name="Freeform 194">
                <a:extLst>
                  <a:ext uri="{FF2B5EF4-FFF2-40B4-BE49-F238E27FC236}">
                    <a16:creationId xmlns:a16="http://schemas.microsoft.com/office/drawing/2014/main" id="{AE1F4274-E203-42CB-B829-6FDCCE50C488}"/>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sp>
        <p:nvSpPr>
          <p:cNvPr id="35" name="Freeform: Shape 34">
            <a:extLst>
              <a:ext uri="{FF2B5EF4-FFF2-40B4-BE49-F238E27FC236}">
                <a16:creationId xmlns:a16="http://schemas.microsoft.com/office/drawing/2014/main" id="{C4FA4006-5615-4531-B9DE-E04055B8ECB2}"/>
              </a:ext>
            </a:extLst>
          </p:cNvPr>
          <p:cNvSpPr/>
          <p:nvPr/>
        </p:nvSpPr>
        <p:spPr>
          <a:xfrm>
            <a:off x="991697" y="3642444"/>
            <a:ext cx="566057" cy="870857"/>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Lst>
            <a:ahLst/>
            <a:cxnLst>
              <a:cxn ang="0">
                <a:pos x="connsiteX0" y="connsiteY0"/>
              </a:cxn>
              <a:cxn ang="0">
                <a:pos x="connsiteX1" y="connsiteY1"/>
              </a:cxn>
              <a:cxn ang="0">
                <a:pos x="connsiteX2" y="connsiteY2"/>
              </a:cxn>
              <a:cxn ang="0">
                <a:pos x="connsiteX3" y="connsiteY3"/>
              </a:cxn>
            </a:cxnLst>
            <a:rect l="l" t="t" r="r" b="b"/>
            <a:pathLst>
              <a:path w="566057" h="870857">
                <a:moveTo>
                  <a:pt x="0" y="0"/>
                </a:moveTo>
                <a:cubicBezTo>
                  <a:pt x="105229" y="39914"/>
                  <a:pt x="210458" y="79829"/>
                  <a:pt x="283029" y="195943"/>
                </a:cubicBezTo>
                <a:cubicBezTo>
                  <a:pt x="355601" y="312057"/>
                  <a:pt x="388258" y="584200"/>
                  <a:pt x="435429" y="696686"/>
                </a:cubicBezTo>
                <a:cubicBezTo>
                  <a:pt x="482600" y="809172"/>
                  <a:pt x="524328" y="840014"/>
                  <a:pt x="566057" y="87085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6" name="Freeform: Shape 35">
            <a:extLst>
              <a:ext uri="{FF2B5EF4-FFF2-40B4-BE49-F238E27FC236}">
                <a16:creationId xmlns:a16="http://schemas.microsoft.com/office/drawing/2014/main" id="{251E0955-EA7D-48A5-BEED-C58266C19C05}"/>
              </a:ext>
            </a:extLst>
          </p:cNvPr>
          <p:cNvSpPr/>
          <p:nvPr/>
        </p:nvSpPr>
        <p:spPr>
          <a:xfrm>
            <a:off x="1002583" y="3440004"/>
            <a:ext cx="500743" cy="191554"/>
          </a:xfrm>
          <a:custGeom>
            <a:avLst/>
            <a:gdLst>
              <a:gd name="connsiteX0" fmla="*/ 0 w 500743"/>
              <a:gd name="connsiteY0" fmla="*/ 318483 h 318483"/>
              <a:gd name="connsiteX1" fmla="*/ 283028 w 500743"/>
              <a:gd name="connsiteY1" fmla="*/ 35455 h 318483"/>
              <a:gd name="connsiteX2" fmla="*/ 500743 w 500743"/>
              <a:gd name="connsiteY2" fmla="*/ 13683 h 318483"/>
            </a:gdLst>
            <a:ahLst/>
            <a:cxnLst>
              <a:cxn ang="0">
                <a:pos x="connsiteX0" y="connsiteY0"/>
              </a:cxn>
              <a:cxn ang="0">
                <a:pos x="connsiteX1" y="connsiteY1"/>
              </a:cxn>
              <a:cxn ang="0">
                <a:pos x="connsiteX2" y="connsiteY2"/>
              </a:cxn>
            </a:cxnLst>
            <a:rect l="l" t="t" r="r" b="b"/>
            <a:pathLst>
              <a:path w="500743" h="318483">
                <a:moveTo>
                  <a:pt x="0" y="318483"/>
                </a:moveTo>
                <a:cubicBezTo>
                  <a:pt x="99785" y="202369"/>
                  <a:pt x="199571" y="86255"/>
                  <a:pt x="283028" y="35455"/>
                </a:cubicBezTo>
                <a:cubicBezTo>
                  <a:pt x="366485" y="-15345"/>
                  <a:pt x="433614" y="-831"/>
                  <a:pt x="500743" y="13683"/>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7" name="Freeform: Shape 36">
            <a:extLst>
              <a:ext uri="{FF2B5EF4-FFF2-40B4-BE49-F238E27FC236}">
                <a16:creationId xmlns:a16="http://schemas.microsoft.com/office/drawing/2014/main" id="{EA89251B-D7DD-4283-8148-F42A64FBA97B}"/>
              </a:ext>
            </a:extLst>
          </p:cNvPr>
          <p:cNvSpPr/>
          <p:nvPr/>
        </p:nvSpPr>
        <p:spPr>
          <a:xfrm>
            <a:off x="991697" y="2934884"/>
            <a:ext cx="406658" cy="696673"/>
          </a:xfrm>
          <a:custGeom>
            <a:avLst/>
            <a:gdLst>
              <a:gd name="connsiteX0" fmla="*/ 0 w 381000"/>
              <a:gd name="connsiteY0" fmla="*/ 827314 h 827314"/>
              <a:gd name="connsiteX1" fmla="*/ 293914 w 381000"/>
              <a:gd name="connsiteY1" fmla="*/ 326571 h 827314"/>
              <a:gd name="connsiteX2" fmla="*/ 381000 w 381000"/>
              <a:gd name="connsiteY2" fmla="*/ 0 h 827314"/>
            </a:gdLst>
            <a:ahLst/>
            <a:cxnLst>
              <a:cxn ang="0">
                <a:pos x="connsiteX0" y="connsiteY0"/>
              </a:cxn>
              <a:cxn ang="0">
                <a:pos x="connsiteX1" y="connsiteY1"/>
              </a:cxn>
              <a:cxn ang="0">
                <a:pos x="connsiteX2" y="connsiteY2"/>
              </a:cxn>
            </a:cxnLst>
            <a:rect l="l" t="t" r="r" b="b"/>
            <a:pathLst>
              <a:path w="381000" h="827314">
                <a:moveTo>
                  <a:pt x="0" y="827314"/>
                </a:moveTo>
                <a:cubicBezTo>
                  <a:pt x="115207" y="645885"/>
                  <a:pt x="230414" y="464457"/>
                  <a:pt x="293914" y="326571"/>
                </a:cubicBezTo>
                <a:cubicBezTo>
                  <a:pt x="357414" y="188685"/>
                  <a:pt x="369207" y="94342"/>
                  <a:pt x="38100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38" name="Group 37">
            <a:extLst>
              <a:ext uri="{FF2B5EF4-FFF2-40B4-BE49-F238E27FC236}">
                <a16:creationId xmlns:a16="http://schemas.microsoft.com/office/drawing/2014/main" id="{60474718-24CB-45B0-A308-190ECEC79282}"/>
              </a:ext>
            </a:extLst>
          </p:cNvPr>
          <p:cNvGrpSpPr>
            <a:grpSpLocks noChangeAspect="1"/>
          </p:cNvGrpSpPr>
          <p:nvPr/>
        </p:nvGrpSpPr>
        <p:grpSpPr>
          <a:xfrm>
            <a:off x="378982" y="3382492"/>
            <a:ext cx="596972" cy="572979"/>
            <a:chOff x="879510" y="2849109"/>
            <a:chExt cx="1879449" cy="1803914"/>
          </a:xfrm>
        </p:grpSpPr>
        <p:sp>
          <p:nvSpPr>
            <p:cNvPr id="54" name="Freeform 24">
              <a:extLst>
                <a:ext uri="{FF2B5EF4-FFF2-40B4-BE49-F238E27FC236}">
                  <a16:creationId xmlns:a16="http://schemas.microsoft.com/office/drawing/2014/main" id="{A90B90C0-E4DD-4B14-8E9F-AEEA92ECBA9B}"/>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55" name="Group 54">
              <a:extLst>
                <a:ext uri="{FF2B5EF4-FFF2-40B4-BE49-F238E27FC236}">
                  <a16:creationId xmlns:a16="http://schemas.microsoft.com/office/drawing/2014/main" id="{B3AB873C-EE00-4729-BA2A-96945F90DF3E}"/>
                </a:ext>
              </a:extLst>
            </p:cNvPr>
            <p:cNvGrpSpPr/>
            <p:nvPr/>
          </p:nvGrpSpPr>
          <p:grpSpPr>
            <a:xfrm>
              <a:off x="1261322" y="3570504"/>
              <a:ext cx="1115825" cy="1082519"/>
              <a:chOff x="1261322" y="3570504"/>
              <a:chExt cx="1115825" cy="1082519"/>
            </a:xfrm>
          </p:grpSpPr>
          <p:sp>
            <p:nvSpPr>
              <p:cNvPr id="56" name="Rectangle: Rounded Corners 27">
                <a:extLst>
                  <a:ext uri="{FF2B5EF4-FFF2-40B4-BE49-F238E27FC236}">
                    <a16:creationId xmlns:a16="http://schemas.microsoft.com/office/drawing/2014/main" id="{5C5F1899-41CC-41D1-A0C6-6F498FC743B4}"/>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Shape 28">
                <a:extLst>
                  <a:ext uri="{FF2B5EF4-FFF2-40B4-BE49-F238E27FC236}">
                    <a16:creationId xmlns:a16="http://schemas.microsoft.com/office/drawing/2014/main" id="{82E11D2A-0B73-4405-9E20-8DAC2B827AEB}"/>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58" name="Freeform: Shape 29">
                <a:extLst>
                  <a:ext uri="{FF2B5EF4-FFF2-40B4-BE49-F238E27FC236}">
                    <a16:creationId xmlns:a16="http://schemas.microsoft.com/office/drawing/2014/main" id="{61180FDC-3903-46AB-A086-947E5FB0CCA2}"/>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39" name="Group 38">
            <a:extLst>
              <a:ext uri="{FF2B5EF4-FFF2-40B4-BE49-F238E27FC236}">
                <a16:creationId xmlns:a16="http://schemas.microsoft.com/office/drawing/2014/main" id="{17CE0FFD-1752-4B05-901C-20D5529D0A5E}"/>
              </a:ext>
            </a:extLst>
          </p:cNvPr>
          <p:cNvGrpSpPr/>
          <p:nvPr/>
        </p:nvGrpSpPr>
        <p:grpSpPr>
          <a:xfrm>
            <a:off x="1552030" y="3602625"/>
            <a:ext cx="803098" cy="914400"/>
            <a:chOff x="1156464" y="4353768"/>
            <a:chExt cx="803098" cy="914400"/>
          </a:xfrm>
        </p:grpSpPr>
        <p:grpSp>
          <p:nvGrpSpPr>
            <p:cNvPr id="50" name="Group 49">
              <a:extLst>
                <a:ext uri="{FF2B5EF4-FFF2-40B4-BE49-F238E27FC236}">
                  <a16:creationId xmlns:a16="http://schemas.microsoft.com/office/drawing/2014/main" id="{4B116100-290C-43D2-9E01-4243294AF8A3}"/>
                </a:ext>
              </a:extLst>
            </p:cNvPr>
            <p:cNvGrpSpPr/>
            <p:nvPr/>
          </p:nvGrpSpPr>
          <p:grpSpPr>
            <a:xfrm>
              <a:off x="1274137" y="4353768"/>
              <a:ext cx="564412" cy="560867"/>
              <a:chOff x="2744787" y="87313"/>
              <a:chExt cx="6702426" cy="6683376"/>
            </a:xfrm>
            <a:solidFill>
              <a:schemeClr val="accent5"/>
            </a:solidFill>
          </p:grpSpPr>
          <p:sp>
            <p:nvSpPr>
              <p:cNvPr id="52" name="Oval 12">
                <a:extLst>
                  <a:ext uri="{FF2B5EF4-FFF2-40B4-BE49-F238E27FC236}">
                    <a16:creationId xmlns:a16="http://schemas.microsoft.com/office/drawing/2014/main" id="{43B39BD4-63A2-4C49-B8FA-0C3CDDE84235}"/>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Shape 52">
                <a:extLst>
                  <a:ext uri="{FF2B5EF4-FFF2-40B4-BE49-F238E27FC236}">
                    <a16:creationId xmlns:a16="http://schemas.microsoft.com/office/drawing/2014/main" id="{E2D7C528-2C37-4E55-806B-8A24B9F3EE4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51" name="Freeform: Shape 23">
              <a:extLst>
                <a:ext uri="{FF2B5EF4-FFF2-40B4-BE49-F238E27FC236}">
                  <a16:creationId xmlns:a16="http://schemas.microsoft.com/office/drawing/2014/main" id="{2F323CE5-FC01-41B3-99A8-18467EE37E8B}"/>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0" name="Group 39">
            <a:extLst>
              <a:ext uri="{FF2B5EF4-FFF2-40B4-BE49-F238E27FC236}">
                <a16:creationId xmlns:a16="http://schemas.microsoft.com/office/drawing/2014/main" id="{BF07C61E-A529-4864-8BD6-DBB7AFB06086}"/>
              </a:ext>
            </a:extLst>
          </p:cNvPr>
          <p:cNvGrpSpPr/>
          <p:nvPr/>
        </p:nvGrpSpPr>
        <p:grpSpPr>
          <a:xfrm>
            <a:off x="1492157" y="2979445"/>
            <a:ext cx="421933" cy="480410"/>
            <a:chOff x="1156464" y="4353768"/>
            <a:chExt cx="803098" cy="914400"/>
          </a:xfrm>
        </p:grpSpPr>
        <p:grpSp>
          <p:nvGrpSpPr>
            <p:cNvPr id="46" name="Group 45">
              <a:extLst>
                <a:ext uri="{FF2B5EF4-FFF2-40B4-BE49-F238E27FC236}">
                  <a16:creationId xmlns:a16="http://schemas.microsoft.com/office/drawing/2014/main" id="{BAAB3904-001E-4FAA-9F72-8D0E6870E700}"/>
                </a:ext>
              </a:extLst>
            </p:cNvPr>
            <p:cNvGrpSpPr/>
            <p:nvPr/>
          </p:nvGrpSpPr>
          <p:grpSpPr>
            <a:xfrm>
              <a:off x="1274137" y="4353768"/>
              <a:ext cx="564412" cy="560867"/>
              <a:chOff x="2744787" y="87313"/>
              <a:chExt cx="6702426" cy="6683376"/>
            </a:xfrm>
            <a:solidFill>
              <a:schemeClr val="accent5"/>
            </a:solidFill>
          </p:grpSpPr>
          <p:sp>
            <p:nvSpPr>
              <p:cNvPr id="48" name="Oval 12">
                <a:extLst>
                  <a:ext uri="{FF2B5EF4-FFF2-40B4-BE49-F238E27FC236}">
                    <a16:creationId xmlns:a16="http://schemas.microsoft.com/office/drawing/2014/main" id="{3E2BEBAF-D105-41B2-BDC6-DC867D5CE344}"/>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9" name="Freeform: Shape 48">
                <a:extLst>
                  <a:ext uri="{FF2B5EF4-FFF2-40B4-BE49-F238E27FC236}">
                    <a16:creationId xmlns:a16="http://schemas.microsoft.com/office/drawing/2014/main" id="{56D13952-27E5-49A3-B4AC-3E499074804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7" name="Freeform: Shape 23">
              <a:extLst>
                <a:ext uri="{FF2B5EF4-FFF2-40B4-BE49-F238E27FC236}">
                  <a16:creationId xmlns:a16="http://schemas.microsoft.com/office/drawing/2014/main" id="{61B2D724-65C2-40FC-AD94-5D0BDDBFAC80}"/>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1" name="Group 40">
            <a:extLst>
              <a:ext uri="{FF2B5EF4-FFF2-40B4-BE49-F238E27FC236}">
                <a16:creationId xmlns:a16="http://schemas.microsoft.com/office/drawing/2014/main" id="{3336140F-CE97-4003-9C0C-BC34C109D674}"/>
              </a:ext>
            </a:extLst>
          </p:cNvPr>
          <p:cNvGrpSpPr/>
          <p:nvPr/>
        </p:nvGrpSpPr>
        <p:grpSpPr>
          <a:xfrm>
            <a:off x="1381488" y="2559216"/>
            <a:ext cx="329942" cy="375669"/>
            <a:chOff x="1156464" y="4353768"/>
            <a:chExt cx="803098" cy="914400"/>
          </a:xfrm>
        </p:grpSpPr>
        <p:grpSp>
          <p:nvGrpSpPr>
            <p:cNvPr id="42" name="Group 41">
              <a:extLst>
                <a:ext uri="{FF2B5EF4-FFF2-40B4-BE49-F238E27FC236}">
                  <a16:creationId xmlns:a16="http://schemas.microsoft.com/office/drawing/2014/main" id="{6625E704-B515-4FCB-8711-80BEE8DEC9B1}"/>
                </a:ext>
              </a:extLst>
            </p:cNvPr>
            <p:cNvGrpSpPr/>
            <p:nvPr/>
          </p:nvGrpSpPr>
          <p:grpSpPr>
            <a:xfrm>
              <a:off x="1274137" y="4353768"/>
              <a:ext cx="564412" cy="560867"/>
              <a:chOff x="2744787" y="87313"/>
              <a:chExt cx="6702426" cy="6683376"/>
            </a:xfrm>
            <a:solidFill>
              <a:schemeClr val="accent5"/>
            </a:solidFill>
          </p:grpSpPr>
          <p:sp>
            <p:nvSpPr>
              <p:cNvPr id="44" name="Oval 12">
                <a:extLst>
                  <a:ext uri="{FF2B5EF4-FFF2-40B4-BE49-F238E27FC236}">
                    <a16:creationId xmlns:a16="http://schemas.microsoft.com/office/drawing/2014/main" id="{A24FCFBB-174D-453B-99DC-EDD9D2A96FBE}"/>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Shape 44">
                <a:extLst>
                  <a:ext uri="{FF2B5EF4-FFF2-40B4-BE49-F238E27FC236}">
                    <a16:creationId xmlns:a16="http://schemas.microsoft.com/office/drawing/2014/main" id="{713C7FD4-2FA0-4687-B30E-A6EBB5053F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3" name="Freeform: Shape 23">
              <a:extLst>
                <a:ext uri="{FF2B5EF4-FFF2-40B4-BE49-F238E27FC236}">
                  <a16:creationId xmlns:a16="http://schemas.microsoft.com/office/drawing/2014/main" id="{71FFCE8D-1407-4E5B-A0C1-B639164770ED}"/>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92E6E4FF-FFE7-4C60-A5DA-778C600CA40A}"/>
              </a:ext>
            </a:extLst>
          </p:cNvPr>
          <p:cNvGrpSpPr>
            <a:grpSpLocks noChangeAspect="1"/>
          </p:cNvGrpSpPr>
          <p:nvPr/>
        </p:nvGrpSpPr>
        <p:grpSpPr>
          <a:xfrm>
            <a:off x="6907955" y="2902964"/>
            <a:ext cx="564662" cy="541969"/>
            <a:chOff x="879510" y="2849109"/>
            <a:chExt cx="1879449" cy="1803914"/>
          </a:xfrm>
        </p:grpSpPr>
        <p:sp>
          <p:nvSpPr>
            <p:cNvPr id="178" name="Freeform 24">
              <a:extLst>
                <a:ext uri="{FF2B5EF4-FFF2-40B4-BE49-F238E27FC236}">
                  <a16:creationId xmlns:a16="http://schemas.microsoft.com/office/drawing/2014/main" id="{2A2BA087-DA74-43D7-B0B0-C790058B4849}"/>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79" name="Group 178">
              <a:extLst>
                <a:ext uri="{FF2B5EF4-FFF2-40B4-BE49-F238E27FC236}">
                  <a16:creationId xmlns:a16="http://schemas.microsoft.com/office/drawing/2014/main" id="{21132285-C0A1-49C5-AB9C-B754DABAFC59}"/>
                </a:ext>
              </a:extLst>
            </p:cNvPr>
            <p:cNvGrpSpPr/>
            <p:nvPr/>
          </p:nvGrpSpPr>
          <p:grpSpPr>
            <a:xfrm>
              <a:off x="1261322" y="3570504"/>
              <a:ext cx="1115825" cy="1082519"/>
              <a:chOff x="1261322" y="3570504"/>
              <a:chExt cx="1115825" cy="1082519"/>
            </a:xfrm>
          </p:grpSpPr>
          <p:sp>
            <p:nvSpPr>
              <p:cNvPr id="180" name="Rectangle: Rounded Corners 34">
                <a:extLst>
                  <a:ext uri="{FF2B5EF4-FFF2-40B4-BE49-F238E27FC236}">
                    <a16:creationId xmlns:a16="http://schemas.microsoft.com/office/drawing/2014/main" id="{109AB968-A8B8-41AA-BD5C-3E1976244919}"/>
                  </a:ext>
                </a:extLst>
              </p:cNvPr>
              <p:cNvSpPr/>
              <p:nvPr/>
            </p:nvSpPr>
            <p:spPr>
              <a:xfrm>
                <a:off x="1261322" y="3570504"/>
                <a:ext cx="1115825" cy="1082519"/>
              </a:xfrm>
              <a:prstGeom prst="roundRect">
                <a:avLst>
                  <a:gd name="adj" fmla="val 559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81" name="Freeform: Shape 36">
                <a:extLst>
                  <a:ext uri="{FF2B5EF4-FFF2-40B4-BE49-F238E27FC236}">
                    <a16:creationId xmlns:a16="http://schemas.microsoft.com/office/drawing/2014/main" id="{1D0281DC-3E7E-4734-8F50-D7022435297E}"/>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2" name="Freeform: Shape 37">
                <a:extLst>
                  <a:ext uri="{FF2B5EF4-FFF2-40B4-BE49-F238E27FC236}">
                    <a16:creationId xmlns:a16="http://schemas.microsoft.com/office/drawing/2014/main" id="{C0AEE76D-D939-4E42-8B90-A4F5AA908FCA}"/>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116" name="Group 115">
            <a:extLst>
              <a:ext uri="{FF2B5EF4-FFF2-40B4-BE49-F238E27FC236}">
                <a16:creationId xmlns:a16="http://schemas.microsoft.com/office/drawing/2014/main" id="{FECB562B-901D-410F-AE00-846C1A5EDE01}"/>
              </a:ext>
            </a:extLst>
          </p:cNvPr>
          <p:cNvGrpSpPr/>
          <p:nvPr/>
        </p:nvGrpSpPr>
        <p:grpSpPr>
          <a:xfrm>
            <a:off x="7824543" y="3301463"/>
            <a:ext cx="588051" cy="1001109"/>
            <a:chOff x="1263988" y="2256055"/>
            <a:chExt cx="588051" cy="1001109"/>
          </a:xfrm>
        </p:grpSpPr>
        <p:grpSp>
          <p:nvGrpSpPr>
            <p:cNvPr id="171" name="Group 170">
              <a:extLst>
                <a:ext uri="{FF2B5EF4-FFF2-40B4-BE49-F238E27FC236}">
                  <a16:creationId xmlns:a16="http://schemas.microsoft.com/office/drawing/2014/main" id="{9B6A0CCC-6C98-489B-B902-847C676356E2}"/>
                </a:ext>
              </a:extLst>
            </p:cNvPr>
            <p:cNvGrpSpPr/>
            <p:nvPr/>
          </p:nvGrpSpPr>
          <p:grpSpPr>
            <a:xfrm>
              <a:off x="1279490" y="2256055"/>
              <a:ext cx="564752" cy="561286"/>
              <a:chOff x="4054863" y="1116013"/>
              <a:chExt cx="4654550" cy="4625975"/>
            </a:xfrm>
          </p:grpSpPr>
          <p:sp>
            <p:nvSpPr>
              <p:cNvPr id="175" name="Oval 5">
                <a:extLst>
                  <a:ext uri="{FF2B5EF4-FFF2-40B4-BE49-F238E27FC236}">
                    <a16:creationId xmlns:a16="http://schemas.microsoft.com/office/drawing/2014/main" id="{319A3252-CEA4-40B3-A6DA-ED4A5F9416C6}"/>
                  </a:ext>
                </a:extLst>
              </p:cNvPr>
              <p:cNvSpPr>
                <a:spLocks noChangeArrowheads="1"/>
              </p:cNvSpPr>
              <p:nvPr/>
            </p:nvSpPr>
            <p:spPr bwMode="auto">
              <a:xfrm>
                <a:off x="4869253" y="1925641"/>
                <a:ext cx="3013071" cy="2995618"/>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6" name="Freeform 6">
                <a:extLst>
                  <a:ext uri="{FF2B5EF4-FFF2-40B4-BE49-F238E27FC236}">
                    <a16:creationId xmlns:a16="http://schemas.microsoft.com/office/drawing/2014/main" id="{D1B7E0FE-00DB-4F71-B44A-23CB42E22AE3}"/>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7" name="Oval 7">
                <a:extLst>
                  <a:ext uri="{FF2B5EF4-FFF2-40B4-BE49-F238E27FC236}">
                    <a16:creationId xmlns:a16="http://schemas.microsoft.com/office/drawing/2014/main" id="{3ACA33AB-ADCF-4D64-929F-E2F3462AEB07}"/>
                  </a:ext>
                </a:extLst>
              </p:cNvPr>
              <p:cNvSpPr>
                <a:spLocks noChangeArrowheads="1"/>
              </p:cNvSpPr>
              <p:nvPr/>
            </p:nvSpPr>
            <p:spPr bwMode="auto">
              <a:xfrm>
                <a:off x="5642366" y="2667002"/>
                <a:ext cx="1466852" cy="151129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72" name="Group 171">
              <a:extLst>
                <a:ext uri="{FF2B5EF4-FFF2-40B4-BE49-F238E27FC236}">
                  <a16:creationId xmlns:a16="http://schemas.microsoft.com/office/drawing/2014/main" id="{FAD8E66D-39C9-4B65-8487-C443DCD17EB7}"/>
                </a:ext>
              </a:extLst>
            </p:cNvPr>
            <p:cNvGrpSpPr/>
            <p:nvPr/>
          </p:nvGrpSpPr>
          <p:grpSpPr>
            <a:xfrm>
              <a:off x="1263988" y="2552114"/>
              <a:ext cx="588051" cy="705050"/>
              <a:chOff x="1268187" y="3395208"/>
              <a:chExt cx="1097423" cy="1315771"/>
            </a:xfrm>
          </p:grpSpPr>
          <p:sp>
            <p:nvSpPr>
              <p:cNvPr id="173" name="Rectangle 172">
                <a:extLst>
                  <a:ext uri="{FF2B5EF4-FFF2-40B4-BE49-F238E27FC236}">
                    <a16:creationId xmlns:a16="http://schemas.microsoft.com/office/drawing/2014/main" id="{9DA1DB65-7838-4C9B-BBD2-1571C551B77F}"/>
                  </a:ext>
                </a:extLst>
              </p:cNvPr>
              <p:cNvSpPr>
                <a:spLocks noChangeArrowheads="1"/>
              </p:cNvSpPr>
              <p:nvPr/>
            </p:nvSpPr>
            <p:spPr bwMode="auto">
              <a:xfrm>
                <a:off x="1337459" y="3740760"/>
                <a:ext cx="958878" cy="143812"/>
              </a:xfrm>
              <a:prstGeom prst="rect">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74" name="Freeform 10">
                <a:extLst>
                  <a:ext uri="{FF2B5EF4-FFF2-40B4-BE49-F238E27FC236}">
                    <a16:creationId xmlns:a16="http://schemas.microsoft.com/office/drawing/2014/main" id="{5260CFFB-F34E-4F76-838E-B10C5D2D966E}"/>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117" name="TextBox 116">
            <a:extLst>
              <a:ext uri="{FF2B5EF4-FFF2-40B4-BE49-F238E27FC236}">
                <a16:creationId xmlns:a16="http://schemas.microsoft.com/office/drawing/2014/main" id="{01402684-5065-4E9C-ABF8-A03B7BE970FD}"/>
              </a:ext>
            </a:extLst>
          </p:cNvPr>
          <p:cNvSpPr txBox="1"/>
          <p:nvPr/>
        </p:nvSpPr>
        <p:spPr>
          <a:xfrm>
            <a:off x="6875204" y="4527161"/>
            <a:ext cx="2688058"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2853DC"/>
                </a:solidFill>
                <a:effectLst/>
                <a:uLnTx/>
                <a:uFillTx/>
                <a:latin typeface="Microsoft Sans Serif"/>
                <a:ea typeface="+mn-ea"/>
                <a:cs typeface="+mn-cs"/>
              </a:rPr>
              <a:t>Dynamic switching between broadcast and unicast, e.g., SC-PTM</a:t>
            </a:r>
            <a:r>
              <a:rPr kumimoji="0" lang="en-US" sz="1200" b="0" i="0" u="none" strike="noStrike" kern="1200" cap="none" spc="0" normalizeH="0" baseline="30000" noProof="0">
                <a:ln>
                  <a:noFill/>
                </a:ln>
                <a:solidFill>
                  <a:srgbClr val="2853DC"/>
                </a:solidFill>
                <a:effectLst/>
                <a:uLnTx/>
                <a:uFillTx/>
                <a:latin typeface="Microsoft Sans Serif"/>
                <a:ea typeface="+mn-ea"/>
                <a:cs typeface="+mn-cs"/>
              </a:rPr>
              <a:t>1</a:t>
            </a:r>
            <a:endParaRPr kumimoji="0" lang="en-US" sz="1200" b="0" i="0" u="none" strike="noStrike" kern="1200" cap="none" spc="0" normalizeH="0" baseline="0" noProof="0">
              <a:ln>
                <a:noFill/>
              </a:ln>
              <a:solidFill>
                <a:srgbClr val="2853DC"/>
              </a:solidFill>
              <a:effectLst/>
              <a:uLnTx/>
              <a:uFillTx/>
              <a:latin typeface="Microsoft Sans Serif"/>
              <a:ea typeface="+mn-ea"/>
              <a:cs typeface="+mn-cs"/>
            </a:endParaRPr>
          </a:p>
        </p:txBody>
      </p:sp>
      <p:sp>
        <p:nvSpPr>
          <p:cNvPr id="118" name="Freeform: Shape 117">
            <a:extLst>
              <a:ext uri="{FF2B5EF4-FFF2-40B4-BE49-F238E27FC236}">
                <a16:creationId xmlns:a16="http://schemas.microsoft.com/office/drawing/2014/main" id="{E5FAC529-BBAB-4793-914F-2968725E27BC}"/>
              </a:ext>
            </a:extLst>
          </p:cNvPr>
          <p:cNvSpPr/>
          <p:nvPr/>
        </p:nvSpPr>
        <p:spPr>
          <a:xfrm>
            <a:off x="7354871" y="3357957"/>
            <a:ext cx="732918" cy="902201"/>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341553 w 566057"/>
              <a:gd name="connsiteY2" fmla="*/ 754182 h 870857"/>
              <a:gd name="connsiteX3" fmla="*/ 566057 w 566057"/>
              <a:gd name="connsiteY3" fmla="*/ 870857 h 870857"/>
              <a:gd name="connsiteX0" fmla="*/ 0 w 574591"/>
              <a:gd name="connsiteY0" fmla="*/ 0 h 795566"/>
              <a:gd name="connsiteX1" fmla="*/ 206221 w 574591"/>
              <a:gd name="connsiteY1" fmla="*/ 291769 h 795566"/>
              <a:gd name="connsiteX2" fmla="*/ 341553 w 574591"/>
              <a:gd name="connsiteY2" fmla="*/ 754182 h 795566"/>
              <a:gd name="connsiteX3" fmla="*/ 574591 w 574591"/>
              <a:gd name="connsiteY3" fmla="*/ 794196 h 795566"/>
              <a:gd name="connsiteX0" fmla="*/ 0 w 574591"/>
              <a:gd name="connsiteY0" fmla="*/ 0 h 794196"/>
              <a:gd name="connsiteX1" fmla="*/ 206221 w 574591"/>
              <a:gd name="connsiteY1" fmla="*/ 291769 h 794196"/>
              <a:gd name="connsiteX2" fmla="*/ 367155 w 574591"/>
              <a:gd name="connsiteY2" fmla="*/ 696686 h 794196"/>
              <a:gd name="connsiteX3" fmla="*/ 574591 w 574591"/>
              <a:gd name="connsiteY3" fmla="*/ 794196 h 794196"/>
            </a:gdLst>
            <a:ahLst/>
            <a:cxnLst>
              <a:cxn ang="0">
                <a:pos x="connsiteX0" y="connsiteY0"/>
              </a:cxn>
              <a:cxn ang="0">
                <a:pos x="connsiteX1" y="connsiteY1"/>
              </a:cxn>
              <a:cxn ang="0">
                <a:pos x="connsiteX2" y="connsiteY2"/>
              </a:cxn>
              <a:cxn ang="0">
                <a:pos x="connsiteX3" y="connsiteY3"/>
              </a:cxn>
            </a:cxnLst>
            <a:rect l="l" t="t" r="r" b="b"/>
            <a:pathLst>
              <a:path w="574591" h="794196">
                <a:moveTo>
                  <a:pt x="0" y="0"/>
                </a:moveTo>
                <a:cubicBezTo>
                  <a:pt x="105229" y="39914"/>
                  <a:pt x="145029" y="175655"/>
                  <a:pt x="206221" y="291769"/>
                </a:cubicBezTo>
                <a:cubicBezTo>
                  <a:pt x="267413" y="407883"/>
                  <a:pt x="305760" y="612948"/>
                  <a:pt x="367155" y="696686"/>
                </a:cubicBezTo>
                <a:cubicBezTo>
                  <a:pt x="428550" y="780424"/>
                  <a:pt x="532862" y="763353"/>
                  <a:pt x="574591" y="794196"/>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156" name="Group 155">
            <a:extLst>
              <a:ext uri="{FF2B5EF4-FFF2-40B4-BE49-F238E27FC236}">
                <a16:creationId xmlns:a16="http://schemas.microsoft.com/office/drawing/2014/main" id="{F47147DB-9745-4224-A23B-B2F2E34D15DA}"/>
              </a:ext>
            </a:extLst>
          </p:cNvPr>
          <p:cNvGrpSpPr/>
          <p:nvPr/>
        </p:nvGrpSpPr>
        <p:grpSpPr>
          <a:xfrm>
            <a:off x="9506396" y="3028391"/>
            <a:ext cx="412626" cy="255643"/>
            <a:chOff x="16516350" y="0"/>
            <a:chExt cx="11074400" cy="6861175"/>
          </a:xfrm>
        </p:grpSpPr>
        <p:sp>
          <p:nvSpPr>
            <p:cNvPr id="167" name="Freeform 5">
              <a:extLst>
                <a:ext uri="{FF2B5EF4-FFF2-40B4-BE49-F238E27FC236}">
                  <a16:creationId xmlns:a16="http://schemas.microsoft.com/office/drawing/2014/main" id="{B98C4994-2E0C-49C1-B5E2-B49CD6536AFB}"/>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Freeform 6">
              <a:extLst>
                <a:ext uri="{FF2B5EF4-FFF2-40B4-BE49-F238E27FC236}">
                  <a16:creationId xmlns:a16="http://schemas.microsoft.com/office/drawing/2014/main" id="{F5D21956-3F7F-4738-A5E6-AD72EB52F43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9" name="Freeform 7">
              <a:extLst>
                <a:ext uri="{FF2B5EF4-FFF2-40B4-BE49-F238E27FC236}">
                  <a16:creationId xmlns:a16="http://schemas.microsoft.com/office/drawing/2014/main" id="{31647AB4-9A60-427E-81AD-737B15EA14FE}"/>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0" name="Freeform 8">
              <a:extLst>
                <a:ext uri="{FF2B5EF4-FFF2-40B4-BE49-F238E27FC236}">
                  <a16:creationId xmlns:a16="http://schemas.microsoft.com/office/drawing/2014/main" id="{8D8CEC23-37A4-4F71-9879-FCE399F5BC8D}"/>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7" name="Group 156">
            <a:extLst>
              <a:ext uri="{FF2B5EF4-FFF2-40B4-BE49-F238E27FC236}">
                <a16:creationId xmlns:a16="http://schemas.microsoft.com/office/drawing/2014/main" id="{0CE8F4D9-A069-4947-A6D6-8D59E8CB50B4}"/>
              </a:ext>
            </a:extLst>
          </p:cNvPr>
          <p:cNvGrpSpPr/>
          <p:nvPr/>
        </p:nvGrpSpPr>
        <p:grpSpPr>
          <a:xfrm>
            <a:off x="9260450" y="3361342"/>
            <a:ext cx="412626" cy="255643"/>
            <a:chOff x="16516350" y="0"/>
            <a:chExt cx="11074400" cy="6861175"/>
          </a:xfrm>
        </p:grpSpPr>
        <p:sp>
          <p:nvSpPr>
            <p:cNvPr id="163" name="Freeform 5">
              <a:extLst>
                <a:ext uri="{FF2B5EF4-FFF2-40B4-BE49-F238E27FC236}">
                  <a16:creationId xmlns:a16="http://schemas.microsoft.com/office/drawing/2014/main" id="{86AB15AC-7EED-4014-9CC4-11984FAEBC6D}"/>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C1F19F74-19F7-4D6B-B7AB-052AA05F826A}"/>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89691CEA-FE15-4BB3-8793-1D7D5EFE76B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6" name="Freeform 8">
              <a:extLst>
                <a:ext uri="{FF2B5EF4-FFF2-40B4-BE49-F238E27FC236}">
                  <a16:creationId xmlns:a16="http://schemas.microsoft.com/office/drawing/2014/main" id="{68274EA2-750F-42A3-A0FC-1AF9ECB1F796}"/>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8" name="Group 157">
            <a:extLst>
              <a:ext uri="{FF2B5EF4-FFF2-40B4-BE49-F238E27FC236}">
                <a16:creationId xmlns:a16="http://schemas.microsoft.com/office/drawing/2014/main" id="{44359AED-31FB-4D26-BB9E-7EEF236E0094}"/>
              </a:ext>
            </a:extLst>
          </p:cNvPr>
          <p:cNvGrpSpPr/>
          <p:nvPr/>
        </p:nvGrpSpPr>
        <p:grpSpPr>
          <a:xfrm>
            <a:off x="9752342" y="3361342"/>
            <a:ext cx="412626" cy="255643"/>
            <a:chOff x="16516350" y="0"/>
            <a:chExt cx="11074400" cy="6861175"/>
          </a:xfrm>
        </p:grpSpPr>
        <p:sp>
          <p:nvSpPr>
            <p:cNvPr id="159" name="Freeform 5">
              <a:extLst>
                <a:ext uri="{FF2B5EF4-FFF2-40B4-BE49-F238E27FC236}">
                  <a16:creationId xmlns:a16="http://schemas.microsoft.com/office/drawing/2014/main" id="{B41088C2-D738-4E3F-B4F2-A06CE9776BA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0" name="Freeform 6">
              <a:extLst>
                <a:ext uri="{FF2B5EF4-FFF2-40B4-BE49-F238E27FC236}">
                  <a16:creationId xmlns:a16="http://schemas.microsoft.com/office/drawing/2014/main" id="{4C22C56D-AC4D-4905-BE55-3ADB8DCA3F2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1" name="Freeform 7">
              <a:extLst>
                <a:ext uri="{FF2B5EF4-FFF2-40B4-BE49-F238E27FC236}">
                  <a16:creationId xmlns:a16="http://schemas.microsoft.com/office/drawing/2014/main" id="{6C848E5A-145A-4ED1-AD64-24ACCFD8AB5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2" name="Freeform 8">
              <a:extLst>
                <a:ext uri="{FF2B5EF4-FFF2-40B4-BE49-F238E27FC236}">
                  <a16:creationId xmlns:a16="http://schemas.microsoft.com/office/drawing/2014/main" id="{A1A6D6D7-F627-40CC-879B-EDD9BDC005B9}"/>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21" name="Group 120">
            <a:extLst>
              <a:ext uri="{FF2B5EF4-FFF2-40B4-BE49-F238E27FC236}">
                <a16:creationId xmlns:a16="http://schemas.microsoft.com/office/drawing/2014/main" id="{77A3DA02-481B-4C58-8194-921DEFEF63B5}"/>
              </a:ext>
            </a:extLst>
          </p:cNvPr>
          <p:cNvGrpSpPr>
            <a:grpSpLocks noChangeAspect="1"/>
          </p:cNvGrpSpPr>
          <p:nvPr/>
        </p:nvGrpSpPr>
        <p:grpSpPr>
          <a:xfrm>
            <a:off x="9837063" y="4152976"/>
            <a:ext cx="246841" cy="457574"/>
            <a:chOff x="5434013" y="2201863"/>
            <a:chExt cx="1323975" cy="2454275"/>
          </a:xfrm>
        </p:grpSpPr>
        <p:sp>
          <p:nvSpPr>
            <p:cNvPr id="154" name="Freeform 5">
              <a:extLst>
                <a:ext uri="{FF2B5EF4-FFF2-40B4-BE49-F238E27FC236}">
                  <a16:creationId xmlns:a16="http://schemas.microsoft.com/office/drawing/2014/main" id="{9D5740F3-9699-4493-B0E9-1D730F43510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5" name="Freeform: Shape 15">
              <a:extLst>
                <a:ext uri="{FF2B5EF4-FFF2-40B4-BE49-F238E27FC236}">
                  <a16:creationId xmlns:a16="http://schemas.microsoft.com/office/drawing/2014/main" id="{BF77DC51-14F1-4061-A477-5F2D6D7EDE8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2" name="Group 121">
            <a:extLst>
              <a:ext uri="{FF2B5EF4-FFF2-40B4-BE49-F238E27FC236}">
                <a16:creationId xmlns:a16="http://schemas.microsoft.com/office/drawing/2014/main" id="{CB58FBD1-F72F-4289-BC80-E5B4C7888D55}"/>
              </a:ext>
            </a:extLst>
          </p:cNvPr>
          <p:cNvGrpSpPr>
            <a:grpSpLocks noChangeAspect="1"/>
          </p:cNvGrpSpPr>
          <p:nvPr/>
        </p:nvGrpSpPr>
        <p:grpSpPr>
          <a:xfrm>
            <a:off x="10124616" y="4152976"/>
            <a:ext cx="246841" cy="457574"/>
            <a:chOff x="5434013" y="2201863"/>
            <a:chExt cx="1323975" cy="2454275"/>
          </a:xfrm>
        </p:grpSpPr>
        <p:sp>
          <p:nvSpPr>
            <p:cNvPr id="152" name="Freeform 5">
              <a:extLst>
                <a:ext uri="{FF2B5EF4-FFF2-40B4-BE49-F238E27FC236}">
                  <a16:creationId xmlns:a16="http://schemas.microsoft.com/office/drawing/2014/main" id="{D9399F81-18A6-45F1-B643-B301F75A87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Shape 15">
              <a:extLst>
                <a:ext uri="{FF2B5EF4-FFF2-40B4-BE49-F238E27FC236}">
                  <a16:creationId xmlns:a16="http://schemas.microsoft.com/office/drawing/2014/main" id="{0B1283DE-93B4-40EA-A8E0-9A306B0008F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3" name="Group 122">
            <a:extLst>
              <a:ext uri="{FF2B5EF4-FFF2-40B4-BE49-F238E27FC236}">
                <a16:creationId xmlns:a16="http://schemas.microsoft.com/office/drawing/2014/main" id="{3BBF93F1-592C-4E3C-9795-05CB8630870B}"/>
              </a:ext>
            </a:extLst>
          </p:cNvPr>
          <p:cNvGrpSpPr>
            <a:grpSpLocks noChangeAspect="1"/>
          </p:cNvGrpSpPr>
          <p:nvPr/>
        </p:nvGrpSpPr>
        <p:grpSpPr>
          <a:xfrm>
            <a:off x="10412170" y="4152976"/>
            <a:ext cx="246841" cy="457574"/>
            <a:chOff x="5434013" y="2201863"/>
            <a:chExt cx="1323975" cy="2454275"/>
          </a:xfrm>
        </p:grpSpPr>
        <p:sp>
          <p:nvSpPr>
            <p:cNvPr id="150" name="Freeform 5">
              <a:extLst>
                <a:ext uri="{FF2B5EF4-FFF2-40B4-BE49-F238E27FC236}">
                  <a16:creationId xmlns:a16="http://schemas.microsoft.com/office/drawing/2014/main" id="{EF94FE5C-FAB1-4097-8B05-AF7BBFA2DDB3}"/>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1" name="Freeform: Shape 15">
              <a:extLst>
                <a:ext uri="{FF2B5EF4-FFF2-40B4-BE49-F238E27FC236}">
                  <a16:creationId xmlns:a16="http://schemas.microsoft.com/office/drawing/2014/main" id="{BFFBD468-2438-48BA-B958-15347A09BDD2}"/>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124" name="Freeform 19">
            <a:extLst>
              <a:ext uri="{FF2B5EF4-FFF2-40B4-BE49-F238E27FC236}">
                <a16:creationId xmlns:a16="http://schemas.microsoft.com/office/drawing/2014/main" id="{1E10ECCD-240E-46EA-BF09-6F4ABD98DBE9}"/>
              </a:ext>
            </a:extLst>
          </p:cNvPr>
          <p:cNvSpPr>
            <a:spLocks/>
          </p:cNvSpPr>
          <p:nvPr/>
        </p:nvSpPr>
        <p:spPr bwMode="auto">
          <a:xfrm>
            <a:off x="9579742" y="3733091"/>
            <a:ext cx="265935" cy="394001"/>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5" name="Freeform 20">
            <a:extLst>
              <a:ext uri="{FF2B5EF4-FFF2-40B4-BE49-F238E27FC236}">
                <a16:creationId xmlns:a16="http://schemas.microsoft.com/office/drawing/2014/main" id="{081D3F2A-6696-4E6E-ABA5-7822021C004B}"/>
              </a:ext>
            </a:extLst>
          </p:cNvPr>
          <p:cNvSpPr>
            <a:spLocks/>
          </p:cNvSpPr>
          <p:nvPr/>
        </p:nvSpPr>
        <p:spPr bwMode="auto">
          <a:xfrm>
            <a:off x="10664828" y="3733091"/>
            <a:ext cx="265935" cy="394001"/>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6" name="Freeform 21">
            <a:extLst>
              <a:ext uri="{FF2B5EF4-FFF2-40B4-BE49-F238E27FC236}">
                <a16:creationId xmlns:a16="http://schemas.microsoft.com/office/drawing/2014/main" id="{3BFC802B-8089-4E85-B6E8-93BA5FC06438}"/>
              </a:ext>
            </a:extLst>
          </p:cNvPr>
          <p:cNvSpPr>
            <a:spLocks/>
          </p:cNvSpPr>
          <p:nvPr/>
        </p:nvSpPr>
        <p:spPr bwMode="auto">
          <a:xfrm>
            <a:off x="10026814" y="2937593"/>
            <a:ext cx="451687" cy="95760"/>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7" name="Freeform 4">
            <a:extLst>
              <a:ext uri="{FF2B5EF4-FFF2-40B4-BE49-F238E27FC236}">
                <a16:creationId xmlns:a16="http://schemas.microsoft.com/office/drawing/2014/main" id="{9785602C-11C4-496D-BF37-EA0BA22510E4}"/>
              </a:ext>
            </a:extLst>
          </p:cNvPr>
          <p:cNvSpPr>
            <a:spLocks noChangeAspect="1"/>
          </p:cNvSpPr>
          <p:nvPr/>
        </p:nvSpPr>
        <p:spPr bwMode="auto">
          <a:xfrm>
            <a:off x="9869694"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8" name="Freeform 4">
            <a:extLst>
              <a:ext uri="{FF2B5EF4-FFF2-40B4-BE49-F238E27FC236}">
                <a16:creationId xmlns:a16="http://schemas.microsoft.com/office/drawing/2014/main" id="{797D4545-A77C-468C-B8A3-67DF300CB155}"/>
              </a:ext>
            </a:extLst>
          </p:cNvPr>
          <p:cNvSpPr>
            <a:spLocks noChangeAspect="1"/>
          </p:cNvSpPr>
          <p:nvPr/>
        </p:nvSpPr>
        <p:spPr bwMode="auto">
          <a:xfrm>
            <a:off x="10155967"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9" name="Freeform 4">
            <a:extLst>
              <a:ext uri="{FF2B5EF4-FFF2-40B4-BE49-F238E27FC236}">
                <a16:creationId xmlns:a16="http://schemas.microsoft.com/office/drawing/2014/main" id="{10894FDE-FAAB-4615-AFC3-C95782CC335F}"/>
              </a:ext>
            </a:extLst>
          </p:cNvPr>
          <p:cNvSpPr>
            <a:spLocks noChangeAspect="1"/>
          </p:cNvSpPr>
          <p:nvPr/>
        </p:nvSpPr>
        <p:spPr bwMode="auto">
          <a:xfrm>
            <a:off x="10449496"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0" name="Group 129">
            <a:extLst>
              <a:ext uri="{FF2B5EF4-FFF2-40B4-BE49-F238E27FC236}">
                <a16:creationId xmlns:a16="http://schemas.microsoft.com/office/drawing/2014/main" id="{65B12708-0640-48E4-B11E-7D2E4FAA6E08}"/>
              </a:ext>
            </a:extLst>
          </p:cNvPr>
          <p:cNvGrpSpPr/>
          <p:nvPr/>
        </p:nvGrpSpPr>
        <p:grpSpPr>
          <a:xfrm>
            <a:off x="10983002" y="2894675"/>
            <a:ext cx="249989" cy="354658"/>
            <a:chOff x="6911903" y="1228430"/>
            <a:chExt cx="618756" cy="877824"/>
          </a:xfrm>
        </p:grpSpPr>
        <p:sp>
          <p:nvSpPr>
            <p:cNvPr id="146" name="Freeform 25">
              <a:extLst>
                <a:ext uri="{FF2B5EF4-FFF2-40B4-BE49-F238E27FC236}">
                  <a16:creationId xmlns:a16="http://schemas.microsoft.com/office/drawing/2014/main" id="{CF98DB8C-FE7D-43C5-9AE4-294A6776F41D}"/>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Oval 26">
              <a:extLst>
                <a:ext uri="{FF2B5EF4-FFF2-40B4-BE49-F238E27FC236}">
                  <a16:creationId xmlns:a16="http://schemas.microsoft.com/office/drawing/2014/main" id="{42878C5F-944B-45FB-A68C-277CB0F1FB49}"/>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8" name="Oval 27">
              <a:extLst>
                <a:ext uri="{FF2B5EF4-FFF2-40B4-BE49-F238E27FC236}">
                  <a16:creationId xmlns:a16="http://schemas.microsoft.com/office/drawing/2014/main" id="{C5FA190C-69E2-46B2-8849-91B9A6E9B1E2}"/>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9" name="Freeform 28">
              <a:extLst>
                <a:ext uri="{FF2B5EF4-FFF2-40B4-BE49-F238E27FC236}">
                  <a16:creationId xmlns:a16="http://schemas.microsoft.com/office/drawing/2014/main" id="{C65D7A29-EDE9-480B-B971-DE23D36251EB}"/>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31" name="Group 130">
            <a:extLst>
              <a:ext uri="{FF2B5EF4-FFF2-40B4-BE49-F238E27FC236}">
                <a16:creationId xmlns:a16="http://schemas.microsoft.com/office/drawing/2014/main" id="{B1C69A4D-153E-4E85-982C-C0E4E2DA646D}"/>
              </a:ext>
            </a:extLst>
          </p:cNvPr>
          <p:cNvGrpSpPr>
            <a:grpSpLocks noChangeAspect="1"/>
          </p:cNvGrpSpPr>
          <p:nvPr/>
        </p:nvGrpSpPr>
        <p:grpSpPr>
          <a:xfrm>
            <a:off x="10557210" y="2884746"/>
            <a:ext cx="373553" cy="370949"/>
            <a:chOff x="6415005" y="3149663"/>
            <a:chExt cx="2535582" cy="2517209"/>
          </a:xfrm>
        </p:grpSpPr>
        <p:sp>
          <p:nvSpPr>
            <p:cNvPr id="141" name="Oval 8">
              <a:extLst>
                <a:ext uri="{FF2B5EF4-FFF2-40B4-BE49-F238E27FC236}">
                  <a16:creationId xmlns:a16="http://schemas.microsoft.com/office/drawing/2014/main" id="{378C1A18-C5FE-44DB-801A-C50538A054B3}"/>
                </a:ext>
              </a:extLst>
            </p:cNvPr>
            <p:cNvSpPr>
              <a:spLocks noChangeArrowheads="1"/>
            </p:cNvSpPr>
            <p:nvPr/>
          </p:nvSpPr>
          <p:spPr bwMode="auto">
            <a:xfrm>
              <a:off x="6415005" y="3149663"/>
              <a:ext cx="2535582" cy="2517209"/>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2" name="Freeform: Shape 20">
              <a:extLst>
                <a:ext uri="{FF2B5EF4-FFF2-40B4-BE49-F238E27FC236}">
                  <a16:creationId xmlns:a16="http://schemas.microsoft.com/office/drawing/2014/main" id="{95078F98-0FAB-49BB-A1DE-E12EDCF30D81}"/>
                </a:ext>
              </a:extLst>
            </p:cNvPr>
            <p:cNvSpPr>
              <a:spLocks/>
            </p:cNvSpPr>
            <p:nvPr/>
          </p:nvSpPr>
          <p:spPr bwMode="auto">
            <a:xfrm>
              <a:off x="6653865" y="3385180"/>
              <a:ext cx="2058992" cy="2046172"/>
            </a:xfrm>
            <a:custGeom>
              <a:avLst/>
              <a:gdLst>
                <a:gd name="connsiteX0" fmla="*/ 26024 w 2058992"/>
                <a:gd name="connsiteY0" fmla="*/ 1189285 h 2046172"/>
                <a:gd name="connsiteX1" fmla="*/ 1891146 w 2058992"/>
                <a:gd name="connsiteY1" fmla="*/ 1189285 h 2046172"/>
                <a:gd name="connsiteX2" fmla="*/ 1897510 w 2058992"/>
                <a:gd name="connsiteY2" fmla="*/ 1195624 h 2046172"/>
                <a:gd name="connsiteX3" fmla="*/ 1897510 w 2058992"/>
                <a:gd name="connsiteY3" fmla="*/ 1197353 h 2046172"/>
                <a:gd name="connsiteX4" fmla="*/ 1892303 w 2058992"/>
                <a:gd name="connsiteY4" fmla="*/ 1204268 h 2046172"/>
                <a:gd name="connsiteX5" fmla="*/ 1038998 w 2058992"/>
                <a:gd name="connsiteY5" fmla="*/ 2039833 h 2046172"/>
                <a:gd name="connsiteX6" fmla="*/ 1032635 w 2058992"/>
                <a:gd name="connsiteY6" fmla="*/ 2046172 h 2046172"/>
                <a:gd name="connsiteX7" fmla="*/ 16189 w 2058992"/>
                <a:gd name="connsiteY7" fmla="*/ 1201387 h 2046172"/>
                <a:gd name="connsiteX8" fmla="*/ 26024 w 2058992"/>
                <a:gd name="connsiteY8" fmla="*/ 1189285 h 2046172"/>
                <a:gd name="connsiteX9" fmla="*/ 1032948 w 2058992"/>
                <a:gd name="connsiteY9" fmla="*/ 0 h 2046172"/>
                <a:gd name="connsiteX10" fmla="*/ 2058956 w 2058992"/>
                <a:gd name="connsiteY10" fmla="*/ 996747 h 2046172"/>
                <a:gd name="connsiteX11" fmla="*/ 2045653 w 2058992"/>
                <a:gd name="connsiteY11" fmla="*/ 1010559 h 2046172"/>
                <a:gd name="connsiteX12" fmla="*/ 13881 w 2058992"/>
                <a:gd name="connsiteY12" fmla="*/ 1010559 h 2046172"/>
                <a:gd name="connsiteX13" fmla="*/ 0 w 2058992"/>
                <a:gd name="connsiteY13" fmla="*/ 996747 h 2046172"/>
                <a:gd name="connsiteX14" fmla="*/ 1032948 w 2058992"/>
                <a:gd name="connsiteY14" fmla="*/ 0 h 20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8992" h="2046172">
                  <a:moveTo>
                    <a:pt x="26024" y="1189285"/>
                  </a:moveTo>
                  <a:cubicBezTo>
                    <a:pt x="26024" y="1189285"/>
                    <a:pt x="26024" y="1189285"/>
                    <a:pt x="1891146" y="1189285"/>
                  </a:cubicBezTo>
                  <a:cubicBezTo>
                    <a:pt x="1894617" y="1189285"/>
                    <a:pt x="1897510" y="1192167"/>
                    <a:pt x="1897510" y="1195624"/>
                  </a:cubicBezTo>
                  <a:cubicBezTo>
                    <a:pt x="1897510" y="1195624"/>
                    <a:pt x="1897510" y="1195624"/>
                    <a:pt x="1897510" y="1197353"/>
                  </a:cubicBezTo>
                  <a:cubicBezTo>
                    <a:pt x="1897510" y="1200810"/>
                    <a:pt x="1895196" y="1203692"/>
                    <a:pt x="1892303" y="1204268"/>
                  </a:cubicBezTo>
                  <a:cubicBezTo>
                    <a:pt x="1414453" y="1279757"/>
                    <a:pt x="1051726" y="1623779"/>
                    <a:pt x="1038998" y="2039833"/>
                  </a:cubicBezTo>
                  <a:cubicBezTo>
                    <a:pt x="1038998" y="2043867"/>
                    <a:pt x="1036106" y="2046172"/>
                    <a:pt x="1032635" y="2046172"/>
                  </a:cubicBezTo>
                  <a:cubicBezTo>
                    <a:pt x="524123" y="2046172"/>
                    <a:pt x="100652" y="1680828"/>
                    <a:pt x="16189" y="1201387"/>
                  </a:cubicBezTo>
                  <a:cubicBezTo>
                    <a:pt x="15032" y="1195048"/>
                    <a:pt x="20239" y="1189285"/>
                    <a:pt x="26024" y="1189285"/>
                  </a:cubicBezTo>
                  <a:close/>
                  <a:moveTo>
                    <a:pt x="1032948" y="0"/>
                  </a:moveTo>
                  <a:cubicBezTo>
                    <a:pt x="1590486" y="0"/>
                    <a:pt x="2045653" y="444853"/>
                    <a:pt x="2058956" y="996747"/>
                  </a:cubicBezTo>
                  <a:cubicBezTo>
                    <a:pt x="2059534" y="1004229"/>
                    <a:pt x="2053172" y="1010559"/>
                    <a:pt x="2045653" y="1010559"/>
                  </a:cubicBezTo>
                  <a:lnTo>
                    <a:pt x="13881" y="1010559"/>
                  </a:lnTo>
                  <a:cubicBezTo>
                    <a:pt x="6362" y="1010559"/>
                    <a:pt x="0" y="1004229"/>
                    <a:pt x="0" y="996747"/>
                  </a:cubicBezTo>
                  <a:cubicBezTo>
                    <a:pt x="13881" y="444853"/>
                    <a:pt x="473097" y="0"/>
                    <a:pt x="1032948"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3" name="Freeform 11">
              <a:extLst>
                <a:ext uri="{FF2B5EF4-FFF2-40B4-BE49-F238E27FC236}">
                  <a16:creationId xmlns:a16="http://schemas.microsoft.com/office/drawing/2014/main" id="{AA14BC31-B3C3-49C7-84C2-857D933A0B43}"/>
                </a:ext>
              </a:extLst>
            </p:cNvPr>
            <p:cNvSpPr>
              <a:spLocks/>
            </p:cNvSpPr>
            <p:nvPr/>
          </p:nvSpPr>
          <p:spPr bwMode="auto">
            <a:xfrm>
              <a:off x="6996285" y="3809449"/>
              <a:ext cx="1373023" cy="444311"/>
            </a:xfrm>
            <a:custGeom>
              <a:avLst/>
              <a:gdLst>
                <a:gd name="T0" fmla="*/ 2223 w 2375"/>
                <a:gd name="T1" fmla="*/ 0 h 771"/>
                <a:gd name="T2" fmla="*/ 152 w 2375"/>
                <a:gd name="T3" fmla="*/ 0 h 771"/>
                <a:gd name="T4" fmla="*/ 0 w 2375"/>
                <a:gd name="T5" fmla="*/ 152 h 771"/>
                <a:gd name="T6" fmla="*/ 0 w 2375"/>
                <a:gd name="T7" fmla="*/ 622 h 771"/>
                <a:gd name="T8" fmla="*/ 152 w 2375"/>
                <a:gd name="T9" fmla="*/ 771 h 771"/>
                <a:gd name="T10" fmla="*/ 2223 w 2375"/>
                <a:gd name="T11" fmla="*/ 771 h 771"/>
                <a:gd name="T12" fmla="*/ 2375 w 2375"/>
                <a:gd name="T13" fmla="*/ 622 h 771"/>
                <a:gd name="T14" fmla="*/ 2375 w 2375"/>
                <a:gd name="T15" fmla="*/ 152 h 771"/>
                <a:gd name="T16" fmla="*/ 2223 w 2375"/>
                <a:gd name="T17"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771">
                  <a:moveTo>
                    <a:pt x="2223" y="0"/>
                  </a:moveTo>
                  <a:cubicBezTo>
                    <a:pt x="152" y="0"/>
                    <a:pt x="152" y="0"/>
                    <a:pt x="152" y="0"/>
                  </a:cubicBezTo>
                  <a:cubicBezTo>
                    <a:pt x="69" y="0"/>
                    <a:pt x="0" y="65"/>
                    <a:pt x="0" y="152"/>
                  </a:cubicBezTo>
                  <a:cubicBezTo>
                    <a:pt x="0" y="622"/>
                    <a:pt x="0" y="622"/>
                    <a:pt x="0" y="622"/>
                  </a:cubicBezTo>
                  <a:cubicBezTo>
                    <a:pt x="0" y="706"/>
                    <a:pt x="69" y="771"/>
                    <a:pt x="152" y="771"/>
                  </a:cubicBezTo>
                  <a:cubicBezTo>
                    <a:pt x="2223" y="771"/>
                    <a:pt x="2223" y="771"/>
                    <a:pt x="2223" y="771"/>
                  </a:cubicBezTo>
                  <a:cubicBezTo>
                    <a:pt x="2306" y="771"/>
                    <a:pt x="2375" y="706"/>
                    <a:pt x="2375" y="622"/>
                  </a:cubicBezTo>
                  <a:cubicBezTo>
                    <a:pt x="2375" y="152"/>
                    <a:pt x="2375" y="152"/>
                    <a:pt x="2375" y="152"/>
                  </a:cubicBezTo>
                  <a:cubicBezTo>
                    <a:pt x="2375" y="65"/>
                    <a:pt x="2306" y="0"/>
                    <a:pt x="22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4" name="Freeform 13">
              <a:extLst>
                <a:ext uri="{FF2B5EF4-FFF2-40B4-BE49-F238E27FC236}">
                  <a16:creationId xmlns:a16="http://schemas.microsoft.com/office/drawing/2014/main" id="{AD9F5997-8C02-451B-B0FD-F9366211D744}"/>
                </a:ext>
              </a:extLst>
            </p:cNvPr>
            <p:cNvSpPr>
              <a:spLocks/>
            </p:cNvSpPr>
            <p:nvPr/>
          </p:nvSpPr>
          <p:spPr bwMode="auto">
            <a:xfrm>
              <a:off x="8095371" y="4786600"/>
              <a:ext cx="415916" cy="611346"/>
            </a:xfrm>
            <a:custGeom>
              <a:avLst/>
              <a:gdLst>
                <a:gd name="T0" fmla="*/ 15 w 722"/>
                <a:gd name="T1" fmla="*/ 1050 h 1062"/>
                <a:gd name="T2" fmla="*/ 288 w 722"/>
                <a:gd name="T3" fmla="*/ 602 h 1062"/>
                <a:gd name="T4" fmla="*/ 284 w 722"/>
                <a:gd name="T5" fmla="*/ 594 h 1062"/>
                <a:gd name="T6" fmla="*/ 25 w 722"/>
                <a:gd name="T7" fmla="*/ 594 h 1062"/>
                <a:gd name="T8" fmla="*/ 9 w 722"/>
                <a:gd name="T9" fmla="*/ 567 h 1062"/>
                <a:gd name="T10" fmla="*/ 345 w 722"/>
                <a:gd name="T11" fmla="*/ 20 h 1062"/>
                <a:gd name="T12" fmla="*/ 379 w 722"/>
                <a:gd name="T13" fmla="*/ 0 h 1062"/>
                <a:gd name="T14" fmla="*/ 639 w 722"/>
                <a:gd name="T15" fmla="*/ 0 h 1062"/>
                <a:gd name="T16" fmla="*/ 653 w 722"/>
                <a:gd name="T17" fmla="*/ 27 h 1062"/>
                <a:gd name="T18" fmla="*/ 393 w 722"/>
                <a:gd name="T19" fmla="*/ 388 h 1062"/>
                <a:gd name="T20" fmla="*/ 397 w 722"/>
                <a:gd name="T21" fmla="*/ 396 h 1062"/>
                <a:gd name="T22" fmla="*/ 694 w 722"/>
                <a:gd name="T23" fmla="*/ 396 h 1062"/>
                <a:gd name="T24" fmla="*/ 708 w 722"/>
                <a:gd name="T25" fmla="*/ 434 h 1062"/>
                <a:gd name="T26" fmla="*/ 24 w 722"/>
                <a:gd name="T27" fmla="*/ 1057 h 1062"/>
                <a:gd name="T28" fmla="*/ 15 w 722"/>
                <a:gd name="T29" fmla="*/ 105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2" h="1062">
                  <a:moveTo>
                    <a:pt x="15" y="1050"/>
                  </a:moveTo>
                  <a:cubicBezTo>
                    <a:pt x="288" y="602"/>
                    <a:pt x="288" y="602"/>
                    <a:pt x="288" y="602"/>
                  </a:cubicBezTo>
                  <a:cubicBezTo>
                    <a:pt x="290" y="598"/>
                    <a:pt x="288" y="594"/>
                    <a:pt x="284" y="594"/>
                  </a:cubicBezTo>
                  <a:cubicBezTo>
                    <a:pt x="25" y="594"/>
                    <a:pt x="25" y="594"/>
                    <a:pt x="25" y="594"/>
                  </a:cubicBezTo>
                  <a:cubicBezTo>
                    <a:pt x="7" y="594"/>
                    <a:pt x="0" y="581"/>
                    <a:pt x="9" y="567"/>
                  </a:cubicBezTo>
                  <a:cubicBezTo>
                    <a:pt x="345" y="20"/>
                    <a:pt x="345" y="20"/>
                    <a:pt x="345" y="20"/>
                  </a:cubicBezTo>
                  <a:cubicBezTo>
                    <a:pt x="352" y="8"/>
                    <a:pt x="365" y="0"/>
                    <a:pt x="379" y="0"/>
                  </a:cubicBezTo>
                  <a:cubicBezTo>
                    <a:pt x="639" y="0"/>
                    <a:pt x="639" y="0"/>
                    <a:pt x="639" y="0"/>
                  </a:cubicBezTo>
                  <a:cubicBezTo>
                    <a:pt x="657" y="0"/>
                    <a:pt x="662" y="13"/>
                    <a:pt x="653" y="27"/>
                  </a:cubicBezTo>
                  <a:cubicBezTo>
                    <a:pt x="393" y="388"/>
                    <a:pt x="393" y="388"/>
                    <a:pt x="393" y="388"/>
                  </a:cubicBezTo>
                  <a:cubicBezTo>
                    <a:pt x="391" y="391"/>
                    <a:pt x="393" y="396"/>
                    <a:pt x="397" y="396"/>
                  </a:cubicBezTo>
                  <a:cubicBezTo>
                    <a:pt x="694" y="396"/>
                    <a:pt x="694" y="396"/>
                    <a:pt x="694" y="396"/>
                  </a:cubicBezTo>
                  <a:cubicBezTo>
                    <a:pt x="713" y="396"/>
                    <a:pt x="722" y="421"/>
                    <a:pt x="708" y="434"/>
                  </a:cubicBezTo>
                  <a:cubicBezTo>
                    <a:pt x="24" y="1057"/>
                    <a:pt x="24" y="1057"/>
                    <a:pt x="24" y="1057"/>
                  </a:cubicBezTo>
                  <a:cubicBezTo>
                    <a:pt x="18" y="1062"/>
                    <a:pt x="11" y="1056"/>
                    <a:pt x="15" y="105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5" name="Freeform: Shape 23">
              <a:extLst>
                <a:ext uri="{FF2B5EF4-FFF2-40B4-BE49-F238E27FC236}">
                  <a16:creationId xmlns:a16="http://schemas.microsoft.com/office/drawing/2014/main" id="{FDF29980-405D-4335-A108-59A027078E17}"/>
                </a:ext>
              </a:extLst>
            </p:cNvPr>
            <p:cNvSpPr/>
            <p:nvPr/>
          </p:nvSpPr>
          <p:spPr>
            <a:xfrm>
              <a:off x="7066368" y="3889625"/>
              <a:ext cx="1264522" cy="299810"/>
            </a:xfrm>
            <a:custGeom>
              <a:avLst/>
              <a:gdLst>
                <a:gd name="connsiteX0" fmla="*/ 500029 w 1264522"/>
                <a:gd name="connsiteY0" fmla="*/ 240384 h 299810"/>
                <a:gd name="connsiteX1" fmla="*/ 520301 w 1264522"/>
                <a:gd name="connsiteY1" fmla="*/ 248740 h 299810"/>
                <a:gd name="connsiteX2" fmla="*/ 528502 w 1264522"/>
                <a:gd name="connsiteY2" fmla="*/ 268856 h 299810"/>
                <a:gd name="connsiteX3" fmla="*/ 520301 w 1264522"/>
                <a:gd name="connsiteY3" fmla="*/ 288405 h 299810"/>
                <a:gd name="connsiteX4" fmla="*/ 500029 w 1264522"/>
                <a:gd name="connsiteY4" fmla="*/ 296504 h 299810"/>
                <a:gd name="connsiteX5" fmla="*/ 480325 w 1264522"/>
                <a:gd name="connsiteY5" fmla="*/ 288405 h 299810"/>
                <a:gd name="connsiteX6" fmla="*/ 472382 w 1264522"/>
                <a:gd name="connsiteY6" fmla="*/ 268856 h 299810"/>
                <a:gd name="connsiteX7" fmla="*/ 480325 w 1264522"/>
                <a:gd name="connsiteY7" fmla="*/ 248740 h 299810"/>
                <a:gd name="connsiteX8" fmla="*/ 500029 w 1264522"/>
                <a:gd name="connsiteY8" fmla="*/ 240384 h 299810"/>
                <a:gd name="connsiteX9" fmla="*/ 1157986 w 1264522"/>
                <a:gd name="connsiteY9" fmla="*/ 33818 h 299810"/>
                <a:gd name="connsiteX10" fmla="*/ 1111657 w 1264522"/>
                <a:gd name="connsiteY10" fmla="*/ 61549 h 299810"/>
                <a:gd name="connsiteX11" fmla="*/ 1092288 w 1264522"/>
                <a:gd name="connsiteY11" fmla="*/ 150318 h 299810"/>
                <a:gd name="connsiteX12" fmla="*/ 1111657 w 1264522"/>
                <a:gd name="connsiteY12" fmla="*/ 238210 h 299810"/>
                <a:gd name="connsiteX13" fmla="*/ 1157986 w 1264522"/>
                <a:gd name="connsiteY13" fmla="*/ 265993 h 299810"/>
                <a:gd name="connsiteX14" fmla="*/ 1204314 w 1264522"/>
                <a:gd name="connsiteY14" fmla="*/ 238210 h 299810"/>
                <a:gd name="connsiteX15" fmla="*/ 1223683 w 1264522"/>
                <a:gd name="connsiteY15" fmla="*/ 150318 h 299810"/>
                <a:gd name="connsiteX16" fmla="*/ 1204314 w 1264522"/>
                <a:gd name="connsiteY16" fmla="*/ 61549 h 299810"/>
                <a:gd name="connsiteX17" fmla="*/ 1157986 w 1264522"/>
                <a:gd name="connsiteY17" fmla="*/ 33818 h 299810"/>
                <a:gd name="connsiteX18" fmla="*/ 910168 w 1264522"/>
                <a:gd name="connsiteY18" fmla="*/ 33818 h 299810"/>
                <a:gd name="connsiteX19" fmla="*/ 863839 w 1264522"/>
                <a:gd name="connsiteY19" fmla="*/ 61549 h 299810"/>
                <a:gd name="connsiteX20" fmla="*/ 844470 w 1264522"/>
                <a:gd name="connsiteY20" fmla="*/ 150318 h 299810"/>
                <a:gd name="connsiteX21" fmla="*/ 863839 w 1264522"/>
                <a:gd name="connsiteY21" fmla="*/ 238210 h 299810"/>
                <a:gd name="connsiteX22" fmla="*/ 910168 w 1264522"/>
                <a:gd name="connsiteY22" fmla="*/ 265993 h 299810"/>
                <a:gd name="connsiteX23" fmla="*/ 956496 w 1264522"/>
                <a:gd name="connsiteY23" fmla="*/ 238210 h 299810"/>
                <a:gd name="connsiteX24" fmla="*/ 975865 w 1264522"/>
                <a:gd name="connsiteY24" fmla="*/ 150318 h 299810"/>
                <a:gd name="connsiteX25" fmla="*/ 956496 w 1264522"/>
                <a:gd name="connsiteY25" fmla="*/ 61549 h 299810"/>
                <a:gd name="connsiteX26" fmla="*/ 910168 w 1264522"/>
                <a:gd name="connsiteY26" fmla="*/ 33818 h 299810"/>
                <a:gd name="connsiteX27" fmla="*/ 662350 w 1264522"/>
                <a:gd name="connsiteY27" fmla="*/ 33818 h 299810"/>
                <a:gd name="connsiteX28" fmla="*/ 616021 w 1264522"/>
                <a:gd name="connsiteY28" fmla="*/ 61549 h 299810"/>
                <a:gd name="connsiteX29" fmla="*/ 596652 w 1264522"/>
                <a:gd name="connsiteY29" fmla="*/ 150318 h 299810"/>
                <a:gd name="connsiteX30" fmla="*/ 616021 w 1264522"/>
                <a:gd name="connsiteY30" fmla="*/ 238210 h 299810"/>
                <a:gd name="connsiteX31" fmla="*/ 662350 w 1264522"/>
                <a:gd name="connsiteY31" fmla="*/ 265993 h 299810"/>
                <a:gd name="connsiteX32" fmla="*/ 708678 w 1264522"/>
                <a:gd name="connsiteY32" fmla="*/ 238210 h 299810"/>
                <a:gd name="connsiteX33" fmla="*/ 728047 w 1264522"/>
                <a:gd name="connsiteY33" fmla="*/ 150318 h 299810"/>
                <a:gd name="connsiteX34" fmla="*/ 708678 w 1264522"/>
                <a:gd name="connsiteY34" fmla="*/ 61549 h 299810"/>
                <a:gd name="connsiteX35" fmla="*/ 662350 w 1264522"/>
                <a:gd name="connsiteY35" fmla="*/ 33818 h 299810"/>
                <a:gd name="connsiteX36" fmla="*/ 345693 w 1264522"/>
                <a:gd name="connsiteY36" fmla="*/ 33818 h 299810"/>
                <a:gd name="connsiteX37" fmla="*/ 299365 w 1264522"/>
                <a:gd name="connsiteY37" fmla="*/ 61549 h 299810"/>
                <a:gd name="connsiteX38" fmla="*/ 279996 w 1264522"/>
                <a:gd name="connsiteY38" fmla="*/ 150318 h 299810"/>
                <a:gd name="connsiteX39" fmla="*/ 299365 w 1264522"/>
                <a:gd name="connsiteY39" fmla="*/ 238210 h 299810"/>
                <a:gd name="connsiteX40" fmla="*/ 345693 w 1264522"/>
                <a:gd name="connsiteY40" fmla="*/ 265993 h 299810"/>
                <a:gd name="connsiteX41" fmla="*/ 392022 w 1264522"/>
                <a:gd name="connsiteY41" fmla="*/ 238210 h 299810"/>
                <a:gd name="connsiteX42" fmla="*/ 411391 w 1264522"/>
                <a:gd name="connsiteY42" fmla="*/ 150318 h 299810"/>
                <a:gd name="connsiteX43" fmla="*/ 392022 w 1264522"/>
                <a:gd name="connsiteY43" fmla="*/ 61549 h 299810"/>
                <a:gd name="connsiteX44" fmla="*/ 345693 w 1264522"/>
                <a:gd name="connsiteY44" fmla="*/ 33818 h 299810"/>
                <a:gd name="connsiteX45" fmla="*/ 1157986 w 1264522"/>
                <a:gd name="connsiteY45" fmla="*/ 1 h 299810"/>
                <a:gd name="connsiteX46" fmla="*/ 1236819 w 1264522"/>
                <a:gd name="connsiteY46" fmla="*/ 41284 h 299810"/>
                <a:gd name="connsiteX47" fmla="*/ 1264522 w 1264522"/>
                <a:gd name="connsiteY47" fmla="*/ 149491 h 299810"/>
                <a:gd name="connsiteX48" fmla="*/ 1236819 w 1264522"/>
                <a:gd name="connsiteY48" fmla="*/ 258269 h 299810"/>
                <a:gd name="connsiteX49" fmla="*/ 1157986 w 1264522"/>
                <a:gd name="connsiteY49" fmla="*/ 299810 h 299810"/>
                <a:gd name="connsiteX50" fmla="*/ 1079152 w 1264522"/>
                <a:gd name="connsiteY50" fmla="*/ 258269 h 299810"/>
                <a:gd name="connsiteX51" fmla="*/ 1051449 w 1264522"/>
                <a:gd name="connsiteY51" fmla="*/ 149491 h 299810"/>
                <a:gd name="connsiteX52" fmla="*/ 1079152 w 1264522"/>
                <a:gd name="connsiteY52" fmla="*/ 41284 h 299810"/>
                <a:gd name="connsiteX53" fmla="*/ 1157986 w 1264522"/>
                <a:gd name="connsiteY53" fmla="*/ 1 h 299810"/>
                <a:gd name="connsiteX54" fmla="*/ 910168 w 1264522"/>
                <a:gd name="connsiteY54" fmla="*/ 1 h 299810"/>
                <a:gd name="connsiteX55" fmla="*/ 989001 w 1264522"/>
                <a:gd name="connsiteY55" fmla="*/ 41284 h 299810"/>
                <a:gd name="connsiteX56" fmla="*/ 1016704 w 1264522"/>
                <a:gd name="connsiteY56" fmla="*/ 149491 h 299810"/>
                <a:gd name="connsiteX57" fmla="*/ 989001 w 1264522"/>
                <a:gd name="connsiteY57" fmla="*/ 258269 h 299810"/>
                <a:gd name="connsiteX58" fmla="*/ 910168 w 1264522"/>
                <a:gd name="connsiteY58" fmla="*/ 299810 h 299810"/>
                <a:gd name="connsiteX59" fmla="*/ 831334 w 1264522"/>
                <a:gd name="connsiteY59" fmla="*/ 258269 h 299810"/>
                <a:gd name="connsiteX60" fmla="*/ 803631 w 1264522"/>
                <a:gd name="connsiteY60" fmla="*/ 149491 h 299810"/>
                <a:gd name="connsiteX61" fmla="*/ 831334 w 1264522"/>
                <a:gd name="connsiteY61" fmla="*/ 41284 h 299810"/>
                <a:gd name="connsiteX62" fmla="*/ 910168 w 1264522"/>
                <a:gd name="connsiteY62" fmla="*/ 1 h 299810"/>
                <a:gd name="connsiteX63" fmla="*/ 662350 w 1264522"/>
                <a:gd name="connsiteY63" fmla="*/ 1 h 299810"/>
                <a:gd name="connsiteX64" fmla="*/ 741182 w 1264522"/>
                <a:gd name="connsiteY64" fmla="*/ 41284 h 299810"/>
                <a:gd name="connsiteX65" fmla="*/ 768886 w 1264522"/>
                <a:gd name="connsiteY65" fmla="*/ 149491 h 299810"/>
                <a:gd name="connsiteX66" fmla="*/ 741182 w 1264522"/>
                <a:gd name="connsiteY66" fmla="*/ 258269 h 299810"/>
                <a:gd name="connsiteX67" fmla="*/ 662350 w 1264522"/>
                <a:gd name="connsiteY67" fmla="*/ 299810 h 299810"/>
                <a:gd name="connsiteX68" fmla="*/ 583516 w 1264522"/>
                <a:gd name="connsiteY68" fmla="*/ 258269 h 299810"/>
                <a:gd name="connsiteX69" fmla="*/ 555813 w 1264522"/>
                <a:gd name="connsiteY69" fmla="*/ 149491 h 299810"/>
                <a:gd name="connsiteX70" fmla="*/ 583516 w 1264522"/>
                <a:gd name="connsiteY70" fmla="*/ 41284 h 299810"/>
                <a:gd name="connsiteX71" fmla="*/ 662350 w 1264522"/>
                <a:gd name="connsiteY71" fmla="*/ 1 h 299810"/>
                <a:gd name="connsiteX72" fmla="*/ 345693 w 1264522"/>
                <a:gd name="connsiteY72" fmla="*/ 1 h 299810"/>
                <a:gd name="connsiteX73" fmla="*/ 424525 w 1264522"/>
                <a:gd name="connsiteY73" fmla="*/ 41284 h 299810"/>
                <a:gd name="connsiteX74" fmla="*/ 452230 w 1264522"/>
                <a:gd name="connsiteY74" fmla="*/ 149491 h 299810"/>
                <a:gd name="connsiteX75" fmla="*/ 424525 w 1264522"/>
                <a:gd name="connsiteY75" fmla="*/ 258269 h 299810"/>
                <a:gd name="connsiteX76" fmla="*/ 345693 w 1264522"/>
                <a:gd name="connsiteY76" fmla="*/ 299810 h 299810"/>
                <a:gd name="connsiteX77" fmla="*/ 266860 w 1264522"/>
                <a:gd name="connsiteY77" fmla="*/ 258269 h 299810"/>
                <a:gd name="connsiteX78" fmla="*/ 239157 w 1264522"/>
                <a:gd name="connsiteY78" fmla="*/ 149491 h 299810"/>
                <a:gd name="connsiteX79" fmla="*/ 266860 w 1264522"/>
                <a:gd name="connsiteY79" fmla="*/ 41284 h 299810"/>
                <a:gd name="connsiteX80" fmla="*/ 345693 w 1264522"/>
                <a:gd name="connsiteY80" fmla="*/ 1 h 299810"/>
                <a:gd name="connsiteX81" fmla="*/ 101756 w 1264522"/>
                <a:gd name="connsiteY81" fmla="*/ 0 h 299810"/>
                <a:gd name="connsiteX82" fmla="*/ 170603 w 1264522"/>
                <a:gd name="connsiteY82" fmla="*/ 23365 h 299810"/>
                <a:gd name="connsiteX83" fmla="*/ 197941 w 1264522"/>
                <a:gd name="connsiteY83" fmla="*/ 85458 h 299810"/>
                <a:gd name="connsiteX84" fmla="*/ 180915 w 1264522"/>
                <a:gd name="connsiteY84" fmla="*/ 138751 h 299810"/>
                <a:gd name="connsiteX85" fmla="*/ 126093 w 1264522"/>
                <a:gd name="connsiteY85" fmla="*/ 198241 h 299810"/>
                <a:gd name="connsiteX86" fmla="*/ 58787 w 1264522"/>
                <a:gd name="connsiteY86" fmla="*/ 258970 h 299810"/>
                <a:gd name="connsiteX87" fmla="*/ 196703 w 1264522"/>
                <a:gd name="connsiteY87" fmla="*/ 258970 h 299810"/>
                <a:gd name="connsiteX88" fmla="*/ 201968 w 1264522"/>
                <a:gd name="connsiteY88" fmla="*/ 261135 h 299810"/>
                <a:gd name="connsiteX89" fmla="*/ 204136 w 1264522"/>
                <a:gd name="connsiteY89" fmla="*/ 266394 h 299810"/>
                <a:gd name="connsiteX90" fmla="*/ 204136 w 1264522"/>
                <a:gd name="connsiteY90" fmla="*/ 286603 h 299810"/>
                <a:gd name="connsiteX91" fmla="*/ 201968 w 1264522"/>
                <a:gd name="connsiteY91" fmla="*/ 292069 h 299810"/>
                <a:gd name="connsiteX92" fmla="*/ 196703 w 1264522"/>
                <a:gd name="connsiteY92" fmla="*/ 294439 h 299810"/>
                <a:gd name="connsiteX93" fmla="*/ 12539 w 1264522"/>
                <a:gd name="connsiteY93" fmla="*/ 294439 h 299810"/>
                <a:gd name="connsiteX94" fmla="*/ 7068 w 1264522"/>
                <a:gd name="connsiteY94" fmla="*/ 292069 h 299810"/>
                <a:gd name="connsiteX95" fmla="*/ 4693 w 1264522"/>
                <a:gd name="connsiteY95" fmla="*/ 286603 h 299810"/>
                <a:gd name="connsiteX96" fmla="*/ 4693 w 1264522"/>
                <a:gd name="connsiteY96" fmla="*/ 269282 h 299810"/>
                <a:gd name="connsiteX97" fmla="*/ 6861 w 1264522"/>
                <a:gd name="connsiteY97" fmla="*/ 261135 h 299810"/>
                <a:gd name="connsiteX98" fmla="*/ 10888 w 1264522"/>
                <a:gd name="connsiteY98" fmla="*/ 256079 h 299810"/>
                <a:gd name="connsiteX99" fmla="*/ 96387 w 1264522"/>
                <a:gd name="connsiteY99" fmla="*/ 177998 h 299810"/>
                <a:gd name="connsiteX100" fmla="*/ 141149 w 1264522"/>
                <a:gd name="connsiteY100" fmla="*/ 131057 h 299810"/>
                <a:gd name="connsiteX101" fmla="*/ 157102 w 1264522"/>
                <a:gd name="connsiteY101" fmla="*/ 87523 h 299810"/>
                <a:gd name="connsiteX102" fmla="*/ 140633 w 1264522"/>
                <a:gd name="connsiteY102" fmla="*/ 49412 h 299810"/>
                <a:gd name="connsiteX103" fmla="*/ 100930 w 1264522"/>
                <a:gd name="connsiteY103" fmla="*/ 35469 h 299810"/>
                <a:gd name="connsiteX104" fmla="*/ 58647 w 1264522"/>
                <a:gd name="connsiteY104" fmla="*/ 52252 h 299810"/>
                <a:gd name="connsiteX105" fmla="*/ 37736 w 1264522"/>
                <a:gd name="connsiteY105" fmla="*/ 87937 h 299810"/>
                <a:gd name="connsiteX106" fmla="*/ 32883 w 1264522"/>
                <a:gd name="connsiteY106" fmla="*/ 95115 h 299810"/>
                <a:gd name="connsiteX107" fmla="*/ 24932 w 1264522"/>
                <a:gd name="connsiteY107" fmla="*/ 95785 h 299810"/>
                <a:gd name="connsiteX108" fmla="*/ 6345 w 1264522"/>
                <a:gd name="connsiteY108" fmla="*/ 91241 h 299810"/>
                <a:gd name="connsiteX109" fmla="*/ 1234 w 1264522"/>
                <a:gd name="connsiteY109" fmla="*/ 87058 h 299810"/>
                <a:gd name="connsiteX110" fmla="*/ 150 w 1264522"/>
                <a:gd name="connsiteY110" fmla="*/ 80087 h 299810"/>
                <a:gd name="connsiteX111" fmla="*/ 33606 w 1264522"/>
                <a:gd name="connsiteY111" fmla="*/ 23622 h 299810"/>
                <a:gd name="connsiteX112" fmla="*/ 101756 w 1264522"/>
                <a:gd name="connsiteY112" fmla="*/ 0 h 2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64522" h="299810">
                  <a:moveTo>
                    <a:pt x="500029" y="240384"/>
                  </a:moveTo>
                  <a:cubicBezTo>
                    <a:pt x="508256" y="240589"/>
                    <a:pt x="515013" y="243375"/>
                    <a:pt x="520301" y="248740"/>
                  </a:cubicBezTo>
                  <a:cubicBezTo>
                    <a:pt x="525588" y="254104"/>
                    <a:pt x="528321" y="260809"/>
                    <a:pt x="528502" y="268856"/>
                  </a:cubicBezTo>
                  <a:cubicBezTo>
                    <a:pt x="528321" y="276689"/>
                    <a:pt x="525588" y="283205"/>
                    <a:pt x="520301" y="288405"/>
                  </a:cubicBezTo>
                  <a:cubicBezTo>
                    <a:pt x="515013" y="293607"/>
                    <a:pt x="508256" y="296306"/>
                    <a:pt x="500029" y="296504"/>
                  </a:cubicBezTo>
                  <a:cubicBezTo>
                    <a:pt x="492017" y="296306"/>
                    <a:pt x="485449" y="293607"/>
                    <a:pt x="480325" y="288405"/>
                  </a:cubicBezTo>
                  <a:cubicBezTo>
                    <a:pt x="475202" y="283205"/>
                    <a:pt x="472554" y="276689"/>
                    <a:pt x="472382" y="268856"/>
                  </a:cubicBezTo>
                  <a:cubicBezTo>
                    <a:pt x="472554" y="260809"/>
                    <a:pt x="475202" y="254104"/>
                    <a:pt x="480325" y="248740"/>
                  </a:cubicBezTo>
                  <a:cubicBezTo>
                    <a:pt x="485449" y="243375"/>
                    <a:pt x="492017" y="240589"/>
                    <a:pt x="500029" y="240384"/>
                  </a:cubicBezTo>
                  <a:close/>
                  <a:moveTo>
                    <a:pt x="1157986" y="33818"/>
                  </a:moveTo>
                  <a:cubicBezTo>
                    <a:pt x="1139522" y="33585"/>
                    <a:pt x="1124077" y="42829"/>
                    <a:pt x="1111657" y="61549"/>
                  </a:cubicBezTo>
                  <a:cubicBezTo>
                    <a:pt x="1099235" y="80267"/>
                    <a:pt x="1092778" y="109858"/>
                    <a:pt x="1092288" y="150318"/>
                  </a:cubicBezTo>
                  <a:cubicBezTo>
                    <a:pt x="1092778" y="190202"/>
                    <a:pt x="1099235" y="219499"/>
                    <a:pt x="1111657" y="238210"/>
                  </a:cubicBezTo>
                  <a:cubicBezTo>
                    <a:pt x="1124077" y="256921"/>
                    <a:pt x="1139522" y="266182"/>
                    <a:pt x="1157986" y="265993"/>
                  </a:cubicBezTo>
                  <a:cubicBezTo>
                    <a:pt x="1176451" y="266182"/>
                    <a:pt x="1191894" y="256921"/>
                    <a:pt x="1204314" y="238210"/>
                  </a:cubicBezTo>
                  <a:cubicBezTo>
                    <a:pt x="1216736" y="219499"/>
                    <a:pt x="1223193" y="190202"/>
                    <a:pt x="1223683" y="150318"/>
                  </a:cubicBezTo>
                  <a:cubicBezTo>
                    <a:pt x="1223193" y="109858"/>
                    <a:pt x="1216736" y="80267"/>
                    <a:pt x="1204314" y="61549"/>
                  </a:cubicBezTo>
                  <a:cubicBezTo>
                    <a:pt x="1191894" y="42829"/>
                    <a:pt x="1176451" y="33585"/>
                    <a:pt x="1157986" y="33818"/>
                  </a:cubicBezTo>
                  <a:close/>
                  <a:moveTo>
                    <a:pt x="910168" y="33818"/>
                  </a:moveTo>
                  <a:cubicBezTo>
                    <a:pt x="891704" y="33585"/>
                    <a:pt x="876259" y="42829"/>
                    <a:pt x="863839" y="61549"/>
                  </a:cubicBezTo>
                  <a:cubicBezTo>
                    <a:pt x="851417" y="80267"/>
                    <a:pt x="844960" y="109858"/>
                    <a:pt x="844470" y="150318"/>
                  </a:cubicBezTo>
                  <a:cubicBezTo>
                    <a:pt x="844960" y="190202"/>
                    <a:pt x="851417" y="219499"/>
                    <a:pt x="863839" y="238210"/>
                  </a:cubicBezTo>
                  <a:cubicBezTo>
                    <a:pt x="876259" y="256921"/>
                    <a:pt x="891704" y="266182"/>
                    <a:pt x="910168" y="265993"/>
                  </a:cubicBezTo>
                  <a:cubicBezTo>
                    <a:pt x="928633" y="266182"/>
                    <a:pt x="944076" y="256921"/>
                    <a:pt x="956496" y="238210"/>
                  </a:cubicBezTo>
                  <a:cubicBezTo>
                    <a:pt x="968918" y="219499"/>
                    <a:pt x="975375" y="190202"/>
                    <a:pt x="975865" y="150318"/>
                  </a:cubicBezTo>
                  <a:cubicBezTo>
                    <a:pt x="975375" y="109858"/>
                    <a:pt x="968918" y="80267"/>
                    <a:pt x="956496" y="61549"/>
                  </a:cubicBezTo>
                  <a:cubicBezTo>
                    <a:pt x="944076" y="42829"/>
                    <a:pt x="928633" y="33585"/>
                    <a:pt x="910168" y="33818"/>
                  </a:cubicBezTo>
                  <a:close/>
                  <a:moveTo>
                    <a:pt x="662350" y="33818"/>
                  </a:moveTo>
                  <a:cubicBezTo>
                    <a:pt x="643886" y="33585"/>
                    <a:pt x="628441" y="42829"/>
                    <a:pt x="616021" y="61549"/>
                  </a:cubicBezTo>
                  <a:cubicBezTo>
                    <a:pt x="603599" y="80267"/>
                    <a:pt x="597142" y="109858"/>
                    <a:pt x="596652" y="150318"/>
                  </a:cubicBezTo>
                  <a:cubicBezTo>
                    <a:pt x="597142" y="190202"/>
                    <a:pt x="603599" y="219499"/>
                    <a:pt x="616021" y="238210"/>
                  </a:cubicBezTo>
                  <a:cubicBezTo>
                    <a:pt x="628441" y="256921"/>
                    <a:pt x="643886" y="266182"/>
                    <a:pt x="662350" y="265993"/>
                  </a:cubicBezTo>
                  <a:cubicBezTo>
                    <a:pt x="680815" y="266182"/>
                    <a:pt x="696258" y="256921"/>
                    <a:pt x="708678" y="238210"/>
                  </a:cubicBezTo>
                  <a:cubicBezTo>
                    <a:pt x="721100" y="219499"/>
                    <a:pt x="727557" y="190202"/>
                    <a:pt x="728047" y="150318"/>
                  </a:cubicBezTo>
                  <a:cubicBezTo>
                    <a:pt x="727557" y="109858"/>
                    <a:pt x="721100" y="80267"/>
                    <a:pt x="708678" y="61549"/>
                  </a:cubicBezTo>
                  <a:cubicBezTo>
                    <a:pt x="696258" y="42829"/>
                    <a:pt x="680815" y="33585"/>
                    <a:pt x="662350" y="33818"/>
                  </a:cubicBezTo>
                  <a:close/>
                  <a:moveTo>
                    <a:pt x="345693" y="33818"/>
                  </a:moveTo>
                  <a:cubicBezTo>
                    <a:pt x="327230" y="33585"/>
                    <a:pt x="311785" y="42829"/>
                    <a:pt x="299365" y="61549"/>
                  </a:cubicBezTo>
                  <a:cubicBezTo>
                    <a:pt x="286943" y="80267"/>
                    <a:pt x="280486" y="109858"/>
                    <a:pt x="279996" y="150318"/>
                  </a:cubicBezTo>
                  <a:cubicBezTo>
                    <a:pt x="280486" y="190202"/>
                    <a:pt x="286943" y="219499"/>
                    <a:pt x="299365" y="238210"/>
                  </a:cubicBezTo>
                  <a:cubicBezTo>
                    <a:pt x="311785" y="256921"/>
                    <a:pt x="327230" y="266182"/>
                    <a:pt x="345693" y="265993"/>
                  </a:cubicBezTo>
                  <a:cubicBezTo>
                    <a:pt x="364159" y="266182"/>
                    <a:pt x="379602" y="256921"/>
                    <a:pt x="392022" y="238210"/>
                  </a:cubicBezTo>
                  <a:cubicBezTo>
                    <a:pt x="404444" y="219499"/>
                    <a:pt x="410901" y="190202"/>
                    <a:pt x="411391" y="150318"/>
                  </a:cubicBezTo>
                  <a:cubicBezTo>
                    <a:pt x="410901" y="109858"/>
                    <a:pt x="404444" y="80267"/>
                    <a:pt x="392022" y="61549"/>
                  </a:cubicBezTo>
                  <a:cubicBezTo>
                    <a:pt x="379602" y="42829"/>
                    <a:pt x="364159" y="33585"/>
                    <a:pt x="345693" y="33818"/>
                  </a:cubicBezTo>
                  <a:close/>
                  <a:moveTo>
                    <a:pt x="1157986" y="1"/>
                  </a:moveTo>
                  <a:cubicBezTo>
                    <a:pt x="1192251" y="653"/>
                    <a:pt x="1218527" y="14413"/>
                    <a:pt x="1236819" y="41284"/>
                  </a:cubicBezTo>
                  <a:cubicBezTo>
                    <a:pt x="1255110" y="68153"/>
                    <a:pt x="1264343" y="104222"/>
                    <a:pt x="1264522" y="149491"/>
                  </a:cubicBezTo>
                  <a:cubicBezTo>
                    <a:pt x="1264343" y="194976"/>
                    <a:pt x="1255110" y="231234"/>
                    <a:pt x="1236819" y="258269"/>
                  </a:cubicBezTo>
                  <a:cubicBezTo>
                    <a:pt x="1218527" y="285302"/>
                    <a:pt x="1192251" y="299150"/>
                    <a:pt x="1157986" y="299810"/>
                  </a:cubicBezTo>
                  <a:cubicBezTo>
                    <a:pt x="1123722" y="299150"/>
                    <a:pt x="1097444" y="285302"/>
                    <a:pt x="1079152" y="258269"/>
                  </a:cubicBezTo>
                  <a:cubicBezTo>
                    <a:pt x="1060862" y="231234"/>
                    <a:pt x="1051628" y="194976"/>
                    <a:pt x="1051449" y="149491"/>
                  </a:cubicBezTo>
                  <a:cubicBezTo>
                    <a:pt x="1051628" y="104222"/>
                    <a:pt x="1060862" y="68153"/>
                    <a:pt x="1079152" y="41284"/>
                  </a:cubicBezTo>
                  <a:cubicBezTo>
                    <a:pt x="1097444" y="14413"/>
                    <a:pt x="1123722" y="653"/>
                    <a:pt x="1157986" y="1"/>
                  </a:cubicBezTo>
                  <a:close/>
                  <a:moveTo>
                    <a:pt x="910168" y="1"/>
                  </a:moveTo>
                  <a:cubicBezTo>
                    <a:pt x="944433" y="653"/>
                    <a:pt x="970709" y="14413"/>
                    <a:pt x="989001" y="41284"/>
                  </a:cubicBezTo>
                  <a:cubicBezTo>
                    <a:pt x="1007292" y="68153"/>
                    <a:pt x="1016525" y="104222"/>
                    <a:pt x="1016704" y="149491"/>
                  </a:cubicBezTo>
                  <a:cubicBezTo>
                    <a:pt x="1016525" y="194976"/>
                    <a:pt x="1007292" y="231234"/>
                    <a:pt x="989001" y="258269"/>
                  </a:cubicBezTo>
                  <a:cubicBezTo>
                    <a:pt x="970709" y="285302"/>
                    <a:pt x="944433" y="299150"/>
                    <a:pt x="910168" y="299810"/>
                  </a:cubicBezTo>
                  <a:cubicBezTo>
                    <a:pt x="875904" y="299150"/>
                    <a:pt x="849626" y="285302"/>
                    <a:pt x="831334" y="258269"/>
                  </a:cubicBezTo>
                  <a:cubicBezTo>
                    <a:pt x="813044" y="231234"/>
                    <a:pt x="803810" y="194976"/>
                    <a:pt x="803631" y="149491"/>
                  </a:cubicBezTo>
                  <a:cubicBezTo>
                    <a:pt x="803810" y="104222"/>
                    <a:pt x="813044" y="68153"/>
                    <a:pt x="831334" y="41284"/>
                  </a:cubicBezTo>
                  <a:cubicBezTo>
                    <a:pt x="849626" y="14413"/>
                    <a:pt x="875904" y="653"/>
                    <a:pt x="910168" y="1"/>
                  </a:cubicBezTo>
                  <a:close/>
                  <a:moveTo>
                    <a:pt x="662350" y="1"/>
                  </a:moveTo>
                  <a:cubicBezTo>
                    <a:pt x="696615" y="653"/>
                    <a:pt x="722891" y="14413"/>
                    <a:pt x="741182" y="41284"/>
                  </a:cubicBezTo>
                  <a:cubicBezTo>
                    <a:pt x="759474" y="68153"/>
                    <a:pt x="768707" y="104222"/>
                    <a:pt x="768886" y="149491"/>
                  </a:cubicBezTo>
                  <a:cubicBezTo>
                    <a:pt x="768707" y="194976"/>
                    <a:pt x="759474" y="231234"/>
                    <a:pt x="741182" y="258269"/>
                  </a:cubicBezTo>
                  <a:cubicBezTo>
                    <a:pt x="722891" y="285302"/>
                    <a:pt x="696615" y="299150"/>
                    <a:pt x="662350" y="299810"/>
                  </a:cubicBezTo>
                  <a:cubicBezTo>
                    <a:pt x="628084" y="299150"/>
                    <a:pt x="601808" y="285302"/>
                    <a:pt x="583516" y="258269"/>
                  </a:cubicBezTo>
                  <a:cubicBezTo>
                    <a:pt x="565226" y="231234"/>
                    <a:pt x="555992" y="194976"/>
                    <a:pt x="555813" y="149491"/>
                  </a:cubicBezTo>
                  <a:cubicBezTo>
                    <a:pt x="555992" y="104222"/>
                    <a:pt x="565226" y="68153"/>
                    <a:pt x="583516" y="41284"/>
                  </a:cubicBezTo>
                  <a:cubicBezTo>
                    <a:pt x="601808" y="14413"/>
                    <a:pt x="628084" y="653"/>
                    <a:pt x="662350" y="1"/>
                  </a:cubicBezTo>
                  <a:close/>
                  <a:moveTo>
                    <a:pt x="345693" y="1"/>
                  </a:moveTo>
                  <a:cubicBezTo>
                    <a:pt x="379957" y="653"/>
                    <a:pt x="406235" y="14413"/>
                    <a:pt x="424525" y="41284"/>
                  </a:cubicBezTo>
                  <a:cubicBezTo>
                    <a:pt x="442817" y="68153"/>
                    <a:pt x="452051" y="104222"/>
                    <a:pt x="452230" y="149491"/>
                  </a:cubicBezTo>
                  <a:cubicBezTo>
                    <a:pt x="452051" y="194976"/>
                    <a:pt x="442817" y="231234"/>
                    <a:pt x="424525" y="258269"/>
                  </a:cubicBezTo>
                  <a:cubicBezTo>
                    <a:pt x="406235" y="285302"/>
                    <a:pt x="379959" y="299150"/>
                    <a:pt x="345693" y="299810"/>
                  </a:cubicBezTo>
                  <a:cubicBezTo>
                    <a:pt x="311428" y="299150"/>
                    <a:pt x="285152" y="285302"/>
                    <a:pt x="266860" y="258269"/>
                  </a:cubicBezTo>
                  <a:cubicBezTo>
                    <a:pt x="248569" y="231234"/>
                    <a:pt x="239336" y="194976"/>
                    <a:pt x="239157" y="149491"/>
                  </a:cubicBezTo>
                  <a:cubicBezTo>
                    <a:pt x="239336" y="104222"/>
                    <a:pt x="248569" y="68153"/>
                    <a:pt x="266860" y="41284"/>
                  </a:cubicBezTo>
                  <a:cubicBezTo>
                    <a:pt x="285152" y="14413"/>
                    <a:pt x="311428" y="653"/>
                    <a:pt x="345693" y="1"/>
                  </a:cubicBezTo>
                  <a:close/>
                  <a:moveTo>
                    <a:pt x="101756" y="0"/>
                  </a:moveTo>
                  <a:cubicBezTo>
                    <a:pt x="129978" y="334"/>
                    <a:pt x="152926" y="8122"/>
                    <a:pt x="170603" y="23365"/>
                  </a:cubicBezTo>
                  <a:cubicBezTo>
                    <a:pt x="188280" y="38607"/>
                    <a:pt x="197392" y="59306"/>
                    <a:pt x="197941" y="85458"/>
                  </a:cubicBezTo>
                  <a:cubicBezTo>
                    <a:pt x="198097" y="103274"/>
                    <a:pt x="192422" y="121038"/>
                    <a:pt x="180915" y="138751"/>
                  </a:cubicBezTo>
                  <a:cubicBezTo>
                    <a:pt x="169410" y="156463"/>
                    <a:pt x="151135" y="176294"/>
                    <a:pt x="126093" y="198241"/>
                  </a:cubicBezTo>
                  <a:lnTo>
                    <a:pt x="58787" y="258970"/>
                  </a:lnTo>
                  <a:lnTo>
                    <a:pt x="196703" y="258970"/>
                  </a:lnTo>
                  <a:cubicBezTo>
                    <a:pt x="198820" y="259022"/>
                    <a:pt x="200574" y="259743"/>
                    <a:pt x="201968" y="261135"/>
                  </a:cubicBezTo>
                  <a:cubicBezTo>
                    <a:pt x="203361" y="262527"/>
                    <a:pt x="204084" y="264280"/>
                    <a:pt x="204136" y="266394"/>
                  </a:cubicBezTo>
                  <a:lnTo>
                    <a:pt x="204136" y="286603"/>
                  </a:lnTo>
                  <a:cubicBezTo>
                    <a:pt x="204084" y="288734"/>
                    <a:pt x="203361" y="290555"/>
                    <a:pt x="201968" y="292069"/>
                  </a:cubicBezTo>
                  <a:cubicBezTo>
                    <a:pt x="200574" y="293581"/>
                    <a:pt x="198820" y="294371"/>
                    <a:pt x="196703" y="294439"/>
                  </a:cubicBezTo>
                  <a:lnTo>
                    <a:pt x="12539" y="294439"/>
                  </a:lnTo>
                  <a:cubicBezTo>
                    <a:pt x="10405" y="294371"/>
                    <a:pt x="8583" y="293581"/>
                    <a:pt x="7068" y="292069"/>
                  </a:cubicBezTo>
                  <a:cubicBezTo>
                    <a:pt x="5555" y="290555"/>
                    <a:pt x="4763" y="288734"/>
                    <a:pt x="4693" y="286603"/>
                  </a:cubicBezTo>
                  <a:lnTo>
                    <a:pt x="4693" y="269282"/>
                  </a:lnTo>
                  <a:cubicBezTo>
                    <a:pt x="4797" y="265999"/>
                    <a:pt x="5520" y="263283"/>
                    <a:pt x="6861" y="261135"/>
                  </a:cubicBezTo>
                  <a:cubicBezTo>
                    <a:pt x="8204" y="258986"/>
                    <a:pt x="9545" y="257300"/>
                    <a:pt x="10888" y="256079"/>
                  </a:cubicBezTo>
                  <a:lnTo>
                    <a:pt x="96387" y="177998"/>
                  </a:lnTo>
                  <a:cubicBezTo>
                    <a:pt x="115722" y="160931"/>
                    <a:pt x="130642" y="145284"/>
                    <a:pt x="141149" y="131057"/>
                  </a:cubicBezTo>
                  <a:cubicBezTo>
                    <a:pt x="151655" y="116829"/>
                    <a:pt x="156973" y="102319"/>
                    <a:pt x="157102" y="87523"/>
                  </a:cubicBezTo>
                  <a:cubicBezTo>
                    <a:pt x="156697" y="71256"/>
                    <a:pt x="151207" y="58553"/>
                    <a:pt x="140633" y="49412"/>
                  </a:cubicBezTo>
                  <a:cubicBezTo>
                    <a:pt x="130058" y="40272"/>
                    <a:pt x="116823" y="35624"/>
                    <a:pt x="100930" y="35469"/>
                  </a:cubicBezTo>
                  <a:cubicBezTo>
                    <a:pt x="82886" y="36081"/>
                    <a:pt x="68791" y="41674"/>
                    <a:pt x="58647" y="52252"/>
                  </a:cubicBezTo>
                  <a:cubicBezTo>
                    <a:pt x="48501" y="62831"/>
                    <a:pt x="41531" y="74725"/>
                    <a:pt x="37736" y="87937"/>
                  </a:cubicBezTo>
                  <a:cubicBezTo>
                    <a:pt x="36686" y="91284"/>
                    <a:pt x="35069" y="93676"/>
                    <a:pt x="32883" y="95115"/>
                  </a:cubicBezTo>
                  <a:cubicBezTo>
                    <a:pt x="30698" y="96551"/>
                    <a:pt x="28047" y="96775"/>
                    <a:pt x="24932" y="95785"/>
                  </a:cubicBezTo>
                  <a:lnTo>
                    <a:pt x="6345" y="91241"/>
                  </a:lnTo>
                  <a:cubicBezTo>
                    <a:pt x="4049" y="90544"/>
                    <a:pt x="2344" y="89149"/>
                    <a:pt x="1234" y="87058"/>
                  </a:cubicBezTo>
                  <a:cubicBezTo>
                    <a:pt x="124" y="84968"/>
                    <a:pt x="-237" y="82644"/>
                    <a:pt x="150" y="80087"/>
                  </a:cubicBezTo>
                  <a:cubicBezTo>
                    <a:pt x="4900" y="57591"/>
                    <a:pt x="16053" y="38769"/>
                    <a:pt x="33606" y="23622"/>
                  </a:cubicBezTo>
                  <a:cubicBezTo>
                    <a:pt x="51159" y="8474"/>
                    <a:pt x="73877" y="600"/>
                    <a:pt x="101756" y="0"/>
                  </a:cubicBezTo>
                  <a:close/>
                </a:path>
              </a:pathLst>
            </a:custGeom>
            <a:solidFill>
              <a:schemeClr val="accent1">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32" name="Group 131">
            <a:extLst>
              <a:ext uri="{FF2B5EF4-FFF2-40B4-BE49-F238E27FC236}">
                <a16:creationId xmlns:a16="http://schemas.microsoft.com/office/drawing/2014/main" id="{918B8E3C-6236-4460-9046-E31FCAE9C98D}"/>
              </a:ext>
            </a:extLst>
          </p:cNvPr>
          <p:cNvGrpSpPr>
            <a:grpSpLocks noChangeAspect="1"/>
          </p:cNvGrpSpPr>
          <p:nvPr/>
        </p:nvGrpSpPr>
        <p:grpSpPr>
          <a:xfrm>
            <a:off x="10726692" y="3328077"/>
            <a:ext cx="411154" cy="328845"/>
            <a:chOff x="956681" y="3107337"/>
            <a:chExt cx="1698714" cy="1358646"/>
          </a:xfrm>
        </p:grpSpPr>
        <p:sp>
          <p:nvSpPr>
            <p:cNvPr id="133" name="Freeform 18">
              <a:extLst>
                <a:ext uri="{FF2B5EF4-FFF2-40B4-BE49-F238E27FC236}">
                  <a16:creationId xmlns:a16="http://schemas.microsoft.com/office/drawing/2014/main" id="{51940FA6-F66B-44C8-871E-00506E740EFB}"/>
                </a:ext>
              </a:extLst>
            </p:cNvPr>
            <p:cNvSpPr>
              <a:spLocks/>
            </p:cNvSpPr>
            <p:nvPr/>
          </p:nvSpPr>
          <p:spPr bwMode="auto">
            <a:xfrm>
              <a:off x="956681" y="3107337"/>
              <a:ext cx="1698714" cy="1358646"/>
            </a:xfrm>
            <a:custGeom>
              <a:avLst/>
              <a:gdLst>
                <a:gd name="T0" fmla="*/ 0 w 4616"/>
                <a:gd name="T1" fmla="*/ 297 h 3700"/>
                <a:gd name="T2" fmla="*/ 302 w 4616"/>
                <a:gd name="T3" fmla="*/ 0 h 3700"/>
                <a:gd name="T4" fmla="*/ 4318 w 4616"/>
                <a:gd name="T5" fmla="*/ 0 h 3700"/>
                <a:gd name="T6" fmla="*/ 4616 w 4616"/>
                <a:gd name="T7" fmla="*/ 297 h 3700"/>
                <a:gd name="T8" fmla="*/ 4616 w 4616"/>
                <a:gd name="T9" fmla="*/ 3403 h 3700"/>
                <a:gd name="T10" fmla="*/ 4318 w 4616"/>
                <a:gd name="T11" fmla="*/ 3700 h 3700"/>
                <a:gd name="T12" fmla="*/ 302 w 4616"/>
                <a:gd name="T13" fmla="*/ 3700 h 3700"/>
                <a:gd name="T14" fmla="*/ 0 w 4616"/>
                <a:gd name="T15" fmla="*/ 3403 h 3700"/>
                <a:gd name="T16" fmla="*/ 0 w 4616"/>
                <a:gd name="T17" fmla="*/ 297 h 3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6" h="3700">
                  <a:moveTo>
                    <a:pt x="0" y="297"/>
                  </a:moveTo>
                  <a:cubicBezTo>
                    <a:pt x="0" y="136"/>
                    <a:pt x="132" y="0"/>
                    <a:pt x="302" y="0"/>
                  </a:cubicBezTo>
                  <a:cubicBezTo>
                    <a:pt x="4318" y="0"/>
                    <a:pt x="4318" y="0"/>
                    <a:pt x="4318" y="0"/>
                  </a:cubicBezTo>
                  <a:cubicBezTo>
                    <a:pt x="4480" y="0"/>
                    <a:pt x="4616" y="136"/>
                    <a:pt x="4616" y="297"/>
                  </a:cubicBezTo>
                  <a:cubicBezTo>
                    <a:pt x="4616" y="3403"/>
                    <a:pt x="4616" y="3403"/>
                    <a:pt x="4616" y="3403"/>
                  </a:cubicBezTo>
                  <a:cubicBezTo>
                    <a:pt x="4616" y="3568"/>
                    <a:pt x="4480" y="3700"/>
                    <a:pt x="4318" y="3700"/>
                  </a:cubicBezTo>
                  <a:cubicBezTo>
                    <a:pt x="302" y="3700"/>
                    <a:pt x="302" y="3700"/>
                    <a:pt x="302" y="3700"/>
                  </a:cubicBezTo>
                  <a:cubicBezTo>
                    <a:pt x="132" y="3700"/>
                    <a:pt x="0" y="3568"/>
                    <a:pt x="0" y="3403"/>
                  </a:cubicBezTo>
                  <a:cubicBezTo>
                    <a:pt x="0" y="297"/>
                    <a:pt x="0" y="297"/>
                    <a:pt x="0" y="297"/>
                  </a:cubicBezTo>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4" name="Freeform 19">
              <a:extLst>
                <a:ext uri="{FF2B5EF4-FFF2-40B4-BE49-F238E27FC236}">
                  <a16:creationId xmlns:a16="http://schemas.microsoft.com/office/drawing/2014/main" id="{F13CD35F-EAEA-4066-B227-0F84B7EAE02E}"/>
                </a:ext>
              </a:extLst>
            </p:cNvPr>
            <p:cNvSpPr>
              <a:spLocks/>
            </p:cNvSpPr>
            <p:nvPr/>
          </p:nvSpPr>
          <p:spPr bwMode="auto">
            <a:xfrm>
              <a:off x="1011870" y="3469317"/>
              <a:ext cx="1587522" cy="792950"/>
            </a:xfrm>
            <a:custGeom>
              <a:avLst/>
              <a:gdLst>
                <a:gd name="T0" fmla="*/ 0 w 4314"/>
                <a:gd name="T1" fmla="*/ 132 h 2160"/>
                <a:gd name="T2" fmla="*/ 132 w 4314"/>
                <a:gd name="T3" fmla="*/ 0 h 2160"/>
                <a:gd name="T4" fmla="*/ 4182 w 4314"/>
                <a:gd name="T5" fmla="*/ 0 h 2160"/>
                <a:gd name="T6" fmla="*/ 4314 w 4314"/>
                <a:gd name="T7" fmla="*/ 132 h 2160"/>
                <a:gd name="T8" fmla="*/ 4314 w 4314"/>
                <a:gd name="T9" fmla="*/ 2028 h 2160"/>
                <a:gd name="T10" fmla="*/ 4182 w 4314"/>
                <a:gd name="T11" fmla="*/ 2160 h 2160"/>
                <a:gd name="T12" fmla="*/ 132 w 4314"/>
                <a:gd name="T13" fmla="*/ 2160 h 2160"/>
                <a:gd name="T14" fmla="*/ 0 w 4314"/>
                <a:gd name="T15" fmla="*/ 2028 h 2160"/>
                <a:gd name="T16" fmla="*/ 0 w 4314"/>
                <a:gd name="T17" fmla="*/ 132 h 2160"/>
                <a:gd name="T18" fmla="*/ 0 w 4314"/>
                <a:gd name="T19" fmla="*/ 13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4" h="2160">
                  <a:moveTo>
                    <a:pt x="0" y="132"/>
                  </a:moveTo>
                  <a:cubicBezTo>
                    <a:pt x="0" y="60"/>
                    <a:pt x="56" y="0"/>
                    <a:pt x="132" y="0"/>
                  </a:cubicBezTo>
                  <a:cubicBezTo>
                    <a:pt x="4182" y="0"/>
                    <a:pt x="4182" y="0"/>
                    <a:pt x="4182" y="0"/>
                  </a:cubicBezTo>
                  <a:cubicBezTo>
                    <a:pt x="4254" y="0"/>
                    <a:pt x="4314" y="60"/>
                    <a:pt x="4314" y="132"/>
                  </a:cubicBezTo>
                  <a:cubicBezTo>
                    <a:pt x="4314" y="2028"/>
                    <a:pt x="4314" y="2028"/>
                    <a:pt x="4314" y="2028"/>
                  </a:cubicBezTo>
                  <a:cubicBezTo>
                    <a:pt x="4314" y="2100"/>
                    <a:pt x="4254" y="2160"/>
                    <a:pt x="4182" y="2160"/>
                  </a:cubicBezTo>
                  <a:cubicBezTo>
                    <a:pt x="132" y="2160"/>
                    <a:pt x="132" y="2160"/>
                    <a:pt x="132" y="2160"/>
                  </a:cubicBezTo>
                  <a:cubicBezTo>
                    <a:pt x="56" y="2160"/>
                    <a:pt x="0" y="2100"/>
                    <a:pt x="0" y="2028"/>
                  </a:cubicBezTo>
                  <a:cubicBezTo>
                    <a:pt x="0" y="132"/>
                    <a:pt x="0" y="132"/>
                    <a:pt x="0" y="132"/>
                  </a:cubicBezTo>
                  <a:cubicBezTo>
                    <a:pt x="0" y="132"/>
                    <a:pt x="0" y="132"/>
                    <a:pt x="0" y="13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5" name="Freeform: Shape 6">
              <a:extLst>
                <a:ext uri="{FF2B5EF4-FFF2-40B4-BE49-F238E27FC236}">
                  <a16:creationId xmlns:a16="http://schemas.microsoft.com/office/drawing/2014/main" id="{52FFFEEB-2962-4BE8-A29D-BDF5FD02B9BB}"/>
                </a:ext>
              </a:extLst>
            </p:cNvPr>
            <p:cNvSpPr>
              <a:spLocks/>
            </p:cNvSpPr>
            <p:nvPr/>
          </p:nvSpPr>
          <p:spPr bwMode="auto">
            <a:xfrm>
              <a:off x="1077612" y="4303660"/>
              <a:ext cx="1473084" cy="113627"/>
            </a:xfrm>
            <a:custGeom>
              <a:avLst/>
              <a:gdLst>
                <a:gd name="connsiteX0" fmla="*/ 870509 w 2881312"/>
                <a:gd name="connsiteY0" fmla="*/ 12700 h 222250"/>
                <a:gd name="connsiteX1" fmla="*/ 1158315 w 2881312"/>
                <a:gd name="connsiteY1" fmla="*/ 12700 h 222250"/>
                <a:gd name="connsiteX2" fmla="*/ 1214437 w 2881312"/>
                <a:gd name="connsiteY2" fmla="*/ 66059 h 222250"/>
                <a:gd name="connsiteX3" fmla="*/ 1214437 w 2881312"/>
                <a:gd name="connsiteY3" fmla="*/ 153307 h 222250"/>
                <a:gd name="connsiteX4" fmla="*/ 1158315 w 2881312"/>
                <a:gd name="connsiteY4" fmla="*/ 209550 h 222250"/>
                <a:gd name="connsiteX5" fmla="*/ 870509 w 2881312"/>
                <a:gd name="connsiteY5" fmla="*/ 209550 h 222250"/>
                <a:gd name="connsiteX6" fmla="*/ 814387 w 2881312"/>
                <a:gd name="connsiteY6" fmla="*/ 153307 h 222250"/>
                <a:gd name="connsiteX7" fmla="*/ 814387 w 2881312"/>
                <a:gd name="connsiteY7" fmla="*/ 66059 h 222250"/>
                <a:gd name="connsiteX8" fmla="*/ 870509 w 2881312"/>
                <a:gd name="connsiteY8" fmla="*/ 12700 h 222250"/>
                <a:gd name="connsiteX9" fmla="*/ 361846 w 2881312"/>
                <a:gd name="connsiteY9" fmla="*/ 12700 h 222250"/>
                <a:gd name="connsiteX10" fmla="*/ 652131 w 2881312"/>
                <a:gd name="connsiteY10" fmla="*/ 12700 h 222250"/>
                <a:gd name="connsiteX11" fmla="*/ 712788 w 2881312"/>
                <a:gd name="connsiteY11" fmla="*/ 66059 h 222250"/>
                <a:gd name="connsiteX12" fmla="*/ 712788 w 2881312"/>
                <a:gd name="connsiteY12" fmla="*/ 153307 h 222250"/>
                <a:gd name="connsiteX13" fmla="*/ 652131 w 2881312"/>
                <a:gd name="connsiteY13" fmla="*/ 209550 h 222250"/>
                <a:gd name="connsiteX14" fmla="*/ 361846 w 2881312"/>
                <a:gd name="connsiteY14" fmla="*/ 209550 h 222250"/>
                <a:gd name="connsiteX15" fmla="*/ 304800 w 2881312"/>
                <a:gd name="connsiteY15" fmla="*/ 153307 h 222250"/>
                <a:gd name="connsiteX16" fmla="*/ 304800 w 2881312"/>
                <a:gd name="connsiteY16" fmla="*/ 66059 h 222250"/>
                <a:gd name="connsiteX17" fmla="*/ 361846 w 2881312"/>
                <a:gd name="connsiteY17" fmla="*/ 12700 h 222250"/>
                <a:gd name="connsiteX18" fmla="*/ 105569 w 2881312"/>
                <a:gd name="connsiteY18" fmla="*/ 6350 h 222250"/>
                <a:gd name="connsiteX19" fmla="*/ 211138 w 2881312"/>
                <a:gd name="connsiteY19" fmla="*/ 111125 h 222250"/>
                <a:gd name="connsiteX20" fmla="*/ 105569 w 2881312"/>
                <a:gd name="connsiteY20" fmla="*/ 215900 h 222250"/>
                <a:gd name="connsiteX21" fmla="*/ 0 w 2881312"/>
                <a:gd name="connsiteY21" fmla="*/ 111125 h 222250"/>
                <a:gd name="connsiteX22" fmla="*/ 105569 w 2881312"/>
                <a:gd name="connsiteY22" fmla="*/ 6350 h 222250"/>
                <a:gd name="connsiteX23" fmla="*/ 2772286 w 2881312"/>
                <a:gd name="connsiteY23" fmla="*/ 0 h 222250"/>
                <a:gd name="connsiteX24" fmla="*/ 2881312 w 2881312"/>
                <a:gd name="connsiteY24" fmla="*/ 110766 h 222250"/>
                <a:gd name="connsiteX25" fmla="*/ 2772286 w 2881312"/>
                <a:gd name="connsiteY25" fmla="*/ 222250 h 222250"/>
                <a:gd name="connsiteX26" fmla="*/ 2665412 w 2881312"/>
                <a:gd name="connsiteY26" fmla="*/ 110766 h 222250"/>
                <a:gd name="connsiteX27" fmla="*/ 2772286 w 2881312"/>
                <a:gd name="connsiteY27"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1312" h="222250">
                  <a:moveTo>
                    <a:pt x="870509" y="12700"/>
                  </a:moveTo>
                  <a:cubicBezTo>
                    <a:pt x="870509" y="12700"/>
                    <a:pt x="870509" y="12700"/>
                    <a:pt x="1158315" y="12700"/>
                  </a:cubicBezTo>
                  <a:cubicBezTo>
                    <a:pt x="1189974" y="12700"/>
                    <a:pt x="1214437" y="36495"/>
                    <a:pt x="1214437" y="66059"/>
                  </a:cubicBezTo>
                  <a:cubicBezTo>
                    <a:pt x="1214437" y="66059"/>
                    <a:pt x="1214437" y="66059"/>
                    <a:pt x="1214437" y="153307"/>
                  </a:cubicBezTo>
                  <a:cubicBezTo>
                    <a:pt x="1214437" y="185034"/>
                    <a:pt x="1189974" y="209550"/>
                    <a:pt x="1158315" y="209550"/>
                  </a:cubicBezTo>
                  <a:cubicBezTo>
                    <a:pt x="1158315" y="209550"/>
                    <a:pt x="1158315" y="209550"/>
                    <a:pt x="870509" y="209550"/>
                  </a:cubicBezTo>
                  <a:cubicBezTo>
                    <a:pt x="838851" y="209550"/>
                    <a:pt x="814387" y="185034"/>
                    <a:pt x="814387" y="153307"/>
                  </a:cubicBezTo>
                  <a:cubicBezTo>
                    <a:pt x="814387" y="153307"/>
                    <a:pt x="814387" y="153307"/>
                    <a:pt x="814387" y="66059"/>
                  </a:cubicBezTo>
                  <a:cubicBezTo>
                    <a:pt x="814387" y="36495"/>
                    <a:pt x="838851" y="12700"/>
                    <a:pt x="870509" y="12700"/>
                  </a:cubicBezTo>
                  <a:close/>
                  <a:moveTo>
                    <a:pt x="361846" y="12700"/>
                  </a:moveTo>
                  <a:cubicBezTo>
                    <a:pt x="361846" y="12700"/>
                    <a:pt x="361846" y="12700"/>
                    <a:pt x="652131" y="12700"/>
                  </a:cubicBezTo>
                  <a:cubicBezTo>
                    <a:pt x="685348" y="12700"/>
                    <a:pt x="712788" y="36495"/>
                    <a:pt x="712788" y="66059"/>
                  </a:cubicBezTo>
                  <a:cubicBezTo>
                    <a:pt x="712788" y="66059"/>
                    <a:pt x="712788" y="66059"/>
                    <a:pt x="712788" y="153307"/>
                  </a:cubicBezTo>
                  <a:cubicBezTo>
                    <a:pt x="712788" y="185034"/>
                    <a:pt x="685348" y="209550"/>
                    <a:pt x="652131" y="209550"/>
                  </a:cubicBezTo>
                  <a:cubicBezTo>
                    <a:pt x="652131" y="209550"/>
                    <a:pt x="652131" y="209550"/>
                    <a:pt x="361846" y="209550"/>
                  </a:cubicBezTo>
                  <a:cubicBezTo>
                    <a:pt x="329351" y="209550"/>
                    <a:pt x="304800" y="185034"/>
                    <a:pt x="304800" y="153307"/>
                  </a:cubicBezTo>
                  <a:cubicBezTo>
                    <a:pt x="304800" y="153307"/>
                    <a:pt x="304800" y="153307"/>
                    <a:pt x="304800" y="66059"/>
                  </a:cubicBezTo>
                  <a:cubicBezTo>
                    <a:pt x="304800" y="36495"/>
                    <a:pt x="329351" y="12700"/>
                    <a:pt x="361846" y="12700"/>
                  </a:cubicBezTo>
                  <a:close/>
                  <a:moveTo>
                    <a:pt x="105569" y="6350"/>
                  </a:moveTo>
                  <a:cubicBezTo>
                    <a:pt x="163873" y="6350"/>
                    <a:pt x="211138" y="53259"/>
                    <a:pt x="211138" y="111125"/>
                  </a:cubicBezTo>
                  <a:cubicBezTo>
                    <a:pt x="211138" y="168991"/>
                    <a:pt x="163873" y="215900"/>
                    <a:pt x="105569" y="215900"/>
                  </a:cubicBezTo>
                  <a:cubicBezTo>
                    <a:pt x="47265" y="215900"/>
                    <a:pt x="0" y="168991"/>
                    <a:pt x="0" y="111125"/>
                  </a:cubicBezTo>
                  <a:cubicBezTo>
                    <a:pt x="0" y="53259"/>
                    <a:pt x="47265" y="6350"/>
                    <a:pt x="105569" y="6350"/>
                  </a:cubicBezTo>
                  <a:close/>
                  <a:moveTo>
                    <a:pt x="2772286" y="0"/>
                  </a:moveTo>
                  <a:cubicBezTo>
                    <a:pt x="2833255" y="0"/>
                    <a:pt x="2881312" y="48910"/>
                    <a:pt x="2881312" y="110766"/>
                  </a:cubicBezTo>
                  <a:cubicBezTo>
                    <a:pt x="2881312" y="173341"/>
                    <a:pt x="2833255" y="222250"/>
                    <a:pt x="2772286" y="222250"/>
                  </a:cubicBezTo>
                  <a:cubicBezTo>
                    <a:pt x="2713470" y="222250"/>
                    <a:pt x="2665412" y="173341"/>
                    <a:pt x="2665412" y="110766"/>
                  </a:cubicBezTo>
                  <a:cubicBezTo>
                    <a:pt x="2665412" y="48910"/>
                    <a:pt x="2713470" y="0"/>
                    <a:pt x="2772286"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6" name="Freeform 24">
              <a:extLst>
                <a:ext uri="{FF2B5EF4-FFF2-40B4-BE49-F238E27FC236}">
                  <a16:creationId xmlns:a16="http://schemas.microsoft.com/office/drawing/2014/main" id="{FF934BC4-7C37-4F4E-A57A-559685A48066}"/>
                </a:ext>
              </a:extLst>
            </p:cNvPr>
            <p:cNvSpPr>
              <a:spLocks/>
            </p:cNvSpPr>
            <p:nvPr/>
          </p:nvSpPr>
          <p:spPr bwMode="auto">
            <a:xfrm>
              <a:off x="1695253" y="3190934"/>
              <a:ext cx="224818" cy="223195"/>
            </a:xfrm>
            <a:custGeom>
              <a:avLst/>
              <a:gdLst>
                <a:gd name="T0" fmla="*/ 537 w 612"/>
                <a:gd name="T1" fmla="*/ 190 h 610"/>
                <a:gd name="T2" fmla="*/ 420 w 612"/>
                <a:gd name="T3" fmla="*/ 190 h 610"/>
                <a:gd name="T4" fmla="*/ 420 w 612"/>
                <a:gd name="T5" fmla="*/ 74 h 610"/>
                <a:gd name="T6" fmla="*/ 345 w 612"/>
                <a:gd name="T7" fmla="*/ 0 h 610"/>
                <a:gd name="T8" fmla="*/ 266 w 612"/>
                <a:gd name="T9" fmla="*/ 0 h 610"/>
                <a:gd name="T10" fmla="*/ 191 w 612"/>
                <a:gd name="T11" fmla="*/ 74 h 610"/>
                <a:gd name="T12" fmla="*/ 191 w 612"/>
                <a:gd name="T13" fmla="*/ 190 h 610"/>
                <a:gd name="T14" fmla="*/ 75 w 612"/>
                <a:gd name="T15" fmla="*/ 190 h 610"/>
                <a:gd name="T16" fmla="*/ 0 w 612"/>
                <a:gd name="T17" fmla="*/ 265 h 610"/>
                <a:gd name="T18" fmla="*/ 0 w 612"/>
                <a:gd name="T19" fmla="*/ 344 h 610"/>
                <a:gd name="T20" fmla="*/ 75 w 612"/>
                <a:gd name="T21" fmla="*/ 419 h 610"/>
                <a:gd name="T22" fmla="*/ 191 w 612"/>
                <a:gd name="T23" fmla="*/ 419 h 610"/>
                <a:gd name="T24" fmla="*/ 191 w 612"/>
                <a:gd name="T25" fmla="*/ 535 h 610"/>
                <a:gd name="T26" fmla="*/ 266 w 612"/>
                <a:gd name="T27" fmla="*/ 610 h 610"/>
                <a:gd name="T28" fmla="*/ 345 w 612"/>
                <a:gd name="T29" fmla="*/ 610 h 610"/>
                <a:gd name="T30" fmla="*/ 420 w 612"/>
                <a:gd name="T31" fmla="*/ 535 h 610"/>
                <a:gd name="T32" fmla="*/ 420 w 612"/>
                <a:gd name="T33" fmla="*/ 419 h 610"/>
                <a:gd name="T34" fmla="*/ 537 w 612"/>
                <a:gd name="T35" fmla="*/ 419 h 610"/>
                <a:gd name="T36" fmla="*/ 612 w 612"/>
                <a:gd name="T37" fmla="*/ 344 h 610"/>
                <a:gd name="T38" fmla="*/ 612 w 612"/>
                <a:gd name="T39" fmla="*/ 265 h 610"/>
                <a:gd name="T40" fmla="*/ 537 w 612"/>
                <a:gd name="T41" fmla="*/ 19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2" h="610">
                  <a:moveTo>
                    <a:pt x="537" y="190"/>
                  </a:moveTo>
                  <a:cubicBezTo>
                    <a:pt x="420" y="190"/>
                    <a:pt x="420" y="190"/>
                    <a:pt x="420" y="190"/>
                  </a:cubicBezTo>
                  <a:cubicBezTo>
                    <a:pt x="420" y="74"/>
                    <a:pt x="420" y="74"/>
                    <a:pt x="420" y="74"/>
                  </a:cubicBezTo>
                  <a:cubicBezTo>
                    <a:pt x="420" y="33"/>
                    <a:pt x="386" y="0"/>
                    <a:pt x="345" y="0"/>
                  </a:cubicBezTo>
                  <a:cubicBezTo>
                    <a:pt x="266" y="0"/>
                    <a:pt x="266" y="0"/>
                    <a:pt x="266" y="0"/>
                  </a:cubicBezTo>
                  <a:cubicBezTo>
                    <a:pt x="225" y="0"/>
                    <a:pt x="191" y="33"/>
                    <a:pt x="191" y="74"/>
                  </a:cubicBezTo>
                  <a:cubicBezTo>
                    <a:pt x="191" y="190"/>
                    <a:pt x="191" y="190"/>
                    <a:pt x="191" y="190"/>
                  </a:cubicBezTo>
                  <a:cubicBezTo>
                    <a:pt x="75" y="190"/>
                    <a:pt x="75" y="190"/>
                    <a:pt x="75" y="190"/>
                  </a:cubicBezTo>
                  <a:cubicBezTo>
                    <a:pt x="33" y="190"/>
                    <a:pt x="0" y="224"/>
                    <a:pt x="0" y="265"/>
                  </a:cubicBezTo>
                  <a:cubicBezTo>
                    <a:pt x="0" y="344"/>
                    <a:pt x="0" y="344"/>
                    <a:pt x="0" y="344"/>
                  </a:cubicBezTo>
                  <a:cubicBezTo>
                    <a:pt x="0" y="385"/>
                    <a:pt x="33" y="419"/>
                    <a:pt x="75" y="419"/>
                  </a:cubicBezTo>
                  <a:cubicBezTo>
                    <a:pt x="191" y="419"/>
                    <a:pt x="191" y="419"/>
                    <a:pt x="191" y="419"/>
                  </a:cubicBezTo>
                  <a:cubicBezTo>
                    <a:pt x="191" y="535"/>
                    <a:pt x="191" y="535"/>
                    <a:pt x="191" y="535"/>
                  </a:cubicBezTo>
                  <a:cubicBezTo>
                    <a:pt x="191" y="576"/>
                    <a:pt x="225" y="610"/>
                    <a:pt x="266" y="610"/>
                  </a:cubicBezTo>
                  <a:cubicBezTo>
                    <a:pt x="345" y="610"/>
                    <a:pt x="345" y="610"/>
                    <a:pt x="345" y="610"/>
                  </a:cubicBezTo>
                  <a:cubicBezTo>
                    <a:pt x="386" y="610"/>
                    <a:pt x="420" y="576"/>
                    <a:pt x="420" y="535"/>
                  </a:cubicBezTo>
                  <a:cubicBezTo>
                    <a:pt x="420" y="419"/>
                    <a:pt x="420" y="419"/>
                    <a:pt x="420" y="419"/>
                  </a:cubicBezTo>
                  <a:cubicBezTo>
                    <a:pt x="537" y="419"/>
                    <a:pt x="537" y="419"/>
                    <a:pt x="537" y="419"/>
                  </a:cubicBezTo>
                  <a:cubicBezTo>
                    <a:pt x="578" y="419"/>
                    <a:pt x="612" y="385"/>
                    <a:pt x="612" y="344"/>
                  </a:cubicBezTo>
                  <a:cubicBezTo>
                    <a:pt x="612" y="265"/>
                    <a:pt x="612" y="265"/>
                    <a:pt x="612" y="265"/>
                  </a:cubicBezTo>
                  <a:cubicBezTo>
                    <a:pt x="612" y="224"/>
                    <a:pt x="578" y="190"/>
                    <a:pt x="537" y="19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7" name="Freeform: Shape 25">
              <a:extLst>
                <a:ext uri="{FF2B5EF4-FFF2-40B4-BE49-F238E27FC236}">
                  <a16:creationId xmlns:a16="http://schemas.microsoft.com/office/drawing/2014/main" id="{49329398-5391-41E8-B1A0-B5BA3D3AC073}"/>
                </a:ext>
              </a:extLst>
            </p:cNvPr>
            <p:cNvSpPr/>
            <p:nvPr/>
          </p:nvSpPr>
          <p:spPr>
            <a:xfrm>
              <a:off x="1129305" y="3698641"/>
              <a:ext cx="654975" cy="369286"/>
            </a:xfrm>
            <a:custGeom>
              <a:avLst/>
              <a:gdLst>
                <a:gd name="connsiteX0" fmla="*/ 233016 w 866392"/>
                <a:gd name="connsiteY0" fmla="*/ 0 h 488487"/>
                <a:gd name="connsiteX1" fmla="*/ 251501 w 866392"/>
                <a:gd name="connsiteY1" fmla="*/ 14582 h 488487"/>
                <a:gd name="connsiteX2" fmla="*/ 346849 w 866392"/>
                <a:gd name="connsiteY2" fmla="*/ 435507 h 488487"/>
                <a:gd name="connsiteX3" fmla="*/ 401819 w 866392"/>
                <a:gd name="connsiteY3" fmla="*/ 227961 h 488487"/>
                <a:gd name="connsiteX4" fmla="*/ 416899 w 866392"/>
                <a:gd name="connsiteY4" fmla="*/ 213379 h 488487"/>
                <a:gd name="connsiteX5" fmla="*/ 434899 w 866392"/>
                <a:gd name="connsiteY5" fmla="*/ 222128 h 488487"/>
                <a:gd name="connsiteX6" fmla="*/ 449493 w 866392"/>
                <a:gd name="connsiteY6" fmla="*/ 242542 h 488487"/>
                <a:gd name="connsiteX7" fmla="*/ 489869 w 866392"/>
                <a:gd name="connsiteY7" fmla="*/ 182272 h 488487"/>
                <a:gd name="connsiteX8" fmla="*/ 506408 w 866392"/>
                <a:gd name="connsiteY8" fmla="*/ 174981 h 488487"/>
                <a:gd name="connsiteX9" fmla="*/ 522948 w 866392"/>
                <a:gd name="connsiteY9" fmla="*/ 182272 h 488487"/>
                <a:gd name="connsiteX10" fmla="*/ 548731 w 866392"/>
                <a:gd name="connsiteY10" fmla="*/ 226017 h 488487"/>
                <a:gd name="connsiteX11" fmla="*/ 550677 w 866392"/>
                <a:gd name="connsiteY11" fmla="*/ 227961 h 488487"/>
                <a:gd name="connsiteX12" fmla="*/ 847906 w 866392"/>
                <a:gd name="connsiteY12" fmla="*/ 227961 h 488487"/>
                <a:gd name="connsiteX13" fmla="*/ 866392 w 866392"/>
                <a:gd name="connsiteY13" fmla="*/ 245945 h 488487"/>
                <a:gd name="connsiteX14" fmla="*/ 847906 w 866392"/>
                <a:gd name="connsiteY14" fmla="*/ 264415 h 488487"/>
                <a:gd name="connsiteX15" fmla="*/ 545326 w 866392"/>
                <a:gd name="connsiteY15" fmla="*/ 264415 h 488487"/>
                <a:gd name="connsiteX16" fmla="*/ 517597 w 866392"/>
                <a:gd name="connsiteY16" fmla="*/ 244000 h 488487"/>
                <a:gd name="connsiteX17" fmla="*/ 504949 w 866392"/>
                <a:gd name="connsiteY17" fmla="*/ 227961 h 488487"/>
                <a:gd name="connsiteX18" fmla="*/ 475275 w 866392"/>
                <a:gd name="connsiteY18" fmla="*/ 267818 h 488487"/>
                <a:gd name="connsiteX19" fmla="*/ 446087 w 866392"/>
                <a:gd name="connsiteY19" fmla="*/ 284343 h 488487"/>
                <a:gd name="connsiteX20" fmla="*/ 427601 w 866392"/>
                <a:gd name="connsiteY20" fmla="*/ 277052 h 488487"/>
                <a:gd name="connsiteX21" fmla="*/ 381874 w 866392"/>
                <a:gd name="connsiteY21" fmla="*/ 461268 h 488487"/>
                <a:gd name="connsiteX22" fmla="*/ 346849 w 866392"/>
                <a:gd name="connsiteY22" fmla="*/ 488487 h 488487"/>
                <a:gd name="connsiteX23" fmla="*/ 315715 w 866392"/>
                <a:gd name="connsiteY23" fmla="*/ 462726 h 488487"/>
                <a:gd name="connsiteX24" fmla="*/ 315715 w 866392"/>
                <a:gd name="connsiteY24" fmla="*/ 457379 h 488487"/>
                <a:gd name="connsiteX25" fmla="*/ 233016 w 866392"/>
                <a:gd name="connsiteY25" fmla="*/ 104016 h 488487"/>
                <a:gd name="connsiteX26" fmla="*/ 205774 w 866392"/>
                <a:gd name="connsiteY26" fmla="*/ 222128 h 488487"/>
                <a:gd name="connsiteX27" fmla="*/ 205774 w 866392"/>
                <a:gd name="connsiteY27" fmla="*/ 226017 h 488487"/>
                <a:gd name="connsiteX28" fmla="*/ 174641 w 866392"/>
                <a:gd name="connsiteY28" fmla="*/ 245945 h 488487"/>
                <a:gd name="connsiteX29" fmla="*/ 18486 w 866392"/>
                <a:gd name="connsiteY29" fmla="*/ 245945 h 488487"/>
                <a:gd name="connsiteX30" fmla="*/ 0 w 866392"/>
                <a:gd name="connsiteY30" fmla="*/ 227961 h 488487"/>
                <a:gd name="connsiteX31" fmla="*/ 18486 w 866392"/>
                <a:gd name="connsiteY31" fmla="*/ 209491 h 488487"/>
                <a:gd name="connsiteX32" fmla="*/ 170749 w 866392"/>
                <a:gd name="connsiteY32" fmla="*/ 209491 h 488487"/>
                <a:gd name="connsiteX33" fmla="*/ 213071 w 866392"/>
                <a:gd name="connsiteY33" fmla="*/ 14582 h 488487"/>
                <a:gd name="connsiteX34" fmla="*/ 233016 w 866392"/>
                <a:gd name="connsiteY34" fmla="*/ 0 h 48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6392" h="488487">
                  <a:moveTo>
                    <a:pt x="233016" y="0"/>
                  </a:moveTo>
                  <a:cubicBezTo>
                    <a:pt x="242259" y="0"/>
                    <a:pt x="249556" y="5347"/>
                    <a:pt x="251501" y="14582"/>
                  </a:cubicBezTo>
                  <a:cubicBezTo>
                    <a:pt x="346849" y="435507"/>
                    <a:pt x="346849" y="435507"/>
                    <a:pt x="346849" y="435507"/>
                  </a:cubicBezTo>
                  <a:cubicBezTo>
                    <a:pt x="401819" y="227961"/>
                    <a:pt x="401819" y="227961"/>
                    <a:pt x="401819" y="227961"/>
                  </a:cubicBezTo>
                  <a:cubicBezTo>
                    <a:pt x="403765" y="220670"/>
                    <a:pt x="411062" y="214837"/>
                    <a:pt x="416899" y="213379"/>
                  </a:cubicBezTo>
                  <a:cubicBezTo>
                    <a:pt x="424196" y="213379"/>
                    <a:pt x="431493" y="214837"/>
                    <a:pt x="434899" y="222128"/>
                  </a:cubicBezTo>
                  <a:cubicBezTo>
                    <a:pt x="449493" y="242542"/>
                    <a:pt x="449493" y="242542"/>
                    <a:pt x="449493" y="242542"/>
                  </a:cubicBezTo>
                  <a:cubicBezTo>
                    <a:pt x="489869" y="182272"/>
                    <a:pt x="489869" y="182272"/>
                    <a:pt x="489869" y="182272"/>
                  </a:cubicBezTo>
                  <a:cubicBezTo>
                    <a:pt x="493761" y="176925"/>
                    <a:pt x="501058" y="174981"/>
                    <a:pt x="506408" y="174981"/>
                  </a:cubicBezTo>
                  <a:cubicBezTo>
                    <a:pt x="512246" y="174981"/>
                    <a:pt x="519543" y="178383"/>
                    <a:pt x="522948" y="182272"/>
                  </a:cubicBezTo>
                  <a:cubicBezTo>
                    <a:pt x="548731" y="226017"/>
                    <a:pt x="548731" y="226017"/>
                    <a:pt x="548731" y="226017"/>
                  </a:cubicBezTo>
                  <a:cubicBezTo>
                    <a:pt x="550677" y="227961"/>
                    <a:pt x="550677" y="227961"/>
                    <a:pt x="550677" y="227961"/>
                  </a:cubicBezTo>
                  <a:cubicBezTo>
                    <a:pt x="847906" y="227961"/>
                    <a:pt x="847906" y="227961"/>
                    <a:pt x="847906" y="227961"/>
                  </a:cubicBezTo>
                  <a:cubicBezTo>
                    <a:pt x="859095" y="227961"/>
                    <a:pt x="866392" y="235251"/>
                    <a:pt x="866392" y="245945"/>
                  </a:cubicBezTo>
                  <a:cubicBezTo>
                    <a:pt x="866392" y="255180"/>
                    <a:pt x="859095" y="264415"/>
                    <a:pt x="847906" y="264415"/>
                  </a:cubicBezTo>
                  <a:cubicBezTo>
                    <a:pt x="545326" y="264415"/>
                    <a:pt x="545326" y="264415"/>
                    <a:pt x="545326" y="264415"/>
                  </a:cubicBezTo>
                  <a:cubicBezTo>
                    <a:pt x="532191" y="264415"/>
                    <a:pt x="522948" y="257124"/>
                    <a:pt x="517597" y="244000"/>
                  </a:cubicBezTo>
                  <a:cubicBezTo>
                    <a:pt x="504949" y="227961"/>
                    <a:pt x="504949" y="227961"/>
                    <a:pt x="504949" y="227961"/>
                  </a:cubicBezTo>
                  <a:cubicBezTo>
                    <a:pt x="475275" y="267818"/>
                    <a:pt x="475275" y="267818"/>
                    <a:pt x="475275" y="267818"/>
                  </a:cubicBezTo>
                  <a:cubicBezTo>
                    <a:pt x="467978" y="284343"/>
                    <a:pt x="451438" y="284343"/>
                    <a:pt x="446087" y="284343"/>
                  </a:cubicBezTo>
                  <a:cubicBezTo>
                    <a:pt x="440736" y="284343"/>
                    <a:pt x="433439" y="280455"/>
                    <a:pt x="427601" y="277052"/>
                  </a:cubicBezTo>
                  <a:cubicBezTo>
                    <a:pt x="381874" y="461268"/>
                    <a:pt x="381874" y="461268"/>
                    <a:pt x="381874" y="461268"/>
                  </a:cubicBezTo>
                  <a:cubicBezTo>
                    <a:pt x="376523" y="477308"/>
                    <a:pt x="363389" y="488487"/>
                    <a:pt x="346849" y="488487"/>
                  </a:cubicBezTo>
                  <a:cubicBezTo>
                    <a:pt x="332255" y="488487"/>
                    <a:pt x="321066" y="473906"/>
                    <a:pt x="315715" y="462726"/>
                  </a:cubicBezTo>
                  <a:cubicBezTo>
                    <a:pt x="315715" y="461268"/>
                    <a:pt x="315715" y="461268"/>
                    <a:pt x="315715" y="457379"/>
                  </a:cubicBezTo>
                  <a:cubicBezTo>
                    <a:pt x="233016" y="104016"/>
                    <a:pt x="233016" y="104016"/>
                    <a:pt x="233016" y="104016"/>
                  </a:cubicBezTo>
                  <a:cubicBezTo>
                    <a:pt x="205774" y="222128"/>
                    <a:pt x="205774" y="222128"/>
                    <a:pt x="205774" y="222128"/>
                  </a:cubicBezTo>
                  <a:cubicBezTo>
                    <a:pt x="205774" y="222128"/>
                    <a:pt x="205774" y="224072"/>
                    <a:pt x="205774" y="226017"/>
                  </a:cubicBezTo>
                  <a:cubicBezTo>
                    <a:pt x="199936" y="238654"/>
                    <a:pt x="187289" y="245945"/>
                    <a:pt x="174641" y="245945"/>
                  </a:cubicBezTo>
                  <a:cubicBezTo>
                    <a:pt x="18486" y="245945"/>
                    <a:pt x="18486" y="245945"/>
                    <a:pt x="18486" y="245945"/>
                  </a:cubicBezTo>
                  <a:cubicBezTo>
                    <a:pt x="9243" y="245945"/>
                    <a:pt x="0" y="238654"/>
                    <a:pt x="0" y="227961"/>
                  </a:cubicBezTo>
                  <a:cubicBezTo>
                    <a:pt x="0" y="218726"/>
                    <a:pt x="9243" y="209491"/>
                    <a:pt x="18486" y="209491"/>
                  </a:cubicBezTo>
                  <a:cubicBezTo>
                    <a:pt x="170749" y="209491"/>
                    <a:pt x="170749" y="209491"/>
                    <a:pt x="170749" y="209491"/>
                  </a:cubicBezTo>
                  <a:cubicBezTo>
                    <a:pt x="213071" y="14582"/>
                    <a:pt x="213071" y="14582"/>
                    <a:pt x="213071" y="14582"/>
                  </a:cubicBezTo>
                  <a:cubicBezTo>
                    <a:pt x="215017" y="5347"/>
                    <a:pt x="222314" y="0"/>
                    <a:pt x="233016" y="0"/>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8" name="Group 137">
              <a:extLst>
                <a:ext uri="{FF2B5EF4-FFF2-40B4-BE49-F238E27FC236}">
                  <a16:creationId xmlns:a16="http://schemas.microsoft.com/office/drawing/2014/main" id="{E214DF97-5F53-45A1-AD5A-236BFE84B666}"/>
                </a:ext>
              </a:extLst>
            </p:cNvPr>
            <p:cNvGrpSpPr/>
            <p:nvPr/>
          </p:nvGrpSpPr>
          <p:grpSpPr>
            <a:xfrm>
              <a:off x="1868942" y="3698641"/>
              <a:ext cx="618888" cy="421937"/>
              <a:chOff x="1512888" y="5453063"/>
              <a:chExt cx="1632281" cy="1112837"/>
            </a:xfrm>
          </p:grpSpPr>
          <p:sp>
            <p:nvSpPr>
              <p:cNvPr id="139" name="Freeform: Shape 111">
                <a:extLst>
                  <a:ext uri="{FF2B5EF4-FFF2-40B4-BE49-F238E27FC236}">
                    <a16:creationId xmlns:a16="http://schemas.microsoft.com/office/drawing/2014/main" id="{86078878-87E0-480F-B4A5-6C09CAFD38E2}"/>
                  </a:ext>
                </a:extLst>
              </p:cNvPr>
              <p:cNvSpPr>
                <a:spLocks noChangeArrowheads="1"/>
              </p:cNvSpPr>
              <p:nvPr/>
            </p:nvSpPr>
            <p:spPr bwMode="auto">
              <a:xfrm>
                <a:off x="1512888" y="5453063"/>
                <a:ext cx="788988" cy="1112837"/>
              </a:xfrm>
              <a:custGeom>
                <a:avLst/>
                <a:gdLst>
                  <a:gd name="connsiteX0" fmla="*/ 395288 w 788988"/>
                  <a:gd name="connsiteY0" fmla="*/ 568325 h 1112837"/>
                  <a:gd name="connsiteX1" fmla="*/ 90488 w 788988"/>
                  <a:gd name="connsiteY1" fmla="*/ 801688 h 1112837"/>
                  <a:gd name="connsiteX2" fmla="*/ 395288 w 788988"/>
                  <a:gd name="connsiteY2" fmla="*/ 1035051 h 1112837"/>
                  <a:gd name="connsiteX3" fmla="*/ 700088 w 788988"/>
                  <a:gd name="connsiteY3" fmla="*/ 801688 h 1112837"/>
                  <a:gd name="connsiteX4" fmla="*/ 395288 w 788988"/>
                  <a:gd name="connsiteY4" fmla="*/ 568325 h 1112837"/>
                  <a:gd name="connsiteX5" fmla="*/ 394494 w 788988"/>
                  <a:gd name="connsiteY5" fmla="*/ 76200 h 1112837"/>
                  <a:gd name="connsiteX6" fmla="*/ 139700 w 788988"/>
                  <a:gd name="connsiteY6" fmla="*/ 280988 h 1112837"/>
                  <a:gd name="connsiteX7" fmla="*/ 394494 w 788988"/>
                  <a:gd name="connsiteY7" fmla="*/ 485776 h 1112837"/>
                  <a:gd name="connsiteX8" fmla="*/ 649288 w 788988"/>
                  <a:gd name="connsiteY8" fmla="*/ 280988 h 1112837"/>
                  <a:gd name="connsiteX9" fmla="*/ 394494 w 788988"/>
                  <a:gd name="connsiteY9" fmla="*/ 76200 h 1112837"/>
                  <a:gd name="connsiteX10" fmla="*/ 394494 w 788988"/>
                  <a:gd name="connsiteY10" fmla="*/ 0 h 1112837"/>
                  <a:gd name="connsiteX11" fmla="*/ 636387 w 788988"/>
                  <a:gd name="connsiteY11" fmla="*/ 77529 h 1112837"/>
                  <a:gd name="connsiteX12" fmla="*/ 736429 w 788988"/>
                  <a:gd name="connsiteY12" fmla="*/ 281191 h 1112837"/>
                  <a:gd name="connsiteX13" fmla="*/ 686258 w 788988"/>
                  <a:gd name="connsiteY13" fmla="*/ 434161 h 1112837"/>
                  <a:gd name="connsiteX14" fmla="*/ 575167 w 788988"/>
                  <a:gd name="connsiteY14" fmla="*/ 523618 h 1112837"/>
                  <a:gd name="connsiteX15" fmla="*/ 724483 w 788988"/>
                  <a:gd name="connsiteY15" fmla="*/ 626791 h 1112837"/>
                  <a:gd name="connsiteX16" fmla="*/ 788988 w 788988"/>
                  <a:gd name="connsiteY16" fmla="*/ 801529 h 1112837"/>
                  <a:gd name="connsiteX17" fmla="*/ 759722 w 788988"/>
                  <a:gd name="connsiteY17" fmla="*/ 928557 h 1112837"/>
                  <a:gd name="connsiteX18" fmla="*/ 677897 w 788988"/>
                  <a:gd name="connsiteY18" fmla="*/ 1027257 h 1112837"/>
                  <a:gd name="connsiteX19" fmla="*/ 553068 w 788988"/>
                  <a:gd name="connsiteY19" fmla="*/ 1090473 h 1112837"/>
                  <a:gd name="connsiteX20" fmla="*/ 394494 w 788988"/>
                  <a:gd name="connsiteY20" fmla="*/ 1112837 h 1112837"/>
                  <a:gd name="connsiteX21" fmla="*/ 235920 w 788988"/>
                  <a:gd name="connsiteY21" fmla="*/ 1090473 h 1112837"/>
                  <a:gd name="connsiteX22" fmla="*/ 111091 w 788988"/>
                  <a:gd name="connsiteY22" fmla="*/ 1027257 h 1112837"/>
                  <a:gd name="connsiteX23" fmla="*/ 29266 w 788988"/>
                  <a:gd name="connsiteY23" fmla="*/ 928557 h 1112837"/>
                  <a:gd name="connsiteX24" fmla="*/ 0 w 788988"/>
                  <a:gd name="connsiteY24" fmla="*/ 801529 h 1112837"/>
                  <a:gd name="connsiteX25" fmla="*/ 64803 w 788988"/>
                  <a:gd name="connsiteY25" fmla="*/ 626791 h 1112837"/>
                  <a:gd name="connsiteX26" fmla="*/ 215016 w 788988"/>
                  <a:gd name="connsiteY26" fmla="*/ 523618 h 1112837"/>
                  <a:gd name="connsiteX27" fmla="*/ 103028 w 788988"/>
                  <a:gd name="connsiteY27" fmla="*/ 434459 h 1112837"/>
                  <a:gd name="connsiteX28" fmla="*/ 52559 w 788988"/>
                  <a:gd name="connsiteY28" fmla="*/ 281191 h 1112837"/>
                  <a:gd name="connsiteX29" fmla="*/ 152601 w 788988"/>
                  <a:gd name="connsiteY29" fmla="*/ 77529 h 1112837"/>
                  <a:gd name="connsiteX30" fmla="*/ 394494 w 788988"/>
                  <a:gd name="connsiteY30"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988" h="1112837">
                    <a:moveTo>
                      <a:pt x="395288" y="568325"/>
                    </a:moveTo>
                    <a:cubicBezTo>
                      <a:pt x="226952" y="568325"/>
                      <a:pt x="90488" y="672805"/>
                      <a:pt x="90488" y="801688"/>
                    </a:cubicBezTo>
                    <a:cubicBezTo>
                      <a:pt x="90488" y="930571"/>
                      <a:pt x="226952" y="1035051"/>
                      <a:pt x="395288" y="1035051"/>
                    </a:cubicBezTo>
                    <a:cubicBezTo>
                      <a:pt x="563624" y="1035051"/>
                      <a:pt x="700088" y="930571"/>
                      <a:pt x="700088" y="801688"/>
                    </a:cubicBezTo>
                    <a:cubicBezTo>
                      <a:pt x="700088" y="672805"/>
                      <a:pt x="563624" y="568325"/>
                      <a:pt x="395288" y="568325"/>
                    </a:cubicBezTo>
                    <a:close/>
                    <a:moveTo>
                      <a:pt x="394494" y="76200"/>
                    </a:moveTo>
                    <a:cubicBezTo>
                      <a:pt x="253775" y="76200"/>
                      <a:pt x="139700" y="167887"/>
                      <a:pt x="139700" y="280988"/>
                    </a:cubicBezTo>
                    <a:cubicBezTo>
                      <a:pt x="139700" y="394089"/>
                      <a:pt x="253775" y="485776"/>
                      <a:pt x="394494" y="485776"/>
                    </a:cubicBezTo>
                    <a:cubicBezTo>
                      <a:pt x="535213" y="485776"/>
                      <a:pt x="649288" y="394089"/>
                      <a:pt x="649288" y="280988"/>
                    </a:cubicBezTo>
                    <a:cubicBezTo>
                      <a:pt x="649288" y="167887"/>
                      <a:pt x="535213" y="76200"/>
                      <a:pt x="394494" y="76200"/>
                    </a:cubicBezTo>
                    <a:close/>
                    <a:moveTo>
                      <a:pt x="394494" y="0"/>
                    </a:moveTo>
                    <a:cubicBezTo>
                      <a:pt x="487966" y="0"/>
                      <a:pt x="573972" y="27433"/>
                      <a:pt x="636387" y="77529"/>
                    </a:cubicBezTo>
                    <a:cubicBezTo>
                      <a:pt x="700891" y="128817"/>
                      <a:pt x="736429" y="201277"/>
                      <a:pt x="736429" y="281191"/>
                    </a:cubicBezTo>
                    <a:cubicBezTo>
                      <a:pt x="736429" y="336654"/>
                      <a:pt x="719108" y="389433"/>
                      <a:pt x="686258" y="434161"/>
                    </a:cubicBezTo>
                    <a:cubicBezTo>
                      <a:pt x="658486" y="472329"/>
                      <a:pt x="620559" y="502744"/>
                      <a:pt x="575167" y="523618"/>
                    </a:cubicBezTo>
                    <a:cubicBezTo>
                      <a:pt x="636088" y="546578"/>
                      <a:pt x="687154" y="581765"/>
                      <a:pt x="724483" y="626791"/>
                    </a:cubicBezTo>
                    <a:cubicBezTo>
                      <a:pt x="766889" y="677781"/>
                      <a:pt x="788988" y="738313"/>
                      <a:pt x="788988" y="801529"/>
                    </a:cubicBezTo>
                    <a:cubicBezTo>
                      <a:pt x="788988" y="847152"/>
                      <a:pt x="779133" y="889793"/>
                      <a:pt x="759722" y="928557"/>
                    </a:cubicBezTo>
                    <a:cubicBezTo>
                      <a:pt x="740908" y="966427"/>
                      <a:pt x="713434" y="999526"/>
                      <a:pt x="677897" y="1027257"/>
                    </a:cubicBezTo>
                    <a:cubicBezTo>
                      <a:pt x="642658" y="1054691"/>
                      <a:pt x="600849" y="1075862"/>
                      <a:pt x="553068" y="1090473"/>
                    </a:cubicBezTo>
                    <a:cubicBezTo>
                      <a:pt x="504690" y="1105382"/>
                      <a:pt x="451234" y="1112837"/>
                      <a:pt x="394494" y="1112837"/>
                    </a:cubicBezTo>
                    <a:cubicBezTo>
                      <a:pt x="337754" y="1112837"/>
                      <a:pt x="284299" y="1105382"/>
                      <a:pt x="235920" y="1090473"/>
                    </a:cubicBezTo>
                    <a:cubicBezTo>
                      <a:pt x="188139" y="1075862"/>
                      <a:pt x="146330" y="1054691"/>
                      <a:pt x="111091" y="1027257"/>
                    </a:cubicBezTo>
                    <a:cubicBezTo>
                      <a:pt x="75853" y="999526"/>
                      <a:pt x="48080" y="966427"/>
                      <a:pt x="29266" y="928557"/>
                    </a:cubicBezTo>
                    <a:cubicBezTo>
                      <a:pt x="9855" y="889793"/>
                      <a:pt x="0" y="847152"/>
                      <a:pt x="0" y="801529"/>
                    </a:cubicBezTo>
                    <a:cubicBezTo>
                      <a:pt x="0" y="738313"/>
                      <a:pt x="22397" y="677781"/>
                      <a:pt x="64803" y="626791"/>
                    </a:cubicBezTo>
                    <a:cubicBezTo>
                      <a:pt x="102133" y="581765"/>
                      <a:pt x="153796" y="546578"/>
                      <a:pt x="215016" y="523618"/>
                    </a:cubicBezTo>
                    <a:cubicBezTo>
                      <a:pt x="169325" y="502744"/>
                      <a:pt x="131100" y="472329"/>
                      <a:pt x="103028" y="434459"/>
                    </a:cubicBezTo>
                    <a:cubicBezTo>
                      <a:pt x="70179" y="389731"/>
                      <a:pt x="52559" y="336654"/>
                      <a:pt x="52559" y="281191"/>
                    </a:cubicBezTo>
                    <a:cubicBezTo>
                      <a:pt x="52559" y="201277"/>
                      <a:pt x="88097" y="128817"/>
                      <a:pt x="152601" y="77529"/>
                    </a:cubicBezTo>
                    <a:cubicBezTo>
                      <a:pt x="215016" y="27433"/>
                      <a:pt x="301022" y="0"/>
                      <a:pt x="3944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0" name="Freeform: Shape 112">
                <a:extLst>
                  <a:ext uri="{FF2B5EF4-FFF2-40B4-BE49-F238E27FC236}">
                    <a16:creationId xmlns:a16="http://schemas.microsoft.com/office/drawing/2014/main" id="{19E9851A-B60B-46A1-97CB-937E4B1394EA}"/>
                  </a:ext>
                </a:extLst>
              </p:cNvPr>
              <p:cNvSpPr>
                <a:spLocks/>
              </p:cNvSpPr>
              <p:nvPr/>
            </p:nvSpPr>
            <p:spPr bwMode="auto">
              <a:xfrm>
                <a:off x="2386344" y="5453063"/>
                <a:ext cx="758825" cy="1112837"/>
              </a:xfrm>
              <a:custGeom>
                <a:avLst/>
                <a:gdLst>
                  <a:gd name="connsiteX0" fmla="*/ 378470 w 758825"/>
                  <a:gd name="connsiteY0" fmla="*/ 79375 h 1112837"/>
                  <a:gd name="connsiteX1" fmla="*/ 177446 w 758825"/>
                  <a:gd name="connsiteY1" fmla="*/ 195429 h 1112837"/>
                  <a:gd name="connsiteX2" fmla="*/ 88900 w 758825"/>
                  <a:gd name="connsiteY2" fmla="*/ 554927 h 1112837"/>
                  <a:gd name="connsiteX3" fmla="*/ 177745 w 758825"/>
                  <a:gd name="connsiteY3" fmla="*/ 916513 h 1112837"/>
                  <a:gd name="connsiteX4" fmla="*/ 378470 w 758825"/>
                  <a:gd name="connsiteY4" fmla="*/ 1033462 h 1112837"/>
                  <a:gd name="connsiteX5" fmla="*/ 579493 w 758825"/>
                  <a:gd name="connsiteY5" fmla="*/ 916513 h 1112837"/>
                  <a:gd name="connsiteX6" fmla="*/ 668338 w 758825"/>
                  <a:gd name="connsiteY6" fmla="*/ 554927 h 1112837"/>
                  <a:gd name="connsiteX7" fmla="*/ 579493 w 758825"/>
                  <a:gd name="connsiteY7" fmla="*/ 195429 h 1112837"/>
                  <a:gd name="connsiteX8" fmla="*/ 378470 w 758825"/>
                  <a:gd name="connsiteY8" fmla="*/ 79375 h 1112837"/>
                  <a:gd name="connsiteX9" fmla="*/ 379263 w 758825"/>
                  <a:gd name="connsiteY9" fmla="*/ 0 h 1112837"/>
                  <a:gd name="connsiteX10" fmla="*/ 658485 w 758825"/>
                  <a:gd name="connsiteY10" fmla="*/ 156847 h 1112837"/>
                  <a:gd name="connsiteX11" fmla="*/ 758825 w 758825"/>
                  <a:gd name="connsiteY11" fmla="*/ 554928 h 1112837"/>
                  <a:gd name="connsiteX12" fmla="*/ 658485 w 758825"/>
                  <a:gd name="connsiteY12" fmla="*/ 955692 h 1112837"/>
                  <a:gd name="connsiteX13" fmla="*/ 379263 w 758825"/>
                  <a:gd name="connsiteY13" fmla="*/ 1112837 h 1112837"/>
                  <a:gd name="connsiteX14" fmla="*/ 100341 w 758825"/>
                  <a:gd name="connsiteY14" fmla="*/ 955692 h 1112837"/>
                  <a:gd name="connsiteX15" fmla="*/ 0 w 758825"/>
                  <a:gd name="connsiteY15" fmla="*/ 554928 h 1112837"/>
                  <a:gd name="connsiteX16" fmla="*/ 100341 w 758825"/>
                  <a:gd name="connsiteY16" fmla="*/ 156847 h 1112837"/>
                  <a:gd name="connsiteX17" fmla="*/ 379263 w 758825"/>
                  <a:gd name="connsiteY17"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825" h="1112837">
                    <a:moveTo>
                      <a:pt x="378470" y="79375"/>
                    </a:moveTo>
                    <a:cubicBezTo>
                      <a:pt x="300094" y="79375"/>
                      <a:pt x="228899" y="120546"/>
                      <a:pt x="177446" y="195429"/>
                    </a:cubicBezTo>
                    <a:cubicBezTo>
                      <a:pt x="119413" y="280455"/>
                      <a:pt x="88900" y="404564"/>
                      <a:pt x="88900" y="554927"/>
                    </a:cubicBezTo>
                    <a:cubicBezTo>
                      <a:pt x="88900" y="705886"/>
                      <a:pt x="119413" y="830890"/>
                      <a:pt x="177745" y="916513"/>
                    </a:cubicBezTo>
                    <a:cubicBezTo>
                      <a:pt x="228899" y="991993"/>
                      <a:pt x="300094" y="1033462"/>
                      <a:pt x="378470" y="1033462"/>
                    </a:cubicBezTo>
                    <a:cubicBezTo>
                      <a:pt x="456845" y="1033462"/>
                      <a:pt x="528340" y="991993"/>
                      <a:pt x="579493" y="916513"/>
                    </a:cubicBezTo>
                    <a:cubicBezTo>
                      <a:pt x="637527" y="830890"/>
                      <a:pt x="668338" y="705886"/>
                      <a:pt x="668338" y="554927"/>
                    </a:cubicBezTo>
                    <a:cubicBezTo>
                      <a:pt x="668338" y="404564"/>
                      <a:pt x="637527" y="280455"/>
                      <a:pt x="579493" y="195429"/>
                    </a:cubicBezTo>
                    <a:cubicBezTo>
                      <a:pt x="528340" y="120546"/>
                      <a:pt x="456845" y="79375"/>
                      <a:pt x="378470" y="79375"/>
                    </a:cubicBezTo>
                    <a:close/>
                    <a:moveTo>
                      <a:pt x="379263" y="0"/>
                    </a:moveTo>
                    <a:cubicBezTo>
                      <a:pt x="493938" y="0"/>
                      <a:pt x="590396" y="54270"/>
                      <a:pt x="658485" y="156847"/>
                    </a:cubicBezTo>
                    <a:cubicBezTo>
                      <a:pt x="724184" y="255845"/>
                      <a:pt x="758825" y="393608"/>
                      <a:pt x="758825" y="554928"/>
                    </a:cubicBezTo>
                    <a:cubicBezTo>
                      <a:pt x="758825" y="717738"/>
                      <a:pt x="724184" y="856396"/>
                      <a:pt x="658485" y="955692"/>
                    </a:cubicBezTo>
                    <a:cubicBezTo>
                      <a:pt x="590396" y="1058567"/>
                      <a:pt x="493938" y="1112837"/>
                      <a:pt x="379263" y="1112837"/>
                    </a:cubicBezTo>
                    <a:cubicBezTo>
                      <a:pt x="264588" y="1112837"/>
                      <a:pt x="168130" y="1058567"/>
                      <a:pt x="100341" y="955692"/>
                    </a:cubicBezTo>
                    <a:cubicBezTo>
                      <a:pt x="34641" y="856396"/>
                      <a:pt x="0" y="717738"/>
                      <a:pt x="0" y="554928"/>
                    </a:cubicBezTo>
                    <a:cubicBezTo>
                      <a:pt x="0" y="393608"/>
                      <a:pt x="34641" y="255845"/>
                      <a:pt x="100341" y="156847"/>
                    </a:cubicBezTo>
                    <a:cubicBezTo>
                      <a:pt x="168429" y="54270"/>
                      <a:pt x="264887" y="0"/>
                      <a:pt x="37926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sp>
        <p:nvSpPr>
          <p:cNvPr id="3" name="Rectangle: Rounded Corners 2">
            <a:extLst>
              <a:ext uri="{FF2B5EF4-FFF2-40B4-BE49-F238E27FC236}">
                <a16:creationId xmlns:a16="http://schemas.microsoft.com/office/drawing/2014/main" id="{CBB32042-9DA8-4772-82E8-11764D8FC6B3}"/>
              </a:ext>
            </a:extLst>
          </p:cNvPr>
          <p:cNvSpPr/>
          <p:nvPr/>
        </p:nvSpPr>
        <p:spPr>
          <a:xfrm>
            <a:off x="108514" y="306012"/>
            <a:ext cx="5623543" cy="495121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5" name="TextBox 4">
            <a:extLst>
              <a:ext uri="{FF2B5EF4-FFF2-40B4-BE49-F238E27FC236}">
                <a16:creationId xmlns:a16="http://schemas.microsoft.com/office/drawing/2014/main" id="{68DEAAEF-3C90-4CA4-9087-A6B599315DD2}"/>
              </a:ext>
            </a:extLst>
          </p:cNvPr>
          <p:cNvSpPr txBox="1"/>
          <p:nvPr/>
        </p:nvSpPr>
        <p:spPr>
          <a:xfrm>
            <a:off x="1549744" y="36985"/>
            <a:ext cx="2343590"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1"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Focus of this presentation</a:t>
            </a:r>
          </a:p>
        </p:txBody>
      </p:sp>
      <p:grpSp>
        <p:nvGrpSpPr>
          <p:cNvPr id="186" name="Group 185">
            <a:extLst>
              <a:ext uri="{FF2B5EF4-FFF2-40B4-BE49-F238E27FC236}">
                <a16:creationId xmlns:a16="http://schemas.microsoft.com/office/drawing/2014/main" id="{B14160FD-FDA0-49DB-B839-8FC14B555EDB}"/>
              </a:ext>
            </a:extLst>
          </p:cNvPr>
          <p:cNvGrpSpPr/>
          <p:nvPr/>
        </p:nvGrpSpPr>
        <p:grpSpPr>
          <a:xfrm>
            <a:off x="4179402" y="4457878"/>
            <a:ext cx="412626" cy="255643"/>
            <a:chOff x="16516350" y="0"/>
            <a:chExt cx="11074400" cy="6861175"/>
          </a:xfrm>
        </p:grpSpPr>
        <p:sp>
          <p:nvSpPr>
            <p:cNvPr id="187" name="Freeform 5">
              <a:extLst>
                <a:ext uri="{FF2B5EF4-FFF2-40B4-BE49-F238E27FC236}">
                  <a16:creationId xmlns:a16="http://schemas.microsoft.com/office/drawing/2014/main" id="{94C004A3-F71C-4F2D-8B38-69972FB6C16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8" name="Freeform 6">
              <a:extLst>
                <a:ext uri="{FF2B5EF4-FFF2-40B4-BE49-F238E27FC236}">
                  <a16:creationId xmlns:a16="http://schemas.microsoft.com/office/drawing/2014/main" id="{19127074-8B36-4B83-B99C-A93A91E41EF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9" name="Freeform 7">
              <a:extLst>
                <a:ext uri="{FF2B5EF4-FFF2-40B4-BE49-F238E27FC236}">
                  <a16:creationId xmlns:a16="http://schemas.microsoft.com/office/drawing/2014/main" id="{878DD15A-7FED-44BB-A639-40ADAFA2185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0" name="Freeform 8">
              <a:extLst>
                <a:ext uri="{FF2B5EF4-FFF2-40B4-BE49-F238E27FC236}">
                  <a16:creationId xmlns:a16="http://schemas.microsoft.com/office/drawing/2014/main" id="{FAC3D4D0-8CAE-4123-A796-6697C1915D0B}"/>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91" name="Group 190">
            <a:extLst>
              <a:ext uri="{FF2B5EF4-FFF2-40B4-BE49-F238E27FC236}">
                <a16:creationId xmlns:a16="http://schemas.microsoft.com/office/drawing/2014/main" id="{DD20B6FE-8E30-49C7-976E-82492F87C560}"/>
              </a:ext>
            </a:extLst>
          </p:cNvPr>
          <p:cNvGrpSpPr/>
          <p:nvPr/>
        </p:nvGrpSpPr>
        <p:grpSpPr>
          <a:xfrm>
            <a:off x="3479169" y="3207003"/>
            <a:ext cx="249989" cy="354658"/>
            <a:chOff x="6911903" y="1228430"/>
            <a:chExt cx="618756" cy="877824"/>
          </a:xfrm>
        </p:grpSpPr>
        <p:sp>
          <p:nvSpPr>
            <p:cNvPr id="192" name="Freeform 25">
              <a:extLst>
                <a:ext uri="{FF2B5EF4-FFF2-40B4-BE49-F238E27FC236}">
                  <a16:creationId xmlns:a16="http://schemas.microsoft.com/office/drawing/2014/main" id="{012190DA-3B95-4BF5-BB36-58B5D91094EA}"/>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3" name="Oval 26">
              <a:extLst>
                <a:ext uri="{FF2B5EF4-FFF2-40B4-BE49-F238E27FC236}">
                  <a16:creationId xmlns:a16="http://schemas.microsoft.com/office/drawing/2014/main" id="{FA52EE95-BC5C-4F4F-8E6B-AF4937293225}"/>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4" name="Oval 27">
              <a:extLst>
                <a:ext uri="{FF2B5EF4-FFF2-40B4-BE49-F238E27FC236}">
                  <a16:creationId xmlns:a16="http://schemas.microsoft.com/office/drawing/2014/main" id="{7F872D01-15C0-4B12-98CF-1EB0AD93FE7C}"/>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5" name="Freeform 28">
              <a:extLst>
                <a:ext uri="{FF2B5EF4-FFF2-40B4-BE49-F238E27FC236}">
                  <a16:creationId xmlns:a16="http://schemas.microsoft.com/office/drawing/2014/main" id="{7C7E6438-0ACC-4393-8DA5-2FF9ACD01FF4}"/>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96" name="TextBox 195">
            <a:extLst>
              <a:ext uri="{FF2B5EF4-FFF2-40B4-BE49-F238E27FC236}">
                <a16:creationId xmlns:a16="http://schemas.microsoft.com/office/drawing/2014/main" id="{160F8C32-773D-4AA8-B96C-DA00B76B2597}"/>
              </a:ext>
            </a:extLst>
          </p:cNvPr>
          <p:cNvSpPr txBox="1"/>
          <p:nvPr/>
        </p:nvSpPr>
        <p:spPr>
          <a:xfrm>
            <a:off x="6417284" y="1067339"/>
            <a:ext cx="6098958" cy="1037720"/>
          </a:xfrm>
          <a:prstGeom prst="rect">
            <a:avLst/>
          </a:prstGeom>
          <a:noFill/>
        </p:spPr>
        <p:txBody>
          <a:bodyPr wrap="square">
            <a:spAutoFit/>
          </a:bodyP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Operator spectrum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IMT</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Integration with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unicast</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 network</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Efficient delivery of multicast/broadcast traffic (vs unicast)</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Reuse of cellular infrastructure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low power</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a:t>
            </a:r>
          </a:p>
        </p:txBody>
      </p:sp>
      <p:sp>
        <p:nvSpPr>
          <p:cNvPr id="198" name="TextBox 197">
            <a:extLst>
              <a:ext uri="{FF2B5EF4-FFF2-40B4-BE49-F238E27FC236}">
                <a16:creationId xmlns:a16="http://schemas.microsoft.com/office/drawing/2014/main" id="{BC51BF04-A9A8-40B7-B103-04B59E02D051}"/>
              </a:ext>
            </a:extLst>
          </p:cNvPr>
          <p:cNvSpPr txBox="1"/>
          <p:nvPr/>
        </p:nvSpPr>
        <p:spPr>
          <a:xfrm>
            <a:off x="293349" y="1139888"/>
            <a:ext cx="6258756" cy="1037720"/>
          </a:xfrm>
          <a:prstGeom prst="rect">
            <a:avLst/>
          </a:prstGeom>
          <a:noFill/>
        </p:spPr>
        <p:txBody>
          <a:bodyPr wrap="square">
            <a:spAutoFit/>
          </a:bodyP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Broadcast spectrum (e.g.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UHF</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 </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No unicast.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Downlink – only </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traffic.</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Delivery of linear content (e.g. TV) or IP file delivery</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Dedicated broadcast infrastructure (can be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high power</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a:t>
            </a:r>
          </a:p>
        </p:txBody>
      </p:sp>
      <p:sp>
        <p:nvSpPr>
          <p:cNvPr id="2" name="Footer Placeholder 1">
            <a:extLst>
              <a:ext uri="{FF2B5EF4-FFF2-40B4-BE49-F238E27FC236}">
                <a16:creationId xmlns:a16="http://schemas.microsoft.com/office/drawing/2014/main" id="{84C88B58-04A8-E263-D761-9D10BA72DA63}"/>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 Amsterdam, The Netherlands</a:t>
            </a:r>
          </a:p>
        </p:txBody>
      </p:sp>
    </p:spTree>
    <p:extLst>
      <p:ext uri="{BB962C8B-B14F-4D97-AF65-F5344CB8AC3E}">
        <p14:creationId xmlns:p14="http://schemas.microsoft.com/office/powerpoint/2010/main" val="4258853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 name="Pentagon 6">
            <a:extLst>
              <a:ext uri="{FF2B5EF4-FFF2-40B4-BE49-F238E27FC236}">
                <a16:creationId xmlns:a16="http://schemas.microsoft.com/office/drawing/2014/main" id="{0FE7C202-BA4A-4EC7-B467-BC6DE3C4F75B}"/>
              </a:ext>
            </a:extLst>
          </p:cNvPr>
          <p:cNvSpPr/>
          <p:nvPr/>
        </p:nvSpPr>
        <p:spPr bwMode="auto">
          <a:xfrm>
            <a:off x="-1" y="1600199"/>
            <a:ext cx="11682413" cy="3650784"/>
          </a:xfrm>
          <a:prstGeom prst="homePlate">
            <a:avLst>
              <a:gd name="adj" fmla="val 26222"/>
            </a:avLst>
          </a:prstGeom>
          <a:gradFill>
            <a:gsLst>
              <a:gs pos="100000">
                <a:schemeClr val="accent6">
                  <a:lumMod val="40000"/>
                  <a:lumOff val="60000"/>
                </a:schemeClr>
              </a:gs>
              <a:gs pos="63000">
                <a:schemeClr val="accent6">
                  <a:lumMod val="20000"/>
                  <a:lumOff val="80000"/>
                  <a:alpha val="0"/>
                </a:schemeClr>
              </a:gs>
            </a:gsLst>
            <a:lin ang="0" scaled="0"/>
          </a:gradFill>
          <a:ln w="381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25000" noProof="0">
              <a:ln>
                <a:noFill/>
              </a:ln>
              <a:solidFill>
                <a:srgbClr val="FFFFFF"/>
              </a:solidFill>
              <a:effectLst/>
              <a:uLnTx/>
              <a:uFillTx/>
              <a:latin typeface="Microsoft Sans Serif"/>
              <a:ea typeface="+mn-ea"/>
              <a:cs typeface="+mn-cs"/>
            </a:endParaRPr>
          </a:p>
        </p:txBody>
      </p:sp>
      <p:sp>
        <p:nvSpPr>
          <p:cNvPr id="2" name="Title 1"/>
          <p:cNvSpPr>
            <a:spLocks noGrp="1"/>
          </p:cNvSpPr>
          <p:nvPr>
            <p:ph type="title"/>
          </p:nvPr>
        </p:nvSpPr>
        <p:spPr/>
        <p:txBody>
          <a:bodyPr/>
          <a:lstStyle/>
          <a:p>
            <a:r>
              <a:rPr lang="en-US" spc="-151"/>
              <a:t>5G Broadcast – what is it?</a:t>
            </a:r>
            <a:endParaRPr lang="en-US"/>
          </a:p>
        </p:txBody>
      </p:sp>
      <p:sp>
        <p:nvSpPr>
          <p:cNvPr id="16" name="Text Placeholder 15">
            <a:extLst>
              <a:ext uri="{FF2B5EF4-FFF2-40B4-BE49-F238E27FC236}">
                <a16:creationId xmlns:a16="http://schemas.microsoft.com/office/drawing/2014/main" id="{CB54CE8C-774D-46B8-B82B-A7837A012B31}"/>
              </a:ext>
            </a:extLst>
          </p:cNvPr>
          <p:cNvSpPr>
            <a:spLocks noGrp="1"/>
          </p:cNvSpPr>
          <p:nvPr>
            <p:ph type="body" idx="1"/>
          </p:nvPr>
        </p:nvSpPr>
        <p:spPr/>
        <p:txBody>
          <a:bodyPr/>
          <a:lstStyle/>
          <a:p>
            <a:r>
              <a:rPr lang="en-US"/>
              <a:t>Building upon a strong 3GPP technology foundation</a:t>
            </a:r>
          </a:p>
        </p:txBody>
      </p:sp>
      <p:sp>
        <p:nvSpPr>
          <p:cNvPr id="92" name="TextBox 91">
            <a:extLst>
              <a:ext uri="{FF2B5EF4-FFF2-40B4-BE49-F238E27FC236}">
                <a16:creationId xmlns:a16="http://schemas.microsoft.com/office/drawing/2014/main" id="{0044E378-C9C2-4E08-8F39-B9645436012E}"/>
              </a:ext>
            </a:extLst>
          </p:cNvPr>
          <p:cNvSpPr txBox="1"/>
          <p:nvPr/>
        </p:nvSpPr>
        <p:spPr>
          <a:xfrm>
            <a:off x="497631" y="4314807"/>
            <a:ext cx="2220856" cy="553998"/>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rPr>
              <a:t>eMBMS</a:t>
            </a:r>
            <a:r>
              <a:rPr kumimoji="0" lang="en-US" sz="1200" b="0" i="0" u="none" strike="noStrike" kern="1200" cap="none" spc="0" normalizeH="0" baseline="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rPr>
              <a:t> defined for LTE starting in Rel-8/Rel-9, improving coverage and efficiency</a:t>
            </a:r>
            <a:endParaRPr kumimoji="0" lang="en-US" sz="1200" b="0" i="0" u="none" strike="noStrike" kern="1200" cap="none" spc="0" normalizeH="0" baseline="3000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endParaRPr>
          </a:p>
        </p:txBody>
      </p:sp>
      <p:sp>
        <p:nvSpPr>
          <p:cNvPr id="111" name="TextBox 110">
            <a:extLst>
              <a:ext uri="{FF2B5EF4-FFF2-40B4-BE49-F238E27FC236}">
                <a16:creationId xmlns:a16="http://schemas.microsoft.com/office/drawing/2014/main" id="{2C9520EE-E205-4EF9-B7E2-E9526C892EC2}"/>
              </a:ext>
            </a:extLst>
          </p:cNvPr>
          <p:cNvSpPr txBox="1"/>
          <p:nvPr/>
        </p:nvSpPr>
        <p:spPr>
          <a:xfrm>
            <a:off x="3107097" y="4314805"/>
            <a:ext cx="1931817" cy="553998"/>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rPr>
              <a:t>eMBMS</a:t>
            </a:r>
            <a:r>
              <a:rPr kumimoji="0" lang="en-US" sz="1200" b="0" i="0" u="none" strike="noStrike" kern="1200" cap="none" spc="0" normalizeH="0" baseline="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rPr>
              <a:t> enhancements in Rel-12 include MOOD and expansion to MCPTT</a:t>
            </a:r>
            <a:endParaRPr kumimoji="0" lang="en-US" sz="1200" b="0" i="0" u="none" strike="noStrike" kern="1200" cap="none" spc="0" normalizeH="0" baseline="3000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endParaRPr>
          </a:p>
        </p:txBody>
      </p:sp>
      <p:sp>
        <p:nvSpPr>
          <p:cNvPr id="125" name="TextBox 124">
            <a:extLst>
              <a:ext uri="{FF2B5EF4-FFF2-40B4-BE49-F238E27FC236}">
                <a16:creationId xmlns:a16="http://schemas.microsoft.com/office/drawing/2014/main" id="{3CDEB3C0-CE5E-4755-B04D-81ADBA0961F9}"/>
              </a:ext>
            </a:extLst>
          </p:cNvPr>
          <p:cNvSpPr txBox="1"/>
          <p:nvPr/>
        </p:nvSpPr>
        <p:spPr>
          <a:xfrm>
            <a:off x="5620817" y="4314806"/>
            <a:ext cx="2911052" cy="553998"/>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rPr>
              <a:t>Enabling terrestrial broadcast and expanding to new services; Meeting 7/10 5G Broadcast requirements in Rel-14</a:t>
            </a:r>
          </a:p>
        </p:txBody>
      </p:sp>
      <p:sp>
        <p:nvSpPr>
          <p:cNvPr id="47" name="Right Arrow 14">
            <a:extLst>
              <a:ext uri="{FF2B5EF4-FFF2-40B4-BE49-F238E27FC236}">
                <a16:creationId xmlns:a16="http://schemas.microsoft.com/office/drawing/2014/main" id="{DD43F445-59C6-466A-BE46-FA43DDE9FA87}"/>
              </a:ext>
            </a:extLst>
          </p:cNvPr>
          <p:cNvSpPr/>
          <p:nvPr/>
        </p:nvSpPr>
        <p:spPr bwMode="auto">
          <a:xfrm>
            <a:off x="1467661" y="2802134"/>
            <a:ext cx="3178745" cy="1240583"/>
          </a:xfrm>
          <a:prstGeom prst="rightArrow">
            <a:avLst>
              <a:gd name="adj1" fmla="val 100000"/>
              <a:gd name="adj2" fmla="val 24079"/>
            </a:avLst>
          </a:prstGeom>
          <a:solidFill>
            <a:schemeClr val="accent3">
              <a:lumMod val="50000"/>
            </a:schemeClr>
          </a:solidFill>
          <a:ln w="12700" cap="flat" cmpd="sng" algn="ctr">
            <a:noFill/>
            <a:prstDash val="solid"/>
          </a:ln>
          <a:effectLst/>
        </p:spPr>
        <p:txBody>
          <a:bodyPr lIns="365760" rtlCol="0" anchor="ctr"/>
          <a:lstStyle/>
          <a:p>
            <a:pPr marL="0" marR="0" lvl="0" indent="0" algn="l" defTabSz="914377" rtl="0" eaLnBrk="1" fontAlgn="auto" latinLnBrk="0" hangingPunct="1">
              <a:lnSpc>
                <a:spcPct val="95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endParaRPr>
          </a:p>
        </p:txBody>
      </p:sp>
      <p:sp>
        <p:nvSpPr>
          <p:cNvPr id="60" name="Right Arrow 14">
            <a:extLst>
              <a:ext uri="{FF2B5EF4-FFF2-40B4-BE49-F238E27FC236}">
                <a16:creationId xmlns:a16="http://schemas.microsoft.com/office/drawing/2014/main" id="{B6AA5A69-5552-4C45-A553-B59B07811D7E}"/>
              </a:ext>
            </a:extLst>
          </p:cNvPr>
          <p:cNvSpPr/>
          <p:nvPr/>
        </p:nvSpPr>
        <p:spPr bwMode="auto">
          <a:xfrm>
            <a:off x="4167889" y="2802134"/>
            <a:ext cx="2970385" cy="1240583"/>
          </a:xfrm>
          <a:prstGeom prst="rightArrow">
            <a:avLst>
              <a:gd name="adj1" fmla="val 100000"/>
              <a:gd name="adj2" fmla="val 24079"/>
            </a:avLst>
          </a:prstGeom>
          <a:gradFill>
            <a:gsLst>
              <a:gs pos="100000">
                <a:schemeClr val="accent3">
                  <a:lumMod val="75000"/>
                </a:schemeClr>
              </a:gs>
              <a:gs pos="0">
                <a:schemeClr val="accent3">
                  <a:lumMod val="50000"/>
                </a:schemeClr>
              </a:gs>
            </a:gsLst>
            <a:lin ang="10800000" scaled="1"/>
          </a:gradFill>
          <a:ln w="12700" cap="flat" cmpd="sng" algn="ctr">
            <a:noFill/>
            <a:prstDash val="solid"/>
          </a:ln>
          <a:effectLst/>
        </p:spPr>
        <p:txBody>
          <a:bodyPr lIns="365760" rtlCol="0" anchor="ctr"/>
          <a:lstStyle/>
          <a:p>
            <a:pPr marL="0" marR="0" lvl="0" indent="0" algn="l" defTabSz="914377" rtl="0" eaLnBrk="1" fontAlgn="auto" latinLnBrk="0" hangingPunct="1">
              <a:lnSpc>
                <a:spcPct val="95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endParaRPr>
          </a:p>
        </p:txBody>
      </p:sp>
      <p:sp>
        <p:nvSpPr>
          <p:cNvPr id="66" name="Right Arrow 14">
            <a:extLst>
              <a:ext uri="{FF2B5EF4-FFF2-40B4-BE49-F238E27FC236}">
                <a16:creationId xmlns:a16="http://schemas.microsoft.com/office/drawing/2014/main" id="{63A32B52-A3D5-460B-A8C7-4C182C52340D}"/>
              </a:ext>
            </a:extLst>
          </p:cNvPr>
          <p:cNvSpPr/>
          <p:nvPr/>
        </p:nvSpPr>
        <p:spPr bwMode="auto">
          <a:xfrm>
            <a:off x="6607052" y="2808463"/>
            <a:ext cx="3157432" cy="1240583"/>
          </a:xfrm>
          <a:prstGeom prst="rightArrow">
            <a:avLst>
              <a:gd name="adj1" fmla="val 100000"/>
              <a:gd name="adj2" fmla="val 27589"/>
            </a:avLst>
          </a:prstGeom>
          <a:gradFill flip="none" rotWithShape="1">
            <a:gsLst>
              <a:gs pos="38000">
                <a:schemeClr val="accent3">
                  <a:lumMod val="80000"/>
                  <a:lumOff val="20000"/>
                </a:schemeClr>
              </a:gs>
              <a:gs pos="100000">
                <a:srgbClr val="497C71"/>
              </a:gs>
            </a:gsLst>
            <a:lin ang="10800000" scaled="1"/>
            <a:tileRect/>
          </a:gradFill>
          <a:ln w="12700" cap="flat" cmpd="sng" algn="ctr">
            <a:noFill/>
            <a:prstDash val="solid"/>
          </a:ln>
          <a:effectLst/>
        </p:spPr>
        <p:txBody>
          <a:bodyPr lIns="365760" rtlCol="0" anchor="ctr"/>
          <a:lstStyle/>
          <a:p>
            <a:pPr marL="0" marR="0" lvl="0" indent="0" algn="l" defTabSz="914377" rtl="0" eaLnBrk="1" fontAlgn="auto" latinLnBrk="0" hangingPunct="1">
              <a:lnSpc>
                <a:spcPct val="95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endParaRPr>
          </a:p>
        </p:txBody>
      </p:sp>
      <p:grpSp>
        <p:nvGrpSpPr>
          <p:cNvPr id="48" name="Group 47">
            <a:extLst>
              <a:ext uri="{FF2B5EF4-FFF2-40B4-BE49-F238E27FC236}">
                <a16:creationId xmlns:a16="http://schemas.microsoft.com/office/drawing/2014/main" id="{E16BB757-15CE-489C-BBD9-F99F4034C45C}"/>
              </a:ext>
            </a:extLst>
          </p:cNvPr>
          <p:cNvGrpSpPr/>
          <p:nvPr/>
        </p:nvGrpSpPr>
        <p:grpSpPr bwMode="gray">
          <a:xfrm>
            <a:off x="498965" y="2665104"/>
            <a:ext cx="1520971" cy="1520971"/>
            <a:chOff x="2253530" y="553761"/>
            <a:chExt cx="2342448" cy="2342449"/>
          </a:xfrm>
        </p:grpSpPr>
        <p:sp>
          <p:nvSpPr>
            <p:cNvPr id="49" name="Oval 48">
              <a:extLst>
                <a:ext uri="{FF2B5EF4-FFF2-40B4-BE49-F238E27FC236}">
                  <a16:creationId xmlns:a16="http://schemas.microsoft.com/office/drawing/2014/main" id="{E49D430D-47AB-4182-B506-D20769B9768D}"/>
                </a:ext>
              </a:extLst>
            </p:cNvPr>
            <p:cNvSpPr/>
            <p:nvPr/>
          </p:nvSpPr>
          <p:spPr bwMode="gray">
            <a:xfrm>
              <a:off x="2253530" y="553761"/>
              <a:ext cx="2342448" cy="2342449"/>
            </a:xfrm>
            <a:prstGeom prst="ellipse">
              <a:avLst/>
            </a:prstGeom>
            <a:gradFill flip="none" rotWithShape="1">
              <a:gsLst>
                <a:gs pos="100000">
                  <a:schemeClr val="accent3">
                    <a:lumMod val="50000"/>
                  </a:schemeClr>
                </a:gs>
                <a:gs pos="37000">
                  <a:srgbClr val="458370"/>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Microsoft Sans Serif"/>
                <a:ea typeface="+mn-ea"/>
                <a:cs typeface="+mn-cs"/>
              </a:endParaRPr>
            </a:p>
          </p:txBody>
        </p:sp>
        <p:sp>
          <p:nvSpPr>
            <p:cNvPr id="52" name="Oval 51">
              <a:extLst>
                <a:ext uri="{FF2B5EF4-FFF2-40B4-BE49-F238E27FC236}">
                  <a16:creationId xmlns:a16="http://schemas.microsoft.com/office/drawing/2014/main" id="{48AA5D21-057D-4FC1-B010-3028B32E620B}"/>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Microsoft Sans Serif"/>
                <a:ea typeface="+mn-ea"/>
                <a:cs typeface="+mn-cs"/>
              </a:endParaRPr>
            </a:p>
          </p:txBody>
        </p:sp>
      </p:grpSp>
      <p:grpSp>
        <p:nvGrpSpPr>
          <p:cNvPr id="61" name="Group 60">
            <a:extLst>
              <a:ext uri="{FF2B5EF4-FFF2-40B4-BE49-F238E27FC236}">
                <a16:creationId xmlns:a16="http://schemas.microsoft.com/office/drawing/2014/main" id="{F4B1C82F-D95F-416A-A438-2F735F79A957}"/>
              </a:ext>
            </a:extLst>
          </p:cNvPr>
          <p:cNvGrpSpPr/>
          <p:nvPr/>
        </p:nvGrpSpPr>
        <p:grpSpPr bwMode="gray">
          <a:xfrm>
            <a:off x="3053577" y="2665104"/>
            <a:ext cx="1520971" cy="1520971"/>
            <a:chOff x="2253530" y="553761"/>
            <a:chExt cx="2342448" cy="2342449"/>
          </a:xfrm>
        </p:grpSpPr>
        <p:sp>
          <p:nvSpPr>
            <p:cNvPr id="62" name="Oval 61">
              <a:extLst>
                <a:ext uri="{FF2B5EF4-FFF2-40B4-BE49-F238E27FC236}">
                  <a16:creationId xmlns:a16="http://schemas.microsoft.com/office/drawing/2014/main" id="{74EC0065-0E28-49B0-9F7F-FCC94298EBD9}"/>
                </a:ext>
              </a:extLst>
            </p:cNvPr>
            <p:cNvSpPr/>
            <p:nvPr/>
          </p:nvSpPr>
          <p:spPr bwMode="gray">
            <a:xfrm>
              <a:off x="2253530" y="553761"/>
              <a:ext cx="2342448" cy="2342449"/>
            </a:xfrm>
            <a:prstGeom prst="ellipse">
              <a:avLst/>
            </a:prstGeom>
            <a:gradFill flip="none" rotWithShape="1">
              <a:gsLst>
                <a:gs pos="100000">
                  <a:schemeClr val="accent3">
                    <a:lumMod val="65000"/>
                  </a:schemeClr>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Microsoft Sans Serif"/>
                <a:ea typeface="+mn-ea"/>
                <a:cs typeface="+mn-cs"/>
              </a:endParaRPr>
            </a:p>
          </p:txBody>
        </p:sp>
        <p:sp>
          <p:nvSpPr>
            <p:cNvPr id="63" name="Oval 62">
              <a:extLst>
                <a:ext uri="{FF2B5EF4-FFF2-40B4-BE49-F238E27FC236}">
                  <a16:creationId xmlns:a16="http://schemas.microsoft.com/office/drawing/2014/main" id="{EAC2048C-3BF0-43D0-9CB5-1F8B1ABABA69}"/>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Microsoft Sans Serif"/>
                <a:ea typeface="+mn-ea"/>
                <a:cs typeface="+mn-cs"/>
              </a:endParaRPr>
            </a:p>
          </p:txBody>
        </p:sp>
      </p:grpSp>
      <p:grpSp>
        <p:nvGrpSpPr>
          <p:cNvPr id="67" name="Group 66">
            <a:extLst>
              <a:ext uri="{FF2B5EF4-FFF2-40B4-BE49-F238E27FC236}">
                <a16:creationId xmlns:a16="http://schemas.microsoft.com/office/drawing/2014/main" id="{A60DFE18-E35F-4AC8-AF6A-8296FB721AE5}"/>
              </a:ext>
            </a:extLst>
          </p:cNvPr>
          <p:cNvGrpSpPr/>
          <p:nvPr/>
        </p:nvGrpSpPr>
        <p:grpSpPr bwMode="gray">
          <a:xfrm>
            <a:off x="5608189" y="2665104"/>
            <a:ext cx="1520971" cy="1520971"/>
            <a:chOff x="2253530" y="553761"/>
            <a:chExt cx="2342448" cy="2342449"/>
          </a:xfrm>
        </p:grpSpPr>
        <p:sp>
          <p:nvSpPr>
            <p:cNvPr id="68" name="Oval 67">
              <a:extLst>
                <a:ext uri="{FF2B5EF4-FFF2-40B4-BE49-F238E27FC236}">
                  <a16:creationId xmlns:a16="http://schemas.microsoft.com/office/drawing/2014/main" id="{68AFAFB3-65FB-49C2-B84D-6D885457EDED}"/>
                </a:ext>
              </a:extLst>
            </p:cNvPr>
            <p:cNvSpPr/>
            <p:nvPr/>
          </p:nvSpPr>
          <p:spPr bwMode="gray">
            <a:xfrm>
              <a:off x="2253530" y="553761"/>
              <a:ext cx="2342448" cy="2342449"/>
            </a:xfrm>
            <a:prstGeom prst="ellipse">
              <a:avLst/>
            </a:prstGeom>
            <a:gradFill flip="none" rotWithShape="1">
              <a:gsLst>
                <a:gs pos="100000">
                  <a:srgbClr val="4A8C78"/>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Microsoft Sans Serif"/>
                <a:ea typeface="+mn-ea"/>
                <a:cs typeface="+mn-cs"/>
              </a:endParaRPr>
            </a:p>
          </p:txBody>
        </p:sp>
        <p:sp>
          <p:nvSpPr>
            <p:cNvPr id="69" name="Oval 68">
              <a:extLst>
                <a:ext uri="{FF2B5EF4-FFF2-40B4-BE49-F238E27FC236}">
                  <a16:creationId xmlns:a16="http://schemas.microsoft.com/office/drawing/2014/main" id="{7B1ACEE4-787B-4743-A2A2-F4DC7B208903}"/>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Microsoft Sans Serif"/>
                <a:ea typeface="+mn-ea"/>
                <a:cs typeface="+mn-cs"/>
              </a:endParaRPr>
            </a:p>
          </p:txBody>
        </p:sp>
      </p:grpSp>
      <p:sp>
        <p:nvSpPr>
          <p:cNvPr id="71" name="Rectangle 70">
            <a:extLst>
              <a:ext uri="{FF2B5EF4-FFF2-40B4-BE49-F238E27FC236}">
                <a16:creationId xmlns:a16="http://schemas.microsoft.com/office/drawing/2014/main" id="{01678170-E314-45C3-B846-27C9929D63F4}"/>
              </a:ext>
            </a:extLst>
          </p:cNvPr>
          <p:cNvSpPr/>
          <p:nvPr/>
        </p:nvSpPr>
        <p:spPr>
          <a:xfrm>
            <a:off x="5752637" y="3698281"/>
            <a:ext cx="1192217" cy="175433"/>
          </a:xfrm>
          <a:prstGeom prst="rect">
            <a:avLst/>
          </a:prstGeom>
          <a:noFill/>
        </p:spPr>
        <p:txBody>
          <a:bodyPr wrap="square" lIns="0" tIns="0" rIns="0" bIns="0" rtlCol="0">
            <a:spAutoFit/>
          </a:bodyPr>
          <a:lstStyle/>
          <a:p>
            <a:pPr marL="0" marR="0" lvl="0" indent="0" algn="ctr" defTabSz="914377" rtl="0" eaLnBrk="1" fontAlgn="auto" latinLnBrk="0" hangingPunct="1">
              <a:lnSpc>
                <a:spcPct val="95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85000"/>
                    <a:lumOff val="15000"/>
                  </a:srgbClr>
                </a:solidFill>
                <a:effectLst/>
                <a:uLnTx/>
                <a:uFillTx/>
                <a:latin typeface="Microsoft Sans Serif"/>
                <a:ea typeface="+mn-ea"/>
                <a:cs typeface="+mn-cs"/>
              </a:rPr>
              <a:t>LTE eMBMS/enTV </a:t>
            </a:r>
          </a:p>
          <a:p>
            <a:pPr marL="0" marR="0" lvl="0" indent="0" algn="ctr" defTabSz="914377" rtl="0" eaLnBrk="1" fontAlgn="auto" latinLnBrk="0" hangingPunct="1">
              <a:lnSpc>
                <a:spcPct val="95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85000"/>
                    <a:lumOff val="15000"/>
                  </a:srgbClr>
                </a:solidFill>
                <a:effectLst/>
                <a:uLnTx/>
                <a:uFillTx/>
                <a:latin typeface="Microsoft Sans Serif"/>
                <a:ea typeface="+mn-ea"/>
                <a:cs typeface="+mn-cs"/>
              </a:rPr>
              <a:t>in 3GPP Rel-14</a:t>
            </a:r>
          </a:p>
        </p:txBody>
      </p:sp>
      <p:sp>
        <p:nvSpPr>
          <p:cNvPr id="96" name="Rectangle 95">
            <a:extLst>
              <a:ext uri="{FF2B5EF4-FFF2-40B4-BE49-F238E27FC236}">
                <a16:creationId xmlns:a16="http://schemas.microsoft.com/office/drawing/2014/main" id="{55945364-4714-4FB2-92EC-AD170EC4B561}"/>
              </a:ext>
            </a:extLst>
          </p:cNvPr>
          <p:cNvSpPr/>
          <p:nvPr/>
        </p:nvSpPr>
        <p:spPr>
          <a:xfrm>
            <a:off x="2008953" y="3256314"/>
            <a:ext cx="559769" cy="33855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icrosoft Sans Serif"/>
                <a:ea typeface="+mn-ea"/>
                <a:cs typeface="+mn-cs"/>
              </a:rPr>
              <a:t>LTE</a:t>
            </a:r>
          </a:p>
        </p:txBody>
      </p:sp>
      <p:sp>
        <p:nvSpPr>
          <p:cNvPr id="98" name="Rectangle 97">
            <a:extLst>
              <a:ext uri="{FF2B5EF4-FFF2-40B4-BE49-F238E27FC236}">
                <a16:creationId xmlns:a16="http://schemas.microsoft.com/office/drawing/2014/main" id="{17448377-1567-4216-A454-9CBA405B0ECA}"/>
              </a:ext>
            </a:extLst>
          </p:cNvPr>
          <p:cNvSpPr/>
          <p:nvPr/>
        </p:nvSpPr>
        <p:spPr>
          <a:xfrm>
            <a:off x="4557436" y="3256314"/>
            <a:ext cx="764953" cy="338554"/>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icrosoft Sans Serif"/>
                <a:ea typeface="+mn-ea"/>
                <a:cs typeface="+mn-cs"/>
              </a:rPr>
              <a:t>LTE-A</a:t>
            </a:r>
          </a:p>
        </p:txBody>
      </p:sp>
      <p:sp>
        <p:nvSpPr>
          <p:cNvPr id="51" name="TextBox 50"/>
          <p:cNvSpPr txBox="1"/>
          <p:nvPr/>
        </p:nvSpPr>
        <p:spPr>
          <a:xfrm>
            <a:off x="7218950" y="3077889"/>
            <a:ext cx="2597396" cy="701731"/>
          </a:xfrm>
          <a:prstGeom prst="rect">
            <a:avLst/>
          </a:prstGeom>
          <a:noFill/>
        </p:spPr>
        <p:txBody>
          <a:bodyPr wrap="square" lIns="0" tIns="0" rIns="0" bIns="0" rtlCol="0">
            <a:spAutoFit/>
          </a:bodyPr>
          <a:lstStyle/>
          <a:p>
            <a:pPr marL="0" marR="0" lvl="0" indent="0" algn="l" defTabSz="914377"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icrosoft Sans Serif" panose="020B0604020202020204" pitchFamily="34" charset="0"/>
              </a:rPr>
              <a:t>Further enhancements</a:t>
            </a:r>
            <a:r>
              <a:rPr kumimoji="0" lang="en-US" sz="1100" b="0" i="0" u="none" strike="noStrike" kern="1200" cap="none" spc="0" normalizeH="0" baseline="60000" noProof="0">
                <a:ln>
                  <a:noFill/>
                </a:ln>
                <a:solidFill>
                  <a:srgbClr val="FFFFFF"/>
                </a:solidFill>
                <a:effectLst/>
                <a:uLnTx/>
                <a:uFillTx/>
                <a:latin typeface="Microsoft Sans Serif" panose="020B0604020202020204" pitchFamily="34" charset="0"/>
                <a:ea typeface="+mn-ea"/>
                <a:cs typeface="Arial" panose="020B0604020202020204" pitchFamily="34" charset="0"/>
              </a:rPr>
              <a:t>5</a:t>
            </a:r>
            <a:r>
              <a:rPr kumimoji="0" lang="en-US" sz="16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icrosoft Sans Serif" panose="020B0604020202020204" pitchFamily="34" charset="0"/>
              </a:rPr>
              <a:t> </a:t>
            </a:r>
          </a:p>
          <a:p>
            <a:pPr marL="0" marR="0" lvl="0" indent="0" algn="l" defTabSz="914377"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icrosoft Sans Serif" panose="020B0604020202020204" pitchFamily="34" charset="0"/>
              </a:rPr>
              <a:t>to fully satisfy </a:t>
            </a:r>
            <a:r>
              <a:rPr kumimoji="0" lang="en-US" sz="1600" b="1" i="0" u="none" strike="noStrike" kern="1200" cap="none" spc="0" normalizeH="0" baseline="0" noProof="0">
                <a:ln>
                  <a:noFill/>
                </a:ln>
                <a:solidFill>
                  <a:srgbClr val="E04F4F"/>
                </a:solidFill>
                <a:effectLst/>
                <a:uLnTx/>
                <a:uFillTx/>
                <a:latin typeface="Microsoft Sans Serif" panose="020B0604020202020204" pitchFamily="34" charset="0"/>
                <a:ea typeface="+mn-ea"/>
                <a:cs typeface="Microsoft Sans Serif" panose="020B0604020202020204" pitchFamily="34" charset="0"/>
              </a:rPr>
              <a:t>5G </a:t>
            </a:r>
          </a:p>
          <a:p>
            <a:pPr marL="0" marR="0" lvl="0" indent="0" algn="l" defTabSz="914377"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E04F4F"/>
                </a:solidFill>
                <a:effectLst/>
                <a:uLnTx/>
                <a:uFillTx/>
                <a:latin typeface="Microsoft Sans Serif" panose="020B0604020202020204" pitchFamily="34" charset="0"/>
                <a:ea typeface="+mn-ea"/>
                <a:cs typeface="Microsoft Sans Serif" panose="020B0604020202020204" pitchFamily="34" charset="0"/>
              </a:rPr>
              <a:t>broadcast requirements</a:t>
            </a:r>
            <a:endParaRPr kumimoji="0" lang="en-US" sz="1600" b="1" i="0" u="none" strike="noStrike" kern="1200" cap="none" spc="0" normalizeH="0" baseline="30000" noProof="0">
              <a:ln>
                <a:noFill/>
              </a:ln>
              <a:solidFill>
                <a:srgbClr val="E04F4F"/>
              </a:solidFill>
              <a:effectLst/>
              <a:uLnTx/>
              <a:uFillTx/>
              <a:latin typeface="Microsoft Sans Serif" panose="020B0604020202020204" pitchFamily="34" charset="0"/>
              <a:ea typeface="+mn-ea"/>
              <a:cs typeface="Microsoft Sans Serif" panose="020B0604020202020204" pitchFamily="34" charset="0"/>
            </a:endParaRPr>
          </a:p>
        </p:txBody>
      </p:sp>
      <p:grpSp>
        <p:nvGrpSpPr>
          <p:cNvPr id="136" name="Group 135">
            <a:extLst>
              <a:ext uri="{FF2B5EF4-FFF2-40B4-BE49-F238E27FC236}">
                <a16:creationId xmlns:a16="http://schemas.microsoft.com/office/drawing/2014/main" id="{FFA493D5-8508-4583-B0E3-53D60053A1F2}"/>
              </a:ext>
            </a:extLst>
          </p:cNvPr>
          <p:cNvGrpSpPr/>
          <p:nvPr/>
        </p:nvGrpSpPr>
        <p:grpSpPr>
          <a:xfrm>
            <a:off x="9872032" y="2668041"/>
            <a:ext cx="1518075" cy="1515096"/>
            <a:chOff x="751442" y="2425084"/>
            <a:chExt cx="2011778" cy="2007833"/>
          </a:xfrm>
        </p:grpSpPr>
        <p:sp>
          <p:nvSpPr>
            <p:cNvPr id="137" name="Oval 136">
              <a:extLst>
                <a:ext uri="{FF2B5EF4-FFF2-40B4-BE49-F238E27FC236}">
                  <a16:creationId xmlns:a16="http://schemas.microsoft.com/office/drawing/2014/main" id="{73D5DA4F-31E5-441F-8AE8-1D9A18999308}"/>
                </a:ext>
              </a:extLst>
            </p:cNvPr>
            <p:cNvSpPr/>
            <p:nvPr/>
          </p:nvSpPr>
          <p:spPr bwMode="gray">
            <a:xfrm>
              <a:off x="751442" y="2425084"/>
              <a:ext cx="2011778" cy="2007833"/>
            </a:xfrm>
            <a:prstGeom prst="ellipse">
              <a:avLst/>
            </a:prstGeom>
            <a:gradFill>
              <a:gsLst>
                <a:gs pos="0">
                  <a:schemeClr val="accent1">
                    <a:lumMod val="75000"/>
                  </a:schemeClr>
                </a:gs>
                <a:gs pos="65000">
                  <a:schemeClr val="accent1"/>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err="1">
                <a:ln>
                  <a:noFill/>
                </a:ln>
                <a:solidFill>
                  <a:srgbClr val="314FD5"/>
                </a:solidFill>
                <a:effectLst/>
                <a:uLnTx/>
                <a:uFillTx/>
                <a:latin typeface="Microsoft Sans Serif" panose="020B0604020202020204" pitchFamily="34" charset="0"/>
                <a:ea typeface="+mn-ea"/>
                <a:cs typeface="+mn-cs"/>
              </a:endParaRPr>
            </a:p>
          </p:txBody>
        </p:sp>
        <p:grpSp>
          <p:nvGrpSpPr>
            <p:cNvPr id="138" name="Group 137">
              <a:extLst>
                <a:ext uri="{FF2B5EF4-FFF2-40B4-BE49-F238E27FC236}">
                  <a16:creationId xmlns:a16="http://schemas.microsoft.com/office/drawing/2014/main" id="{A30BB8B0-95C8-40E0-97AF-F739FAB2BF97}"/>
                </a:ext>
              </a:extLst>
            </p:cNvPr>
            <p:cNvGrpSpPr/>
            <p:nvPr/>
          </p:nvGrpSpPr>
          <p:grpSpPr bwMode="gray">
            <a:xfrm>
              <a:off x="833172" y="2504847"/>
              <a:ext cx="1848319" cy="1848306"/>
              <a:chOff x="1510678" y="4734152"/>
              <a:chExt cx="1045926" cy="1045920"/>
            </a:xfrm>
          </p:grpSpPr>
          <p:sp>
            <p:nvSpPr>
              <p:cNvPr id="140" name="Oval 139">
                <a:extLst>
                  <a:ext uri="{FF2B5EF4-FFF2-40B4-BE49-F238E27FC236}">
                    <a16:creationId xmlns:a16="http://schemas.microsoft.com/office/drawing/2014/main" id="{ADFEFAF6-6882-462A-91A0-868A553B1B00}"/>
                  </a:ext>
                </a:extLst>
              </p:cNvPr>
              <p:cNvSpPr/>
              <p:nvPr/>
            </p:nvSpPr>
            <p:spPr bwMode="gray">
              <a:xfrm>
                <a:off x="1510678" y="4734152"/>
                <a:ext cx="1045926" cy="1045920"/>
              </a:xfrm>
              <a:prstGeom prst="ellipse">
                <a:avLst/>
              </a:prstGeom>
              <a:gradFill>
                <a:gsLst>
                  <a:gs pos="0">
                    <a:schemeClr val="accent5">
                      <a:lumMod val="20000"/>
                      <a:lumOff val="80000"/>
                    </a:schemeClr>
                  </a:gs>
                  <a:gs pos="100000">
                    <a:schemeClr val="accent6">
                      <a:lumMod val="20000"/>
                      <a:lumOff val="80000"/>
                    </a:schemeClr>
                  </a:gs>
                </a:gsLst>
                <a:lin ang="18900000" scaled="0"/>
              </a:gradFill>
              <a:ln>
                <a:noFill/>
              </a:ln>
              <a:effectLst>
                <a:outerShdw blurRad="317500" dist="254000" dir="10800000" sx="85000" sy="85000" algn="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41" name="Oval 140">
                <a:extLst>
                  <a:ext uri="{FF2B5EF4-FFF2-40B4-BE49-F238E27FC236}">
                    <a16:creationId xmlns:a16="http://schemas.microsoft.com/office/drawing/2014/main" id="{F0CDF01F-756D-495F-8C7F-382E5667D815}"/>
                  </a:ext>
                </a:extLst>
              </p:cNvPr>
              <p:cNvSpPr/>
              <p:nvPr/>
            </p:nvSpPr>
            <p:spPr bwMode="gray">
              <a:xfrm>
                <a:off x="1590612" y="4814085"/>
                <a:ext cx="886057" cy="886054"/>
              </a:xfrm>
              <a:prstGeom prst="ellipse">
                <a:avLst/>
              </a:prstGeom>
              <a:gradFill>
                <a:gsLst>
                  <a:gs pos="0">
                    <a:srgbClr val="ECEFF3"/>
                  </a:gs>
                  <a:gs pos="65000">
                    <a:schemeClr val="bg1">
                      <a:lumMod val="0"/>
                      <a:lumOff val="100000"/>
                    </a:schemeClr>
                  </a:gs>
                </a:gsLst>
                <a:lin ang="18900000" scaled="0"/>
              </a:gradFill>
              <a:ln>
                <a:noFill/>
              </a:ln>
              <a:effectLst>
                <a:outerShdw blurRad="317500" dist="317500" dir="8100000" sx="85000" sy="85000" algn="t"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551" b="1" i="0" u="none" strike="noStrike" kern="1200" cap="none" spc="0" normalizeH="0" baseline="0" noProof="0">
                  <a:ln>
                    <a:noFill/>
                  </a:ln>
                  <a:solidFill>
                    <a:srgbClr val="4A5A74"/>
                  </a:solidFill>
                  <a:effectLst>
                    <a:innerShdw blurRad="63500" dist="50800" dir="13500000">
                      <a:srgbClr val="314FD5">
                        <a:lumMod val="50000"/>
                        <a:alpha val="15000"/>
                      </a:srgbClr>
                    </a:innerShdw>
                  </a:effectLst>
                  <a:uLnTx/>
                  <a:uFillTx/>
                  <a:latin typeface="Microsoft Sans Serif" panose="020B0604020202020204" pitchFamily="34" charset="0"/>
                  <a:ea typeface="+mn-ea"/>
                  <a:cs typeface="+mn-cs"/>
                </a:endParaRPr>
              </a:p>
            </p:txBody>
          </p:sp>
        </p:grpSp>
        <p:sp>
          <p:nvSpPr>
            <p:cNvPr id="139" name="Oval 138">
              <a:extLst>
                <a:ext uri="{FF2B5EF4-FFF2-40B4-BE49-F238E27FC236}">
                  <a16:creationId xmlns:a16="http://schemas.microsoft.com/office/drawing/2014/main" id="{8B47DEE7-E06B-440B-A630-C6DDB040844F}"/>
                </a:ext>
              </a:extLst>
            </p:cNvPr>
            <p:cNvSpPr/>
            <p:nvPr/>
          </p:nvSpPr>
          <p:spPr bwMode="gray">
            <a:xfrm>
              <a:off x="905556" y="2590748"/>
              <a:ext cx="1676513" cy="167650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3253DC"/>
                  </a:solidFill>
                  <a:effectLst>
                    <a:innerShdw blurRad="63500" dist="25400" dir="18900000">
                      <a:prstClr val="black">
                        <a:alpha val="35000"/>
                      </a:prstClr>
                    </a:innerShdw>
                  </a:effectLst>
                  <a:uLnTx/>
                  <a:uFillTx/>
                  <a:latin typeface="Microsoft Sans Serif" panose="020B0604020202020204" pitchFamily="34" charset="0"/>
                  <a:ea typeface="+mn-ea"/>
                  <a:cs typeface="+mn-cs"/>
                </a:rPr>
                <a:t>5G</a:t>
              </a:r>
              <a:endParaRPr kumimoji="0" lang="en-US" sz="3400" b="1" i="0" u="none" strike="noStrike" kern="1200" cap="none" spc="0" normalizeH="0" baseline="0" noProof="0">
                <a:ln>
                  <a:noFill/>
                </a:ln>
                <a:solidFill>
                  <a:srgbClr val="3253DC"/>
                </a:solidFill>
                <a:effectLst>
                  <a:innerShdw blurRad="63500" dist="25400" dir="18900000">
                    <a:prstClr val="black">
                      <a:alpha val="35000"/>
                    </a:prstClr>
                  </a:innerShdw>
                </a:effectLst>
                <a:uLnTx/>
                <a:uFillTx/>
                <a:latin typeface="Microsoft Sans Serif" panose="020B0604020202020204" pitchFamily="34" charset="0"/>
                <a:ea typeface="+mn-ea"/>
                <a:cs typeface="+mn-cs"/>
              </a:endParaRPr>
            </a:p>
          </p:txBody>
        </p:sp>
      </p:grpSp>
      <p:pic>
        <p:nvPicPr>
          <p:cNvPr id="42" name="Picture 41">
            <a:extLst>
              <a:ext uri="{FF2B5EF4-FFF2-40B4-BE49-F238E27FC236}">
                <a16:creationId xmlns:a16="http://schemas.microsoft.com/office/drawing/2014/main" id="{0B21D24D-4D02-4248-8D94-35AFD96068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17465" y="2967903"/>
            <a:ext cx="777003" cy="762231"/>
          </a:xfrm>
          <a:prstGeom prst="rect">
            <a:avLst/>
          </a:prstGeom>
        </p:spPr>
      </p:pic>
      <p:pic>
        <p:nvPicPr>
          <p:cNvPr id="43" name="Picture 42">
            <a:extLst>
              <a:ext uri="{FF2B5EF4-FFF2-40B4-BE49-F238E27FC236}">
                <a16:creationId xmlns:a16="http://schemas.microsoft.com/office/drawing/2014/main" id="{AAF32DDF-7875-43EF-9164-033386421E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98031" y="2967906"/>
            <a:ext cx="913787" cy="762228"/>
          </a:xfrm>
          <a:prstGeom prst="rect">
            <a:avLst/>
          </a:prstGeom>
        </p:spPr>
      </p:pic>
      <p:pic>
        <p:nvPicPr>
          <p:cNvPr id="44" name="Picture 43">
            <a:extLst>
              <a:ext uri="{FF2B5EF4-FFF2-40B4-BE49-F238E27FC236}">
                <a16:creationId xmlns:a16="http://schemas.microsoft.com/office/drawing/2014/main" id="{B517ED42-B985-48F4-A172-C50181A4C9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9991" y="2967905"/>
            <a:ext cx="679736" cy="762231"/>
          </a:xfrm>
          <a:prstGeom prst="rect">
            <a:avLst/>
          </a:prstGeom>
        </p:spPr>
      </p:pic>
      <p:sp>
        <p:nvSpPr>
          <p:cNvPr id="34" name="TextBox 33">
            <a:extLst>
              <a:ext uri="{FF2B5EF4-FFF2-40B4-BE49-F238E27FC236}">
                <a16:creationId xmlns:a16="http://schemas.microsoft.com/office/drawing/2014/main" id="{62B68582-FBD8-5E48-B90B-8F1F9CF6D4C8}"/>
              </a:ext>
            </a:extLst>
          </p:cNvPr>
          <p:cNvSpPr txBox="1"/>
          <p:nvPr/>
        </p:nvSpPr>
        <p:spPr>
          <a:xfrm>
            <a:off x="503751" y="5441707"/>
            <a:ext cx="2064971" cy="830997"/>
          </a:xfrm>
          <a:prstGeom prst="rect">
            <a:avLst/>
          </a:prstGeom>
          <a:solidFill>
            <a:schemeClr val="accent4">
              <a:lumMod val="20000"/>
              <a:lumOff val="80000"/>
            </a:schemeClr>
          </a:solid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rPr>
              <a:t>Target market </a:t>
            </a:r>
            <a:r>
              <a:rPr kumimoji="0" lang="en-US" sz="1800" b="0" i="0" u="none" strike="noStrike" kern="1200" cap="none" spc="0" normalizeH="0" baseline="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rPr>
              <a:t>focused on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rPr>
              <a:t>Cellular operators</a:t>
            </a:r>
            <a:endParaRPr kumimoji="0" lang="en-US" sz="1800" b="1" i="0" u="none" strike="noStrike" kern="1200" cap="none" spc="0" normalizeH="0" baseline="3000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endParaRPr>
          </a:p>
        </p:txBody>
      </p:sp>
      <p:sp>
        <p:nvSpPr>
          <p:cNvPr id="36" name="TextBox 35">
            <a:extLst>
              <a:ext uri="{FF2B5EF4-FFF2-40B4-BE49-F238E27FC236}">
                <a16:creationId xmlns:a16="http://schemas.microsoft.com/office/drawing/2014/main" id="{EFFA7492-CA2C-D743-814F-812B996021DF}"/>
              </a:ext>
            </a:extLst>
          </p:cNvPr>
          <p:cNvSpPr txBox="1"/>
          <p:nvPr/>
        </p:nvSpPr>
        <p:spPr>
          <a:xfrm>
            <a:off x="5603954" y="5431078"/>
            <a:ext cx="2449631" cy="830997"/>
          </a:xfrm>
          <a:prstGeom prst="rect">
            <a:avLst/>
          </a:prstGeom>
          <a:solidFill>
            <a:schemeClr val="accent4">
              <a:lumMod val="20000"/>
              <a:lumOff val="80000"/>
            </a:schemeClr>
          </a:solid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Microsoft Sans Serif" panose="020B0604020202020204" pitchFamily="34" charset="0"/>
                <a:ea typeface="+mn-ea"/>
                <a:cs typeface="Microsoft Sans Serif" panose="020B0604020202020204" pitchFamily="34" charset="0"/>
              </a:rPr>
              <a:t>Target market </a:t>
            </a:r>
            <a:r>
              <a:rPr kumimoji="0" lang="en-US" sz="1800" b="0" i="0" u="none" strike="noStrike" kern="1200" cap="none" spc="0" normalizeH="0" baseline="0" noProof="0">
                <a:ln>
                  <a:noFill/>
                </a:ln>
                <a:solidFill>
                  <a:srgbClr val="FF0000"/>
                </a:solidFill>
                <a:effectLst/>
                <a:uLnTx/>
                <a:uFillTx/>
                <a:latin typeface="Microsoft Sans Serif" panose="020B0604020202020204" pitchFamily="34" charset="0"/>
                <a:ea typeface="+mn-ea"/>
                <a:cs typeface="Microsoft Sans Serif" panose="020B0604020202020204" pitchFamily="34" charset="0"/>
              </a:rPr>
              <a:t>expanded to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Microsoft Sans Serif" panose="020B0604020202020204" pitchFamily="34" charset="0"/>
                <a:ea typeface="+mn-ea"/>
                <a:cs typeface="Microsoft Sans Serif" panose="020B0604020202020204" pitchFamily="34" charset="0"/>
              </a:rPr>
              <a:t>Broadcasters</a:t>
            </a:r>
            <a:endParaRPr kumimoji="0" lang="en-US" sz="1800" b="1" i="0" u="none" strike="noStrike" kern="1200" cap="none" spc="0" normalizeH="0" baseline="30000" noProof="0">
              <a:ln>
                <a:noFill/>
              </a:ln>
              <a:solidFill>
                <a:srgbClr val="FF0000"/>
              </a:solidFill>
              <a:effectLst/>
              <a:uLnTx/>
              <a:uFillTx/>
              <a:latin typeface="Microsoft Sans Serif" panose="020B0604020202020204" pitchFamily="34" charset="0"/>
              <a:ea typeface="+mn-ea"/>
              <a:cs typeface="Microsoft Sans Serif" panose="020B0604020202020204" pitchFamily="34" charset="0"/>
            </a:endParaRPr>
          </a:p>
        </p:txBody>
      </p:sp>
      <p:sp>
        <p:nvSpPr>
          <p:cNvPr id="37" name="TextBox 36">
            <a:extLst>
              <a:ext uri="{FF2B5EF4-FFF2-40B4-BE49-F238E27FC236}">
                <a16:creationId xmlns:a16="http://schemas.microsoft.com/office/drawing/2014/main" id="{F093BC3A-DE56-424A-BE5B-3A72736F61EE}"/>
              </a:ext>
            </a:extLst>
          </p:cNvPr>
          <p:cNvSpPr txBox="1"/>
          <p:nvPr/>
        </p:nvSpPr>
        <p:spPr>
          <a:xfrm>
            <a:off x="5603954" y="4921099"/>
            <a:ext cx="2911052" cy="24622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Microsoft Sans Serif" panose="020B0604020202020204" pitchFamily="34" charset="0"/>
                <a:ea typeface="+mn-ea"/>
                <a:cs typeface="Microsoft Sans Serif" panose="020B0604020202020204" pitchFamily="34" charset="0"/>
              </a:rPr>
              <a:t>3GPP Rel-14 (completed)</a:t>
            </a:r>
          </a:p>
        </p:txBody>
      </p:sp>
      <p:sp>
        <p:nvSpPr>
          <p:cNvPr id="38" name="TextBox 37">
            <a:extLst>
              <a:ext uri="{FF2B5EF4-FFF2-40B4-BE49-F238E27FC236}">
                <a16:creationId xmlns:a16="http://schemas.microsoft.com/office/drawing/2014/main" id="{3B068532-D6F3-409F-950B-1157E287B892}"/>
              </a:ext>
            </a:extLst>
          </p:cNvPr>
          <p:cNvSpPr txBox="1"/>
          <p:nvPr/>
        </p:nvSpPr>
        <p:spPr>
          <a:xfrm>
            <a:off x="9258194" y="4296766"/>
            <a:ext cx="2911052" cy="553998"/>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rPr>
              <a:t>Enabling terrestrial broadcast and expanding to new services; Meeting </a:t>
            </a:r>
            <a:r>
              <a:rPr kumimoji="0" lang="en-US" sz="1200" b="0" i="0" u="none" strike="noStrike" kern="1200" cap="none" spc="0" normalizeH="0" baseline="0" noProof="0">
                <a:ln>
                  <a:noFill/>
                </a:ln>
                <a:solidFill>
                  <a:srgbClr val="13161E"/>
                </a:solidFill>
                <a:effectLst/>
                <a:uLnTx/>
                <a:uFillTx/>
                <a:latin typeface="Microsoft Sans Serif" panose="020B0604020202020204" pitchFamily="34" charset="0"/>
                <a:ea typeface="+mn-ea"/>
                <a:cs typeface="Microsoft Sans Serif" panose="020B0604020202020204" pitchFamily="34" charset="0"/>
              </a:rPr>
              <a:t>all</a:t>
            </a:r>
            <a:r>
              <a:rPr kumimoji="0" lang="en-US" sz="1200" b="0" i="0" u="none" strike="noStrike" kern="1200" cap="none" spc="0" normalizeH="0" baseline="0" noProof="0">
                <a:ln>
                  <a:noFill/>
                </a:ln>
                <a:solidFill>
                  <a:srgbClr val="000000">
                    <a:lumMod val="85000"/>
                    <a:lumOff val="15000"/>
                  </a:srgbClr>
                </a:solidFill>
                <a:effectLst/>
                <a:uLnTx/>
                <a:uFillTx/>
                <a:latin typeface="Microsoft Sans Serif" panose="020B0604020202020204" pitchFamily="34" charset="0"/>
                <a:ea typeface="+mn-ea"/>
                <a:cs typeface="Microsoft Sans Serif" panose="020B0604020202020204" pitchFamily="34" charset="0"/>
              </a:rPr>
              <a:t> 5G Broadcast requirements in Rel-16</a:t>
            </a:r>
          </a:p>
        </p:txBody>
      </p:sp>
      <p:sp>
        <p:nvSpPr>
          <p:cNvPr id="40" name="TextBox 39">
            <a:extLst>
              <a:ext uri="{FF2B5EF4-FFF2-40B4-BE49-F238E27FC236}">
                <a16:creationId xmlns:a16="http://schemas.microsoft.com/office/drawing/2014/main" id="{5156AA88-4C33-4283-904C-A550DB89D30A}"/>
              </a:ext>
            </a:extLst>
          </p:cNvPr>
          <p:cNvSpPr txBox="1"/>
          <p:nvPr/>
        </p:nvSpPr>
        <p:spPr>
          <a:xfrm>
            <a:off x="9258194" y="5431077"/>
            <a:ext cx="2789167" cy="1384995"/>
          </a:xfrm>
          <a:prstGeom prst="rect">
            <a:avLst/>
          </a:prstGeom>
          <a:solidFill>
            <a:schemeClr val="accent4">
              <a:lumMod val="20000"/>
              <a:lumOff val="80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5G broadcast is a “</a:t>
            </a:r>
            <a:r>
              <a:rPr kumimoji="0" lang="en-US" sz="1800" b="1" i="0" u="none" strike="noStrike" kern="1200" cap="none" spc="0" normalizeH="0" baseline="0" noProof="0">
                <a:ln>
                  <a:noFill/>
                </a:ln>
                <a:solidFill>
                  <a:srgbClr val="E71324"/>
                </a:solidFill>
                <a:effectLst/>
                <a:uLnTx/>
                <a:uFillTx/>
                <a:latin typeface="Microsoft Sans Serif"/>
                <a:ea typeface="+mn-ea"/>
                <a:cs typeface="+mn-cs"/>
              </a:rPr>
              <a:t>broadcast standard</a:t>
            </a:r>
            <a:r>
              <a:rPr kumimoji="0" lang="en-US" sz="1800" b="0" i="0" u="none" strike="noStrike" kern="1200" cap="none" spc="0" normalizeH="0" baseline="0" noProof="0">
                <a:ln>
                  <a:noFill/>
                </a:ln>
                <a:solidFill>
                  <a:srgbClr val="13161E"/>
                </a:solidFill>
                <a:effectLst/>
                <a:uLnTx/>
                <a:uFillTx/>
                <a:latin typeface="Microsoft Sans Serif"/>
                <a:ea typeface="+mn-ea"/>
                <a:cs typeface="+mn-cs"/>
              </a:rPr>
              <a:t>” (same target as DVB or ATSC) based on </a:t>
            </a:r>
            <a:r>
              <a:rPr kumimoji="0" lang="en-US" sz="1800" b="1" i="0" u="none" strike="noStrike" kern="1200" cap="none" spc="0" normalizeH="0" baseline="0" noProof="0">
                <a:ln>
                  <a:noFill/>
                </a:ln>
                <a:solidFill>
                  <a:srgbClr val="E71324"/>
                </a:solidFill>
                <a:effectLst/>
                <a:uLnTx/>
                <a:uFillTx/>
                <a:latin typeface="Microsoft Sans Serif"/>
                <a:ea typeface="+mn-ea"/>
                <a:cs typeface="+mn-cs"/>
              </a:rPr>
              <a:t>3GPP silicon and ecosystem</a:t>
            </a: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5" name="Speech Bubble: Oval 4">
            <a:extLst>
              <a:ext uri="{FF2B5EF4-FFF2-40B4-BE49-F238E27FC236}">
                <a16:creationId xmlns:a16="http://schemas.microsoft.com/office/drawing/2014/main" id="{D79EA825-2121-96B0-3FEB-9434AA0683FC}"/>
              </a:ext>
            </a:extLst>
          </p:cNvPr>
          <p:cNvSpPr/>
          <p:nvPr/>
        </p:nvSpPr>
        <p:spPr>
          <a:xfrm>
            <a:off x="7218950" y="318287"/>
            <a:ext cx="4828411" cy="2309899"/>
          </a:xfrm>
          <a:prstGeom prst="wedgeEllipseCallout">
            <a:avLst>
              <a:gd name="adj1" fmla="val -54914"/>
              <a:gd name="adj2" fmla="val 5859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a:ln>
                  <a:noFill/>
                </a:ln>
                <a:solidFill>
                  <a:srgbClr val="39A3B5"/>
                </a:solidFill>
                <a:effectLst/>
                <a:uLnTx/>
                <a:uFillTx/>
                <a:latin typeface="Microsoft Sans Serif"/>
                <a:ea typeface="+mn-ea"/>
                <a:cs typeface="Microsoft Sans Serif" panose="020B0604020202020204" pitchFamily="34" charset="0"/>
              </a:rPr>
              <a:t>3GPP could have taken a radical approach to define a clean slate radio system to meet the broadcasters’ requirements, instead a more pragmatic route was chosen. Experiences from the past with dedicated modems such as </a:t>
            </a:r>
            <a:r>
              <a:rPr kumimoji="0" lang="en-US" sz="1100" b="0" i="0" u="none" strike="noStrike" kern="1200" cap="none" spc="0" normalizeH="0" baseline="0" noProof="0" err="1">
                <a:ln>
                  <a:noFill/>
                </a:ln>
                <a:solidFill>
                  <a:srgbClr val="39A3B5"/>
                </a:solidFill>
                <a:effectLst/>
                <a:uLnTx/>
                <a:uFillTx/>
                <a:latin typeface="Microsoft Sans Serif"/>
                <a:ea typeface="+mn-ea"/>
                <a:cs typeface="Microsoft Sans Serif" panose="020B0604020202020204" pitchFamily="34" charset="0"/>
              </a:rPr>
              <a:t>MediaFLO</a:t>
            </a:r>
            <a:r>
              <a:rPr kumimoji="0" lang="en-US" sz="1100" b="0" i="0" u="none" strike="noStrike" kern="1200" cap="none" spc="0" normalizeH="0" baseline="0" noProof="0">
                <a:ln>
                  <a:noFill/>
                </a:ln>
                <a:solidFill>
                  <a:srgbClr val="39A3B5"/>
                </a:solidFill>
                <a:effectLst/>
                <a:uLnTx/>
                <a:uFillTx/>
                <a:latin typeface="Microsoft Sans Serif"/>
                <a:ea typeface="+mn-ea"/>
                <a:cs typeface="Microsoft Sans Serif" panose="020B0604020202020204" pitchFamily="34" charset="0"/>
              </a:rPr>
              <a:t> or DVB-H, and the need for easy integration into mainstream mobile devices, led to the decision to evolve </a:t>
            </a:r>
            <a:r>
              <a:rPr kumimoji="0" lang="en-US" sz="1100" b="0" i="0" u="none" strike="noStrike" kern="1200" cap="none" spc="0" normalizeH="0" baseline="0" noProof="0" err="1">
                <a:ln>
                  <a:noFill/>
                </a:ln>
                <a:solidFill>
                  <a:srgbClr val="39A3B5"/>
                </a:solidFill>
                <a:effectLst/>
                <a:uLnTx/>
                <a:uFillTx/>
                <a:latin typeface="Microsoft Sans Serif"/>
                <a:ea typeface="+mn-ea"/>
                <a:cs typeface="Microsoft Sans Serif" panose="020B0604020202020204" pitchFamily="34" charset="0"/>
              </a:rPr>
              <a:t>eMBMS</a:t>
            </a:r>
            <a:r>
              <a:rPr kumimoji="0" lang="en-US" sz="1100" b="0" i="0" u="none" strike="noStrike" kern="1200" cap="none" spc="0" normalizeH="0" baseline="0" noProof="0">
                <a:ln>
                  <a:noFill/>
                </a:ln>
                <a:solidFill>
                  <a:srgbClr val="39A3B5"/>
                </a:solidFill>
                <a:effectLst/>
                <a:uLnTx/>
                <a:uFillTx/>
                <a:latin typeface="Microsoft Sans Serif"/>
                <a:ea typeface="+mn-ea"/>
                <a:cs typeface="Microsoft Sans Serif" panose="020B0604020202020204" pitchFamily="34" charset="0"/>
              </a:rPr>
              <a:t> to LTE-based 5G Broadcast instead of any radical new designs.</a:t>
            </a:r>
          </a:p>
        </p:txBody>
      </p:sp>
      <p:sp>
        <p:nvSpPr>
          <p:cNvPr id="39" name="TextBox 38">
            <a:extLst>
              <a:ext uri="{FF2B5EF4-FFF2-40B4-BE49-F238E27FC236}">
                <a16:creationId xmlns:a16="http://schemas.microsoft.com/office/drawing/2014/main" id="{AD1DC82E-80ED-4D95-944E-1148AEEA943B}"/>
              </a:ext>
            </a:extLst>
          </p:cNvPr>
          <p:cNvSpPr txBox="1"/>
          <p:nvPr/>
        </p:nvSpPr>
        <p:spPr>
          <a:xfrm>
            <a:off x="9427962" y="4975373"/>
            <a:ext cx="2571516" cy="24622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Microsoft Sans Serif" panose="020B0604020202020204" pitchFamily="34" charset="0"/>
                <a:ea typeface="+mn-ea"/>
                <a:cs typeface="Microsoft Sans Serif" panose="020B0604020202020204" pitchFamily="34" charset="0"/>
              </a:rPr>
              <a:t>3GPP Rel-16 (completed)</a:t>
            </a:r>
          </a:p>
        </p:txBody>
      </p:sp>
      <p:sp>
        <p:nvSpPr>
          <p:cNvPr id="4" name="Footer Placeholder 1">
            <a:extLst>
              <a:ext uri="{FF2B5EF4-FFF2-40B4-BE49-F238E27FC236}">
                <a16:creationId xmlns:a16="http://schemas.microsoft.com/office/drawing/2014/main" id="{C0032430-823F-60BF-3A1D-A0C8F1621E1E}"/>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 Amsterdam, The Netherlands</a:t>
            </a:r>
          </a:p>
        </p:txBody>
      </p:sp>
      <p:sp>
        <p:nvSpPr>
          <p:cNvPr id="6" name="TextBox 5">
            <a:extLst>
              <a:ext uri="{FF2B5EF4-FFF2-40B4-BE49-F238E27FC236}">
                <a16:creationId xmlns:a16="http://schemas.microsoft.com/office/drawing/2014/main" id="{0338F4C4-8E1F-F13A-6A77-995335656156}"/>
              </a:ext>
            </a:extLst>
          </p:cNvPr>
          <p:cNvSpPr txBox="1"/>
          <p:nvPr/>
        </p:nvSpPr>
        <p:spPr>
          <a:xfrm>
            <a:off x="7679440" y="728795"/>
            <a:ext cx="3907430" cy="1728358"/>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3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3GPP could have taken a radical approach to define a clean slate radio system to meet the broadcasters’ requirements, instead a more pragmatic route was chosen. Experiences from the past with dedicated modems such as </a:t>
            </a:r>
            <a:r>
              <a:rPr kumimoji="0" lang="en-US" sz="13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rPr>
              <a:t>MediaFLO</a:t>
            </a:r>
            <a:r>
              <a:rPr kumimoji="0" lang="en-US" sz="13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or DVB-H, and the need for easy integration into mainstream mobile devices, led to the decision to evolve </a:t>
            </a:r>
            <a:r>
              <a:rPr kumimoji="0" lang="en-US" sz="13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rPr>
              <a:t>eMBMS</a:t>
            </a:r>
            <a:r>
              <a:rPr kumimoji="0" lang="en-US" sz="13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to LTE-based 5G Broadcast instead of any radical new designs.</a:t>
            </a:r>
          </a:p>
          <a:p>
            <a:pPr marL="0" marR="0" lvl="0" indent="0" algn="l" defTabSz="914400" rtl="0" eaLnBrk="1" fontAlgn="auto" latinLnBrk="0" hangingPunct="1">
              <a:lnSpc>
                <a:spcPct val="96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1632923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EF62CB-FA57-DC95-D6B1-CAEFB5F8820F}"/>
              </a:ext>
            </a:extLst>
          </p:cNvPr>
          <p:cNvSpPr>
            <a:spLocks noGrp="1"/>
          </p:cNvSpPr>
          <p:nvPr>
            <p:ph type="title"/>
          </p:nvPr>
        </p:nvSpPr>
        <p:spPr>
          <a:xfrm>
            <a:off x="495300" y="565125"/>
            <a:ext cx="11187112" cy="439479"/>
          </a:xfrm>
        </p:spPr>
        <p:txBody>
          <a:bodyPr/>
          <a:lstStyle/>
          <a:p>
            <a:r>
              <a:rPr lang="de-DE"/>
              <a:t>RAN: MBMS </a:t>
            </a:r>
            <a:r>
              <a:rPr lang="de-DE">
                <a:sym typeface="Wingdings" panose="05000000000000000000" pitchFamily="2" charset="2"/>
              </a:rPr>
              <a:t> 5G Broadcast Evolution</a:t>
            </a:r>
            <a:endParaRPr lang="en-US"/>
          </a:p>
        </p:txBody>
      </p:sp>
      <p:sp>
        <p:nvSpPr>
          <p:cNvPr id="5" name="Footer Placeholder 1">
            <a:extLst>
              <a:ext uri="{FF2B5EF4-FFF2-40B4-BE49-F238E27FC236}">
                <a16:creationId xmlns:a16="http://schemas.microsoft.com/office/drawing/2014/main" id="{8F957AE3-EA3D-789C-7958-CA83C5955CDC}"/>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 Amsterdam, The Netherlands</a:t>
            </a:r>
          </a:p>
        </p:txBody>
      </p:sp>
      <p:sp>
        <p:nvSpPr>
          <p:cNvPr id="2" name="L-Shape 1">
            <a:extLst>
              <a:ext uri="{FF2B5EF4-FFF2-40B4-BE49-F238E27FC236}">
                <a16:creationId xmlns:a16="http://schemas.microsoft.com/office/drawing/2014/main" id="{4B7AA112-651C-542A-AB7E-A82895EEACF5}"/>
              </a:ext>
            </a:extLst>
          </p:cNvPr>
          <p:cNvSpPr/>
          <p:nvPr/>
        </p:nvSpPr>
        <p:spPr>
          <a:xfrm rot="5400000">
            <a:off x="901478" y="3117632"/>
            <a:ext cx="341137" cy="1197260"/>
          </a:xfrm>
          <a:prstGeom prst="corner">
            <a:avLst>
              <a:gd name="adj1" fmla="val 16120"/>
              <a:gd name="adj2" fmla="val 16110"/>
            </a:avLst>
          </a:prstGeom>
          <a:solidFill>
            <a:srgbClr val="7BA0FF">
              <a:hueOff val="0"/>
              <a:satOff val="0"/>
              <a:lumOff val="0"/>
              <a:alphaOff val="0"/>
              <a:shade val="80000"/>
              <a:satMod val="150000"/>
            </a:srgbClr>
          </a:solidFill>
          <a:ln w="9525" cap="flat" cmpd="sng" algn="ctr">
            <a:solidFill>
              <a:srgbClr val="7BA0FF">
                <a:hueOff val="0"/>
                <a:satOff val="0"/>
                <a:lumOff val="0"/>
                <a:alphaOff val="0"/>
              </a:srgb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sp>
        <p:nvSpPr>
          <p:cNvPr id="6" name="Freeform: Shape 5">
            <a:extLst>
              <a:ext uri="{FF2B5EF4-FFF2-40B4-BE49-F238E27FC236}">
                <a16:creationId xmlns:a16="http://schemas.microsoft.com/office/drawing/2014/main" id="{5A405D31-BCDF-FEDF-6DCC-A910EB74E094}"/>
              </a:ext>
            </a:extLst>
          </p:cNvPr>
          <p:cNvSpPr/>
          <p:nvPr/>
        </p:nvSpPr>
        <p:spPr>
          <a:xfrm>
            <a:off x="542566" y="3647196"/>
            <a:ext cx="1730795" cy="449212"/>
          </a:xfrm>
          <a:custGeom>
            <a:avLst/>
            <a:gdLst>
              <a:gd name="connsiteX0" fmla="*/ 0 w 1814784"/>
              <a:gd name="connsiteY0" fmla="*/ 0 h 540754"/>
              <a:gd name="connsiteX1" fmla="*/ 1814784 w 1814784"/>
              <a:gd name="connsiteY1" fmla="*/ 0 h 540754"/>
              <a:gd name="connsiteX2" fmla="*/ 1814784 w 1814784"/>
              <a:gd name="connsiteY2" fmla="*/ 540754 h 540754"/>
              <a:gd name="connsiteX3" fmla="*/ 0 w 1814784"/>
              <a:gd name="connsiteY3" fmla="*/ 540754 h 540754"/>
              <a:gd name="connsiteX4" fmla="*/ 0 w 181478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784" h="540754">
                <a:moveTo>
                  <a:pt x="0" y="0"/>
                </a:moveTo>
                <a:lnTo>
                  <a:pt x="1814784" y="0"/>
                </a:lnTo>
                <a:lnTo>
                  <a:pt x="1814784" y="540754"/>
                </a:lnTo>
                <a:lnTo>
                  <a:pt x="0" y="540754"/>
                </a:lnTo>
                <a:lnTo>
                  <a:pt x="0" y="0"/>
                </a:lnTo>
                <a:close/>
              </a:path>
            </a:pathLst>
          </a:custGeom>
          <a:noFill/>
          <a:ln>
            <a:noFill/>
          </a:ln>
          <a:effectLst/>
        </p:spPr>
        <p:txBody>
          <a:bodyPr spcFirstLastPara="0" vert="horz" wrap="square" lIns="53340" tIns="53340" rIns="53340" bIns="53340" numCol="1" spcCol="1270" anchor="t" anchorCtr="0">
            <a:noAutofit/>
          </a:bodyPr>
          <a:lstStyle/>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1" i="0" u="none" strike="noStrike" kern="0" cap="none" spc="0" normalizeH="0" baseline="0" noProof="0">
                <a:ln>
                  <a:noFill/>
                </a:ln>
                <a:solidFill>
                  <a:srgbClr val="2853DC"/>
                </a:solidFill>
                <a:effectLst/>
                <a:uLnTx/>
                <a:uFillTx/>
                <a:latin typeface="Microsoft Sans Serif"/>
                <a:ea typeface="+mn-ea"/>
                <a:cs typeface="+mn-cs"/>
              </a:rPr>
              <a:t>Mixed unicast/MBMS carrier </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rPr>
              <a:t>15 kHz numerology</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rPr>
              <a:t>Extended CP of 16.7us</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rPr>
              <a:t>Multi-cell transmission only (MBSFN)</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rPr>
              <a:t>Up to 60% of subframes for MBSFN transmission</a:t>
            </a:r>
          </a:p>
          <a:p>
            <a:pPr marL="0" marR="0" lvl="0" indent="0" algn="l" defTabSz="622300" rtl="0" eaLnBrk="1" fontAlgn="auto"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sp>
        <p:nvSpPr>
          <p:cNvPr id="7" name="Isosceles Triangle 6">
            <a:extLst>
              <a:ext uri="{FF2B5EF4-FFF2-40B4-BE49-F238E27FC236}">
                <a16:creationId xmlns:a16="http://schemas.microsoft.com/office/drawing/2014/main" id="{FCBA6C3A-FB64-C1D9-6758-2BA96C7F5DD2}"/>
              </a:ext>
            </a:extLst>
          </p:cNvPr>
          <p:cNvSpPr/>
          <p:nvPr/>
        </p:nvSpPr>
        <p:spPr>
          <a:xfrm>
            <a:off x="1742158" y="3385795"/>
            <a:ext cx="208448" cy="159900"/>
          </a:xfrm>
          <a:prstGeom prst="triangle">
            <a:avLst>
              <a:gd name="adj" fmla="val 100000"/>
            </a:avLst>
          </a:prstGeom>
          <a:solidFill>
            <a:srgbClr val="39A3B5">
              <a:hueOff val="0"/>
              <a:satOff val="0"/>
              <a:lumOff val="0"/>
              <a:alphaOff val="0"/>
              <a:shade val="80000"/>
              <a:satMod val="150000"/>
            </a:srgbClr>
          </a:solidFill>
          <a:ln w="9525" cap="flat" cmpd="sng" algn="ctr">
            <a:solidFill>
              <a:srgbClr val="39A3B5">
                <a:hueOff val="0"/>
                <a:satOff val="0"/>
                <a:lumOff val="0"/>
                <a:alphaOff val="0"/>
              </a:srgb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sp>
        <p:nvSpPr>
          <p:cNvPr id="8" name="L-Shape 7">
            <a:extLst>
              <a:ext uri="{FF2B5EF4-FFF2-40B4-BE49-F238E27FC236}">
                <a16:creationId xmlns:a16="http://schemas.microsoft.com/office/drawing/2014/main" id="{305820FC-6EAD-6536-CF01-F87F1C81F18A}"/>
              </a:ext>
            </a:extLst>
          </p:cNvPr>
          <p:cNvSpPr/>
          <p:nvPr/>
        </p:nvSpPr>
        <p:spPr>
          <a:xfrm rot="5400000">
            <a:off x="2648295" y="2730234"/>
            <a:ext cx="341137" cy="1289786"/>
          </a:xfrm>
          <a:prstGeom prst="corner">
            <a:avLst>
              <a:gd name="adj1" fmla="val 16120"/>
              <a:gd name="adj2" fmla="val 16110"/>
            </a:avLst>
          </a:prstGeom>
          <a:solidFill>
            <a:srgbClr val="82CBD7">
              <a:hueOff val="0"/>
              <a:satOff val="0"/>
              <a:lumOff val="0"/>
              <a:alphaOff val="0"/>
              <a:shade val="80000"/>
              <a:satMod val="150000"/>
            </a:srgbClr>
          </a:solidFill>
          <a:ln w="9525" cap="flat" cmpd="sng" algn="ctr">
            <a:solidFill>
              <a:srgbClr val="82CBD7">
                <a:hueOff val="0"/>
                <a:satOff val="0"/>
                <a:lumOff val="0"/>
                <a:alphaOff val="0"/>
              </a:srgb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sp>
        <p:nvSpPr>
          <p:cNvPr id="9" name="Freeform: Shape 8">
            <a:extLst>
              <a:ext uri="{FF2B5EF4-FFF2-40B4-BE49-F238E27FC236}">
                <a16:creationId xmlns:a16="http://schemas.microsoft.com/office/drawing/2014/main" id="{B17B86E9-6CCA-EA00-77FA-8897C6D4E00A}"/>
              </a:ext>
            </a:extLst>
          </p:cNvPr>
          <p:cNvSpPr/>
          <p:nvPr/>
        </p:nvSpPr>
        <p:spPr>
          <a:xfrm>
            <a:off x="2273362" y="3286496"/>
            <a:ext cx="1564887" cy="449212"/>
          </a:xfrm>
          <a:custGeom>
            <a:avLst/>
            <a:gdLst>
              <a:gd name="connsiteX0" fmla="*/ 0 w 1769034"/>
              <a:gd name="connsiteY0" fmla="*/ 0 h 540754"/>
              <a:gd name="connsiteX1" fmla="*/ 1769034 w 1769034"/>
              <a:gd name="connsiteY1" fmla="*/ 0 h 540754"/>
              <a:gd name="connsiteX2" fmla="*/ 1769034 w 1769034"/>
              <a:gd name="connsiteY2" fmla="*/ 540754 h 540754"/>
              <a:gd name="connsiteX3" fmla="*/ 0 w 1769034"/>
              <a:gd name="connsiteY3" fmla="*/ 540754 h 540754"/>
              <a:gd name="connsiteX4" fmla="*/ 0 w 176903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034" h="540754">
                <a:moveTo>
                  <a:pt x="0" y="0"/>
                </a:moveTo>
                <a:lnTo>
                  <a:pt x="1769034" y="0"/>
                </a:lnTo>
                <a:lnTo>
                  <a:pt x="1769034" y="540754"/>
                </a:lnTo>
                <a:lnTo>
                  <a:pt x="0" y="540754"/>
                </a:lnTo>
                <a:lnTo>
                  <a:pt x="0" y="0"/>
                </a:lnTo>
                <a:close/>
              </a:path>
            </a:pathLst>
          </a:custGeom>
          <a:noFill/>
          <a:ln>
            <a:noFill/>
          </a:ln>
          <a:effectLst/>
        </p:spPr>
        <p:txBody>
          <a:bodyPr spcFirstLastPara="0" vert="horz" wrap="square" lIns="53340" tIns="53340" rIns="53340" bIns="53340" numCol="1" spcCol="1270" anchor="t" anchorCtr="0">
            <a:noAutofit/>
          </a:bodyPr>
          <a:lstStyle/>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13161E">
                    <a:hueOff val="0"/>
                    <a:satOff val="0"/>
                    <a:lumOff val="0"/>
                    <a:alphaOff val="0"/>
                  </a:srgbClr>
                </a:solidFill>
                <a:effectLst/>
                <a:uLnTx/>
                <a:uFillTx/>
                <a:latin typeface="Microsoft Sans Serif"/>
                <a:ea typeface="+mn-ea"/>
                <a:cs typeface="+mn-cs"/>
              </a:rPr>
              <a:t>Single-cell transmission  (SC-PTM)</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13161E">
                    <a:hueOff val="0"/>
                    <a:satOff val="0"/>
                    <a:lumOff val="0"/>
                    <a:alphaOff val="0"/>
                  </a:srgbClr>
                </a:solidFill>
                <a:effectLst/>
                <a:uLnTx/>
                <a:uFillTx/>
                <a:latin typeface="Microsoft Sans Serif"/>
                <a:ea typeface="+mn-ea"/>
                <a:cs typeface="+mn-cs"/>
              </a:rPr>
              <a:t>Transmission on PDSCH with new group identities</a:t>
            </a: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13161E">
                    <a:hueOff val="0"/>
                    <a:satOff val="0"/>
                    <a:lumOff val="0"/>
                    <a:alphaOff val="0"/>
                  </a:srgbClr>
                </a:solidFill>
                <a:effectLst/>
                <a:uLnTx/>
                <a:uFillTx/>
                <a:latin typeface="Microsoft Sans Serif"/>
                <a:ea typeface="+mn-ea"/>
                <a:cs typeface="+mn-cs"/>
              </a:rPr>
              <a:t>Non-synchronized transmitters</a:t>
            </a:r>
          </a:p>
        </p:txBody>
      </p:sp>
      <p:sp>
        <p:nvSpPr>
          <p:cNvPr id="10" name="Isosceles Triangle 9">
            <a:extLst>
              <a:ext uri="{FF2B5EF4-FFF2-40B4-BE49-F238E27FC236}">
                <a16:creationId xmlns:a16="http://schemas.microsoft.com/office/drawing/2014/main" id="{2AA15A39-13C1-7723-4C13-277EC8D4B6A0}"/>
              </a:ext>
            </a:extLst>
          </p:cNvPr>
          <p:cNvSpPr/>
          <p:nvPr/>
        </p:nvSpPr>
        <p:spPr>
          <a:xfrm>
            <a:off x="5825811" y="2777673"/>
            <a:ext cx="202778" cy="192913"/>
          </a:xfrm>
          <a:prstGeom prst="triangle">
            <a:avLst>
              <a:gd name="adj" fmla="val 100000"/>
            </a:avLst>
          </a:prstGeom>
          <a:solidFill>
            <a:srgbClr val="7030A0"/>
          </a:solidFill>
          <a:ln w="9525" cap="flat" cmpd="sng" algn="ctr">
            <a:solidFill>
              <a:srgbClr val="4A5A75">
                <a:hueOff val="0"/>
                <a:satOff val="0"/>
                <a:lumOff val="0"/>
                <a:alphaOff val="0"/>
              </a:srgb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sp>
        <p:nvSpPr>
          <p:cNvPr id="11" name="L-Shape 10">
            <a:extLst>
              <a:ext uri="{FF2B5EF4-FFF2-40B4-BE49-F238E27FC236}">
                <a16:creationId xmlns:a16="http://schemas.microsoft.com/office/drawing/2014/main" id="{5CF4A63B-2D56-C4C9-962E-F648F6D73E73}"/>
              </a:ext>
            </a:extLst>
          </p:cNvPr>
          <p:cNvSpPr/>
          <p:nvPr/>
        </p:nvSpPr>
        <p:spPr>
          <a:xfrm rot="5400000">
            <a:off x="4616829" y="1804411"/>
            <a:ext cx="341137" cy="2088949"/>
          </a:xfrm>
          <a:prstGeom prst="corner">
            <a:avLst>
              <a:gd name="adj1" fmla="val 16120"/>
              <a:gd name="adj2" fmla="val 16110"/>
            </a:avLst>
          </a:prstGeom>
          <a:solidFill>
            <a:srgbClr val="ACBACF">
              <a:hueOff val="0"/>
              <a:satOff val="0"/>
              <a:lumOff val="0"/>
              <a:alphaOff val="0"/>
              <a:shade val="80000"/>
              <a:satMod val="150000"/>
            </a:srgbClr>
          </a:solidFill>
          <a:ln w="9525" cap="flat" cmpd="sng" algn="ctr">
            <a:solidFill>
              <a:srgbClr val="ACBACF">
                <a:hueOff val="0"/>
                <a:satOff val="0"/>
                <a:lumOff val="0"/>
                <a:alphaOff val="0"/>
              </a:srgb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sp>
        <p:nvSpPr>
          <p:cNvPr id="16" name="Freeform: Shape 15">
            <a:extLst>
              <a:ext uri="{FF2B5EF4-FFF2-40B4-BE49-F238E27FC236}">
                <a16:creationId xmlns:a16="http://schemas.microsoft.com/office/drawing/2014/main" id="{BF212893-0566-3126-E07B-B2C983F3C055}"/>
              </a:ext>
            </a:extLst>
          </p:cNvPr>
          <p:cNvSpPr/>
          <p:nvPr/>
        </p:nvSpPr>
        <p:spPr>
          <a:xfrm>
            <a:off x="3838249" y="2810122"/>
            <a:ext cx="2015267" cy="2185027"/>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a:noFill/>
          <a:ln>
            <a:noFill/>
          </a:ln>
          <a:effectLst/>
        </p:spPr>
        <p:txBody>
          <a:bodyPr spcFirstLastPara="0" vert="horz" wrap="square" lIns="53340" tIns="53340" rIns="53340" bIns="53340" numCol="1" spcCol="1270" anchor="t" anchorCtr="0">
            <a:noAutofit/>
          </a:bodyPr>
          <a:lstStyle/>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13161E">
                    <a:hueOff val="0"/>
                    <a:satOff val="0"/>
                    <a:lumOff val="0"/>
                    <a:alphaOff val="0"/>
                  </a:srgbClr>
                </a:solidFill>
                <a:effectLst/>
                <a:uLnTx/>
                <a:uFillTx/>
                <a:latin typeface="Microsoft Sans Serif"/>
                <a:ea typeface="+mn-ea"/>
                <a:cs typeface="+mn-cs"/>
              </a:rPr>
              <a:t>Longer cyclic prefixes for support of </a:t>
            </a:r>
            <a:r>
              <a:rPr kumimoji="0" lang="en-US" sz="1100" b="1" i="0" u="none" strike="noStrike" kern="0" cap="none" spc="0" normalizeH="0" baseline="0" noProof="0" dirty="0">
                <a:ln>
                  <a:noFill/>
                </a:ln>
                <a:solidFill>
                  <a:srgbClr val="E71324"/>
                </a:solidFill>
                <a:effectLst/>
                <a:uLnTx/>
                <a:uFillTx/>
                <a:latin typeface="Microsoft Sans Serif"/>
                <a:ea typeface="+mn-ea"/>
                <a:cs typeface="+mn-cs"/>
              </a:rPr>
              <a:t>larger ISD</a:t>
            </a:r>
          </a:p>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13161E">
                    <a:hueOff val="0"/>
                    <a:satOff val="0"/>
                    <a:lumOff val="0"/>
                    <a:alphaOff val="0"/>
                  </a:srgbClr>
                </a:solidFill>
                <a:effectLst/>
                <a:uLnTx/>
                <a:uFillTx/>
                <a:latin typeface="Microsoft Sans Serif"/>
                <a:ea typeface="+mn-ea"/>
                <a:cs typeface="+mn-cs"/>
              </a:rPr>
              <a:t>Up to 100% of subframes for MBSFN transmission on a </a:t>
            </a:r>
            <a:r>
              <a:rPr kumimoji="0" lang="en-US" sz="1100" b="1" i="0" u="none" strike="noStrike" kern="0" cap="none" spc="0" normalizeH="0" baseline="0" noProof="0" dirty="0">
                <a:ln>
                  <a:noFill/>
                </a:ln>
                <a:solidFill>
                  <a:srgbClr val="E71324"/>
                </a:solidFill>
                <a:effectLst/>
                <a:uLnTx/>
                <a:uFillTx/>
                <a:latin typeface="Microsoft Sans Serif"/>
                <a:ea typeface="+mn-ea"/>
                <a:cs typeface="+mn-cs"/>
              </a:rPr>
              <a:t>dedicated carrier</a:t>
            </a:r>
            <a:endParaRPr kumimoji="0" lang="en-US" sz="1100" b="0" i="0" u="none" strike="noStrike" kern="0" cap="none" spc="0" normalizeH="0" baseline="0" noProof="0" dirty="0">
              <a:ln>
                <a:noFill/>
              </a:ln>
              <a:solidFill>
                <a:srgbClr val="13161E">
                  <a:hueOff val="0"/>
                  <a:satOff val="0"/>
                  <a:lumOff val="0"/>
                  <a:alphaOff val="0"/>
                </a:srgbClr>
              </a:solidFill>
              <a:effectLst/>
              <a:uLnTx/>
              <a:uFillTx/>
              <a:latin typeface="Microsoft Sans Serif"/>
              <a:ea typeface="+mn-ea"/>
              <a:cs typeface="+mn-cs"/>
            </a:endParaRP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13161E">
                    <a:hueOff val="0"/>
                    <a:satOff val="0"/>
                    <a:lumOff val="0"/>
                    <a:alphaOff val="0"/>
                  </a:srgbClr>
                </a:solidFill>
                <a:effectLst/>
                <a:uLnTx/>
                <a:uFillTx/>
                <a:latin typeface="Microsoft Sans Serif"/>
                <a:ea typeface="+mn-ea"/>
                <a:cs typeface="+mn-cs"/>
              </a:rPr>
              <a:t>Subframes fully dedicated to MBSFN transmission </a:t>
            </a:r>
          </a:p>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13161E">
                    <a:hueOff val="0"/>
                    <a:satOff val="0"/>
                    <a:lumOff val="0"/>
                    <a:alphaOff val="0"/>
                  </a:srgbClr>
                </a:solidFill>
                <a:effectLst/>
                <a:uLnTx/>
                <a:uFillTx/>
                <a:latin typeface="Microsoft Sans Serif"/>
                <a:ea typeface="+mn-ea"/>
                <a:cs typeface="+mn-cs"/>
              </a:rPr>
              <a:t>Targeting </a:t>
            </a:r>
            <a:r>
              <a:rPr kumimoji="0" lang="en-US" sz="1100" b="1" i="0" u="none" strike="noStrike" kern="0" cap="none" spc="0" normalizeH="0" baseline="0" noProof="0" dirty="0">
                <a:ln>
                  <a:noFill/>
                </a:ln>
                <a:solidFill>
                  <a:srgbClr val="E71324"/>
                </a:solidFill>
                <a:effectLst/>
                <a:uLnTx/>
                <a:uFillTx/>
                <a:latin typeface="Microsoft Sans Serif"/>
                <a:ea typeface="+mn-ea"/>
                <a:cs typeface="+mn-cs"/>
              </a:rPr>
              <a:t>rooftop and car-mounted</a:t>
            </a:r>
            <a:r>
              <a:rPr kumimoji="0" lang="en-US" sz="1100" b="0" i="0" u="none" strike="noStrike" kern="0" cap="none" spc="0" normalizeH="0" baseline="0" noProof="0" dirty="0">
                <a:ln>
                  <a:noFill/>
                </a:ln>
                <a:solidFill>
                  <a:srgbClr val="13161E">
                    <a:hueOff val="0"/>
                    <a:satOff val="0"/>
                    <a:lumOff val="0"/>
                    <a:alphaOff val="0"/>
                  </a:srgbClr>
                </a:solidFill>
                <a:effectLst/>
                <a:uLnTx/>
                <a:uFillTx/>
                <a:latin typeface="Microsoft Sans Serif"/>
                <a:ea typeface="+mn-ea"/>
                <a:cs typeface="+mn-cs"/>
              </a:rPr>
              <a:t> antennas, handheld receivers</a:t>
            </a:r>
          </a:p>
        </p:txBody>
      </p:sp>
      <p:sp>
        <p:nvSpPr>
          <p:cNvPr id="17" name="TextBox 16">
            <a:extLst>
              <a:ext uri="{FF2B5EF4-FFF2-40B4-BE49-F238E27FC236}">
                <a16:creationId xmlns:a16="http://schemas.microsoft.com/office/drawing/2014/main" id="{0D61E8B7-25BE-4A00-C597-1CE29657CFE3}"/>
              </a:ext>
            </a:extLst>
          </p:cNvPr>
          <p:cNvSpPr txBox="1"/>
          <p:nvPr/>
        </p:nvSpPr>
        <p:spPr>
          <a:xfrm>
            <a:off x="474954" y="3226243"/>
            <a:ext cx="1162816" cy="247569"/>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w="0"/>
                <a:solidFill>
                  <a:srgbClr val="2853DC"/>
                </a:solidFill>
                <a:effectLst>
                  <a:outerShdw blurRad="38100" dist="25400" dir="5400000" algn="ctr" rotWithShape="0">
                    <a:srgbClr val="6E747A">
                      <a:alpha val="43000"/>
                    </a:srgbClr>
                  </a:outerShdw>
                </a:effectLst>
                <a:uLnTx/>
                <a:uFillTx/>
                <a:latin typeface="Microsoft Sans Serif"/>
                <a:ea typeface="+mn-ea"/>
                <a:cs typeface="Microsoft Sans Serif" panose="020B0604020202020204" pitchFamily="34" charset="0"/>
              </a:rPr>
              <a:t>Release</a:t>
            </a:r>
            <a:r>
              <a:rPr kumimoji="0" lang="en-US" sz="1800" b="0" i="0" u="none" strike="noStrike" kern="1200" cap="none" spc="0" normalizeH="0" baseline="0" noProof="0">
                <a:ln w="22225">
                  <a:solidFill>
                    <a:srgbClr val="7BA0FF"/>
                  </a:solidFill>
                  <a:prstDash val="solid"/>
                </a:ln>
                <a:solidFill>
                  <a:srgbClr val="7BA0FF">
                    <a:lumMod val="40000"/>
                    <a:lumOff val="60000"/>
                  </a:srgbClr>
                </a:solidFill>
                <a:effectLst/>
                <a:uLnTx/>
                <a:uFillTx/>
                <a:latin typeface="Microsoft Sans Serif"/>
                <a:ea typeface="+mn-ea"/>
                <a:cs typeface="Microsoft Sans Serif" panose="020B0604020202020204" pitchFamily="34" charset="0"/>
              </a:rPr>
              <a:t> </a:t>
            </a:r>
            <a:r>
              <a:rPr kumimoji="0" lang="en-US" sz="1800" b="0" i="0" u="none" strike="noStrike" kern="1200" cap="none" spc="0" normalizeH="0" baseline="0" noProof="0">
                <a:ln w="0"/>
                <a:solidFill>
                  <a:srgbClr val="2853DC"/>
                </a:solidFill>
                <a:effectLst>
                  <a:outerShdw blurRad="38100" dist="25400" dir="5400000" algn="ctr" rotWithShape="0">
                    <a:srgbClr val="6E747A">
                      <a:alpha val="43000"/>
                    </a:srgbClr>
                  </a:outerShdw>
                </a:effectLst>
                <a:uLnTx/>
                <a:uFillTx/>
                <a:latin typeface="Microsoft Sans Serif"/>
                <a:ea typeface="+mn-ea"/>
                <a:cs typeface="Microsoft Sans Serif" panose="020B0604020202020204" pitchFamily="34" charset="0"/>
              </a:rPr>
              <a:t>9</a:t>
            </a:r>
            <a:endParaRPr kumimoji="0" lang="en-US" sz="1800" b="0" i="0" u="none" strike="noStrike" kern="1200" cap="none" spc="0" normalizeH="0" baseline="0" noProof="0">
              <a:ln w="22225">
                <a:solidFill>
                  <a:srgbClr val="7BA0FF"/>
                </a:solidFill>
                <a:prstDash val="solid"/>
              </a:ln>
              <a:solidFill>
                <a:srgbClr val="7BA0FF">
                  <a:lumMod val="40000"/>
                  <a:lumOff val="60000"/>
                </a:srgbClr>
              </a:solidFill>
              <a:effectLst/>
              <a:uLnTx/>
              <a:uFillTx/>
              <a:latin typeface="Microsoft Sans Serif"/>
              <a:ea typeface="+mn-ea"/>
              <a:cs typeface="Microsoft Sans Serif" panose="020B0604020202020204" pitchFamily="34" charset="0"/>
            </a:endParaRPr>
          </a:p>
        </p:txBody>
      </p:sp>
      <p:sp>
        <p:nvSpPr>
          <p:cNvPr id="18" name="TextBox 17">
            <a:extLst>
              <a:ext uri="{FF2B5EF4-FFF2-40B4-BE49-F238E27FC236}">
                <a16:creationId xmlns:a16="http://schemas.microsoft.com/office/drawing/2014/main" id="{88F2D7F2-F2B1-9D40-FD5E-89F8C44B4C3F}"/>
              </a:ext>
            </a:extLst>
          </p:cNvPr>
          <p:cNvSpPr txBox="1"/>
          <p:nvPr/>
        </p:nvSpPr>
        <p:spPr>
          <a:xfrm>
            <a:off x="2102384" y="2837692"/>
            <a:ext cx="1289787" cy="247569"/>
          </a:xfrm>
          <a:prstGeom prst="rect">
            <a:avLst/>
          </a:prstGeom>
        </p:spPr>
        <p:txBody>
          <a:bodyPr wrap="square" lIns="0" tIns="0" rIns="0" bIns="0"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a:ln/>
                <a:solidFill>
                  <a:srgbClr val="82CBD7"/>
                </a:solidFill>
                <a:effectLst/>
                <a:uLnTx/>
                <a:uFillTx/>
                <a:latin typeface="Microsoft Sans Serif"/>
                <a:ea typeface="+mn-ea"/>
                <a:cs typeface="Microsoft Sans Serif" panose="020B0604020202020204" pitchFamily="34" charset="0"/>
              </a:rPr>
              <a:t>Release 13</a:t>
            </a:r>
          </a:p>
        </p:txBody>
      </p:sp>
      <p:sp>
        <p:nvSpPr>
          <p:cNvPr id="19" name="TextBox 18">
            <a:extLst>
              <a:ext uri="{FF2B5EF4-FFF2-40B4-BE49-F238E27FC236}">
                <a16:creationId xmlns:a16="http://schemas.microsoft.com/office/drawing/2014/main" id="{F14A4B8D-BB12-64C4-1E3E-8E0C1C8E0B18}"/>
              </a:ext>
            </a:extLst>
          </p:cNvPr>
          <p:cNvSpPr txBox="1"/>
          <p:nvPr/>
        </p:nvSpPr>
        <p:spPr>
          <a:xfrm>
            <a:off x="3695345" y="2362001"/>
            <a:ext cx="1362292" cy="247569"/>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w="0"/>
                <a:gradFill>
                  <a:gsLst>
                    <a:gs pos="21000">
                      <a:srgbClr val="53575C"/>
                    </a:gs>
                    <a:gs pos="88000">
                      <a:srgbClr val="C5C7CA"/>
                    </a:gs>
                  </a:gsLst>
                  <a:lin ang="5400000"/>
                </a:gradFill>
                <a:effectLst/>
                <a:uLnTx/>
                <a:uFillTx/>
                <a:latin typeface="Microsoft Sans Serif"/>
                <a:ea typeface="+mn-ea"/>
                <a:cs typeface="Microsoft Sans Serif" panose="020B0604020202020204" pitchFamily="34" charset="0"/>
              </a:rPr>
              <a:t>Release 14</a:t>
            </a:r>
          </a:p>
        </p:txBody>
      </p:sp>
      <p:grpSp>
        <p:nvGrpSpPr>
          <p:cNvPr id="20" name="Group 19">
            <a:extLst>
              <a:ext uri="{FF2B5EF4-FFF2-40B4-BE49-F238E27FC236}">
                <a16:creationId xmlns:a16="http://schemas.microsoft.com/office/drawing/2014/main" id="{E259275F-B045-C559-7864-8984C41B4861}"/>
              </a:ext>
            </a:extLst>
          </p:cNvPr>
          <p:cNvGrpSpPr/>
          <p:nvPr/>
        </p:nvGrpSpPr>
        <p:grpSpPr>
          <a:xfrm>
            <a:off x="4532798" y="4802231"/>
            <a:ext cx="1548474" cy="1422181"/>
            <a:chOff x="7412273" y="1956898"/>
            <a:chExt cx="1820504" cy="3376006"/>
          </a:xfrm>
        </p:grpSpPr>
        <p:grpSp>
          <p:nvGrpSpPr>
            <p:cNvPr id="21" name="Group 20">
              <a:extLst>
                <a:ext uri="{FF2B5EF4-FFF2-40B4-BE49-F238E27FC236}">
                  <a16:creationId xmlns:a16="http://schemas.microsoft.com/office/drawing/2014/main" id="{BCE67BBE-7304-6F59-81D0-F2E253027D23}"/>
                </a:ext>
              </a:extLst>
            </p:cNvPr>
            <p:cNvGrpSpPr/>
            <p:nvPr/>
          </p:nvGrpSpPr>
          <p:grpSpPr>
            <a:xfrm>
              <a:off x="7440434" y="1956898"/>
              <a:ext cx="1327261" cy="1184267"/>
              <a:chOff x="9179052" y="1732995"/>
              <a:chExt cx="1938065" cy="1651250"/>
            </a:xfrm>
          </p:grpSpPr>
          <p:pic>
            <p:nvPicPr>
              <p:cNvPr id="36" name="Picture 35">
                <a:extLst>
                  <a:ext uri="{FF2B5EF4-FFF2-40B4-BE49-F238E27FC236}">
                    <a16:creationId xmlns:a16="http://schemas.microsoft.com/office/drawing/2014/main" id="{4FB49FC2-A190-9522-4886-913DFA69CE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052" y="1732995"/>
                <a:ext cx="1938065" cy="1298916"/>
              </a:xfrm>
              <a:prstGeom prst="rect">
                <a:avLst/>
              </a:prstGeom>
            </p:spPr>
          </p:pic>
          <p:sp>
            <p:nvSpPr>
              <p:cNvPr id="38" name="TextBox 37">
                <a:extLst>
                  <a:ext uri="{FF2B5EF4-FFF2-40B4-BE49-F238E27FC236}">
                    <a16:creationId xmlns:a16="http://schemas.microsoft.com/office/drawing/2014/main" id="{C98FA712-C7AE-1AFE-4CE6-6965A3BF62BB}"/>
                  </a:ext>
                </a:extLst>
              </p:cNvPr>
              <p:cNvSpPr txBox="1"/>
              <p:nvPr/>
            </p:nvSpPr>
            <p:spPr>
              <a:xfrm>
                <a:off x="9829087" y="2883545"/>
                <a:ext cx="799382" cy="500700"/>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C000"/>
                    </a:solidFill>
                    <a:effectLst/>
                    <a:uLnTx/>
                    <a:uFillTx/>
                    <a:latin typeface="Microsoft Sans Serif"/>
                    <a:ea typeface="+mn-ea"/>
                    <a:cs typeface="Microsoft Sans Serif" panose="020B0604020202020204" pitchFamily="34" charset="0"/>
                  </a:rPr>
                  <a:t>&gt; 15 km</a:t>
                </a:r>
                <a:endParaRPr kumimoji="0" lang="en-US" sz="1200" b="0" i="0" u="none" strike="noStrike" kern="1200" cap="none" spc="0" normalizeH="0" baseline="0" noProof="0">
                  <a:ln>
                    <a:noFill/>
                  </a:ln>
                  <a:solidFill>
                    <a:srgbClr val="FFC000"/>
                  </a:solidFill>
                  <a:effectLst/>
                  <a:uLnTx/>
                  <a:uFillTx/>
                  <a:latin typeface="Microsoft Sans Serif"/>
                  <a:ea typeface="+mn-ea"/>
                  <a:cs typeface="Microsoft Sans Serif" panose="020B0604020202020204" pitchFamily="34" charset="0"/>
                </a:endParaRPr>
              </a:p>
            </p:txBody>
          </p:sp>
        </p:grpSp>
        <p:pic>
          <p:nvPicPr>
            <p:cNvPr id="22" name="Picture 21">
              <a:extLst>
                <a:ext uri="{FF2B5EF4-FFF2-40B4-BE49-F238E27FC236}">
                  <a16:creationId xmlns:a16="http://schemas.microsoft.com/office/drawing/2014/main" id="{762070EC-43AE-C38F-6373-D7EF90851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73" y="3914386"/>
              <a:ext cx="1820504" cy="1418518"/>
            </a:xfrm>
            <a:prstGeom prst="rect">
              <a:avLst/>
            </a:prstGeom>
          </p:spPr>
        </p:pic>
        <p:pic>
          <p:nvPicPr>
            <p:cNvPr id="23" name="Picture 22">
              <a:extLst>
                <a:ext uri="{FF2B5EF4-FFF2-40B4-BE49-F238E27FC236}">
                  <a16:creationId xmlns:a16="http://schemas.microsoft.com/office/drawing/2014/main" id="{595C0D6A-6946-952B-37F2-D3FD8672E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434" y="3155528"/>
              <a:ext cx="1633177" cy="516482"/>
            </a:xfrm>
            <a:prstGeom prst="rect">
              <a:avLst/>
            </a:prstGeom>
          </p:spPr>
        </p:pic>
      </p:grpSp>
      <p:cxnSp>
        <p:nvCxnSpPr>
          <p:cNvPr id="47" name="Straight Arrow Connector 46">
            <a:extLst>
              <a:ext uri="{FF2B5EF4-FFF2-40B4-BE49-F238E27FC236}">
                <a16:creationId xmlns:a16="http://schemas.microsoft.com/office/drawing/2014/main" id="{EE2EE37F-136D-273B-6F68-806AB83CB31C}"/>
              </a:ext>
            </a:extLst>
          </p:cNvPr>
          <p:cNvCxnSpPr/>
          <p:nvPr/>
        </p:nvCxnSpPr>
        <p:spPr>
          <a:xfrm>
            <a:off x="217486" y="6130816"/>
            <a:ext cx="3567892" cy="0"/>
          </a:xfrm>
          <a:prstGeom prst="straightConnector1">
            <a:avLst/>
          </a:prstGeom>
          <a:noFill/>
          <a:ln w="12700" cap="rnd" cmpd="sng" algn="ctr">
            <a:solidFill>
              <a:srgbClr val="2853DC"/>
            </a:solidFill>
            <a:prstDash val="solid"/>
            <a:round/>
            <a:headEnd type="triangle"/>
            <a:tailEnd type="triangle"/>
          </a:ln>
          <a:effectLst/>
        </p:spPr>
      </p:cxnSp>
      <p:cxnSp>
        <p:nvCxnSpPr>
          <p:cNvPr id="53" name="Straight Arrow Connector 52">
            <a:extLst>
              <a:ext uri="{FF2B5EF4-FFF2-40B4-BE49-F238E27FC236}">
                <a16:creationId xmlns:a16="http://schemas.microsoft.com/office/drawing/2014/main" id="{A54BD593-22C9-40C3-F2DE-495316B4342D}"/>
              </a:ext>
            </a:extLst>
          </p:cNvPr>
          <p:cNvCxnSpPr>
            <a:cxnSpLocks/>
          </p:cNvCxnSpPr>
          <p:nvPr/>
        </p:nvCxnSpPr>
        <p:spPr>
          <a:xfrm>
            <a:off x="3841878" y="6130816"/>
            <a:ext cx="6218626" cy="0"/>
          </a:xfrm>
          <a:prstGeom prst="straightConnector1">
            <a:avLst/>
          </a:prstGeom>
          <a:noFill/>
          <a:ln w="12700" cap="rnd" cmpd="sng" algn="ctr">
            <a:solidFill>
              <a:srgbClr val="E71324"/>
            </a:solidFill>
            <a:prstDash val="solid"/>
            <a:round/>
            <a:headEnd type="triangle"/>
            <a:tailEnd type="triangle"/>
          </a:ln>
          <a:effectLst/>
        </p:spPr>
      </p:cxnSp>
      <p:sp>
        <p:nvSpPr>
          <p:cNvPr id="54" name="TextBox 53">
            <a:extLst>
              <a:ext uri="{FF2B5EF4-FFF2-40B4-BE49-F238E27FC236}">
                <a16:creationId xmlns:a16="http://schemas.microsoft.com/office/drawing/2014/main" id="{34A4F596-492A-54A7-3424-4A7F667D720B}"/>
              </a:ext>
            </a:extLst>
          </p:cNvPr>
          <p:cNvSpPr txBox="1"/>
          <p:nvPr/>
        </p:nvSpPr>
        <p:spPr>
          <a:xfrm>
            <a:off x="982836" y="6170814"/>
            <a:ext cx="1787957" cy="165065"/>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“Operator controlled” MBMS</a:t>
            </a:r>
          </a:p>
        </p:txBody>
      </p:sp>
      <p:sp>
        <p:nvSpPr>
          <p:cNvPr id="55" name="TextBox 54">
            <a:extLst>
              <a:ext uri="{FF2B5EF4-FFF2-40B4-BE49-F238E27FC236}">
                <a16:creationId xmlns:a16="http://schemas.microsoft.com/office/drawing/2014/main" id="{04DB2203-ADD9-C76B-5DC6-2F182E8A208F}"/>
              </a:ext>
            </a:extLst>
          </p:cNvPr>
          <p:cNvSpPr txBox="1"/>
          <p:nvPr/>
        </p:nvSpPr>
        <p:spPr>
          <a:xfrm>
            <a:off x="5586971" y="6197931"/>
            <a:ext cx="1993914" cy="165065"/>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a:ln>
                  <a:noFill/>
                </a:ln>
                <a:solidFill>
                  <a:srgbClr val="E71324"/>
                </a:solidFill>
                <a:effectLst/>
                <a:uLnTx/>
                <a:uFillTx/>
                <a:latin typeface="Microsoft Sans Serif"/>
                <a:ea typeface="+mn-ea"/>
                <a:cs typeface="Microsoft Sans Serif" panose="020B0604020202020204" pitchFamily="34" charset="0"/>
              </a:rPr>
              <a:t>“Broadcaster controlled” MBMS</a:t>
            </a:r>
          </a:p>
        </p:txBody>
      </p:sp>
      <p:sp>
        <p:nvSpPr>
          <p:cNvPr id="56" name="L-Shape 55">
            <a:extLst>
              <a:ext uri="{FF2B5EF4-FFF2-40B4-BE49-F238E27FC236}">
                <a16:creationId xmlns:a16="http://schemas.microsoft.com/office/drawing/2014/main" id="{7ED2032F-BCC9-7109-FC57-C3F32F10992D}"/>
              </a:ext>
            </a:extLst>
          </p:cNvPr>
          <p:cNvSpPr/>
          <p:nvPr/>
        </p:nvSpPr>
        <p:spPr>
          <a:xfrm rot="5400000">
            <a:off x="6869404" y="1453354"/>
            <a:ext cx="341137" cy="2088949"/>
          </a:xfrm>
          <a:prstGeom prst="corner">
            <a:avLst>
              <a:gd name="adj1" fmla="val 16120"/>
              <a:gd name="adj2" fmla="val 16110"/>
            </a:avLst>
          </a:prstGeom>
          <a:solidFill>
            <a:srgbClr val="7030A0"/>
          </a:solidFill>
          <a:ln w="9525" cap="flat" cmpd="sng" algn="ctr">
            <a:solidFill>
              <a:srgbClr val="ACBACF">
                <a:hueOff val="0"/>
                <a:satOff val="0"/>
                <a:lumOff val="0"/>
                <a:alphaOff val="0"/>
              </a:srgb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sp>
        <p:nvSpPr>
          <p:cNvPr id="57" name="TextBox 56">
            <a:extLst>
              <a:ext uri="{FF2B5EF4-FFF2-40B4-BE49-F238E27FC236}">
                <a16:creationId xmlns:a16="http://schemas.microsoft.com/office/drawing/2014/main" id="{E79D2EB0-16DD-0185-7AC6-9A7DE4C0EBCB}"/>
              </a:ext>
            </a:extLst>
          </p:cNvPr>
          <p:cNvSpPr txBox="1"/>
          <p:nvPr/>
        </p:nvSpPr>
        <p:spPr>
          <a:xfrm>
            <a:off x="5995498" y="1981301"/>
            <a:ext cx="1362292" cy="247569"/>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w="0"/>
                <a:gradFill>
                  <a:gsLst>
                    <a:gs pos="21000">
                      <a:srgbClr val="53575C"/>
                    </a:gs>
                    <a:gs pos="88000">
                      <a:srgbClr val="C5C7CA"/>
                    </a:gs>
                  </a:gsLst>
                  <a:lin ang="5400000"/>
                </a:gradFill>
                <a:effectLst/>
                <a:uLnTx/>
                <a:uFillTx/>
                <a:latin typeface="Microsoft Sans Serif"/>
                <a:ea typeface="+mn-ea"/>
                <a:cs typeface="Microsoft Sans Serif" panose="020B0604020202020204" pitchFamily="34" charset="0"/>
              </a:rPr>
              <a:t>Release 16</a:t>
            </a:r>
          </a:p>
        </p:txBody>
      </p:sp>
      <p:sp>
        <p:nvSpPr>
          <p:cNvPr id="58" name="Isosceles Triangle 57">
            <a:extLst>
              <a:ext uri="{FF2B5EF4-FFF2-40B4-BE49-F238E27FC236}">
                <a16:creationId xmlns:a16="http://schemas.microsoft.com/office/drawing/2014/main" id="{1A1FA06A-B916-9846-E9A0-6B7206A9DD59}"/>
              </a:ext>
            </a:extLst>
          </p:cNvPr>
          <p:cNvSpPr/>
          <p:nvPr/>
        </p:nvSpPr>
        <p:spPr>
          <a:xfrm>
            <a:off x="3498287" y="3160712"/>
            <a:ext cx="202778" cy="192913"/>
          </a:xfrm>
          <a:prstGeom prst="triangle">
            <a:avLst>
              <a:gd name="adj" fmla="val 100000"/>
            </a:avLst>
          </a:prstGeom>
          <a:solidFill>
            <a:srgbClr val="4A5A75">
              <a:hueOff val="0"/>
              <a:satOff val="0"/>
              <a:lumOff val="0"/>
              <a:alphaOff val="0"/>
              <a:shade val="80000"/>
              <a:satMod val="150000"/>
            </a:srgbClr>
          </a:solidFill>
          <a:ln w="9525" cap="flat" cmpd="sng" algn="ctr">
            <a:solidFill>
              <a:srgbClr val="4A5A75">
                <a:hueOff val="0"/>
                <a:satOff val="0"/>
                <a:lumOff val="0"/>
                <a:alphaOff val="0"/>
              </a:srgb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pic>
        <p:nvPicPr>
          <p:cNvPr id="59" name="Picture 58">
            <a:extLst>
              <a:ext uri="{FF2B5EF4-FFF2-40B4-BE49-F238E27FC236}">
                <a16:creationId xmlns:a16="http://schemas.microsoft.com/office/drawing/2014/main" id="{2B13870C-094B-47DC-71C7-14540B2B87BC}"/>
              </a:ext>
            </a:extLst>
          </p:cNvPr>
          <p:cNvPicPr>
            <a:picLocks noChangeAspect="1"/>
          </p:cNvPicPr>
          <p:nvPr/>
        </p:nvPicPr>
        <p:blipFill>
          <a:blip r:embed="rId5"/>
          <a:stretch>
            <a:fillRect/>
          </a:stretch>
        </p:blipFill>
        <p:spPr>
          <a:xfrm>
            <a:off x="6615427" y="4340293"/>
            <a:ext cx="3423359" cy="1734934"/>
          </a:xfrm>
          <a:prstGeom prst="rect">
            <a:avLst/>
          </a:prstGeom>
        </p:spPr>
      </p:pic>
      <p:sp>
        <p:nvSpPr>
          <p:cNvPr id="60" name="Isosceles Triangle 59">
            <a:extLst>
              <a:ext uri="{FF2B5EF4-FFF2-40B4-BE49-F238E27FC236}">
                <a16:creationId xmlns:a16="http://schemas.microsoft.com/office/drawing/2014/main" id="{FFCFA8FF-B19A-0C3D-522B-038837560ABB}"/>
              </a:ext>
            </a:extLst>
          </p:cNvPr>
          <p:cNvSpPr/>
          <p:nvPr/>
        </p:nvSpPr>
        <p:spPr>
          <a:xfrm>
            <a:off x="7972024" y="2409132"/>
            <a:ext cx="202778" cy="192913"/>
          </a:xfrm>
          <a:prstGeom prst="triangle">
            <a:avLst>
              <a:gd name="adj" fmla="val 100000"/>
            </a:avLst>
          </a:prstGeom>
          <a:solidFill>
            <a:srgbClr val="FFC000"/>
          </a:solidFill>
          <a:ln w="9525" cap="flat" cmpd="sng" algn="ctr">
            <a:solidFill>
              <a:srgbClr val="FFC000"/>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sp>
        <p:nvSpPr>
          <p:cNvPr id="61" name="L-Shape 60">
            <a:extLst>
              <a:ext uri="{FF2B5EF4-FFF2-40B4-BE49-F238E27FC236}">
                <a16:creationId xmlns:a16="http://schemas.microsoft.com/office/drawing/2014/main" id="{7E3BD360-1E94-2BF3-D35A-D20E5D19F835}"/>
              </a:ext>
            </a:extLst>
          </p:cNvPr>
          <p:cNvSpPr/>
          <p:nvPr/>
        </p:nvSpPr>
        <p:spPr>
          <a:xfrm rot="5400000">
            <a:off x="8946790" y="1153641"/>
            <a:ext cx="341137" cy="1951295"/>
          </a:xfrm>
          <a:prstGeom prst="corner">
            <a:avLst>
              <a:gd name="adj1" fmla="val 16120"/>
              <a:gd name="adj2" fmla="val 16110"/>
            </a:avLst>
          </a:prstGeom>
          <a:solidFill>
            <a:srgbClr val="FFC000"/>
          </a:solidFill>
          <a:ln w="9525" cap="flat" cmpd="sng" algn="ctr">
            <a:solidFill>
              <a:srgbClr val="FFC000"/>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sp>
        <p:nvSpPr>
          <p:cNvPr id="62" name="Freeform: Shape 61">
            <a:extLst>
              <a:ext uri="{FF2B5EF4-FFF2-40B4-BE49-F238E27FC236}">
                <a16:creationId xmlns:a16="http://schemas.microsoft.com/office/drawing/2014/main" id="{5F431ADF-FC63-250B-59E5-55ABD61F7AFB}"/>
              </a:ext>
            </a:extLst>
          </p:cNvPr>
          <p:cNvSpPr/>
          <p:nvPr/>
        </p:nvSpPr>
        <p:spPr>
          <a:xfrm>
            <a:off x="8237038" y="2090523"/>
            <a:ext cx="1855968" cy="2052358"/>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a:noFill/>
          <a:ln>
            <a:noFill/>
          </a:ln>
          <a:effectLst/>
        </p:spPr>
        <p:txBody>
          <a:bodyPr spcFirstLastPara="0" vert="horz" wrap="square" lIns="53340" tIns="53340" rIns="53340" bIns="53340" numCol="1" spcCol="1270" anchor="t" anchorCtr="0">
            <a:no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1" i="0" u="none" strike="noStrike" kern="0" cap="none" spc="0" normalizeH="0" baseline="0" noProof="0">
                <a:ln>
                  <a:noFill/>
                </a:ln>
                <a:solidFill>
                  <a:srgbClr val="E04F4F"/>
                </a:solidFill>
                <a:effectLst/>
                <a:uLnTx/>
                <a:uFillTx/>
                <a:latin typeface="Microsoft Sans Serif"/>
                <a:ea typeface="+mn-ea"/>
                <a:cs typeface="+mn-cs"/>
              </a:rPr>
              <a:t>6/7/8 MHz channel bandwidth </a:t>
            </a:r>
            <a:r>
              <a:rPr kumimoji="0" lang="en-US" sz="1100" b="0" i="0" u="none" strike="noStrike" kern="0" cap="none" spc="0" normalizeH="0" baseline="0" noProof="0">
                <a:ln>
                  <a:noFill/>
                </a:ln>
                <a:solidFill>
                  <a:srgbClr val="13161E"/>
                </a:solidFill>
                <a:effectLst/>
                <a:uLnTx/>
                <a:uFillTx/>
                <a:latin typeface="Microsoft Sans Serif"/>
                <a:ea typeface="+mn-ea"/>
                <a:cs typeface="+mn-cs"/>
              </a:rPr>
              <a:t>to support common global channel bandwidth for broadcast systems</a:t>
            </a:r>
            <a:endParaRPr kumimoji="0" lang="en-US" sz="1100" b="0" i="0" u="none" strike="noStrike" kern="0" cap="none" spc="0" normalizeH="0" baseline="0" noProof="0">
              <a:ln>
                <a:noFill/>
              </a:ln>
              <a:solidFill>
                <a:srgbClr val="E04F4F"/>
              </a:solidFill>
              <a:effectLst/>
              <a:uLnTx/>
              <a:uFillTx/>
              <a:latin typeface="Microsoft Sans Serif"/>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1" i="0" u="none" strike="noStrike" kern="0" cap="none" spc="0" normalizeH="0" baseline="0" noProof="0">
                <a:ln>
                  <a:noFill/>
                </a:ln>
                <a:solidFill>
                  <a:srgbClr val="E04F4F"/>
                </a:solidFill>
                <a:effectLst/>
                <a:uLnTx/>
                <a:uFillTx/>
                <a:latin typeface="Microsoft Sans Serif"/>
                <a:ea typeface="+mn-ea"/>
                <a:cs typeface="+mn-cs"/>
              </a:rPr>
              <a:t>Introduction of UHF Band 108 </a:t>
            </a:r>
            <a:r>
              <a:rPr kumimoji="0" lang="en-US" sz="1100" b="0" i="0" u="none" strike="noStrike" kern="0" cap="none" spc="0" normalizeH="0" baseline="0" noProof="0">
                <a:ln>
                  <a:noFill/>
                </a:ln>
                <a:solidFill>
                  <a:srgbClr val="13161E"/>
                </a:solidFill>
                <a:effectLst/>
                <a:uLnTx/>
                <a:uFillTx/>
                <a:latin typeface="Microsoft Sans Serif"/>
                <a:ea typeface="+mn-ea"/>
                <a:cs typeface="+mn-cs"/>
              </a:rPr>
              <a:t>to address RF transmitter and receiver requirements</a:t>
            </a:r>
            <a:r>
              <a:rPr kumimoji="0" lang="en-US" sz="1100" b="1" i="0" u="none" strike="noStrike" kern="0" cap="none" spc="0" normalizeH="0" baseline="0" noProof="0">
                <a:ln>
                  <a:noFill/>
                </a:ln>
                <a:solidFill>
                  <a:srgbClr val="E04F4F"/>
                </a:solidFill>
                <a:effectLst/>
                <a:uLnTx/>
                <a:uFillTx/>
                <a:latin typeface="Microsoft Sans Serif"/>
                <a:ea typeface="+mn-ea"/>
                <a:cs typeface="+mn-cs"/>
              </a:rPr>
              <a: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100" b="1" i="0" u="none" strike="noStrike" kern="0" cap="none" spc="0" normalizeH="0" baseline="0" noProof="0">
              <a:ln>
                <a:noFill/>
              </a:ln>
              <a:solidFill>
                <a:srgbClr val="E04F4F"/>
              </a:solidFill>
              <a:effectLst/>
              <a:uLnTx/>
              <a:uFillTx/>
              <a:latin typeface="Microsoft Sans Serif"/>
              <a:ea typeface="+mn-ea"/>
              <a:cs typeface="+mn-cs"/>
            </a:endParaRPr>
          </a:p>
        </p:txBody>
      </p:sp>
      <p:sp>
        <p:nvSpPr>
          <p:cNvPr id="63" name="TextBox 62">
            <a:extLst>
              <a:ext uri="{FF2B5EF4-FFF2-40B4-BE49-F238E27FC236}">
                <a16:creationId xmlns:a16="http://schemas.microsoft.com/office/drawing/2014/main" id="{F05CDCE1-FC06-0C37-E03D-42ED6909FCA3}"/>
              </a:ext>
            </a:extLst>
          </p:cNvPr>
          <p:cNvSpPr txBox="1"/>
          <p:nvPr/>
        </p:nvSpPr>
        <p:spPr>
          <a:xfrm>
            <a:off x="8141711" y="1612759"/>
            <a:ext cx="1704509" cy="247569"/>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w="0"/>
                <a:gradFill>
                  <a:gsLst>
                    <a:gs pos="21000">
                      <a:srgbClr val="53575C"/>
                    </a:gs>
                    <a:gs pos="88000">
                      <a:srgbClr val="C5C7CA"/>
                    </a:gs>
                  </a:gsLst>
                  <a:lin ang="5400000"/>
                </a:gradFill>
                <a:effectLst/>
                <a:uLnTx/>
                <a:uFillTx/>
                <a:latin typeface="Microsoft Sans Serif"/>
                <a:ea typeface="+mn-ea"/>
                <a:cs typeface="Microsoft Sans Serif" panose="020B0604020202020204" pitchFamily="34" charset="0"/>
              </a:rPr>
              <a:t>Release 17/18</a:t>
            </a:r>
          </a:p>
        </p:txBody>
      </p:sp>
      <p:pic>
        <p:nvPicPr>
          <p:cNvPr id="64" name="Picture 4" descr="Why 3GPP Just Works– Multiple Generations Of Global Cellular Standards And  Solid Execution">
            <a:extLst>
              <a:ext uri="{FF2B5EF4-FFF2-40B4-BE49-F238E27FC236}">
                <a16:creationId xmlns:a16="http://schemas.microsoft.com/office/drawing/2014/main" id="{E31718B7-60F1-680D-6DE5-D66A66E1C5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566" y="1371614"/>
            <a:ext cx="1565909" cy="914400"/>
          </a:xfrm>
          <a:prstGeom prst="rect">
            <a:avLst/>
          </a:prstGeom>
          <a:noFill/>
          <a:extLst>
            <a:ext uri="{909E8E84-426E-40DD-AFC4-6F175D3DCCD1}">
              <a14:hiddenFill xmlns:a14="http://schemas.microsoft.com/office/drawing/2010/main">
                <a:solidFill>
                  <a:srgbClr val="FFFFFF"/>
                </a:solidFill>
              </a14:hiddenFill>
            </a:ext>
          </a:extLst>
        </p:spPr>
      </p:pic>
      <p:sp>
        <p:nvSpPr>
          <p:cNvPr id="65" name="Freeform: Shape 64">
            <a:extLst>
              <a:ext uri="{FF2B5EF4-FFF2-40B4-BE49-F238E27FC236}">
                <a16:creationId xmlns:a16="http://schemas.microsoft.com/office/drawing/2014/main" id="{3030C056-904C-AAD7-B119-5447CDAAE30E}"/>
              </a:ext>
            </a:extLst>
          </p:cNvPr>
          <p:cNvSpPr/>
          <p:nvPr/>
        </p:nvSpPr>
        <p:spPr>
          <a:xfrm>
            <a:off x="6090825" y="2459064"/>
            <a:ext cx="1908905" cy="2052358"/>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a:noFill/>
          <a:ln>
            <a:noFill/>
          </a:ln>
          <a:effectLst/>
        </p:spPr>
        <p:txBody>
          <a:bodyPr spcFirstLastPara="0" vert="horz" wrap="square" lIns="53340" tIns="53340" rIns="53340" bIns="53340" numCol="1" spcCol="1270" anchor="t" anchorCtr="0">
            <a:noAutofit/>
          </a:bodyPr>
          <a:lstStyle/>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1" i="0" u="none" strike="noStrike" kern="0" cap="none" spc="0" normalizeH="0" baseline="0" noProof="0">
                <a:ln>
                  <a:noFill/>
                </a:ln>
                <a:solidFill>
                  <a:srgbClr val="E04F4F"/>
                </a:solidFill>
                <a:effectLst/>
                <a:uLnTx/>
                <a:uFillTx/>
                <a:latin typeface="Microsoft Sans Serif"/>
                <a:ea typeface="+mn-ea"/>
                <a:cs typeface="+mn-cs"/>
              </a:rPr>
              <a:t>New numerologies</a:t>
            </a:r>
            <a:r>
              <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rPr>
              <a:t> to target </a:t>
            </a:r>
            <a:r>
              <a:rPr kumimoji="0" lang="en-US" sz="1100" b="1" i="0" u="none" strike="noStrike" kern="0" cap="none" spc="0" normalizeH="0" baseline="0" noProof="0">
                <a:ln>
                  <a:noFill/>
                </a:ln>
                <a:solidFill>
                  <a:srgbClr val="E04F4F"/>
                </a:solidFill>
                <a:effectLst/>
                <a:uLnTx/>
                <a:uFillTx/>
                <a:latin typeface="Microsoft Sans Serif"/>
                <a:ea typeface="+mn-ea"/>
                <a:cs typeface="+mn-cs"/>
              </a:rPr>
              <a:t>rooftop reception </a:t>
            </a:r>
            <a:r>
              <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rPr>
              <a:t>with up to </a:t>
            </a:r>
            <a:r>
              <a:rPr kumimoji="0" lang="en-US" sz="1100" b="1" i="0" u="none" strike="noStrike" kern="0" cap="none" spc="0" normalizeH="0" baseline="0" noProof="0">
                <a:ln>
                  <a:noFill/>
                </a:ln>
                <a:solidFill>
                  <a:srgbClr val="E04F4F"/>
                </a:solidFill>
                <a:effectLst/>
                <a:uLnTx/>
                <a:uFillTx/>
                <a:latin typeface="Microsoft Sans Serif"/>
                <a:ea typeface="+mn-ea"/>
                <a:cs typeface="+mn-cs"/>
              </a:rPr>
              <a:t>125 km ISD</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1" i="0" u="none" strike="noStrike" kern="0" cap="none" spc="0" normalizeH="0" baseline="0" noProof="0">
                <a:ln>
                  <a:noFill/>
                </a:ln>
                <a:solidFill>
                  <a:srgbClr val="E04F4F"/>
                </a:solidFill>
                <a:effectLst/>
                <a:uLnTx/>
                <a:uFillTx/>
                <a:latin typeface="Microsoft Sans Serif"/>
                <a:ea typeface="+mn-ea"/>
                <a:cs typeface="+mn-cs"/>
              </a:rPr>
              <a:t>High mobility reception</a:t>
            </a:r>
            <a:r>
              <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rPr>
              <a:t>: fixed, portable and mobile receivers </a:t>
            </a:r>
            <a:r>
              <a:rPr kumimoji="0" lang="en-US" sz="1100" b="1" i="0" u="none" strike="noStrike" kern="0" cap="none" spc="0" normalizeH="0" baseline="0" noProof="0">
                <a:ln>
                  <a:noFill/>
                </a:ln>
                <a:solidFill>
                  <a:srgbClr val="E04F4F"/>
                </a:solidFill>
                <a:effectLst/>
                <a:uLnTx/>
                <a:uFillTx/>
                <a:latin typeface="Microsoft Sans Serif"/>
                <a:ea typeface="+mn-ea"/>
                <a:cs typeface="+mn-cs"/>
              </a:rPr>
              <a:t>up to 250 km/h</a:t>
            </a:r>
            <a:endPar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endParaRPr>
          </a:p>
          <a:p>
            <a:pPr marL="285750" marR="0" lvl="0" indent="-285750" algn="l" defTabSz="6223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100" b="1" i="0" u="none" strike="noStrike" kern="0" cap="none" spc="0" normalizeH="0" baseline="0" noProof="0">
                <a:ln>
                  <a:noFill/>
                </a:ln>
                <a:solidFill>
                  <a:srgbClr val="E04F4F"/>
                </a:solidFill>
                <a:effectLst/>
                <a:uLnTx/>
                <a:uFillTx/>
                <a:latin typeface="Microsoft Sans Serif"/>
                <a:ea typeface="+mn-ea"/>
                <a:cs typeface="+mn-cs"/>
              </a:rPr>
              <a:t>Enhancements to CAS</a:t>
            </a:r>
            <a:r>
              <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rPr>
              <a:t>—increased PDCCH </a:t>
            </a:r>
            <a:r>
              <a:rPr kumimoji="0" lang="en-US" sz="1100" b="0" i="0" u="none" strike="noStrike" kern="0" cap="none" spc="0" normalizeH="0" baseline="0" noProof="0" err="1">
                <a:ln>
                  <a:noFill/>
                </a:ln>
                <a:solidFill>
                  <a:srgbClr val="13161E">
                    <a:hueOff val="0"/>
                    <a:satOff val="0"/>
                    <a:lumOff val="0"/>
                    <a:alphaOff val="0"/>
                  </a:srgbClr>
                </a:solidFill>
                <a:effectLst/>
                <a:uLnTx/>
                <a:uFillTx/>
                <a:latin typeface="Microsoft Sans Serif"/>
                <a:ea typeface="+mn-ea"/>
                <a:cs typeface="+mn-cs"/>
              </a:rPr>
              <a:t>agg</a:t>
            </a:r>
            <a:r>
              <a:rPr kumimoji="0" lang="en-US" sz="1100" b="0" i="0" u="none" strike="noStrike" kern="0" cap="none" spc="0" normalizeH="0" baseline="0" noProof="0">
                <a:ln>
                  <a:noFill/>
                </a:ln>
                <a:solidFill>
                  <a:srgbClr val="13161E">
                    <a:hueOff val="0"/>
                    <a:satOff val="0"/>
                    <a:lumOff val="0"/>
                    <a:alphaOff val="0"/>
                  </a:srgbClr>
                </a:solidFill>
                <a:effectLst/>
                <a:uLnTx/>
                <a:uFillTx/>
                <a:latin typeface="Microsoft Sans Serif"/>
                <a:ea typeface="+mn-ea"/>
                <a:cs typeface="+mn-cs"/>
              </a:rPr>
              <a:t>. Level, PBCH repetition, CFI in MIB</a:t>
            </a:r>
          </a:p>
        </p:txBody>
      </p:sp>
      <p:sp>
        <p:nvSpPr>
          <p:cNvPr id="66" name="Isosceles Triangle 65">
            <a:extLst>
              <a:ext uri="{FF2B5EF4-FFF2-40B4-BE49-F238E27FC236}">
                <a16:creationId xmlns:a16="http://schemas.microsoft.com/office/drawing/2014/main" id="{66BD330E-44CE-ADE7-6E21-FA8627529ED1}"/>
              </a:ext>
            </a:extLst>
          </p:cNvPr>
          <p:cNvSpPr/>
          <p:nvPr/>
        </p:nvSpPr>
        <p:spPr>
          <a:xfrm>
            <a:off x="9985490" y="2050081"/>
            <a:ext cx="202778" cy="192913"/>
          </a:xfrm>
          <a:prstGeom prst="triangle">
            <a:avLst>
              <a:gd name="adj" fmla="val 100000"/>
            </a:avLst>
          </a:prstGeom>
          <a:solidFill>
            <a:schemeClr val="accent2">
              <a:lumMod val="50000"/>
            </a:schemeClr>
          </a:solidFill>
          <a:ln w="9525" cap="flat" cmpd="sng" algn="ctr">
            <a:solidFill>
              <a:schemeClr val="tx1"/>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sp>
        <p:nvSpPr>
          <p:cNvPr id="67" name="L-Shape 66">
            <a:extLst>
              <a:ext uri="{FF2B5EF4-FFF2-40B4-BE49-F238E27FC236}">
                <a16:creationId xmlns:a16="http://schemas.microsoft.com/office/drawing/2014/main" id="{30833DFB-1E63-AC19-8F4C-30812FD0D58F}"/>
              </a:ext>
            </a:extLst>
          </p:cNvPr>
          <p:cNvSpPr/>
          <p:nvPr/>
        </p:nvSpPr>
        <p:spPr>
          <a:xfrm rot="5400000">
            <a:off x="10960256" y="794590"/>
            <a:ext cx="341137" cy="1951295"/>
          </a:xfrm>
          <a:prstGeom prst="corner">
            <a:avLst>
              <a:gd name="adj1" fmla="val 16120"/>
              <a:gd name="adj2" fmla="val 16110"/>
            </a:avLst>
          </a:prstGeom>
          <a:solidFill>
            <a:schemeClr val="accent2">
              <a:lumMod val="50000"/>
            </a:schemeClr>
          </a:solidFill>
          <a:ln w="9525" cap="flat" cmpd="sng" algn="ctr">
            <a:solidFill>
              <a:schemeClr val="tx1"/>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7F8FA"/>
              </a:solidFill>
              <a:effectLst/>
              <a:uLnTx/>
              <a:uFillTx/>
              <a:latin typeface="Microsoft Sans Serif"/>
              <a:ea typeface="+mn-ea"/>
              <a:cs typeface="+mn-cs"/>
            </a:endParaRPr>
          </a:p>
        </p:txBody>
      </p:sp>
      <p:sp>
        <p:nvSpPr>
          <p:cNvPr id="68" name="Freeform: Shape 67">
            <a:extLst>
              <a:ext uri="{FF2B5EF4-FFF2-40B4-BE49-F238E27FC236}">
                <a16:creationId xmlns:a16="http://schemas.microsoft.com/office/drawing/2014/main" id="{35C6742D-299C-AE8A-3CE7-6AD4AF4CCA1D}"/>
              </a:ext>
            </a:extLst>
          </p:cNvPr>
          <p:cNvSpPr/>
          <p:nvPr/>
        </p:nvSpPr>
        <p:spPr>
          <a:xfrm>
            <a:off x="10250504" y="1731472"/>
            <a:ext cx="1855968" cy="1353789"/>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a:noFill/>
          <a:ln>
            <a:noFill/>
          </a:ln>
          <a:effectLst/>
        </p:spPr>
        <p:txBody>
          <a:bodyPr spcFirstLastPara="0" vert="horz" wrap="square" lIns="53340" tIns="53340" rIns="53340" bIns="53340" numCol="1" spcCol="1270" anchor="t" anchorCtr="0">
            <a:no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1" i="0" u="none" strike="noStrike" kern="0" cap="none" spc="0" normalizeH="0" baseline="0" noProof="0" dirty="0">
                <a:ln>
                  <a:noFill/>
                </a:ln>
                <a:solidFill>
                  <a:srgbClr val="C00000"/>
                </a:solidFill>
                <a:effectLst/>
                <a:uLnTx/>
                <a:uFillTx/>
                <a:latin typeface="Microsoft Sans Serif"/>
                <a:ea typeface="+mn-ea"/>
                <a:cs typeface="+mn-cs"/>
              </a:rPr>
              <a:t>T/F interleaving for 1.25, 2.5, 7.5 and 15 kHz numerologies</a:t>
            </a:r>
            <a:endParaRPr kumimoji="0" lang="en-US" sz="1100" b="0" i="0" u="none" strike="noStrike" kern="0" cap="none" spc="0" normalizeH="0" baseline="0" noProof="0" dirty="0">
              <a:ln>
                <a:noFill/>
              </a:ln>
              <a:solidFill>
                <a:srgbClr val="C00000"/>
              </a:solidFill>
              <a:effectLst/>
              <a:uLnTx/>
              <a:uFillTx/>
              <a:latin typeface="Microsoft Sans Serif"/>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1" i="0" u="none" strike="noStrike" kern="0" cap="none" spc="0" normalizeH="0" baseline="0" noProof="0" dirty="0">
                <a:ln>
                  <a:noFill/>
                </a:ln>
                <a:solidFill>
                  <a:srgbClr val="C00000"/>
                </a:solidFill>
                <a:effectLst/>
                <a:uLnTx/>
                <a:uFillTx/>
                <a:latin typeface="Microsoft Sans Serif"/>
                <a:ea typeface="+mn-ea"/>
                <a:cs typeface="+mn-cs"/>
              </a:rPr>
              <a:t>CAS muting</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1" i="0" u="none" strike="noStrike" kern="0" cap="none" spc="0" normalizeH="0" baseline="0" noProof="0" dirty="0">
                <a:ln>
                  <a:noFill/>
                </a:ln>
                <a:solidFill>
                  <a:srgbClr val="C00000"/>
                </a:solidFill>
                <a:effectLst/>
                <a:uLnTx/>
                <a:uFillTx/>
                <a:latin typeface="Microsoft Sans Serif"/>
                <a:ea typeface="+mn-ea"/>
                <a:cs typeface="+mn-cs"/>
              </a:rPr>
              <a:t>Introduction of two new UHF </a:t>
            </a:r>
            <a:r>
              <a:rPr kumimoji="0" lang="en-US" sz="1100" b="1" i="0" u="none" strike="noStrike" kern="0" cap="none" spc="0" normalizeH="0" baseline="0" noProof="0" dirty="0" err="1">
                <a:ln>
                  <a:noFill/>
                </a:ln>
                <a:solidFill>
                  <a:srgbClr val="C00000"/>
                </a:solidFill>
                <a:effectLst/>
                <a:uLnTx/>
                <a:uFillTx/>
                <a:latin typeface="Microsoft Sans Serif"/>
                <a:ea typeface="+mn-ea"/>
                <a:cs typeface="+mn-cs"/>
              </a:rPr>
              <a:t>subbands</a:t>
            </a:r>
            <a:r>
              <a:rPr kumimoji="0" lang="en-US" sz="1100" b="1" i="0" u="none" strike="noStrike" kern="0" cap="none" spc="0" normalizeH="0" baseline="0" noProof="0" dirty="0">
                <a:ln>
                  <a:noFill/>
                </a:ln>
                <a:solidFill>
                  <a:srgbClr val="C00000"/>
                </a:solidFill>
                <a:effectLst/>
                <a:uLnTx/>
                <a:uFillTx/>
                <a:latin typeface="Microsoft Sans Serif"/>
                <a:ea typeface="+mn-ea"/>
                <a:cs typeface="+mn-cs"/>
              </a:rPr>
              <a:t> within Band 108</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100" b="1" i="0" u="none" strike="noStrike" kern="0" cap="none" spc="0" normalizeH="0" baseline="0" noProof="0" dirty="0">
              <a:ln>
                <a:noFill/>
              </a:ln>
              <a:solidFill>
                <a:srgbClr val="E04F4F"/>
              </a:solidFill>
              <a:effectLst/>
              <a:uLnTx/>
              <a:uFillTx/>
              <a:latin typeface="Microsoft Sans Serif"/>
              <a:ea typeface="+mn-ea"/>
              <a:cs typeface="+mn-cs"/>
            </a:endParaRPr>
          </a:p>
        </p:txBody>
      </p:sp>
      <p:sp>
        <p:nvSpPr>
          <p:cNvPr id="69" name="TextBox 68">
            <a:extLst>
              <a:ext uri="{FF2B5EF4-FFF2-40B4-BE49-F238E27FC236}">
                <a16:creationId xmlns:a16="http://schemas.microsoft.com/office/drawing/2014/main" id="{FD712BF6-7728-5320-8135-5F8960CFB75B}"/>
              </a:ext>
            </a:extLst>
          </p:cNvPr>
          <p:cNvSpPr txBox="1"/>
          <p:nvPr/>
        </p:nvSpPr>
        <p:spPr>
          <a:xfrm>
            <a:off x="10155177" y="1253708"/>
            <a:ext cx="1704509" cy="26590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w="0"/>
                <a:gradFill>
                  <a:gsLst>
                    <a:gs pos="21000">
                      <a:srgbClr val="53575C"/>
                    </a:gs>
                    <a:gs pos="88000">
                      <a:srgbClr val="C5C7CA"/>
                    </a:gs>
                  </a:gsLst>
                  <a:lin ang="5400000"/>
                </a:gradFill>
                <a:effectLst/>
                <a:uLnTx/>
                <a:uFillTx/>
                <a:latin typeface="Microsoft Sans Serif"/>
                <a:ea typeface="+mn-ea"/>
                <a:cs typeface="Microsoft Sans Serif" panose="020B0604020202020204" pitchFamily="34" charset="0"/>
              </a:rPr>
              <a:t>Release 19</a:t>
            </a:r>
          </a:p>
        </p:txBody>
      </p:sp>
    </p:spTree>
    <p:extLst>
      <p:ext uri="{BB962C8B-B14F-4D97-AF65-F5344CB8AC3E}">
        <p14:creationId xmlns:p14="http://schemas.microsoft.com/office/powerpoint/2010/main" val="133722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5A8771-7039-D1A7-51B3-296BAEF5D539}"/>
              </a:ext>
            </a:extLst>
          </p:cNvPr>
          <p:cNvSpPr>
            <a:spLocks noGrp="1"/>
          </p:cNvSpPr>
          <p:nvPr>
            <p:ph type="title"/>
          </p:nvPr>
        </p:nvSpPr>
        <p:spPr>
          <a:xfrm>
            <a:off x="495300" y="565125"/>
            <a:ext cx="11187112" cy="439479"/>
          </a:xfrm>
        </p:spPr>
        <p:txBody>
          <a:bodyPr/>
          <a:lstStyle/>
          <a:p>
            <a:r>
              <a:rPr kumimoji="0" lang="en-US" sz="3400" b="0" i="0" u="none" strike="noStrike" kern="1200" cap="none" spc="0" normalizeH="0" baseline="0" noProof="0">
                <a:ln>
                  <a:noFill/>
                </a:ln>
                <a:effectLst/>
                <a:uLnTx/>
                <a:uFillTx/>
                <a:latin typeface="Microsoft Sans Serif"/>
                <a:ea typeface="+mj-ea"/>
                <a:cs typeface="+mj-cs"/>
              </a:rPr>
              <a:t>5G Broadcast – Core Features for multiple use cases</a:t>
            </a:r>
            <a:endParaRPr lang="en-US"/>
          </a:p>
        </p:txBody>
      </p:sp>
      <p:sp>
        <p:nvSpPr>
          <p:cNvPr id="4" name="Footer Placeholder 1">
            <a:extLst>
              <a:ext uri="{FF2B5EF4-FFF2-40B4-BE49-F238E27FC236}">
                <a16:creationId xmlns:a16="http://schemas.microsoft.com/office/drawing/2014/main" id="{371303CA-C9BC-E697-0C9C-17FE6335A968}"/>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 Amsterdam, The Netherlands</a:t>
            </a:r>
          </a:p>
        </p:txBody>
      </p:sp>
      <p:grpSp>
        <p:nvGrpSpPr>
          <p:cNvPr id="2" name="Group 1">
            <a:extLst>
              <a:ext uri="{FF2B5EF4-FFF2-40B4-BE49-F238E27FC236}">
                <a16:creationId xmlns:a16="http://schemas.microsoft.com/office/drawing/2014/main" id="{17FEE098-034B-ED95-F5F4-5FE9CCD8737C}"/>
              </a:ext>
            </a:extLst>
          </p:cNvPr>
          <p:cNvGrpSpPr/>
          <p:nvPr/>
        </p:nvGrpSpPr>
        <p:grpSpPr>
          <a:xfrm>
            <a:off x="-3596891" y="1065524"/>
            <a:ext cx="13717692" cy="5515532"/>
            <a:chOff x="-3770754" y="1065524"/>
            <a:chExt cx="13717692" cy="5515532"/>
          </a:xfrm>
        </p:grpSpPr>
        <p:sp>
          <p:nvSpPr>
            <p:cNvPr id="5" name="Block Arc 4">
              <a:extLst>
                <a:ext uri="{FF2B5EF4-FFF2-40B4-BE49-F238E27FC236}">
                  <a16:creationId xmlns:a16="http://schemas.microsoft.com/office/drawing/2014/main" id="{D33226CC-8955-173A-F2C5-B0D30A5556F5}"/>
                </a:ext>
              </a:extLst>
            </p:cNvPr>
            <p:cNvSpPr/>
            <p:nvPr/>
          </p:nvSpPr>
          <p:spPr>
            <a:xfrm rot="21437982">
              <a:off x="-3770754" y="1065524"/>
              <a:ext cx="5558944" cy="5515532"/>
            </a:xfrm>
            <a:prstGeom prst="blockArc">
              <a:avLst>
                <a:gd name="adj1" fmla="val 18492728"/>
                <a:gd name="adj2" fmla="val 3583079"/>
                <a:gd name="adj3" fmla="val 0"/>
              </a:avLst>
            </a:prstGeom>
            <a:noFill/>
            <a:ln w="10795" cap="flat" cmpd="sng" algn="ctr">
              <a:solidFill>
                <a:srgbClr val="7BA0FF">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grpSp>
          <p:nvGrpSpPr>
            <p:cNvPr id="7" name="Group 6">
              <a:extLst>
                <a:ext uri="{FF2B5EF4-FFF2-40B4-BE49-F238E27FC236}">
                  <a16:creationId xmlns:a16="http://schemas.microsoft.com/office/drawing/2014/main" id="{DC5E09AE-7756-C158-D261-A2556C01BDCE}"/>
                </a:ext>
              </a:extLst>
            </p:cNvPr>
            <p:cNvGrpSpPr/>
            <p:nvPr/>
          </p:nvGrpSpPr>
          <p:grpSpPr>
            <a:xfrm>
              <a:off x="755650" y="1708835"/>
              <a:ext cx="9191288" cy="4244404"/>
              <a:chOff x="755650" y="1708835"/>
              <a:chExt cx="9191288" cy="4244404"/>
            </a:xfrm>
          </p:grpSpPr>
          <p:sp>
            <p:nvSpPr>
              <p:cNvPr id="8" name="Freeform: Shape 7">
                <a:extLst>
                  <a:ext uri="{FF2B5EF4-FFF2-40B4-BE49-F238E27FC236}">
                    <a16:creationId xmlns:a16="http://schemas.microsoft.com/office/drawing/2014/main" id="{6AAD5FE2-E40B-F478-4712-7EE23327A511}"/>
                  </a:ext>
                </a:extLst>
              </p:cNvPr>
              <p:cNvSpPr/>
              <p:nvPr/>
            </p:nvSpPr>
            <p:spPr>
              <a:xfrm>
                <a:off x="971872" y="1771682"/>
                <a:ext cx="8975066" cy="382908"/>
              </a:xfrm>
              <a:custGeom>
                <a:avLst/>
                <a:gdLst>
                  <a:gd name="connsiteX0" fmla="*/ 0 w 8975066"/>
                  <a:gd name="connsiteY0" fmla="*/ 0 h 382908"/>
                  <a:gd name="connsiteX1" fmla="*/ 8975066 w 8975066"/>
                  <a:gd name="connsiteY1" fmla="*/ 0 h 382908"/>
                  <a:gd name="connsiteX2" fmla="*/ 8975066 w 8975066"/>
                  <a:gd name="connsiteY2" fmla="*/ 382908 h 382908"/>
                  <a:gd name="connsiteX3" fmla="*/ 0 w 8975066"/>
                  <a:gd name="connsiteY3" fmla="*/ 382908 h 382908"/>
                  <a:gd name="connsiteX4" fmla="*/ 0 w 8975066"/>
                  <a:gd name="connsiteY4" fmla="*/ 0 h 3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066" h="382908">
                    <a:moveTo>
                      <a:pt x="0" y="0"/>
                    </a:moveTo>
                    <a:lnTo>
                      <a:pt x="8975066" y="0"/>
                    </a:lnTo>
                    <a:lnTo>
                      <a:pt x="8975066" y="382908"/>
                    </a:lnTo>
                    <a:lnTo>
                      <a:pt x="0" y="382908"/>
                    </a:lnTo>
                    <a:lnTo>
                      <a:pt x="0" y="0"/>
                    </a:lnTo>
                    <a:close/>
                  </a:path>
                </a:pathLst>
              </a:custGeom>
              <a:solidFill>
                <a:srgbClr val="7BA0FF">
                  <a:hueOff val="0"/>
                  <a:satOff val="0"/>
                  <a:lumOff val="0"/>
                  <a:alphaOff val="0"/>
                </a:srgbClr>
              </a:solidFill>
              <a:ln w="10795" cap="flat" cmpd="sng" algn="ctr">
                <a:solidFill>
                  <a:srgbClr val="F7F8FA">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03933" tIns="53340" rIns="53340" bIns="5334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Pct val="80000"/>
                  <a:buFontTx/>
                  <a:buNone/>
                  <a:tabLst/>
                  <a:defRPr/>
                </a:pPr>
                <a:r>
                  <a:rPr kumimoji="0" lang="en-US" altLang="en-US" sz="2100" b="0" i="0" u="none" strike="noStrike" kern="1200" cap="none" spc="0" normalizeH="0" baseline="0" noProof="0" dirty="0">
                    <a:ln>
                      <a:noFill/>
                    </a:ln>
                    <a:solidFill>
                      <a:srgbClr val="F7F8FA"/>
                    </a:solidFill>
                    <a:effectLst/>
                    <a:uLnTx/>
                    <a:uFillTx/>
                    <a:latin typeface="Arial"/>
                    <a:ea typeface="+mn-ea"/>
                    <a:cs typeface="+mn-cs"/>
                  </a:rPr>
                  <a:t>SIM-less reception with simplified architecture </a:t>
                </a:r>
                <a:endParaRPr kumimoji="0" lang="en-US" sz="21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9" name="Oval 8">
                <a:extLst>
                  <a:ext uri="{FF2B5EF4-FFF2-40B4-BE49-F238E27FC236}">
                    <a16:creationId xmlns:a16="http://schemas.microsoft.com/office/drawing/2014/main" id="{FE38446E-C08F-88AC-FF89-FB39F26701B1}"/>
                  </a:ext>
                </a:extLst>
              </p:cNvPr>
              <p:cNvSpPr/>
              <p:nvPr/>
            </p:nvSpPr>
            <p:spPr>
              <a:xfrm>
                <a:off x="755650" y="1708835"/>
                <a:ext cx="478635" cy="478635"/>
              </a:xfrm>
              <a:prstGeom prst="ellipse">
                <a:avLst/>
              </a:prstGeom>
              <a:solidFill>
                <a:srgbClr val="F7F8FA">
                  <a:hueOff val="0"/>
                  <a:satOff val="0"/>
                  <a:lumOff val="0"/>
                  <a:alphaOff val="0"/>
                </a:srgbClr>
              </a:solidFill>
              <a:ln w="10795" cap="flat" cmpd="sng" algn="ctr">
                <a:solidFill>
                  <a:srgbClr val="7BA0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sp>
            <p:nvSpPr>
              <p:cNvPr id="10" name="Freeform: Shape 9">
                <a:extLst>
                  <a:ext uri="{FF2B5EF4-FFF2-40B4-BE49-F238E27FC236}">
                    <a16:creationId xmlns:a16="http://schemas.microsoft.com/office/drawing/2014/main" id="{3D0BEB3A-3785-EE9D-CC46-C103EB5010DA}"/>
                  </a:ext>
                </a:extLst>
              </p:cNvPr>
              <p:cNvSpPr/>
              <p:nvPr/>
            </p:nvSpPr>
            <p:spPr>
              <a:xfrm>
                <a:off x="1382130" y="2309649"/>
                <a:ext cx="8564808" cy="382908"/>
              </a:xfrm>
              <a:custGeom>
                <a:avLst/>
                <a:gdLst>
                  <a:gd name="connsiteX0" fmla="*/ 0 w 8628308"/>
                  <a:gd name="connsiteY0" fmla="*/ 0 h 382908"/>
                  <a:gd name="connsiteX1" fmla="*/ 8628308 w 8628308"/>
                  <a:gd name="connsiteY1" fmla="*/ 0 h 382908"/>
                  <a:gd name="connsiteX2" fmla="*/ 8628308 w 8628308"/>
                  <a:gd name="connsiteY2" fmla="*/ 382908 h 382908"/>
                  <a:gd name="connsiteX3" fmla="*/ 0 w 8628308"/>
                  <a:gd name="connsiteY3" fmla="*/ 382908 h 382908"/>
                  <a:gd name="connsiteX4" fmla="*/ 0 w 8628308"/>
                  <a:gd name="connsiteY4" fmla="*/ 0 h 3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8308" h="382908">
                    <a:moveTo>
                      <a:pt x="0" y="0"/>
                    </a:moveTo>
                    <a:lnTo>
                      <a:pt x="8628308" y="0"/>
                    </a:lnTo>
                    <a:lnTo>
                      <a:pt x="8628308" y="382908"/>
                    </a:lnTo>
                    <a:lnTo>
                      <a:pt x="0" y="382908"/>
                    </a:lnTo>
                    <a:lnTo>
                      <a:pt x="0" y="0"/>
                    </a:lnTo>
                    <a:close/>
                  </a:path>
                </a:pathLst>
              </a:custGeom>
              <a:solidFill>
                <a:srgbClr val="39A3B5">
                  <a:hueOff val="0"/>
                  <a:satOff val="0"/>
                  <a:lumOff val="0"/>
                  <a:alphaOff val="0"/>
                </a:srgbClr>
              </a:solidFill>
              <a:ln w="10795" cap="flat" cmpd="sng" algn="ctr">
                <a:solidFill>
                  <a:srgbClr val="F7F8FA">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03933" tIns="53340" rIns="53340" bIns="5334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Pct val="80000"/>
                  <a:buFontTx/>
                  <a:buNone/>
                  <a:tabLst/>
                  <a:defRPr/>
                </a:pPr>
                <a:r>
                  <a:rPr kumimoji="0" lang="en-US" altLang="en-US" sz="2100" b="0" i="0" u="none" strike="noStrike" kern="1200" cap="none" spc="0" normalizeH="0" baseline="0" noProof="0" dirty="0">
                    <a:ln>
                      <a:noFill/>
                    </a:ln>
                    <a:solidFill>
                      <a:srgbClr val="F7F8FA"/>
                    </a:solidFill>
                    <a:effectLst/>
                    <a:uLnTx/>
                    <a:uFillTx/>
                    <a:latin typeface="Arial"/>
                    <a:ea typeface="+mn-ea"/>
                    <a:cs typeface="+mn-cs"/>
                  </a:rPr>
                  <a:t>Receive-Only Mode (ROM) &amp; </a:t>
                </a:r>
                <a:r>
                  <a:rPr kumimoji="0" lang="en-US" altLang="en-US" sz="2100" b="0" i="0" u="none" strike="noStrike" kern="1200" cap="none" spc="0" normalizeH="0" baseline="0" noProof="0" dirty="0">
                    <a:ln/>
                    <a:solidFill>
                      <a:srgbClr val="F7F8FA"/>
                    </a:solidFill>
                    <a:effectLst/>
                    <a:uLnTx/>
                    <a:uFillTx/>
                    <a:latin typeface="Arial"/>
                    <a:ea typeface="+mn-ea"/>
                    <a:cs typeface="+mn-cs"/>
                  </a:rPr>
                  <a:t>Free-to-Air (FTA)</a:t>
                </a:r>
                <a:endParaRPr kumimoji="0" lang="en-US" sz="21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11" name="Oval 10">
                <a:extLst>
                  <a:ext uri="{FF2B5EF4-FFF2-40B4-BE49-F238E27FC236}">
                    <a16:creationId xmlns:a16="http://schemas.microsoft.com/office/drawing/2014/main" id="{21B3D4AB-9F40-212E-B054-41FA439C6869}"/>
                  </a:ext>
                </a:extLst>
              </p:cNvPr>
              <p:cNvSpPr/>
              <p:nvPr/>
            </p:nvSpPr>
            <p:spPr>
              <a:xfrm>
                <a:off x="1168212" y="2246802"/>
                <a:ext cx="478635" cy="478635"/>
              </a:xfrm>
              <a:prstGeom prst="ellipse">
                <a:avLst/>
              </a:prstGeom>
              <a:solidFill>
                <a:srgbClr val="F7F8FA">
                  <a:hueOff val="0"/>
                  <a:satOff val="0"/>
                  <a:lumOff val="0"/>
                  <a:alphaOff val="0"/>
                </a:srgbClr>
              </a:solidFill>
              <a:ln w="10795" cap="flat" cmpd="sng" algn="ctr">
                <a:solidFill>
                  <a:srgbClr val="39A3B5">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sp>
            <p:nvSpPr>
              <p:cNvPr id="12" name="Freeform: Shape 11">
                <a:extLst>
                  <a:ext uri="{FF2B5EF4-FFF2-40B4-BE49-F238E27FC236}">
                    <a16:creationId xmlns:a16="http://schemas.microsoft.com/office/drawing/2014/main" id="{DE6EFDDA-3C41-6D48-DC1E-FB3991185D24}"/>
                  </a:ext>
                </a:extLst>
              </p:cNvPr>
              <p:cNvSpPr/>
              <p:nvPr/>
            </p:nvSpPr>
            <p:spPr>
              <a:xfrm>
                <a:off x="1642002" y="2847616"/>
                <a:ext cx="8304936" cy="382908"/>
              </a:xfrm>
              <a:custGeom>
                <a:avLst/>
                <a:gdLst>
                  <a:gd name="connsiteX0" fmla="*/ 0 w 8438286"/>
                  <a:gd name="connsiteY0" fmla="*/ 0 h 382908"/>
                  <a:gd name="connsiteX1" fmla="*/ 8438286 w 8438286"/>
                  <a:gd name="connsiteY1" fmla="*/ 0 h 382908"/>
                  <a:gd name="connsiteX2" fmla="*/ 8438286 w 8438286"/>
                  <a:gd name="connsiteY2" fmla="*/ 382908 h 382908"/>
                  <a:gd name="connsiteX3" fmla="*/ 0 w 8438286"/>
                  <a:gd name="connsiteY3" fmla="*/ 382908 h 382908"/>
                  <a:gd name="connsiteX4" fmla="*/ 0 w 8438286"/>
                  <a:gd name="connsiteY4" fmla="*/ 0 h 3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8286" h="382908">
                    <a:moveTo>
                      <a:pt x="0" y="0"/>
                    </a:moveTo>
                    <a:lnTo>
                      <a:pt x="8438286" y="0"/>
                    </a:lnTo>
                    <a:lnTo>
                      <a:pt x="8438286" y="382908"/>
                    </a:lnTo>
                    <a:lnTo>
                      <a:pt x="0" y="382908"/>
                    </a:lnTo>
                    <a:lnTo>
                      <a:pt x="0" y="0"/>
                    </a:lnTo>
                    <a:close/>
                  </a:path>
                </a:pathLst>
              </a:custGeom>
              <a:solidFill>
                <a:srgbClr val="82CBD7">
                  <a:hueOff val="0"/>
                  <a:satOff val="0"/>
                  <a:lumOff val="0"/>
                  <a:alphaOff val="0"/>
                </a:srgbClr>
              </a:solidFill>
              <a:ln w="10795" cap="flat" cmpd="sng" algn="ctr">
                <a:solidFill>
                  <a:srgbClr val="F7F8FA">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03933" tIns="53340" rIns="53340" bIns="5334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Pct val="80000"/>
                  <a:buFontTx/>
                  <a:buNone/>
                  <a:tabLst/>
                  <a:defRPr/>
                </a:pPr>
                <a:r>
                  <a:rPr kumimoji="0" lang="en-US" altLang="en-US" sz="2100" b="0" i="0" u="none" strike="noStrike" kern="1200" cap="none" spc="0" normalizeH="0" baseline="0" noProof="0">
                    <a:ln>
                      <a:noFill/>
                    </a:ln>
                    <a:solidFill>
                      <a:srgbClr val="F7F8FA"/>
                    </a:solidFill>
                    <a:effectLst/>
                    <a:uLnTx/>
                    <a:uFillTx/>
                    <a:latin typeface="Arial"/>
                    <a:ea typeface="+mn-ea"/>
                    <a:cs typeface="+mn-cs"/>
                  </a:rPr>
                  <a:t>Different spectrum options (e.g. UHF, SDL), as well as SFN/MFN</a:t>
                </a:r>
                <a:endParaRPr kumimoji="0" lang="en-US" altLang="en-US" sz="2100" b="0" i="0" u="none" strike="noStrike" kern="1200" cap="none" spc="0" normalizeH="0" baseline="0" noProof="0" dirty="0">
                  <a:ln>
                    <a:noFill/>
                  </a:ln>
                  <a:solidFill>
                    <a:srgbClr val="F7F8FA"/>
                  </a:solidFill>
                  <a:effectLst/>
                  <a:uLnTx/>
                  <a:uFillTx/>
                  <a:latin typeface="Arial"/>
                  <a:ea typeface="+mn-ea"/>
                  <a:cs typeface="+mn-cs"/>
                </a:endParaRPr>
              </a:p>
            </p:txBody>
          </p:sp>
          <p:sp>
            <p:nvSpPr>
              <p:cNvPr id="13" name="Oval 12">
                <a:extLst>
                  <a:ext uri="{FF2B5EF4-FFF2-40B4-BE49-F238E27FC236}">
                    <a16:creationId xmlns:a16="http://schemas.microsoft.com/office/drawing/2014/main" id="{AACB9882-8BDE-38D9-AE43-88F03CBB983B}"/>
                  </a:ext>
                </a:extLst>
              </p:cNvPr>
              <p:cNvSpPr/>
              <p:nvPr/>
            </p:nvSpPr>
            <p:spPr>
              <a:xfrm>
                <a:off x="1421734" y="2784769"/>
                <a:ext cx="478635" cy="478635"/>
              </a:xfrm>
              <a:prstGeom prst="ellipse">
                <a:avLst/>
              </a:prstGeom>
              <a:solidFill>
                <a:srgbClr val="F7F8FA">
                  <a:hueOff val="0"/>
                  <a:satOff val="0"/>
                  <a:lumOff val="0"/>
                  <a:alphaOff val="0"/>
                </a:srgbClr>
              </a:solidFill>
              <a:ln w="10795" cap="flat" cmpd="sng" algn="ctr">
                <a:solidFill>
                  <a:srgbClr val="82CBD7">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sp>
            <p:nvSpPr>
              <p:cNvPr id="14" name="Freeform: Shape 13">
                <a:extLst>
                  <a:ext uri="{FF2B5EF4-FFF2-40B4-BE49-F238E27FC236}">
                    <a16:creationId xmlns:a16="http://schemas.microsoft.com/office/drawing/2014/main" id="{BF874EDF-974B-DC9B-0AEA-9ED5C3328056}"/>
                  </a:ext>
                </a:extLst>
              </p:cNvPr>
              <p:cNvSpPr/>
              <p:nvPr/>
            </p:nvSpPr>
            <p:spPr>
              <a:xfrm>
                <a:off x="1791574" y="3385583"/>
                <a:ext cx="8155364" cy="382908"/>
              </a:xfrm>
              <a:custGeom>
                <a:avLst/>
                <a:gdLst>
                  <a:gd name="connsiteX0" fmla="*/ 0 w 8377614"/>
                  <a:gd name="connsiteY0" fmla="*/ 0 h 382908"/>
                  <a:gd name="connsiteX1" fmla="*/ 8377614 w 8377614"/>
                  <a:gd name="connsiteY1" fmla="*/ 0 h 382908"/>
                  <a:gd name="connsiteX2" fmla="*/ 8377614 w 8377614"/>
                  <a:gd name="connsiteY2" fmla="*/ 382908 h 382908"/>
                  <a:gd name="connsiteX3" fmla="*/ 0 w 8377614"/>
                  <a:gd name="connsiteY3" fmla="*/ 382908 h 382908"/>
                  <a:gd name="connsiteX4" fmla="*/ 0 w 8377614"/>
                  <a:gd name="connsiteY4" fmla="*/ 0 h 3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7614" h="382908">
                    <a:moveTo>
                      <a:pt x="0" y="0"/>
                    </a:moveTo>
                    <a:lnTo>
                      <a:pt x="8377614" y="0"/>
                    </a:lnTo>
                    <a:lnTo>
                      <a:pt x="8377614" y="382908"/>
                    </a:lnTo>
                    <a:lnTo>
                      <a:pt x="0" y="382908"/>
                    </a:lnTo>
                    <a:lnTo>
                      <a:pt x="0" y="0"/>
                    </a:lnTo>
                    <a:close/>
                  </a:path>
                </a:pathLst>
              </a:custGeom>
              <a:solidFill>
                <a:srgbClr val="4A5A75">
                  <a:hueOff val="0"/>
                  <a:satOff val="0"/>
                  <a:lumOff val="0"/>
                  <a:alphaOff val="0"/>
                </a:srgbClr>
              </a:solidFill>
              <a:ln w="10795" cap="flat" cmpd="sng" algn="ctr">
                <a:solidFill>
                  <a:srgbClr val="F7F8FA">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03933" tIns="53340" rIns="53340" bIns="5334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Pct val="80000"/>
                  <a:buFontTx/>
                  <a:buNone/>
                  <a:tabLst/>
                  <a:defRPr/>
                </a:pPr>
                <a:r>
                  <a:rPr kumimoji="0" lang="en-US" altLang="en-US" sz="2100" b="0" i="0" u="none" strike="noStrike" kern="1200" cap="none" spc="0" normalizeH="0" baseline="0" noProof="0" dirty="0">
                    <a:ln>
                      <a:noFill/>
                    </a:ln>
                    <a:solidFill>
                      <a:srgbClr val="F7F8FA"/>
                    </a:solidFill>
                    <a:effectLst/>
                    <a:uLnTx/>
                    <a:uFillTx/>
                    <a:latin typeface="Arial"/>
                    <a:ea typeface="+mn-ea"/>
                    <a:cs typeface="+mn-cs"/>
                  </a:rPr>
                  <a:t>Various deployment possibilities (e.g. MNOs, BNOs)</a:t>
                </a:r>
                <a:endParaRPr kumimoji="0" lang="en-US" sz="21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15" name="Oval 14">
                <a:extLst>
                  <a:ext uri="{FF2B5EF4-FFF2-40B4-BE49-F238E27FC236}">
                    <a16:creationId xmlns:a16="http://schemas.microsoft.com/office/drawing/2014/main" id="{5B55179D-8634-A22C-BFE6-646A0AAC7E95}"/>
                  </a:ext>
                </a:extLst>
              </p:cNvPr>
              <p:cNvSpPr/>
              <p:nvPr/>
            </p:nvSpPr>
            <p:spPr>
              <a:xfrm>
                <a:off x="1552256" y="3322736"/>
                <a:ext cx="478635" cy="478635"/>
              </a:xfrm>
              <a:prstGeom prst="ellipse">
                <a:avLst/>
              </a:prstGeom>
              <a:solidFill>
                <a:srgbClr val="F7F8FA">
                  <a:hueOff val="0"/>
                  <a:satOff val="0"/>
                  <a:lumOff val="0"/>
                  <a:alphaOff val="0"/>
                </a:srgbClr>
              </a:solidFill>
              <a:ln w="10795" cap="flat" cmpd="sng" algn="ctr">
                <a:solidFill>
                  <a:srgbClr val="4A5A75">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sp>
            <p:nvSpPr>
              <p:cNvPr id="16" name="Freeform: Shape 15">
                <a:extLst>
                  <a:ext uri="{FF2B5EF4-FFF2-40B4-BE49-F238E27FC236}">
                    <a16:creationId xmlns:a16="http://schemas.microsoft.com/office/drawing/2014/main" id="{8F009B98-4FE4-B86F-4F94-7675DC094476}"/>
                  </a:ext>
                </a:extLst>
              </p:cNvPr>
              <p:cNvSpPr/>
              <p:nvPr/>
            </p:nvSpPr>
            <p:spPr>
              <a:xfrm>
                <a:off x="1769002" y="3923550"/>
                <a:ext cx="8177936" cy="382908"/>
              </a:xfrm>
              <a:custGeom>
                <a:avLst/>
                <a:gdLst>
                  <a:gd name="connsiteX0" fmla="*/ 0 w 8438286"/>
                  <a:gd name="connsiteY0" fmla="*/ 0 h 382908"/>
                  <a:gd name="connsiteX1" fmla="*/ 8438286 w 8438286"/>
                  <a:gd name="connsiteY1" fmla="*/ 0 h 382908"/>
                  <a:gd name="connsiteX2" fmla="*/ 8438286 w 8438286"/>
                  <a:gd name="connsiteY2" fmla="*/ 382908 h 382908"/>
                  <a:gd name="connsiteX3" fmla="*/ 0 w 8438286"/>
                  <a:gd name="connsiteY3" fmla="*/ 382908 h 382908"/>
                  <a:gd name="connsiteX4" fmla="*/ 0 w 8438286"/>
                  <a:gd name="connsiteY4" fmla="*/ 0 h 3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8286" h="382908">
                    <a:moveTo>
                      <a:pt x="0" y="0"/>
                    </a:moveTo>
                    <a:lnTo>
                      <a:pt x="8438286" y="0"/>
                    </a:lnTo>
                    <a:lnTo>
                      <a:pt x="8438286" y="382908"/>
                    </a:lnTo>
                    <a:lnTo>
                      <a:pt x="0" y="382908"/>
                    </a:lnTo>
                    <a:lnTo>
                      <a:pt x="0" y="0"/>
                    </a:lnTo>
                    <a:close/>
                  </a:path>
                </a:pathLst>
              </a:custGeom>
              <a:solidFill>
                <a:srgbClr val="ACBACF">
                  <a:hueOff val="0"/>
                  <a:satOff val="0"/>
                  <a:lumOff val="0"/>
                  <a:alphaOff val="0"/>
                </a:srgbClr>
              </a:solidFill>
              <a:ln w="10795" cap="flat" cmpd="sng" algn="ctr">
                <a:solidFill>
                  <a:srgbClr val="F7F8FA">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03933" tIns="53340" rIns="53340" bIns="5334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Pct val="80000"/>
                  <a:buFontTx/>
                  <a:buNone/>
                  <a:tabLst/>
                  <a:defRPr/>
                </a:pPr>
                <a:r>
                  <a:rPr kumimoji="0" lang="en-US" altLang="en-US" sz="2100" b="0" i="0" u="none" strike="noStrike" kern="1200" cap="none" spc="0" normalizeH="0" baseline="0" noProof="0" dirty="0">
                    <a:ln>
                      <a:noFill/>
                    </a:ln>
                    <a:solidFill>
                      <a:srgbClr val="F7F8FA"/>
                    </a:solidFill>
                    <a:effectLst/>
                    <a:uLnTx/>
                    <a:uFillTx/>
                    <a:latin typeface="Arial"/>
                    <a:ea typeface="+mn-ea"/>
                    <a:cs typeface="+mn-cs"/>
                  </a:rPr>
                  <a:t>Using existing infrastructure (HPHT, MPMT and LPLT)</a:t>
                </a:r>
                <a:endParaRPr kumimoji="0" lang="en-US" sz="21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17" name="Oval 16">
                <a:extLst>
                  <a:ext uri="{FF2B5EF4-FFF2-40B4-BE49-F238E27FC236}">
                    <a16:creationId xmlns:a16="http://schemas.microsoft.com/office/drawing/2014/main" id="{E52B714B-26A8-926E-A500-486F9BF646E1}"/>
                  </a:ext>
                </a:extLst>
              </p:cNvPr>
              <p:cNvSpPr/>
              <p:nvPr/>
            </p:nvSpPr>
            <p:spPr>
              <a:xfrm>
                <a:off x="1552256" y="3860703"/>
                <a:ext cx="478635" cy="478635"/>
              </a:xfrm>
              <a:prstGeom prst="ellipse">
                <a:avLst/>
              </a:prstGeom>
              <a:solidFill>
                <a:srgbClr val="F7F8FA">
                  <a:hueOff val="0"/>
                  <a:satOff val="0"/>
                  <a:lumOff val="0"/>
                  <a:alphaOff val="0"/>
                </a:srgbClr>
              </a:solidFill>
              <a:ln w="10795" cap="flat" cmpd="sng" algn="ctr">
                <a:solidFill>
                  <a:srgbClr val="ACBAC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sp>
            <p:nvSpPr>
              <p:cNvPr id="18" name="Freeform: Shape 17">
                <a:extLst>
                  <a:ext uri="{FF2B5EF4-FFF2-40B4-BE49-F238E27FC236}">
                    <a16:creationId xmlns:a16="http://schemas.microsoft.com/office/drawing/2014/main" id="{C662985E-8554-DEE5-BB7A-149344E37AF1}"/>
                  </a:ext>
                </a:extLst>
              </p:cNvPr>
              <p:cNvSpPr/>
              <p:nvPr/>
            </p:nvSpPr>
            <p:spPr>
              <a:xfrm>
                <a:off x="1655180" y="4461517"/>
                <a:ext cx="8291758" cy="382908"/>
              </a:xfrm>
              <a:custGeom>
                <a:avLst/>
                <a:gdLst>
                  <a:gd name="connsiteX0" fmla="*/ 0 w 8628308"/>
                  <a:gd name="connsiteY0" fmla="*/ 0 h 382908"/>
                  <a:gd name="connsiteX1" fmla="*/ 8628308 w 8628308"/>
                  <a:gd name="connsiteY1" fmla="*/ 0 h 382908"/>
                  <a:gd name="connsiteX2" fmla="*/ 8628308 w 8628308"/>
                  <a:gd name="connsiteY2" fmla="*/ 382908 h 382908"/>
                  <a:gd name="connsiteX3" fmla="*/ 0 w 8628308"/>
                  <a:gd name="connsiteY3" fmla="*/ 382908 h 382908"/>
                  <a:gd name="connsiteX4" fmla="*/ 0 w 8628308"/>
                  <a:gd name="connsiteY4" fmla="*/ 0 h 3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8308" h="382908">
                    <a:moveTo>
                      <a:pt x="0" y="0"/>
                    </a:moveTo>
                    <a:lnTo>
                      <a:pt x="8628308" y="0"/>
                    </a:lnTo>
                    <a:lnTo>
                      <a:pt x="8628308" y="382908"/>
                    </a:lnTo>
                    <a:lnTo>
                      <a:pt x="0" y="382908"/>
                    </a:lnTo>
                    <a:lnTo>
                      <a:pt x="0" y="0"/>
                    </a:lnTo>
                    <a:close/>
                  </a:path>
                </a:pathLst>
              </a:custGeom>
              <a:solidFill>
                <a:srgbClr val="7BA0FF">
                  <a:hueOff val="0"/>
                  <a:satOff val="0"/>
                  <a:lumOff val="0"/>
                  <a:alphaOff val="0"/>
                </a:srgbClr>
              </a:solidFill>
              <a:ln w="10795" cap="flat" cmpd="sng" algn="ctr">
                <a:solidFill>
                  <a:srgbClr val="F7F8FA">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03933" tIns="53340" rIns="53340" bIns="5334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Pct val="80000"/>
                  <a:buFontTx/>
                  <a:buNone/>
                  <a:tabLst/>
                  <a:defRPr/>
                </a:pPr>
                <a:r>
                  <a:rPr kumimoji="0" lang="en-US" altLang="en-US" sz="2100" b="0" i="0" u="none" strike="noStrike" kern="1200" cap="none" spc="0" normalizeH="0" baseline="0" noProof="0" dirty="0">
                    <a:ln>
                      <a:noFill/>
                    </a:ln>
                    <a:solidFill>
                      <a:srgbClr val="F7F8FA"/>
                    </a:solidFill>
                    <a:effectLst/>
                    <a:uLnTx/>
                    <a:uFillTx/>
                    <a:latin typeface="Arial"/>
                    <a:ea typeface="+mn-ea"/>
                    <a:cs typeface="+mn-cs"/>
                  </a:rPr>
                  <a:t>Highly flexible velocities (up to 250 km/h Vs up to 300 µs)</a:t>
                </a:r>
              </a:p>
            </p:txBody>
          </p:sp>
          <p:sp>
            <p:nvSpPr>
              <p:cNvPr id="19" name="Oval 18">
                <a:extLst>
                  <a:ext uri="{FF2B5EF4-FFF2-40B4-BE49-F238E27FC236}">
                    <a16:creationId xmlns:a16="http://schemas.microsoft.com/office/drawing/2014/main" id="{A6D3450A-AFD4-4713-222E-56AB4FBC8478}"/>
                  </a:ext>
                </a:extLst>
              </p:cNvPr>
              <p:cNvSpPr/>
              <p:nvPr/>
            </p:nvSpPr>
            <p:spPr>
              <a:xfrm>
                <a:off x="1421734" y="4398670"/>
                <a:ext cx="478635" cy="478635"/>
              </a:xfrm>
              <a:prstGeom prst="ellipse">
                <a:avLst/>
              </a:prstGeom>
              <a:solidFill>
                <a:srgbClr val="F7F8FA">
                  <a:hueOff val="0"/>
                  <a:satOff val="0"/>
                  <a:lumOff val="0"/>
                  <a:alphaOff val="0"/>
                </a:srgbClr>
              </a:solidFill>
              <a:ln w="10795" cap="flat" cmpd="sng" algn="ctr">
                <a:solidFill>
                  <a:srgbClr val="7BA0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sp>
            <p:nvSpPr>
              <p:cNvPr id="20" name="Freeform: Shape 19">
                <a:extLst>
                  <a:ext uri="{FF2B5EF4-FFF2-40B4-BE49-F238E27FC236}">
                    <a16:creationId xmlns:a16="http://schemas.microsoft.com/office/drawing/2014/main" id="{80E9BB72-1324-4FF6-F016-B704FD4CC7EB}"/>
                  </a:ext>
                </a:extLst>
              </p:cNvPr>
              <p:cNvSpPr/>
              <p:nvPr/>
            </p:nvSpPr>
            <p:spPr>
              <a:xfrm>
                <a:off x="1378272" y="4999484"/>
                <a:ext cx="8568666" cy="382908"/>
              </a:xfrm>
              <a:custGeom>
                <a:avLst/>
                <a:gdLst>
                  <a:gd name="connsiteX0" fmla="*/ 0 w 8975066"/>
                  <a:gd name="connsiteY0" fmla="*/ 0 h 382908"/>
                  <a:gd name="connsiteX1" fmla="*/ 8975066 w 8975066"/>
                  <a:gd name="connsiteY1" fmla="*/ 0 h 382908"/>
                  <a:gd name="connsiteX2" fmla="*/ 8975066 w 8975066"/>
                  <a:gd name="connsiteY2" fmla="*/ 382908 h 382908"/>
                  <a:gd name="connsiteX3" fmla="*/ 0 w 8975066"/>
                  <a:gd name="connsiteY3" fmla="*/ 382908 h 382908"/>
                  <a:gd name="connsiteX4" fmla="*/ 0 w 8975066"/>
                  <a:gd name="connsiteY4" fmla="*/ 0 h 3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066" h="382908">
                    <a:moveTo>
                      <a:pt x="0" y="0"/>
                    </a:moveTo>
                    <a:lnTo>
                      <a:pt x="8975066" y="0"/>
                    </a:lnTo>
                    <a:lnTo>
                      <a:pt x="8975066" y="382908"/>
                    </a:lnTo>
                    <a:lnTo>
                      <a:pt x="0" y="382908"/>
                    </a:lnTo>
                    <a:lnTo>
                      <a:pt x="0" y="0"/>
                    </a:lnTo>
                    <a:close/>
                  </a:path>
                </a:pathLst>
              </a:custGeom>
              <a:solidFill>
                <a:srgbClr val="39A3B5">
                  <a:hueOff val="0"/>
                  <a:satOff val="0"/>
                  <a:lumOff val="0"/>
                  <a:alphaOff val="0"/>
                </a:srgbClr>
              </a:solidFill>
              <a:ln w="10795" cap="flat" cmpd="sng" algn="ctr">
                <a:solidFill>
                  <a:srgbClr val="F7F8FA">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03933" tIns="53340" rIns="53340" bIns="5334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Pct val="80000"/>
                  <a:buFontTx/>
                  <a:buNone/>
                  <a:tabLst/>
                  <a:defRPr/>
                </a:pPr>
                <a:r>
                  <a:rPr kumimoji="0" lang="de-DE" altLang="en-US" sz="2100" b="0" i="0" u="none" strike="noStrike" kern="1200" cap="none" spc="0" normalizeH="0" baseline="0" noProof="0" dirty="0">
                    <a:ln>
                      <a:noFill/>
                    </a:ln>
                    <a:solidFill>
                      <a:srgbClr val="F7F8FA"/>
                    </a:solidFill>
                    <a:effectLst/>
                    <a:uLnTx/>
                    <a:uFillTx/>
                    <a:latin typeface="Arial"/>
                    <a:ea typeface="+mn-ea"/>
                    <a:cs typeface="+mn-cs"/>
                  </a:rPr>
                  <a:t>Can be combined with existing 4G and 5G features (e.g. unicast)</a:t>
                </a:r>
                <a:endParaRPr kumimoji="0" lang="en-US" altLang="en-US" sz="2100" b="0" i="0" u="none" strike="noStrike" kern="1200" cap="none" spc="0" normalizeH="0" baseline="0" noProof="0" dirty="0">
                  <a:ln>
                    <a:noFill/>
                  </a:ln>
                  <a:solidFill>
                    <a:srgbClr val="F7F8FA"/>
                  </a:solidFill>
                  <a:effectLst/>
                  <a:uLnTx/>
                  <a:uFillTx/>
                  <a:latin typeface="Arial"/>
                  <a:ea typeface="+mn-ea"/>
                  <a:cs typeface="+mn-cs"/>
                </a:endParaRPr>
              </a:p>
            </p:txBody>
          </p:sp>
          <p:sp>
            <p:nvSpPr>
              <p:cNvPr id="21" name="Oval 20">
                <a:extLst>
                  <a:ext uri="{FF2B5EF4-FFF2-40B4-BE49-F238E27FC236}">
                    <a16:creationId xmlns:a16="http://schemas.microsoft.com/office/drawing/2014/main" id="{2C442AA9-EB8A-BE55-78EE-0478A277CB03}"/>
                  </a:ext>
                </a:extLst>
              </p:cNvPr>
              <p:cNvSpPr/>
              <p:nvPr/>
            </p:nvSpPr>
            <p:spPr>
              <a:xfrm>
                <a:off x="1168212" y="4936637"/>
                <a:ext cx="478635" cy="478635"/>
              </a:xfrm>
              <a:prstGeom prst="ellipse">
                <a:avLst/>
              </a:prstGeom>
              <a:solidFill>
                <a:srgbClr val="F7F8FA">
                  <a:hueOff val="0"/>
                  <a:satOff val="0"/>
                  <a:lumOff val="0"/>
                  <a:alphaOff val="0"/>
                </a:srgbClr>
              </a:solidFill>
              <a:ln w="10795" cap="flat" cmpd="sng" algn="ctr">
                <a:solidFill>
                  <a:srgbClr val="39A3B5">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sp>
            <p:nvSpPr>
              <p:cNvPr id="22" name="Freeform: Shape 21">
                <a:extLst>
                  <a:ext uri="{FF2B5EF4-FFF2-40B4-BE49-F238E27FC236}">
                    <a16:creationId xmlns:a16="http://schemas.microsoft.com/office/drawing/2014/main" id="{96A9F30C-A824-C3C3-C2F5-982E44B987E9}"/>
                  </a:ext>
                </a:extLst>
              </p:cNvPr>
              <p:cNvSpPr/>
              <p:nvPr/>
            </p:nvSpPr>
            <p:spPr>
              <a:xfrm>
                <a:off x="946151" y="5537452"/>
                <a:ext cx="9000787" cy="382908"/>
              </a:xfrm>
              <a:custGeom>
                <a:avLst/>
                <a:gdLst>
                  <a:gd name="connsiteX0" fmla="*/ 0 w 8975066"/>
                  <a:gd name="connsiteY0" fmla="*/ 0 h 382908"/>
                  <a:gd name="connsiteX1" fmla="*/ 8975066 w 8975066"/>
                  <a:gd name="connsiteY1" fmla="*/ 0 h 382908"/>
                  <a:gd name="connsiteX2" fmla="*/ 8975066 w 8975066"/>
                  <a:gd name="connsiteY2" fmla="*/ 382908 h 382908"/>
                  <a:gd name="connsiteX3" fmla="*/ 0 w 8975066"/>
                  <a:gd name="connsiteY3" fmla="*/ 382908 h 382908"/>
                  <a:gd name="connsiteX4" fmla="*/ 0 w 8975066"/>
                  <a:gd name="connsiteY4" fmla="*/ 0 h 3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066" h="382908">
                    <a:moveTo>
                      <a:pt x="0" y="0"/>
                    </a:moveTo>
                    <a:lnTo>
                      <a:pt x="8975066" y="0"/>
                    </a:lnTo>
                    <a:lnTo>
                      <a:pt x="8975066" y="382908"/>
                    </a:lnTo>
                    <a:lnTo>
                      <a:pt x="0" y="382908"/>
                    </a:lnTo>
                    <a:lnTo>
                      <a:pt x="0" y="0"/>
                    </a:lnTo>
                    <a:close/>
                  </a:path>
                </a:pathLst>
              </a:custGeom>
              <a:solidFill>
                <a:schemeClr val="accent2">
                  <a:lumMod val="50000"/>
                </a:schemeClr>
              </a:solidFill>
              <a:ln w="10795" cap="flat" cmpd="sng" algn="ctr">
                <a:solidFill>
                  <a:srgbClr val="F7F8FA">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03933" tIns="53340" rIns="53340" bIns="5334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Pct val="80000"/>
                  <a:buFontTx/>
                  <a:buNone/>
                  <a:tabLst/>
                  <a:defRPr/>
                </a:pPr>
                <a:r>
                  <a:rPr kumimoji="0" lang="de-DE" altLang="en-US" sz="2100" b="0" i="0" u="none" strike="noStrike" kern="1200" cap="none" spc="0" normalizeH="0" baseline="0" noProof="0" dirty="0">
                    <a:ln>
                      <a:noFill/>
                    </a:ln>
                    <a:solidFill>
                      <a:srgbClr val="F7F8FA"/>
                    </a:solidFill>
                    <a:effectLst/>
                    <a:uLnTx/>
                    <a:uFillTx/>
                    <a:latin typeface="Arial"/>
                    <a:ea typeface="+mn-ea"/>
                    <a:cs typeface="+mn-cs"/>
                  </a:rPr>
                  <a:t>Flexible time interleaving depths and multiplexing patterns</a:t>
                </a:r>
                <a:endParaRPr kumimoji="0" lang="en-US" altLang="en-US" sz="2100" b="0" i="0" u="none" strike="noStrike" kern="1200" cap="none" spc="0" normalizeH="0" baseline="0" noProof="0" dirty="0">
                  <a:ln>
                    <a:noFill/>
                  </a:ln>
                  <a:solidFill>
                    <a:srgbClr val="F7F8FA"/>
                  </a:solidFill>
                  <a:effectLst/>
                  <a:uLnTx/>
                  <a:uFillTx/>
                  <a:latin typeface="Arial"/>
                  <a:ea typeface="+mn-ea"/>
                  <a:cs typeface="+mn-cs"/>
                </a:endParaRPr>
              </a:p>
            </p:txBody>
          </p:sp>
          <p:sp>
            <p:nvSpPr>
              <p:cNvPr id="23" name="Oval 22">
                <a:extLst>
                  <a:ext uri="{FF2B5EF4-FFF2-40B4-BE49-F238E27FC236}">
                    <a16:creationId xmlns:a16="http://schemas.microsoft.com/office/drawing/2014/main" id="{38D7FFF4-B2F7-7279-7BA0-C4F931003248}"/>
                  </a:ext>
                </a:extLst>
              </p:cNvPr>
              <p:cNvSpPr/>
              <p:nvPr/>
            </p:nvSpPr>
            <p:spPr>
              <a:xfrm>
                <a:off x="755650" y="5474604"/>
                <a:ext cx="478635" cy="478635"/>
              </a:xfrm>
              <a:prstGeom prst="ellipse">
                <a:avLst/>
              </a:prstGeom>
              <a:solidFill>
                <a:srgbClr val="F7F8FA">
                  <a:hueOff val="0"/>
                  <a:satOff val="0"/>
                  <a:lumOff val="0"/>
                  <a:alphaOff val="0"/>
                </a:srgbClr>
              </a:solidFill>
              <a:ln w="10795" cap="flat" cmpd="sng" algn="ctr">
                <a:solidFill>
                  <a:schemeClr val="accent2">
                    <a:lumMod val="50000"/>
                  </a:scheme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hueOff val="0"/>
                      <a:satOff val="0"/>
                      <a:lumOff val="0"/>
                      <a:alphaOff val="0"/>
                    </a:srgbClr>
                  </a:solidFill>
                  <a:effectLst/>
                  <a:uLnTx/>
                  <a:uFillTx/>
                  <a:latin typeface="Microsoft Sans Serif"/>
                  <a:ea typeface="+mn-ea"/>
                  <a:cs typeface="+mn-cs"/>
                </a:endParaRPr>
              </a:p>
            </p:txBody>
          </p:sp>
        </p:grpSp>
      </p:grpSp>
    </p:spTree>
    <p:extLst>
      <p:ext uri="{BB962C8B-B14F-4D97-AF65-F5344CB8AC3E}">
        <p14:creationId xmlns:p14="http://schemas.microsoft.com/office/powerpoint/2010/main" val="1226093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5D330-780A-91B3-4B4A-33C52C602A29}"/>
              </a:ext>
            </a:extLst>
          </p:cNvPr>
          <p:cNvSpPr>
            <a:spLocks noGrp="1"/>
          </p:cNvSpPr>
          <p:nvPr>
            <p:ph type="title"/>
          </p:nvPr>
        </p:nvSpPr>
        <p:spPr>
          <a:xfrm>
            <a:off x="685799" y="3486783"/>
            <a:ext cx="10925630" cy="2896325"/>
          </a:xfrm>
        </p:spPr>
        <p:txBody>
          <a:bodyPr/>
          <a:lstStyle/>
          <a:p>
            <a:pPr>
              <a:spcBef>
                <a:spcPts val="600"/>
              </a:spcBef>
            </a:pPr>
            <a:r>
              <a:rPr lang="de-AT" sz="6000" dirty="0"/>
              <a:t>DVB &amp; 5G Broadcast:</a:t>
            </a:r>
            <a:br>
              <a:rPr lang="de-AT" sz="6000" dirty="0"/>
            </a:br>
            <a:br>
              <a:rPr lang="de-AT" sz="1200" dirty="0"/>
            </a:br>
            <a:r>
              <a:rPr lang="de-AT" sz="6000" dirty="0"/>
              <a:t>A </a:t>
            </a:r>
            <a:r>
              <a:rPr lang="de-AT" sz="6000" dirty="0" err="1"/>
              <a:t>dynamic</a:t>
            </a:r>
            <a:r>
              <a:rPr lang="de-AT" sz="6000" dirty="0"/>
              <a:t> </a:t>
            </a:r>
            <a:r>
              <a:rPr lang="de-AT" sz="6000" dirty="0" err="1"/>
              <a:t>duo</a:t>
            </a:r>
            <a:endParaRPr lang="de-AT" sz="6000" dirty="0"/>
          </a:p>
        </p:txBody>
      </p:sp>
      <p:sp>
        <p:nvSpPr>
          <p:cNvPr id="3" name="Textfeld 2">
            <a:extLst>
              <a:ext uri="{FF2B5EF4-FFF2-40B4-BE49-F238E27FC236}">
                <a16:creationId xmlns:a16="http://schemas.microsoft.com/office/drawing/2014/main" id="{DF5151ED-747B-6E2F-E050-E5C56F73DDA0}"/>
              </a:ext>
            </a:extLst>
          </p:cNvPr>
          <p:cNvSpPr txBox="1"/>
          <p:nvPr/>
        </p:nvSpPr>
        <p:spPr>
          <a:xfrm>
            <a:off x="0" y="5867400"/>
            <a:ext cx="12192000" cy="1011008"/>
          </a:xfrm>
          <a:prstGeom prst="rect">
            <a:avLst/>
          </a:prstGeom>
          <a:noFill/>
        </p:spPr>
        <p:txBody>
          <a:bodyPr wrap="none" lIns="0" tIns="0" rIns="0" bIns="0" rtlCol="0">
            <a:noAutofit/>
          </a:bodyPr>
          <a:lstStyle/>
          <a:p>
            <a:pPr algn="ctr"/>
            <a:r>
              <a:rPr lang="de-AT" sz="2400" dirty="0"/>
              <a:t>Johann Mika, CINO</a:t>
            </a:r>
          </a:p>
        </p:txBody>
      </p:sp>
    </p:spTree>
    <p:extLst>
      <p:ext uri="{BB962C8B-B14F-4D97-AF65-F5344CB8AC3E}">
        <p14:creationId xmlns:p14="http://schemas.microsoft.com/office/powerpoint/2010/main" val="2788460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1AF67-D7E5-8057-5C11-829A192D2BE6}"/>
              </a:ext>
            </a:extLst>
          </p:cNvPr>
          <p:cNvSpPr>
            <a:spLocks noGrp="1"/>
          </p:cNvSpPr>
          <p:nvPr>
            <p:ph type="title"/>
          </p:nvPr>
        </p:nvSpPr>
        <p:spPr>
          <a:xfrm>
            <a:off x="800099" y="784224"/>
            <a:ext cx="9009725" cy="1296000"/>
          </a:xfrm>
        </p:spPr>
        <p:txBody>
          <a:bodyPr/>
          <a:lstStyle/>
          <a:p>
            <a:r>
              <a:rPr lang="de-AT" dirty="0"/>
              <a:t>5G Broadcast: Challenges </a:t>
            </a:r>
            <a:r>
              <a:rPr lang="de-AT" dirty="0" err="1"/>
              <a:t>from</a:t>
            </a:r>
            <a:r>
              <a:rPr lang="de-AT" dirty="0"/>
              <a:t> an </a:t>
            </a:r>
            <a:r>
              <a:rPr lang="de-AT" dirty="0" err="1"/>
              <a:t>operator</a:t>
            </a:r>
            <a:r>
              <a:rPr lang="de-AT" dirty="0"/>
              <a:t> POV</a:t>
            </a:r>
          </a:p>
        </p:txBody>
      </p:sp>
      <p:sp>
        <p:nvSpPr>
          <p:cNvPr id="3" name="Fußzeilenplatzhalter 2">
            <a:extLst>
              <a:ext uri="{FF2B5EF4-FFF2-40B4-BE49-F238E27FC236}">
                <a16:creationId xmlns:a16="http://schemas.microsoft.com/office/drawing/2014/main" id="{13803E19-C8D1-1AD1-B79C-CFBDC0D01139}"/>
              </a:ext>
            </a:extLst>
          </p:cNvPr>
          <p:cNvSpPr>
            <a:spLocks noGrp="1"/>
          </p:cNvSpPr>
          <p:nvPr>
            <p:ph type="ftr" sz="quarter" idx="10"/>
          </p:nvPr>
        </p:nvSpPr>
        <p:spPr/>
        <p:txBody>
          <a:bodyPr/>
          <a:lstStyle/>
          <a:p>
            <a:r>
              <a:rPr lang="de-AT"/>
              <a:t>Title | Confidentiality Information</a:t>
            </a:r>
          </a:p>
        </p:txBody>
      </p:sp>
      <p:sp>
        <p:nvSpPr>
          <p:cNvPr id="4" name="Foliennummernplatzhalter 3">
            <a:extLst>
              <a:ext uri="{FF2B5EF4-FFF2-40B4-BE49-F238E27FC236}">
                <a16:creationId xmlns:a16="http://schemas.microsoft.com/office/drawing/2014/main" id="{E7924E34-E072-3CA6-0C75-B2C432BB5DDE}"/>
              </a:ext>
            </a:extLst>
          </p:cNvPr>
          <p:cNvSpPr>
            <a:spLocks noGrp="1"/>
          </p:cNvSpPr>
          <p:nvPr>
            <p:ph type="sldNum" sz="quarter" idx="11"/>
          </p:nvPr>
        </p:nvSpPr>
        <p:spPr/>
        <p:txBody>
          <a:bodyPr/>
          <a:lstStyle/>
          <a:p>
            <a:fld id="{CCF564B7-715D-4EB1-999D-53623C59A260}" type="slidenum">
              <a:rPr lang="de-AT" smtClean="0"/>
              <a:pPr/>
              <a:t>17</a:t>
            </a:fld>
            <a:endParaRPr lang="de-AT"/>
          </a:p>
        </p:txBody>
      </p:sp>
      <p:sp>
        <p:nvSpPr>
          <p:cNvPr id="5" name="Textplatzhalter 4">
            <a:extLst>
              <a:ext uri="{FF2B5EF4-FFF2-40B4-BE49-F238E27FC236}">
                <a16:creationId xmlns:a16="http://schemas.microsoft.com/office/drawing/2014/main" id="{F344D70F-4B38-9322-6246-8FAB4AA15B47}"/>
              </a:ext>
            </a:extLst>
          </p:cNvPr>
          <p:cNvSpPr>
            <a:spLocks noGrp="1"/>
          </p:cNvSpPr>
          <p:nvPr>
            <p:ph type="body" sz="quarter" idx="12"/>
          </p:nvPr>
        </p:nvSpPr>
        <p:spPr/>
        <p:txBody>
          <a:bodyPr/>
          <a:lstStyle/>
          <a:p>
            <a:endParaRPr lang="de-AT" dirty="0"/>
          </a:p>
        </p:txBody>
      </p:sp>
      <p:grpSp>
        <p:nvGrpSpPr>
          <p:cNvPr id="6" name="Gruppieren 5">
            <a:extLst>
              <a:ext uri="{FF2B5EF4-FFF2-40B4-BE49-F238E27FC236}">
                <a16:creationId xmlns:a16="http://schemas.microsoft.com/office/drawing/2014/main" id="{EBAFB726-903A-B5B5-0E86-35EFF32F4BA3}"/>
              </a:ext>
            </a:extLst>
          </p:cNvPr>
          <p:cNvGrpSpPr/>
          <p:nvPr/>
        </p:nvGrpSpPr>
        <p:grpSpPr>
          <a:xfrm>
            <a:off x="795598" y="4856923"/>
            <a:ext cx="10515600" cy="1062738"/>
            <a:chOff x="838200" y="3379826"/>
            <a:chExt cx="10515600" cy="1242935"/>
          </a:xfrm>
        </p:grpSpPr>
        <p:sp>
          <p:nvSpPr>
            <p:cNvPr id="7" name="Rechteck: abgerundete Ecken 6">
              <a:extLst>
                <a:ext uri="{FF2B5EF4-FFF2-40B4-BE49-F238E27FC236}">
                  <a16:creationId xmlns:a16="http://schemas.microsoft.com/office/drawing/2014/main" id="{4AE36431-3C7B-A0A9-4C7C-2F13E9C14655}"/>
                </a:ext>
              </a:extLst>
            </p:cNvPr>
            <p:cNvSpPr/>
            <p:nvPr/>
          </p:nvSpPr>
          <p:spPr>
            <a:xfrm>
              <a:off x="838200" y="3379826"/>
              <a:ext cx="10515600" cy="1242935"/>
            </a:xfrm>
            <a:prstGeom prst="roundRect">
              <a:avLst>
                <a:gd name="adj" fmla="val 10000"/>
              </a:avLst>
            </a:prstGeom>
            <a:gradFill flip="none" rotWithShape="1">
              <a:gsLst>
                <a:gs pos="73000">
                  <a:schemeClr val="accent1"/>
                </a:gs>
                <a:gs pos="96000">
                  <a:schemeClr val="bg1"/>
                </a:gs>
              </a:gsLst>
              <a:lin ang="0" scaled="1"/>
              <a:tileRect/>
            </a:gra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noProof="0"/>
            </a:p>
          </p:txBody>
        </p:sp>
        <p:sp>
          <p:nvSpPr>
            <p:cNvPr id="8" name="Rechteck 7" descr="Finanziell">
              <a:extLst>
                <a:ext uri="{FF2B5EF4-FFF2-40B4-BE49-F238E27FC236}">
                  <a16:creationId xmlns:a16="http://schemas.microsoft.com/office/drawing/2014/main" id="{CBC2C292-5A5C-729B-E83B-6BCDAB029504}"/>
                </a:ext>
              </a:extLst>
            </p:cNvPr>
            <p:cNvSpPr/>
            <p:nvPr/>
          </p:nvSpPr>
          <p:spPr>
            <a:xfrm>
              <a:off x="1214188" y="3659486"/>
              <a:ext cx="683614" cy="683614"/>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noProof="0"/>
            </a:p>
          </p:txBody>
        </p:sp>
        <p:sp>
          <p:nvSpPr>
            <p:cNvPr id="9" name="Freihandform: Form 8">
              <a:extLst>
                <a:ext uri="{FF2B5EF4-FFF2-40B4-BE49-F238E27FC236}">
                  <a16:creationId xmlns:a16="http://schemas.microsoft.com/office/drawing/2014/main" id="{34FD1FDD-2D79-4901-EE62-487E674EAD0F}"/>
                </a:ext>
              </a:extLst>
            </p:cNvPr>
            <p:cNvSpPr/>
            <p:nvPr/>
          </p:nvSpPr>
          <p:spPr>
            <a:xfrm>
              <a:off x="2273790" y="3379826"/>
              <a:ext cx="9080009" cy="1242935"/>
            </a:xfrm>
            <a:custGeom>
              <a:avLst/>
              <a:gdLst>
                <a:gd name="connsiteX0" fmla="*/ 0 w 9080009"/>
                <a:gd name="connsiteY0" fmla="*/ 0 h 1242935"/>
                <a:gd name="connsiteX1" fmla="*/ 9080009 w 9080009"/>
                <a:gd name="connsiteY1" fmla="*/ 0 h 1242935"/>
                <a:gd name="connsiteX2" fmla="*/ 9080009 w 9080009"/>
                <a:gd name="connsiteY2" fmla="*/ 1242935 h 1242935"/>
                <a:gd name="connsiteX3" fmla="*/ 0 w 9080009"/>
                <a:gd name="connsiteY3" fmla="*/ 1242935 h 1242935"/>
                <a:gd name="connsiteX4" fmla="*/ 0 w 9080009"/>
                <a:gd name="connsiteY4" fmla="*/ 0 h 124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009" h="1242935">
                  <a:moveTo>
                    <a:pt x="0" y="0"/>
                  </a:moveTo>
                  <a:lnTo>
                    <a:pt x="9080009" y="0"/>
                  </a:lnTo>
                  <a:lnTo>
                    <a:pt x="9080009" y="1242935"/>
                  </a:lnTo>
                  <a:lnTo>
                    <a:pt x="0" y="12429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defTabSz="1111250">
                <a:lnSpc>
                  <a:spcPct val="90000"/>
                </a:lnSpc>
                <a:spcBef>
                  <a:spcPct val="0"/>
                </a:spcBef>
                <a:spcAft>
                  <a:spcPct val="35000"/>
                </a:spcAft>
              </a:pPr>
              <a:r>
                <a:rPr lang="en-US" sz="3200" noProof="0" dirty="0">
                  <a:solidFill>
                    <a:schemeClr val="bg1"/>
                  </a:solidFill>
                </a:rPr>
                <a:t>Financial risk of deployment</a:t>
              </a:r>
            </a:p>
          </p:txBody>
        </p:sp>
      </p:grpSp>
      <p:grpSp>
        <p:nvGrpSpPr>
          <p:cNvPr id="10" name="Gruppieren 9">
            <a:extLst>
              <a:ext uri="{FF2B5EF4-FFF2-40B4-BE49-F238E27FC236}">
                <a16:creationId xmlns:a16="http://schemas.microsoft.com/office/drawing/2014/main" id="{78B0E482-210A-2397-8576-D72B4EC82650}"/>
              </a:ext>
            </a:extLst>
          </p:cNvPr>
          <p:cNvGrpSpPr/>
          <p:nvPr/>
        </p:nvGrpSpPr>
        <p:grpSpPr>
          <a:xfrm>
            <a:off x="795600" y="3639999"/>
            <a:ext cx="10515600" cy="1062738"/>
            <a:chOff x="838200" y="4933495"/>
            <a:chExt cx="10515600" cy="1242935"/>
          </a:xfrm>
        </p:grpSpPr>
        <p:sp>
          <p:nvSpPr>
            <p:cNvPr id="11" name="Rechteck: abgerundete Ecken 10">
              <a:extLst>
                <a:ext uri="{FF2B5EF4-FFF2-40B4-BE49-F238E27FC236}">
                  <a16:creationId xmlns:a16="http://schemas.microsoft.com/office/drawing/2014/main" id="{552081D1-938A-9B45-D7FA-B2491F8E5C6B}"/>
                </a:ext>
              </a:extLst>
            </p:cNvPr>
            <p:cNvSpPr/>
            <p:nvPr/>
          </p:nvSpPr>
          <p:spPr>
            <a:xfrm>
              <a:off x="838200" y="4933495"/>
              <a:ext cx="10515600" cy="1242935"/>
            </a:xfrm>
            <a:prstGeom prst="roundRect">
              <a:avLst>
                <a:gd name="adj" fmla="val 10000"/>
              </a:avLst>
            </a:prstGeom>
            <a:gradFill flip="none" rotWithShape="1">
              <a:gsLst>
                <a:gs pos="73000">
                  <a:schemeClr val="accent1"/>
                </a:gs>
                <a:gs pos="96000">
                  <a:schemeClr val="bg1"/>
                </a:gs>
              </a:gsLst>
              <a:lin ang="0" scaled="1"/>
              <a:tileRect/>
            </a:gra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noProof="0"/>
            </a:p>
          </p:txBody>
        </p:sp>
        <p:sp>
          <p:nvSpPr>
            <p:cNvPr id="12" name="Rechteck 11" descr="Reparieren">
              <a:extLst>
                <a:ext uri="{FF2B5EF4-FFF2-40B4-BE49-F238E27FC236}">
                  <a16:creationId xmlns:a16="http://schemas.microsoft.com/office/drawing/2014/main" id="{F98DFA42-FD5E-7B4A-0B35-9F6B38456942}"/>
                </a:ext>
              </a:extLst>
            </p:cNvPr>
            <p:cNvSpPr/>
            <p:nvPr/>
          </p:nvSpPr>
          <p:spPr>
            <a:xfrm>
              <a:off x="1214188" y="5213156"/>
              <a:ext cx="683614" cy="683614"/>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noProof="0"/>
            </a:p>
          </p:txBody>
        </p:sp>
        <p:sp>
          <p:nvSpPr>
            <p:cNvPr id="13" name="Freihandform: Form 12">
              <a:extLst>
                <a:ext uri="{FF2B5EF4-FFF2-40B4-BE49-F238E27FC236}">
                  <a16:creationId xmlns:a16="http://schemas.microsoft.com/office/drawing/2014/main" id="{E2ABCC49-8832-C3CD-0957-6FCB5AEE6F47}"/>
                </a:ext>
              </a:extLst>
            </p:cNvPr>
            <p:cNvSpPr/>
            <p:nvPr/>
          </p:nvSpPr>
          <p:spPr>
            <a:xfrm>
              <a:off x="2273790" y="4933495"/>
              <a:ext cx="9080009" cy="1242935"/>
            </a:xfrm>
            <a:custGeom>
              <a:avLst/>
              <a:gdLst>
                <a:gd name="connsiteX0" fmla="*/ 0 w 9080009"/>
                <a:gd name="connsiteY0" fmla="*/ 0 h 1242935"/>
                <a:gd name="connsiteX1" fmla="*/ 9080009 w 9080009"/>
                <a:gd name="connsiteY1" fmla="*/ 0 h 1242935"/>
                <a:gd name="connsiteX2" fmla="*/ 9080009 w 9080009"/>
                <a:gd name="connsiteY2" fmla="*/ 1242935 h 1242935"/>
                <a:gd name="connsiteX3" fmla="*/ 0 w 9080009"/>
                <a:gd name="connsiteY3" fmla="*/ 1242935 h 1242935"/>
                <a:gd name="connsiteX4" fmla="*/ 0 w 9080009"/>
                <a:gd name="connsiteY4" fmla="*/ 0 h 124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009" h="1242935">
                  <a:moveTo>
                    <a:pt x="0" y="0"/>
                  </a:moveTo>
                  <a:lnTo>
                    <a:pt x="9080009" y="0"/>
                  </a:lnTo>
                  <a:lnTo>
                    <a:pt x="9080009" y="1242935"/>
                  </a:lnTo>
                  <a:lnTo>
                    <a:pt x="0" y="12429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defTabSz="1111250">
                <a:lnSpc>
                  <a:spcPct val="90000"/>
                </a:lnSpc>
                <a:spcBef>
                  <a:spcPct val="0"/>
                </a:spcBef>
                <a:spcAft>
                  <a:spcPct val="35000"/>
                </a:spcAft>
              </a:pPr>
              <a:r>
                <a:rPr lang="en-US" sz="3200" noProof="0">
                  <a:solidFill>
                    <a:schemeClr val="bg1"/>
                  </a:solidFill>
                </a:rPr>
                <a:t>Interoperability of infrastructure</a:t>
              </a:r>
            </a:p>
          </p:txBody>
        </p:sp>
      </p:grpSp>
      <p:grpSp>
        <p:nvGrpSpPr>
          <p:cNvPr id="14" name="Gruppieren 13">
            <a:extLst>
              <a:ext uri="{FF2B5EF4-FFF2-40B4-BE49-F238E27FC236}">
                <a16:creationId xmlns:a16="http://schemas.microsoft.com/office/drawing/2014/main" id="{E7AF1A44-A3DF-1594-CE39-37C7EBBA1D5E}"/>
              </a:ext>
            </a:extLst>
          </p:cNvPr>
          <p:cNvGrpSpPr/>
          <p:nvPr/>
        </p:nvGrpSpPr>
        <p:grpSpPr>
          <a:xfrm>
            <a:off x="795599" y="2427965"/>
            <a:ext cx="10515600" cy="1062738"/>
            <a:chOff x="838200" y="1826156"/>
            <a:chExt cx="10515600" cy="1242935"/>
          </a:xfrm>
        </p:grpSpPr>
        <p:sp>
          <p:nvSpPr>
            <p:cNvPr id="15" name="Rechteck: abgerundete Ecken 14">
              <a:extLst>
                <a:ext uri="{FF2B5EF4-FFF2-40B4-BE49-F238E27FC236}">
                  <a16:creationId xmlns:a16="http://schemas.microsoft.com/office/drawing/2014/main" id="{15CA53D5-0B20-1F2F-B2FA-8769FA6D4B46}"/>
                </a:ext>
              </a:extLst>
            </p:cNvPr>
            <p:cNvSpPr/>
            <p:nvPr/>
          </p:nvSpPr>
          <p:spPr>
            <a:xfrm>
              <a:off x="838200" y="1826156"/>
              <a:ext cx="10515600" cy="1242935"/>
            </a:xfrm>
            <a:prstGeom prst="roundRect">
              <a:avLst>
                <a:gd name="adj" fmla="val 10000"/>
              </a:avLst>
            </a:prstGeom>
            <a:gradFill flip="none" rotWithShape="1">
              <a:gsLst>
                <a:gs pos="73000">
                  <a:schemeClr val="accent1"/>
                </a:gs>
                <a:gs pos="96000">
                  <a:schemeClr val="bg1"/>
                </a:gs>
              </a:gsLst>
              <a:lin ang="0" scaled="1"/>
              <a:tileRect/>
            </a:gra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noProof="0"/>
            </a:p>
          </p:txBody>
        </p:sp>
        <p:sp>
          <p:nvSpPr>
            <p:cNvPr id="16" name="Freihandform: Form 15">
              <a:extLst>
                <a:ext uri="{FF2B5EF4-FFF2-40B4-BE49-F238E27FC236}">
                  <a16:creationId xmlns:a16="http://schemas.microsoft.com/office/drawing/2014/main" id="{05A9DE81-EBE9-532E-DFD0-FCD007DD19D0}"/>
                </a:ext>
              </a:extLst>
            </p:cNvPr>
            <p:cNvSpPr/>
            <p:nvPr/>
          </p:nvSpPr>
          <p:spPr>
            <a:xfrm>
              <a:off x="2273790" y="1826156"/>
              <a:ext cx="9080009" cy="1242935"/>
            </a:xfrm>
            <a:custGeom>
              <a:avLst/>
              <a:gdLst>
                <a:gd name="connsiteX0" fmla="*/ 0 w 9080009"/>
                <a:gd name="connsiteY0" fmla="*/ 0 h 1242935"/>
                <a:gd name="connsiteX1" fmla="*/ 9080009 w 9080009"/>
                <a:gd name="connsiteY1" fmla="*/ 0 h 1242935"/>
                <a:gd name="connsiteX2" fmla="*/ 9080009 w 9080009"/>
                <a:gd name="connsiteY2" fmla="*/ 1242935 h 1242935"/>
                <a:gd name="connsiteX3" fmla="*/ 0 w 9080009"/>
                <a:gd name="connsiteY3" fmla="*/ 1242935 h 1242935"/>
                <a:gd name="connsiteX4" fmla="*/ 0 w 9080009"/>
                <a:gd name="connsiteY4" fmla="*/ 0 h 124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009" h="1242935">
                  <a:moveTo>
                    <a:pt x="0" y="0"/>
                  </a:moveTo>
                  <a:lnTo>
                    <a:pt x="9080009" y="0"/>
                  </a:lnTo>
                  <a:lnTo>
                    <a:pt x="9080009" y="1242935"/>
                  </a:lnTo>
                  <a:lnTo>
                    <a:pt x="0" y="12429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3200" kern="1200" noProof="0">
                  <a:solidFill>
                    <a:schemeClr val="bg1"/>
                  </a:solidFill>
                </a:rPr>
                <a:t>Lack of customers (and devices)</a:t>
              </a:r>
            </a:p>
          </p:txBody>
        </p:sp>
        <p:sp>
          <p:nvSpPr>
            <p:cNvPr id="17" name="Inhaltsplatzhalter 16" descr="Smartphone mit einfarbiger Füllung">
              <a:extLst>
                <a:ext uri="{FF2B5EF4-FFF2-40B4-BE49-F238E27FC236}">
                  <a16:creationId xmlns:a16="http://schemas.microsoft.com/office/drawing/2014/main" id="{5465930B-0B7A-C2B3-155D-D6DA2614D1EA}"/>
                </a:ext>
              </a:extLst>
            </p:cNvPr>
            <p:cNvSpPr/>
            <p:nvPr/>
          </p:nvSpPr>
          <p:spPr>
            <a:xfrm>
              <a:off x="1306926" y="2007153"/>
              <a:ext cx="441663" cy="809715"/>
            </a:xfrm>
            <a:custGeom>
              <a:avLst/>
              <a:gdLst>
                <a:gd name="connsiteX0" fmla="*/ 386455 w 441663"/>
                <a:gd name="connsiteY0" fmla="*/ 699300 h 809715"/>
                <a:gd name="connsiteX1" fmla="*/ 55208 w 441663"/>
                <a:gd name="connsiteY1" fmla="*/ 699300 h 809715"/>
                <a:gd name="connsiteX2" fmla="*/ 55208 w 441663"/>
                <a:gd name="connsiteY2" fmla="*/ 110416 h 809715"/>
                <a:gd name="connsiteX3" fmla="*/ 386455 w 441663"/>
                <a:gd name="connsiteY3" fmla="*/ 110416 h 809715"/>
                <a:gd name="connsiteX4" fmla="*/ 386455 w 441663"/>
                <a:gd name="connsiteY4" fmla="*/ 699300 h 809715"/>
                <a:gd name="connsiteX5" fmla="*/ 184026 w 441663"/>
                <a:gd name="connsiteY5" fmla="*/ 36805 h 809715"/>
                <a:gd name="connsiteX6" fmla="*/ 257637 w 441663"/>
                <a:gd name="connsiteY6" fmla="*/ 36805 h 809715"/>
                <a:gd name="connsiteX7" fmla="*/ 276039 w 441663"/>
                <a:gd name="connsiteY7" fmla="*/ 55208 h 809715"/>
                <a:gd name="connsiteX8" fmla="*/ 257637 w 441663"/>
                <a:gd name="connsiteY8" fmla="*/ 73611 h 809715"/>
                <a:gd name="connsiteX9" fmla="*/ 184026 w 441663"/>
                <a:gd name="connsiteY9" fmla="*/ 73611 h 809715"/>
                <a:gd name="connsiteX10" fmla="*/ 165624 w 441663"/>
                <a:gd name="connsiteY10" fmla="*/ 55208 h 809715"/>
                <a:gd name="connsiteX11" fmla="*/ 184026 w 441663"/>
                <a:gd name="connsiteY11" fmla="*/ 36805 h 809715"/>
                <a:gd name="connsiteX12" fmla="*/ 423260 w 441663"/>
                <a:gd name="connsiteY12" fmla="*/ 0 h 809715"/>
                <a:gd name="connsiteX13" fmla="*/ 18403 w 441663"/>
                <a:gd name="connsiteY13" fmla="*/ 0 h 809715"/>
                <a:gd name="connsiteX14" fmla="*/ 0 w 441663"/>
                <a:gd name="connsiteY14" fmla="*/ 18403 h 809715"/>
                <a:gd name="connsiteX15" fmla="*/ 0 w 441663"/>
                <a:gd name="connsiteY15" fmla="*/ 791313 h 809715"/>
                <a:gd name="connsiteX16" fmla="*/ 18403 w 441663"/>
                <a:gd name="connsiteY16" fmla="*/ 809716 h 809715"/>
                <a:gd name="connsiteX17" fmla="*/ 423260 w 441663"/>
                <a:gd name="connsiteY17" fmla="*/ 809716 h 809715"/>
                <a:gd name="connsiteX18" fmla="*/ 441663 w 441663"/>
                <a:gd name="connsiteY18" fmla="*/ 791313 h 809715"/>
                <a:gd name="connsiteX19" fmla="*/ 441663 w 441663"/>
                <a:gd name="connsiteY19" fmla="*/ 18403 h 809715"/>
                <a:gd name="connsiteX20" fmla="*/ 423260 w 441663"/>
                <a:gd name="connsiteY20" fmla="*/ 0 h 8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663" h="809715">
                  <a:moveTo>
                    <a:pt x="386455" y="699300"/>
                  </a:moveTo>
                  <a:lnTo>
                    <a:pt x="55208" y="699300"/>
                  </a:lnTo>
                  <a:lnTo>
                    <a:pt x="55208" y="110416"/>
                  </a:lnTo>
                  <a:lnTo>
                    <a:pt x="386455" y="110416"/>
                  </a:lnTo>
                  <a:lnTo>
                    <a:pt x="386455" y="699300"/>
                  </a:lnTo>
                  <a:close/>
                  <a:moveTo>
                    <a:pt x="184026" y="36805"/>
                  </a:moveTo>
                  <a:lnTo>
                    <a:pt x="257637" y="36805"/>
                  </a:lnTo>
                  <a:cubicBezTo>
                    <a:pt x="267758" y="36805"/>
                    <a:pt x="276039" y="45086"/>
                    <a:pt x="276039" y="55208"/>
                  </a:cubicBezTo>
                  <a:cubicBezTo>
                    <a:pt x="276039" y="65329"/>
                    <a:pt x="267758" y="73611"/>
                    <a:pt x="257637" y="73611"/>
                  </a:cubicBezTo>
                  <a:lnTo>
                    <a:pt x="184026" y="73611"/>
                  </a:lnTo>
                  <a:cubicBezTo>
                    <a:pt x="173905" y="73611"/>
                    <a:pt x="165624" y="65329"/>
                    <a:pt x="165624" y="55208"/>
                  </a:cubicBezTo>
                  <a:cubicBezTo>
                    <a:pt x="165624" y="45086"/>
                    <a:pt x="173905" y="36805"/>
                    <a:pt x="184026" y="36805"/>
                  </a:cubicBezTo>
                  <a:close/>
                  <a:moveTo>
                    <a:pt x="423260" y="0"/>
                  </a:moveTo>
                  <a:lnTo>
                    <a:pt x="18403" y="0"/>
                  </a:lnTo>
                  <a:cubicBezTo>
                    <a:pt x="8281" y="0"/>
                    <a:pt x="0" y="8281"/>
                    <a:pt x="0" y="18403"/>
                  </a:cubicBezTo>
                  <a:lnTo>
                    <a:pt x="0" y="791313"/>
                  </a:lnTo>
                  <a:cubicBezTo>
                    <a:pt x="0" y="801434"/>
                    <a:pt x="8281" y="809716"/>
                    <a:pt x="18403" y="809716"/>
                  </a:cubicBezTo>
                  <a:lnTo>
                    <a:pt x="423260" y="809716"/>
                  </a:lnTo>
                  <a:cubicBezTo>
                    <a:pt x="433382" y="809716"/>
                    <a:pt x="441663" y="801434"/>
                    <a:pt x="441663" y="791313"/>
                  </a:cubicBezTo>
                  <a:lnTo>
                    <a:pt x="441663" y="18403"/>
                  </a:lnTo>
                  <a:cubicBezTo>
                    <a:pt x="441663" y="8281"/>
                    <a:pt x="433382" y="0"/>
                    <a:pt x="423260" y="0"/>
                  </a:cubicBezTo>
                  <a:close/>
                </a:path>
              </a:pathLst>
            </a:custGeom>
            <a:solidFill>
              <a:schemeClr val="bg1"/>
            </a:solidFill>
            <a:ln w="9128"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206812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60184-2664-2D32-708C-BAF28B0A21BA}"/>
              </a:ext>
            </a:extLst>
          </p:cNvPr>
          <p:cNvSpPr>
            <a:spLocks noGrp="1"/>
          </p:cNvSpPr>
          <p:nvPr>
            <p:ph type="title"/>
          </p:nvPr>
        </p:nvSpPr>
        <p:spPr>
          <a:xfrm>
            <a:off x="800099" y="784224"/>
            <a:ext cx="8104203" cy="1296000"/>
          </a:xfrm>
        </p:spPr>
        <p:txBody>
          <a:bodyPr/>
          <a:lstStyle/>
          <a:p>
            <a:r>
              <a:rPr lang="de-AT" dirty="0"/>
              <a:t>5G Broadcast: Challenges </a:t>
            </a:r>
            <a:r>
              <a:rPr lang="de-AT" dirty="0" err="1"/>
              <a:t>from</a:t>
            </a:r>
            <a:r>
              <a:rPr lang="de-AT" dirty="0"/>
              <a:t> an </a:t>
            </a:r>
            <a:r>
              <a:rPr lang="de-AT" dirty="0" err="1"/>
              <a:t>operator</a:t>
            </a:r>
            <a:r>
              <a:rPr lang="de-AT" dirty="0"/>
              <a:t> POV</a:t>
            </a:r>
          </a:p>
        </p:txBody>
      </p:sp>
      <p:sp>
        <p:nvSpPr>
          <p:cNvPr id="4" name="Foliennummernplatzhalter 3">
            <a:extLst>
              <a:ext uri="{FF2B5EF4-FFF2-40B4-BE49-F238E27FC236}">
                <a16:creationId xmlns:a16="http://schemas.microsoft.com/office/drawing/2014/main" id="{B09D5E61-FE8F-21EC-C177-F286CF2FE974}"/>
              </a:ext>
            </a:extLst>
          </p:cNvPr>
          <p:cNvSpPr>
            <a:spLocks noGrp="1"/>
          </p:cNvSpPr>
          <p:nvPr>
            <p:ph type="sldNum" sz="quarter" idx="11"/>
          </p:nvPr>
        </p:nvSpPr>
        <p:spPr/>
        <p:txBody>
          <a:bodyPr/>
          <a:lstStyle/>
          <a:p>
            <a:fld id="{CCF564B7-715D-4EB1-999D-53623C59A260}" type="slidenum">
              <a:rPr lang="de-AT" smtClean="0"/>
              <a:pPr/>
              <a:t>18</a:t>
            </a:fld>
            <a:endParaRPr lang="de-AT"/>
          </a:p>
        </p:txBody>
      </p:sp>
      <p:sp>
        <p:nvSpPr>
          <p:cNvPr id="5" name="Textplatzhalter 4">
            <a:extLst>
              <a:ext uri="{FF2B5EF4-FFF2-40B4-BE49-F238E27FC236}">
                <a16:creationId xmlns:a16="http://schemas.microsoft.com/office/drawing/2014/main" id="{40F4AF86-E04C-3BC4-0BB7-549A8A473A88}"/>
              </a:ext>
            </a:extLst>
          </p:cNvPr>
          <p:cNvSpPr>
            <a:spLocks noGrp="1"/>
          </p:cNvSpPr>
          <p:nvPr>
            <p:ph type="body" sz="quarter" idx="12"/>
          </p:nvPr>
        </p:nvSpPr>
        <p:spPr>
          <a:xfrm>
            <a:off x="795599" y="3533312"/>
            <a:ext cx="11215887" cy="2525487"/>
          </a:xfrm>
        </p:spPr>
        <p:txBody>
          <a:bodyPr/>
          <a:lstStyle/>
          <a:p>
            <a:pPr>
              <a:spcBef>
                <a:spcPts val="1800"/>
              </a:spcBef>
            </a:pPr>
            <a:r>
              <a:rPr lang="de-AT" b="1" dirty="0">
                <a:sym typeface="Wingdings" panose="05000000000000000000" pitchFamily="2" charset="2"/>
              </a:rPr>
              <a:t>Goal: </a:t>
            </a:r>
            <a:r>
              <a:rPr lang="de-AT" b="1" dirty="0" err="1">
                <a:sym typeface="Wingdings" panose="05000000000000000000" pitchFamily="2" charset="2"/>
              </a:rPr>
              <a:t>Reduce</a:t>
            </a:r>
            <a:r>
              <a:rPr lang="de-AT" b="1" dirty="0">
                <a:sym typeface="Wingdings" panose="05000000000000000000" pitchFamily="2" charset="2"/>
              </a:rPr>
              <a:t> the </a:t>
            </a:r>
            <a:r>
              <a:rPr lang="de-AT" b="1" dirty="0" err="1">
                <a:sym typeface="Wingdings" panose="05000000000000000000" pitchFamily="2" charset="2"/>
              </a:rPr>
              <a:t>investments</a:t>
            </a:r>
            <a:r>
              <a:rPr lang="de-AT" b="1" dirty="0">
                <a:sym typeface="Wingdings" panose="05000000000000000000" pitchFamily="2" charset="2"/>
              </a:rPr>
              <a:t> at the </a:t>
            </a:r>
            <a:r>
              <a:rPr lang="de-AT" b="1" dirty="0" err="1">
                <a:sym typeface="Wingdings" panose="05000000000000000000" pitchFamily="2" charset="2"/>
              </a:rPr>
              <a:t>beginning</a:t>
            </a:r>
            <a:r>
              <a:rPr lang="de-AT" b="1" dirty="0">
                <a:sym typeface="Wingdings" panose="05000000000000000000" pitchFamily="2" charset="2"/>
              </a:rPr>
              <a:t> </a:t>
            </a:r>
            <a:r>
              <a:rPr lang="de-AT" b="1" dirty="0" err="1">
                <a:sym typeface="Wingdings" panose="05000000000000000000" pitchFamily="2" charset="2"/>
              </a:rPr>
              <a:t>as</a:t>
            </a:r>
            <a:r>
              <a:rPr lang="de-AT" b="1" dirty="0">
                <a:sym typeface="Wingdings" panose="05000000000000000000" pitchFamily="2" charset="2"/>
              </a:rPr>
              <a:t> </a:t>
            </a:r>
            <a:r>
              <a:rPr lang="de-AT" b="1" dirty="0" err="1">
                <a:sym typeface="Wingdings" panose="05000000000000000000" pitchFamily="2" charset="2"/>
              </a:rPr>
              <a:t>much</a:t>
            </a:r>
            <a:r>
              <a:rPr lang="de-AT" b="1" dirty="0">
                <a:sym typeface="Wingdings" panose="05000000000000000000" pitchFamily="2" charset="2"/>
              </a:rPr>
              <a:t> </a:t>
            </a:r>
            <a:r>
              <a:rPr lang="de-AT" b="1" dirty="0" err="1">
                <a:sym typeface="Wingdings" panose="05000000000000000000" pitchFamily="2" charset="2"/>
              </a:rPr>
              <a:t>as</a:t>
            </a:r>
            <a:r>
              <a:rPr lang="de-AT" b="1" dirty="0">
                <a:sym typeface="Wingdings" panose="05000000000000000000" pitchFamily="2" charset="2"/>
              </a:rPr>
              <a:t> possible</a:t>
            </a:r>
          </a:p>
          <a:p>
            <a:pPr marL="720900" lvl="1" indent="-342900">
              <a:spcBef>
                <a:spcPts val="1800"/>
              </a:spcBef>
              <a:buFont typeface="Arial" panose="020B0604020202020204" pitchFamily="34" charset="0"/>
              <a:buChar char="•"/>
            </a:pPr>
            <a:r>
              <a:rPr lang="de-AT" sz="2400" b="1" dirty="0">
                <a:sym typeface="Wingdings" panose="05000000000000000000" pitchFamily="2" charset="2"/>
              </a:rPr>
              <a:t>Use</a:t>
            </a:r>
            <a:r>
              <a:rPr lang="de-AT" sz="2400" dirty="0">
                <a:sym typeface="Wingdings" panose="05000000000000000000" pitchFamily="2" charset="2"/>
              </a:rPr>
              <a:t> </a:t>
            </a:r>
            <a:r>
              <a:rPr lang="de-AT" sz="2400" dirty="0" err="1">
                <a:sym typeface="Wingdings" panose="05000000000000000000" pitchFamily="2" charset="2"/>
              </a:rPr>
              <a:t>of</a:t>
            </a:r>
            <a:r>
              <a:rPr lang="de-AT" sz="2400" dirty="0">
                <a:sym typeface="Wingdings" panose="05000000000000000000" pitchFamily="2" charset="2"/>
              </a:rPr>
              <a:t> </a:t>
            </a:r>
            <a:r>
              <a:rPr lang="de-AT" sz="2400" b="1" dirty="0" err="1">
                <a:sym typeface="Wingdings" panose="05000000000000000000" pitchFamily="2" charset="2"/>
              </a:rPr>
              <a:t>existing</a:t>
            </a:r>
            <a:r>
              <a:rPr lang="de-AT" sz="2400" b="1" dirty="0">
                <a:sym typeface="Wingdings" panose="05000000000000000000" pitchFamily="2" charset="2"/>
              </a:rPr>
              <a:t> </a:t>
            </a:r>
            <a:r>
              <a:rPr lang="de-AT" sz="2400" b="1" dirty="0" err="1">
                <a:sym typeface="Wingdings" panose="05000000000000000000" pitchFamily="2" charset="2"/>
              </a:rPr>
              <a:t>infrastructure</a:t>
            </a:r>
            <a:r>
              <a:rPr lang="de-AT" sz="2400" dirty="0">
                <a:sym typeface="Wingdings" panose="05000000000000000000" pitchFamily="2" charset="2"/>
              </a:rPr>
              <a:t>: Co-</a:t>
            </a:r>
            <a:r>
              <a:rPr lang="de-AT" sz="2400" dirty="0" err="1">
                <a:sym typeface="Wingdings" panose="05000000000000000000" pitchFamily="2" charset="2"/>
              </a:rPr>
              <a:t>existence</a:t>
            </a:r>
            <a:r>
              <a:rPr lang="de-AT" sz="2400" dirty="0">
                <a:sym typeface="Wingdings" panose="05000000000000000000" pitchFamily="2" charset="2"/>
              </a:rPr>
              <a:t> </a:t>
            </a:r>
            <a:r>
              <a:rPr lang="de-AT" sz="2400" dirty="0" err="1">
                <a:sym typeface="Wingdings" panose="05000000000000000000" pitchFamily="2" charset="2"/>
              </a:rPr>
              <a:t>of</a:t>
            </a:r>
            <a:r>
              <a:rPr lang="de-AT" sz="2400" dirty="0">
                <a:sym typeface="Wingdings" panose="05000000000000000000" pitchFamily="2" charset="2"/>
              </a:rPr>
              <a:t> DVB and 5G Broadcast</a:t>
            </a:r>
          </a:p>
          <a:p>
            <a:pPr marL="720900" lvl="1" indent="-342900">
              <a:spcBef>
                <a:spcPts val="1800"/>
              </a:spcBef>
              <a:buFont typeface="Arial" panose="020B0604020202020204" pitchFamily="34" charset="0"/>
              <a:buChar char="•"/>
            </a:pPr>
            <a:r>
              <a:rPr lang="de-AT" sz="2400" dirty="0" err="1">
                <a:sym typeface="Wingdings" panose="05000000000000000000" pitchFamily="2" charset="2"/>
              </a:rPr>
              <a:t>Increase</a:t>
            </a:r>
            <a:r>
              <a:rPr lang="de-AT" sz="2400" dirty="0">
                <a:sym typeface="Wingdings" panose="05000000000000000000" pitchFamily="2" charset="2"/>
              </a:rPr>
              <a:t> the </a:t>
            </a:r>
            <a:r>
              <a:rPr lang="de-AT" sz="2400" dirty="0" err="1">
                <a:sym typeface="Wingdings" panose="05000000000000000000" pitchFamily="2" charset="2"/>
              </a:rPr>
              <a:t>robustness</a:t>
            </a:r>
            <a:r>
              <a:rPr lang="de-AT" sz="2400" dirty="0">
                <a:sym typeface="Wingdings" panose="05000000000000000000" pitchFamily="2" charset="2"/>
              </a:rPr>
              <a:t> </a:t>
            </a:r>
            <a:r>
              <a:rPr lang="de-AT" sz="2400" dirty="0" err="1">
                <a:sym typeface="Wingdings" panose="05000000000000000000" pitchFamily="2" charset="2"/>
              </a:rPr>
              <a:t>of</a:t>
            </a:r>
            <a:r>
              <a:rPr lang="de-AT" sz="2400" dirty="0">
                <a:sym typeface="Wingdings" panose="05000000000000000000" pitchFamily="2" charset="2"/>
              </a:rPr>
              <a:t> the </a:t>
            </a:r>
            <a:r>
              <a:rPr lang="de-AT" sz="2400" dirty="0" err="1">
                <a:sym typeface="Wingdings" panose="05000000000000000000" pitchFamily="2" charset="2"/>
              </a:rPr>
              <a:t>signal</a:t>
            </a:r>
            <a:r>
              <a:rPr lang="de-AT" sz="2400" dirty="0">
                <a:sym typeface="Wingdings" panose="05000000000000000000" pitchFamily="2" charset="2"/>
              </a:rPr>
              <a:t>: </a:t>
            </a:r>
            <a:r>
              <a:rPr lang="de-AT" sz="2400" b="1" dirty="0" err="1">
                <a:sym typeface="Wingdings" panose="05000000000000000000" pitchFamily="2" charset="2"/>
              </a:rPr>
              <a:t>lower</a:t>
            </a:r>
            <a:r>
              <a:rPr lang="de-AT" sz="2400" dirty="0">
                <a:sym typeface="Wingdings" panose="05000000000000000000" pitchFamily="2" charset="2"/>
              </a:rPr>
              <a:t> </a:t>
            </a:r>
            <a:r>
              <a:rPr lang="de-AT" sz="2400" b="1" dirty="0" err="1">
                <a:sym typeface="Wingdings" panose="05000000000000000000" pitchFamily="2" charset="2"/>
              </a:rPr>
              <a:t>tower</a:t>
            </a:r>
            <a:r>
              <a:rPr lang="de-AT" sz="2400" dirty="0">
                <a:sym typeface="Wingdings" panose="05000000000000000000" pitchFamily="2" charset="2"/>
              </a:rPr>
              <a:t> </a:t>
            </a:r>
            <a:r>
              <a:rPr lang="de-AT" sz="2400" b="1" dirty="0" err="1">
                <a:sym typeface="Wingdings" panose="05000000000000000000" pitchFamily="2" charset="2"/>
              </a:rPr>
              <a:t>density</a:t>
            </a:r>
            <a:r>
              <a:rPr lang="de-AT" sz="2400" dirty="0">
                <a:sym typeface="Wingdings" panose="05000000000000000000" pitchFamily="2" charset="2"/>
              </a:rPr>
              <a:t> and </a:t>
            </a:r>
            <a:r>
              <a:rPr lang="de-AT" sz="2400" b="1" dirty="0" err="1">
                <a:sym typeface="Wingdings" panose="05000000000000000000" pitchFamily="2" charset="2"/>
              </a:rPr>
              <a:t>improved</a:t>
            </a:r>
            <a:r>
              <a:rPr lang="de-AT" sz="2400" dirty="0">
                <a:sym typeface="Wingdings" panose="05000000000000000000" pitchFamily="2" charset="2"/>
              </a:rPr>
              <a:t> </a:t>
            </a:r>
            <a:r>
              <a:rPr lang="de-AT" sz="2400" b="1" dirty="0" err="1">
                <a:sym typeface="Wingdings" panose="05000000000000000000" pitchFamily="2" charset="2"/>
              </a:rPr>
              <a:t>coverage</a:t>
            </a:r>
            <a:r>
              <a:rPr lang="de-AT" sz="2400" dirty="0">
                <a:sym typeface="Wingdings" panose="05000000000000000000" pitchFamily="2" charset="2"/>
              </a:rPr>
              <a:t>  „Time-Frequency-</a:t>
            </a:r>
            <a:r>
              <a:rPr lang="de-AT" sz="2400" dirty="0" err="1">
                <a:sym typeface="Wingdings" panose="05000000000000000000" pitchFamily="2" charset="2"/>
              </a:rPr>
              <a:t>Interleaving</a:t>
            </a:r>
            <a:r>
              <a:rPr lang="de-AT" sz="2400" dirty="0">
                <a:sym typeface="Wingdings" panose="05000000000000000000" pitchFamily="2" charset="2"/>
              </a:rPr>
              <a:t>“</a:t>
            </a:r>
          </a:p>
        </p:txBody>
      </p:sp>
      <p:grpSp>
        <p:nvGrpSpPr>
          <p:cNvPr id="8" name="Gruppieren 7">
            <a:extLst>
              <a:ext uri="{FF2B5EF4-FFF2-40B4-BE49-F238E27FC236}">
                <a16:creationId xmlns:a16="http://schemas.microsoft.com/office/drawing/2014/main" id="{66E905D0-2101-A10A-17EE-C3E671B04386}"/>
              </a:ext>
            </a:extLst>
          </p:cNvPr>
          <p:cNvGrpSpPr/>
          <p:nvPr/>
        </p:nvGrpSpPr>
        <p:grpSpPr>
          <a:xfrm>
            <a:off x="795600" y="2261950"/>
            <a:ext cx="10515600" cy="1062738"/>
            <a:chOff x="838200" y="3379826"/>
            <a:chExt cx="10515600" cy="1242935"/>
          </a:xfrm>
        </p:grpSpPr>
        <p:sp>
          <p:nvSpPr>
            <p:cNvPr id="9" name="Rechteck: abgerundete Ecken 8">
              <a:extLst>
                <a:ext uri="{FF2B5EF4-FFF2-40B4-BE49-F238E27FC236}">
                  <a16:creationId xmlns:a16="http://schemas.microsoft.com/office/drawing/2014/main" id="{D3AE0768-874B-FF4F-4784-2F8830A02DEB}"/>
                </a:ext>
              </a:extLst>
            </p:cNvPr>
            <p:cNvSpPr/>
            <p:nvPr/>
          </p:nvSpPr>
          <p:spPr>
            <a:xfrm>
              <a:off x="838200" y="3379826"/>
              <a:ext cx="10515600" cy="1242935"/>
            </a:xfrm>
            <a:prstGeom prst="roundRect">
              <a:avLst>
                <a:gd name="adj" fmla="val 10000"/>
              </a:avLst>
            </a:prstGeom>
            <a:gradFill flip="none" rotWithShape="1">
              <a:gsLst>
                <a:gs pos="73000">
                  <a:schemeClr val="accent1"/>
                </a:gs>
                <a:gs pos="96000">
                  <a:schemeClr val="bg1"/>
                </a:gs>
              </a:gsLst>
              <a:lin ang="0" scaled="1"/>
              <a:tileRect/>
            </a:gra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noProof="0"/>
            </a:p>
          </p:txBody>
        </p:sp>
        <p:sp>
          <p:nvSpPr>
            <p:cNvPr id="10" name="Rechteck 9" descr="Finanziell">
              <a:extLst>
                <a:ext uri="{FF2B5EF4-FFF2-40B4-BE49-F238E27FC236}">
                  <a16:creationId xmlns:a16="http://schemas.microsoft.com/office/drawing/2014/main" id="{94F9A2CD-2230-D886-AAE2-DB6F80EC05B8}"/>
                </a:ext>
              </a:extLst>
            </p:cNvPr>
            <p:cNvSpPr/>
            <p:nvPr/>
          </p:nvSpPr>
          <p:spPr>
            <a:xfrm>
              <a:off x="1214188" y="3659486"/>
              <a:ext cx="683614" cy="683614"/>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noProof="0"/>
            </a:p>
          </p:txBody>
        </p:sp>
        <p:sp>
          <p:nvSpPr>
            <p:cNvPr id="11" name="Freihandform: Form 10">
              <a:extLst>
                <a:ext uri="{FF2B5EF4-FFF2-40B4-BE49-F238E27FC236}">
                  <a16:creationId xmlns:a16="http://schemas.microsoft.com/office/drawing/2014/main" id="{15735B19-5950-F4B9-1F05-F4BDDC675F03}"/>
                </a:ext>
              </a:extLst>
            </p:cNvPr>
            <p:cNvSpPr/>
            <p:nvPr/>
          </p:nvSpPr>
          <p:spPr>
            <a:xfrm>
              <a:off x="2273790" y="3379826"/>
              <a:ext cx="9080009" cy="1242935"/>
            </a:xfrm>
            <a:custGeom>
              <a:avLst/>
              <a:gdLst>
                <a:gd name="connsiteX0" fmla="*/ 0 w 9080009"/>
                <a:gd name="connsiteY0" fmla="*/ 0 h 1242935"/>
                <a:gd name="connsiteX1" fmla="*/ 9080009 w 9080009"/>
                <a:gd name="connsiteY1" fmla="*/ 0 h 1242935"/>
                <a:gd name="connsiteX2" fmla="*/ 9080009 w 9080009"/>
                <a:gd name="connsiteY2" fmla="*/ 1242935 h 1242935"/>
                <a:gd name="connsiteX3" fmla="*/ 0 w 9080009"/>
                <a:gd name="connsiteY3" fmla="*/ 1242935 h 1242935"/>
                <a:gd name="connsiteX4" fmla="*/ 0 w 9080009"/>
                <a:gd name="connsiteY4" fmla="*/ 0 h 124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009" h="1242935">
                  <a:moveTo>
                    <a:pt x="0" y="0"/>
                  </a:moveTo>
                  <a:lnTo>
                    <a:pt x="9080009" y="0"/>
                  </a:lnTo>
                  <a:lnTo>
                    <a:pt x="9080009" y="1242935"/>
                  </a:lnTo>
                  <a:lnTo>
                    <a:pt x="0" y="12429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defTabSz="1111250">
                <a:lnSpc>
                  <a:spcPct val="90000"/>
                </a:lnSpc>
                <a:spcBef>
                  <a:spcPct val="0"/>
                </a:spcBef>
                <a:spcAft>
                  <a:spcPct val="35000"/>
                </a:spcAft>
              </a:pPr>
              <a:r>
                <a:rPr lang="en-US" sz="3200" noProof="0" dirty="0">
                  <a:solidFill>
                    <a:schemeClr val="bg1"/>
                  </a:solidFill>
                </a:rPr>
                <a:t>Financial risk of deployment</a:t>
              </a:r>
            </a:p>
          </p:txBody>
        </p:sp>
      </p:grpSp>
      <p:sp>
        <p:nvSpPr>
          <p:cNvPr id="17" name="Rechteck 16">
            <a:extLst>
              <a:ext uri="{FF2B5EF4-FFF2-40B4-BE49-F238E27FC236}">
                <a16:creationId xmlns:a16="http://schemas.microsoft.com/office/drawing/2014/main" id="{2598AF5B-7B89-40A3-B8CF-ECE3E4828F24}"/>
              </a:ext>
            </a:extLst>
          </p:cNvPr>
          <p:cNvSpPr/>
          <p:nvPr/>
        </p:nvSpPr>
        <p:spPr>
          <a:xfrm>
            <a:off x="4717143" y="6058799"/>
            <a:ext cx="2685143" cy="619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31200" tIns="190800" rIns="331200" bIns="108000" rtlCol="0" anchor="ctr"/>
          <a:lstStyle/>
          <a:p>
            <a:pPr algn="l" rtl="0"/>
            <a:endParaRPr lang="de-AT" sz="1150" b="0" i="0" u="none" strike="noStrike" kern="1200" baseline="30000" dirty="0">
              <a:solidFill>
                <a:schemeClr val="tx2"/>
              </a:solidFill>
              <a:latin typeface="Inter Light" panose="02000503000000020004" pitchFamily="2" charset="0"/>
              <a:ea typeface="Inter Light" panose="02000503000000020004" pitchFamily="2" charset="0"/>
              <a:cs typeface="+mn-cs"/>
            </a:endParaRPr>
          </a:p>
        </p:txBody>
      </p:sp>
      <p:sp>
        <p:nvSpPr>
          <p:cNvPr id="16" name="Textfeld 15">
            <a:extLst>
              <a:ext uri="{FF2B5EF4-FFF2-40B4-BE49-F238E27FC236}">
                <a16:creationId xmlns:a16="http://schemas.microsoft.com/office/drawing/2014/main" id="{18F2EDE6-1E0E-B51C-D2D1-6AB655622F8F}"/>
              </a:ext>
            </a:extLst>
          </p:cNvPr>
          <p:cNvSpPr txBox="1"/>
          <p:nvPr/>
        </p:nvSpPr>
        <p:spPr>
          <a:xfrm>
            <a:off x="795417" y="5939336"/>
            <a:ext cx="10515600" cy="738664"/>
          </a:xfrm>
          <a:prstGeom prst="rect">
            <a:avLst/>
          </a:prstGeom>
          <a:solidFill>
            <a:schemeClr val="bg1"/>
          </a:solidFill>
        </p:spPr>
        <p:txBody>
          <a:bodyPr wrap="square" lIns="0" tIns="0" rIns="0" bIns="0" rtlCol="0">
            <a:spAutoFit/>
          </a:bodyPr>
          <a:lstStyle/>
          <a:p>
            <a:pPr>
              <a:tabLst>
                <a:tab pos="987425" algn="l"/>
              </a:tabLst>
            </a:pPr>
            <a:r>
              <a:rPr lang="de-AT" sz="2400" b="1" dirty="0">
                <a:solidFill>
                  <a:schemeClr val="accent2"/>
                </a:solidFill>
              </a:rPr>
              <a:t>2024: 	Broadcast Networks Europe (BNE) </a:t>
            </a:r>
            <a:r>
              <a:rPr lang="de-AT" sz="2400" b="1" dirty="0" err="1">
                <a:solidFill>
                  <a:schemeClr val="accent2"/>
                </a:solidFill>
              </a:rPr>
              <a:t>joined</a:t>
            </a:r>
            <a:r>
              <a:rPr lang="de-AT" sz="2400" b="1" dirty="0">
                <a:solidFill>
                  <a:schemeClr val="accent2"/>
                </a:solidFill>
              </a:rPr>
              <a:t> </a:t>
            </a:r>
            <a:r>
              <a:rPr lang="de-AT" sz="2400" b="1" dirty="0" err="1">
                <a:solidFill>
                  <a:schemeClr val="accent2"/>
                </a:solidFill>
              </a:rPr>
              <a:t>efforts</a:t>
            </a:r>
            <a:r>
              <a:rPr lang="de-AT" sz="2400" b="1" dirty="0">
                <a:solidFill>
                  <a:schemeClr val="accent2"/>
                </a:solidFill>
              </a:rPr>
              <a:t> </a:t>
            </a:r>
            <a:r>
              <a:rPr lang="de-AT" sz="2400" b="1" dirty="0" err="1">
                <a:solidFill>
                  <a:schemeClr val="accent2"/>
                </a:solidFill>
              </a:rPr>
              <a:t>with</a:t>
            </a:r>
            <a:r>
              <a:rPr lang="de-AT" sz="2400" b="1" dirty="0">
                <a:solidFill>
                  <a:schemeClr val="accent2"/>
                </a:solidFill>
              </a:rPr>
              <a:t> EBU </a:t>
            </a:r>
            <a:r>
              <a:rPr lang="de-AT" sz="2400" b="1" dirty="0" err="1">
                <a:solidFill>
                  <a:schemeClr val="accent2"/>
                </a:solidFill>
              </a:rPr>
              <a:t>to</a:t>
            </a:r>
            <a:r>
              <a:rPr lang="de-AT" sz="2400" b="1" dirty="0">
                <a:solidFill>
                  <a:schemeClr val="accent2"/>
                </a:solidFill>
              </a:rPr>
              <a:t> 	</a:t>
            </a:r>
            <a:r>
              <a:rPr lang="de-AT" sz="2400" b="1" dirty="0" err="1">
                <a:solidFill>
                  <a:schemeClr val="accent2"/>
                </a:solidFill>
              </a:rPr>
              <a:t>engange</a:t>
            </a:r>
            <a:r>
              <a:rPr lang="de-AT" sz="2400" b="1" dirty="0">
                <a:solidFill>
                  <a:schemeClr val="accent2"/>
                </a:solidFill>
              </a:rPr>
              <a:t> in 3GPP </a:t>
            </a:r>
            <a:r>
              <a:rPr lang="de-AT" sz="2400" b="1" dirty="0" err="1">
                <a:solidFill>
                  <a:schemeClr val="accent2"/>
                </a:solidFill>
              </a:rPr>
              <a:t>for</a:t>
            </a:r>
            <a:r>
              <a:rPr lang="de-AT" sz="2400" b="1" dirty="0">
                <a:solidFill>
                  <a:schemeClr val="accent2"/>
                </a:solidFill>
              </a:rPr>
              <a:t> Release 19</a:t>
            </a:r>
          </a:p>
        </p:txBody>
      </p:sp>
    </p:spTree>
    <p:extLst>
      <p:ext uri="{BB962C8B-B14F-4D97-AF65-F5344CB8AC3E}">
        <p14:creationId xmlns:p14="http://schemas.microsoft.com/office/powerpoint/2010/main" val="153631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AC75F-4427-F51E-6D52-F17FFBF91A0B}"/>
              </a:ext>
            </a:extLst>
          </p:cNvPr>
          <p:cNvSpPr>
            <a:spLocks noGrp="1"/>
          </p:cNvSpPr>
          <p:nvPr>
            <p:ph type="title"/>
          </p:nvPr>
        </p:nvSpPr>
        <p:spPr>
          <a:xfrm>
            <a:off x="800100" y="784224"/>
            <a:ext cx="9160646" cy="1296000"/>
          </a:xfrm>
        </p:spPr>
        <p:txBody>
          <a:bodyPr/>
          <a:lstStyle/>
          <a:p>
            <a:r>
              <a:rPr lang="de-AT" dirty="0"/>
              <a:t>DVB &amp; 5G Broadcast: </a:t>
            </a:r>
            <a:br>
              <a:rPr lang="de-AT" dirty="0"/>
            </a:br>
            <a:r>
              <a:rPr lang="de-AT" dirty="0" err="1"/>
              <a:t>Why</a:t>
            </a:r>
            <a:r>
              <a:rPr lang="de-AT" dirty="0"/>
              <a:t> Co-</a:t>
            </a:r>
            <a:r>
              <a:rPr lang="de-AT" dirty="0" err="1"/>
              <a:t>Existence</a:t>
            </a:r>
            <a:r>
              <a:rPr lang="de-AT" dirty="0"/>
              <a:t> Matters</a:t>
            </a:r>
          </a:p>
        </p:txBody>
      </p:sp>
      <p:sp>
        <p:nvSpPr>
          <p:cNvPr id="4" name="Foliennummernplatzhalter 3">
            <a:extLst>
              <a:ext uri="{FF2B5EF4-FFF2-40B4-BE49-F238E27FC236}">
                <a16:creationId xmlns:a16="http://schemas.microsoft.com/office/drawing/2014/main" id="{D62CA99E-5018-B232-74F4-77E941ACD1B4}"/>
              </a:ext>
            </a:extLst>
          </p:cNvPr>
          <p:cNvSpPr>
            <a:spLocks noGrp="1"/>
          </p:cNvSpPr>
          <p:nvPr>
            <p:ph type="sldNum" sz="quarter" idx="11"/>
          </p:nvPr>
        </p:nvSpPr>
        <p:spPr/>
        <p:txBody>
          <a:bodyPr/>
          <a:lstStyle/>
          <a:p>
            <a:fld id="{CCF564B7-715D-4EB1-999D-53623C59A260}" type="slidenum">
              <a:rPr lang="de-AT" smtClean="0"/>
              <a:pPr/>
              <a:t>19</a:t>
            </a:fld>
            <a:endParaRPr lang="de-AT"/>
          </a:p>
        </p:txBody>
      </p:sp>
      <p:sp>
        <p:nvSpPr>
          <p:cNvPr id="5" name="Textplatzhalter 4">
            <a:extLst>
              <a:ext uri="{FF2B5EF4-FFF2-40B4-BE49-F238E27FC236}">
                <a16:creationId xmlns:a16="http://schemas.microsoft.com/office/drawing/2014/main" id="{E8C85080-6B47-68F6-1322-596547BB6946}"/>
              </a:ext>
            </a:extLst>
          </p:cNvPr>
          <p:cNvSpPr>
            <a:spLocks noGrp="1"/>
          </p:cNvSpPr>
          <p:nvPr>
            <p:ph type="body" sz="quarter" idx="12"/>
          </p:nvPr>
        </p:nvSpPr>
        <p:spPr>
          <a:xfrm>
            <a:off x="795762" y="2142986"/>
            <a:ext cx="10600476" cy="3930790"/>
          </a:xfrm>
        </p:spPr>
        <p:txBody>
          <a:bodyPr/>
          <a:lstStyle/>
          <a:p>
            <a:pPr>
              <a:spcBef>
                <a:spcPts val="600"/>
              </a:spcBef>
              <a:buNone/>
            </a:pPr>
            <a:r>
              <a:rPr lang="en-US" sz="2400" b="1" dirty="0"/>
              <a:t>The Challenges:</a:t>
            </a:r>
            <a:endParaRPr lang="en-US" sz="2400" dirty="0"/>
          </a:p>
          <a:p>
            <a:pPr marL="342900" indent="-342900">
              <a:spcBef>
                <a:spcPts val="600"/>
              </a:spcBef>
              <a:buFont typeface="Arial" panose="020B0604020202020204" pitchFamily="34" charset="0"/>
              <a:buChar char="•"/>
            </a:pPr>
            <a:r>
              <a:rPr lang="en-US" sz="2000" b="1" dirty="0"/>
              <a:t>Spectrum scarcity</a:t>
            </a:r>
            <a:r>
              <a:rPr lang="en-US" sz="2000" dirty="0"/>
              <a:t>: no new UHF bands available</a:t>
            </a:r>
          </a:p>
          <a:p>
            <a:pPr marL="342900" indent="-342900">
              <a:spcBef>
                <a:spcPts val="600"/>
              </a:spcBef>
              <a:buFont typeface="Arial" panose="020B0604020202020204" pitchFamily="34" charset="0"/>
              <a:buChar char="•"/>
            </a:pPr>
            <a:r>
              <a:rPr lang="en-US" sz="2000" b="1" dirty="0"/>
              <a:t>Audiences split</a:t>
            </a:r>
            <a:r>
              <a:rPr lang="en-US" sz="2000" dirty="0"/>
              <a:t>:</a:t>
            </a:r>
          </a:p>
          <a:p>
            <a:pPr marL="800100" lvl="1" indent="-342900">
              <a:spcBef>
                <a:spcPts val="600"/>
              </a:spcBef>
            </a:pPr>
            <a:r>
              <a:rPr lang="en-US" sz="2000" dirty="0"/>
              <a:t>Millions still rely on DVB-T2 TV sets</a:t>
            </a:r>
          </a:p>
          <a:p>
            <a:pPr marL="800100" lvl="1" indent="-342900">
              <a:spcBef>
                <a:spcPts val="600"/>
              </a:spcBef>
            </a:pPr>
            <a:r>
              <a:rPr lang="en-US" sz="2000" dirty="0"/>
              <a:t>Growing demand for mobile-first consumption (smartphones, cars, tablets)</a:t>
            </a:r>
          </a:p>
          <a:p>
            <a:pPr marL="342900" indent="-342900">
              <a:spcBef>
                <a:spcPts val="600"/>
              </a:spcBef>
              <a:buFont typeface="Arial" panose="020B0604020202020204" pitchFamily="34" charset="0"/>
              <a:buChar char="•"/>
            </a:pPr>
            <a:r>
              <a:rPr lang="en-US" sz="2000" dirty="0"/>
              <a:t>Broadcasters need to </a:t>
            </a:r>
            <a:r>
              <a:rPr lang="en-US" sz="2000" b="1" dirty="0"/>
              <a:t>innovate without disruption</a:t>
            </a:r>
            <a:br>
              <a:rPr lang="en-US" sz="2400" b="1" dirty="0"/>
            </a:br>
            <a:endParaRPr lang="en-US" sz="2400" dirty="0"/>
          </a:p>
          <a:p>
            <a:pPr>
              <a:spcBef>
                <a:spcPts val="600"/>
              </a:spcBef>
              <a:buNone/>
            </a:pPr>
            <a:r>
              <a:rPr lang="en-US" sz="2400" b="1" dirty="0"/>
              <a:t>Our Opportunity:</a:t>
            </a:r>
            <a:endParaRPr lang="en-US" sz="2400" dirty="0"/>
          </a:p>
          <a:p>
            <a:pPr marL="342900" indent="-342900">
              <a:spcBef>
                <a:spcPts val="600"/>
              </a:spcBef>
              <a:buFont typeface="Arial" panose="020B0604020202020204" pitchFamily="34" charset="0"/>
              <a:buChar char="•"/>
            </a:pPr>
            <a:r>
              <a:rPr lang="en-US" sz="2000" dirty="0"/>
              <a:t>Use </a:t>
            </a:r>
            <a:r>
              <a:rPr lang="en-US" sz="2000" b="1" dirty="0"/>
              <a:t>existing DVB-T2 capacity</a:t>
            </a:r>
            <a:r>
              <a:rPr lang="en-US" sz="2000" dirty="0"/>
              <a:t> to introduce </a:t>
            </a:r>
            <a:r>
              <a:rPr lang="en-US" sz="2000" b="1" dirty="0"/>
              <a:t>5G Broadcast</a:t>
            </a:r>
            <a:endParaRPr lang="en-US" sz="2000" dirty="0"/>
          </a:p>
          <a:p>
            <a:pPr marL="342900" indent="-342900">
              <a:spcBef>
                <a:spcPts val="600"/>
              </a:spcBef>
              <a:buFont typeface="Arial" panose="020B0604020202020204" pitchFamily="34" charset="0"/>
              <a:buChar char="•"/>
            </a:pPr>
            <a:r>
              <a:rPr lang="en-US" sz="2000" dirty="0"/>
              <a:t>Deliver </a:t>
            </a:r>
            <a:r>
              <a:rPr lang="en-US" sz="2000" b="1" dirty="0"/>
              <a:t>TV + Mobile services in parallel</a:t>
            </a:r>
            <a:r>
              <a:rPr lang="en-US" sz="2000" dirty="0"/>
              <a:t> on </a:t>
            </a:r>
            <a:r>
              <a:rPr lang="en-US" sz="2000" b="1" dirty="0"/>
              <a:t>one RF channel</a:t>
            </a:r>
          </a:p>
          <a:p>
            <a:pPr marL="342900" indent="-342900">
              <a:spcBef>
                <a:spcPts val="600"/>
              </a:spcBef>
              <a:buFont typeface="Arial" panose="020B0604020202020204" pitchFamily="34" charset="0"/>
              <a:buChar char="•"/>
            </a:pPr>
            <a:endParaRPr lang="en-US" sz="2000" dirty="0"/>
          </a:p>
        </p:txBody>
      </p:sp>
    </p:spTree>
    <p:extLst>
      <p:ext uri="{BB962C8B-B14F-4D97-AF65-F5344CB8AC3E}">
        <p14:creationId xmlns:p14="http://schemas.microsoft.com/office/powerpoint/2010/main" val="349444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D90C1B7-6A57-F85C-281F-1882633317EF}"/>
              </a:ext>
            </a:extLst>
          </p:cNvPr>
          <p:cNvSpPr>
            <a:spLocks noGrp="1"/>
          </p:cNvSpPr>
          <p:nvPr>
            <p:ph idx="1"/>
          </p:nvPr>
        </p:nvSpPr>
        <p:spPr/>
        <p:txBody>
          <a:bodyPr/>
          <a:lstStyle/>
          <a:p>
            <a:r>
              <a:rPr lang="en-US" dirty="0"/>
              <a:t>Intro: 5G Broadcast at IBC#2025</a:t>
            </a:r>
          </a:p>
          <a:p>
            <a:r>
              <a:rPr lang="en-US" dirty="0"/>
              <a:t>5G Broadcast: Challenges from an operator POV (Johann)</a:t>
            </a:r>
          </a:p>
          <a:p>
            <a:r>
              <a:rPr lang="en-US" dirty="0"/>
              <a:t>DVB-T2 and 5G Broadcast on the same carrier (Javier)</a:t>
            </a:r>
          </a:p>
          <a:p>
            <a:r>
              <a:rPr lang="en-US" dirty="0"/>
              <a:t>Latest performance updates including TFI (Javier)</a:t>
            </a:r>
          </a:p>
          <a:p>
            <a:r>
              <a:rPr lang="en-US" dirty="0"/>
              <a:t>Demo (Johann and colleagues)</a:t>
            </a:r>
          </a:p>
        </p:txBody>
      </p:sp>
      <p:sp>
        <p:nvSpPr>
          <p:cNvPr id="3" name="Title 2">
            <a:extLst>
              <a:ext uri="{FF2B5EF4-FFF2-40B4-BE49-F238E27FC236}">
                <a16:creationId xmlns:a16="http://schemas.microsoft.com/office/drawing/2014/main" id="{30C61A0D-6628-BE90-219B-2A20F282A33F}"/>
              </a:ext>
            </a:extLst>
          </p:cNvPr>
          <p:cNvSpPr>
            <a:spLocks noGrp="1"/>
          </p:cNvSpPr>
          <p:nvPr>
            <p:ph type="title"/>
          </p:nvPr>
        </p:nvSpPr>
        <p:spPr/>
        <p:txBody>
          <a:bodyPr/>
          <a:lstStyle/>
          <a:p>
            <a:r>
              <a:rPr lang="en-US" dirty="0"/>
              <a:t>Overview</a:t>
            </a:r>
          </a:p>
        </p:txBody>
      </p:sp>
    </p:spTree>
    <p:extLst>
      <p:ext uri="{BB962C8B-B14F-4D97-AF65-F5344CB8AC3E}">
        <p14:creationId xmlns:p14="http://schemas.microsoft.com/office/powerpoint/2010/main" val="1269332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8DD6-365C-4FE6-B839-5568075AF3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8C60B9-17D7-9FBA-B734-015863EBF0AC}"/>
              </a:ext>
            </a:extLst>
          </p:cNvPr>
          <p:cNvSpPr>
            <a:spLocks noGrp="1"/>
          </p:cNvSpPr>
          <p:nvPr>
            <p:ph type="title"/>
          </p:nvPr>
        </p:nvSpPr>
        <p:spPr/>
        <p:txBody>
          <a:bodyPr/>
          <a:lstStyle/>
          <a:p>
            <a:r>
              <a:rPr lang="de-AT" dirty="0"/>
              <a:t>5G Broadcast: </a:t>
            </a:r>
            <a:br>
              <a:rPr lang="de-AT" dirty="0"/>
            </a:br>
            <a:r>
              <a:rPr lang="de-AT" dirty="0" err="1"/>
              <a:t>Why</a:t>
            </a:r>
            <a:r>
              <a:rPr lang="de-AT" dirty="0"/>
              <a:t> TFI </a:t>
            </a:r>
            <a:r>
              <a:rPr lang="de-AT" dirty="0" err="1"/>
              <a:t>matters</a:t>
            </a:r>
            <a:endParaRPr lang="de-AT" dirty="0"/>
          </a:p>
        </p:txBody>
      </p:sp>
      <p:sp>
        <p:nvSpPr>
          <p:cNvPr id="4" name="Foliennummernplatzhalter 3">
            <a:extLst>
              <a:ext uri="{FF2B5EF4-FFF2-40B4-BE49-F238E27FC236}">
                <a16:creationId xmlns:a16="http://schemas.microsoft.com/office/drawing/2014/main" id="{E07AD3B4-3AFD-E22B-FE9B-8042DCD94F69}"/>
              </a:ext>
            </a:extLst>
          </p:cNvPr>
          <p:cNvSpPr>
            <a:spLocks noGrp="1"/>
          </p:cNvSpPr>
          <p:nvPr>
            <p:ph type="sldNum" sz="quarter" idx="11"/>
          </p:nvPr>
        </p:nvSpPr>
        <p:spPr/>
        <p:txBody>
          <a:bodyPr/>
          <a:lstStyle/>
          <a:p>
            <a:fld id="{CCF564B7-715D-4EB1-999D-53623C59A260}" type="slidenum">
              <a:rPr lang="de-AT" smtClean="0"/>
              <a:pPr/>
              <a:t>20</a:t>
            </a:fld>
            <a:endParaRPr lang="de-AT"/>
          </a:p>
        </p:txBody>
      </p:sp>
      <p:sp>
        <p:nvSpPr>
          <p:cNvPr id="5" name="Textplatzhalter 4">
            <a:extLst>
              <a:ext uri="{FF2B5EF4-FFF2-40B4-BE49-F238E27FC236}">
                <a16:creationId xmlns:a16="http://schemas.microsoft.com/office/drawing/2014/main" id="{FCB2F07F-55DB-D357-D0CE-0501722CC1A7}"/>
              </a:ext>
            </a:extLst>
          </p:cNvPr>
          <p:cNvSpPr>
            <a:spLocks noGrp="1"/>
          </p:cNvSpPr>
          <p:nvPr>
            <p:ph type="body" sz="quarter" idx="12"/>
          </p:nvPr>
        </p:nvSpPr>
        <p:spPr>
          <a:xfrm>
            <a:off x="795762" y="2162174"/>
            <a:ext cx="10600476" cy="3911601"/>
          </a:xfrm>
        </p:spPr>
        <p:txBody>
          <a:bodyPr>
            <a:normAutofit/>
          </a:bodyPr>
          <a:lstStyle/>
          <a:p>
            <a:pPr>
              <a:lnSpc>
                <a:spcPct val="140000"/>
              </a:lnSpc>
              <a:spcBef>
                <a:spcPts val="0"/>
              </a:spcBef>
            </a:pPr>
            <a:r>
              <a:rPr lang="en-US" sz="2600" b="1" dirty="0"/>
              <a:t>Robust Reception, Everywhere</a:t>
            </a:r>
            <a:endParaRPr lang="en-US" sz="2600" dirty="0"/>
          </a:p>
          <a:p>
            <a:pPr marL="342900" indent="-342900">
              <a:lnSpc>
                <a:spcPct val="140000"/>
              </a:lnSpc>
              <a:spcBef>
                <a:spcPts val="0"/>
              </a:spcBef>
              <a:buFont typeface="Arial" panose="020B0604020202020204" pitchFamily="34" charset="0"/>
              <a:buChar char="•"/>
            </a:pPr>
            <a:r>
              <a:rPr lang="en-US" sz="2000" dirty="0"/>
              <a:t>Enhances </a:t>
            </a:r>
            <a:r>
              <a:rPr lang="en-US" sz="2000" b="1" dirty="0"/>
              <a:t>coverage in challenging environments</a:t>
            </a:r>
            <a:r>
              <a:rPr lang="en-US" sz="2000" dirty="0"/>
              <a:t> (urban canyons, indoor, high-speed mobility)</a:t>
            </a:r>
          </a:p>
          <a:p>
            <a:pPr marL="342900" indent="-342900">
              <a:lnSpc>
                <a:spcPct val="140000"/>
              </a:lnSpc>
              <a:spcBef>
                <a:spcPts val="0"/>
              </a:spcBef>
              <a:buFont typeface="Arial" panose="020B0604020202020204" pitchFamily="34" charset="0"/>
              <a:buChar char="•"/>
            </a:pPr>
            <a:endParaRPr lang="en-US" sz="2000" dirty="0"/>
          </a:p>
          <a:p>
            <a:pPr>
              <a:lnSpc>
                <a:spcPct val="140000"/>
              </a:lnSpc>
              <a:spcBef>
                <a:spcPts val="0"/>
              </a:spcBef>
            </a:pPr>
            <a:r>
              <a:rPr lang="en-US" sz="2600" b="1" dirty="0"/>
              <a:t>Consistent Quality of Service</a:t>
            </a:r>
            <a:endParaRPr lang="en-US" sz="2600" dirty="0"/>
          </a:p>
          <a:p>
            <a:pPr marL="342900" indent="-342900">
              <a:lnSpc>
                <a:spcPct val="140000"/>
              </a:lnSpc>
              <a:spcBef>
                <a:spcPts val="0"/>
              </a:spcBef>
              <a:buFont typeface="Arial" panose="020B0604020202020204" pitchFamily="34" charset="0"/>
              <a:buChar char="•"/>
            </a:pPr>
            <a:r>
              <a:rPr lang="en-US" sz="2000" dirty="0"/>
              <a:t>Reduces risk of service degradation → fewer complaints from viewers</a:t>
            </a:r>
          </a:p>
          <a:p>
            <a:pPr marL="342900" indent="-342900">
              <a:lnSpc>
                <a:spcPct val="140000"/>
              </a:lnSpc>
              <a:spcBef>
                <a:spcPts val="0"/>
              </a:spcBef>
              <a:buFont typeface="Arial" panose="020B0604020202020204" pitchFamily="34" charset="0"/>
              <a:buChar char="•"/>
            </a:pPr>
            <a:endParaRPr lang="en-US" sz="2000" dirty="0"/>
          </a:p>
          <a:p>
            <a:pPr>
              <a:lnSpc>
                <a:spcPct val="140000"/>
              </a:lnSpc>
              <a:spcBef>
                <a:spcPts val="0"/>
              </a:spcBef>
            </a:pPr>
            <a:r>
              <a:rPr lang="en-US" sz="2600" b="1" dirty="0"/>
              <a:t>Efficient Deployment</a:t>
            </a:r>
            <a:endParaRPr lang="en-US" sz="2600" dirty="0"/>
          </a:p>
          <a:p>
            <a:pPr marL="342900" indent="-342900">
              <a:lnSpc>
                <a:spcPct val="140000"/>
              </a:lnSpc>
              <a:spcBef>
                <a:spcPts val="0"/>
              </a:spcBef>
              <a:buFont typeface="Arial" panose="020B0604020202020204" pitchFamily="34" charset="0"/>
              <a:buChar char="•"/>
            </a:pPr>
            <a:r>
              <a:rPr lang="en-US" sz="2000" b="1" dirty="0"/>
              <a:t>Maximizes spectrum use</a:t>
            </a:r>
            <a:r>
              <a:rPr lang="en-US" sz="2000" dirty="0"/>
              <a:t> by improving robustness without needing more transmit power or sites</a:t>
            </a:r>
          </a:p>
        </p:txBody>
      </p:sp>
    </p:spTree>
    <p:extLst>
      <p:ext uri="{BB962C8B-B14F-4D97-AF65-F5344CB8AC3E}">
        <p14:creationId xmlns:p14="http://schemas.microsoft.com/office/powerpoint/2010/main" val="383064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DD38F-15E5-4926-9A6E-F50C71118940}"/>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D0A6C69-DC25-46B3-83FE-D668C146E2A2}"/>
              </a:ext>
            </a:extLst>
          </p:cNvPr>
          <p:cNvSpPr/>
          <p:nvPr/>
        </p:nvSpPr>
        <p:spPr>
          <a:xfrm>
            <a:off x="1" y="0"/>
            <a:ext cx="12191999" cy="6858000"/>
          </a:xfrm>
          <a:prstGeom prst="rect">
            <a:avLst/>
          </a:prstGeom>
          <a:gradFill>
            <a:gsLst>
              <a:gs pos="17000">
                <a:srgbClr val="151831">
                  <a:alpha val="70000"/>
                </a:srgbClr>
              </a:gs>
              <a:gs pos="36000">
                <a:srgbClr val="222346">
                  <a:alpha val="38824"/>
                </a:srgbClr>
              </a:gs>
              <a:gs pos="92000">
                <a:schemeClr val="bg1">
                  <a:alpha val="0"/>
                </a:schemeClr>
              </a:gs>
              <a:gs pos="58000">
                <a:srgbClr val="3B223E">
                  <a:alpha val="1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a:xfrm>
            <a:off x="3350218" y="366133"/>
            <a:ext cx="2608489"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September 14</a:t>
            </a:r>
            <a:r>
              <a:rPr lang="en-US" baseline="30000" dirty="0"/>
              <a:t>th</a:t>
            </a:r>
            <a:r>
              <a:rPr lang="en-US" dirty="0"/>
              <a:t>, 2025</a:t>
            </a:r>
          </a:p>
        </p:txBody>
      </p:sp>
      <p:sp>
        <p:nvSpPr>
          <p:cNvPr id="12"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a:xfrm>
            <a:off x="5958707" y="386990"/>
            <a:ext cx="3985393"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de-DE" dirty="0"/>
              <a:t>IBC 2025</a:t>
            </a:r>
            <a:endParaRPr lang="en-US" dirty="0"/>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6" y="2166351"/>
            <a:ext cx="11519174" cy="2356286"/>
          </a:xfrm>
        </p:spPr>
        <p:txBody>
          <a:bodyPr/>
          <a:lstStyle/>
          <a:p>
            <a:r>
              <a:rPr lang="en-US" sz="4400" dirty="0"/>
              <a:t>Bridging the broadcast and cellular worlds:</a:t>
            </a:r>
            <a:br>
              <a:rPr lang="en-US" sz="4400" dirty="0"/>
            </a:br>
            <a:r>
              <a:rPr lang="en-US" sz="4400" dirty="0"/>
              <a:t>CAS Muting and Time/Frequency Interleaving in Release 19 5G Broadcast</a:t>
            </a:r>
            <a:endParaRPr lang="en-US" sz="1200" dirty="0"/>
          </a:p>
        </p:txBody>
      </p:sp>
      <p:sp>
        <p:nvSpPr>
          <p:cNvPr id="16" name="Freeform 5">
            <a:extLst>
              <a:ext uri="{FF2B5EF4-FFF2-40B4-BE49-F238E27FC236}">
                <a16:creationId xmlns:a16="http://schemas.microsoft.com/office/drawing/2014/main" id="{06C7F0AE-140D-4634-92AC-2929EC1FBE2C}"/>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0" name="Text Placeholder 7">
            <a:extLst>
              <a:ext uri="{FF2B5EF4-FFF2-40B4-BE49-F238E27FC236}">
                <a16:creationId xmlns:a16="http://schemas.microsoft.com/office/drawing/2014/main" id="{6DA8A551-B5C8-40AD-8A71-D58C6F83DACC}"/>
              </a:ext>
            </a:extLst>
          </p:cNvPr>
          <p:cNvSpPr>
            <a:spLocks noGrp="1"/>
          </p:cNvSpPr>
          <p:nvPr>
            <p:ph type="body" sz="quarter" idx="10"/>
          </p:nvPr>
        </p:nvSpPr>
        <p:spPr>
          <a:xfrm>
            <a:off x="495299" y="4944712"/>
            <a:ext cx="8580878" cy="1342830"/>
          </a:xfrm>
        </p:spPr>
        <p:txBody>
          <a:bodyPr/>
          <a:lstStyle/>
          <a:p>
            <a:r>
              <a:rPr lang="en-US" dirty="0"/>
              <a:t>Javier Rodriguez-Fernandez, Senior Standards Engineer</a:t>
            </a:r>
          </a:p>
          <a:p>
            <a:r>
              <a:rPr lang="en-US" dirty="0"/>
              <a:t>Qualcomm Technologies, Inc.</a:t>
            </a:r>
          </a:p>
        </p:txBody>
      </p:sp>
    </p:spTree>
    <p:extLst>
      <p:ext uri="{BB962C8B-B14F-4D97-AF65-F5344CB8AC3E}">
        <p14:creationId xmlns:p14="http://schemas.microsoft.com/office/powerpoint/2010/main" val="1612586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0BF93-9DA8-C6C7-1371-07BD151B8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4A75D-70D1-2A44-B7B0-9CD5D05EC244}"/>
              </a:ext>
            </a:extLst>
          </p:cNvPr>
          <p:cNvSpPr>
            <a:spLocks noGrp="1"/>
          </p:cNvSpPr>
          <p:nvPr>
            <p:ph type="title"/>
          </p:nvPr>
        </p:nvSpPr>
        <p:spPr/>
        <p:txBody>
          <a:bodyPr/>
          <a:lstStyle/>
          <a:p>
            <a:r>
              <a:rPr lang="en-US" dirty="0"/>
              <a:t>Convergence of broadcast and cellular</a:t>
            </a:r>
          </a:p>
        </p:txBody>
      </p:sp>
    </p:spTree>
    <p:extLst>
      <p:ext uri="{BB962C8B-B14F-4D97-AF65-F5344CB8AC3E}">
        <p14:creationId xmlns:p14="http://schemas.microsoft.com/office/powerpoint/2010/main" val="864955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9061-321B-3887-211E-D7A263934A48}"/>
              </a:ext>
            </a:extLst>
          </p:cNvPr>
          <p:cNvSpPr>
            <a:spLocks noGrp="1"/>
          </p:cNvSpPr>
          <p:nvPr>
            <p:ph type="title"/>
          </p:nvPr>
        </p:nvSpPr>
        <p:spPr>
          <a:xfrm>
            <a:off x="495300" y="638350"/>
            <a:ext cx="11187112" cy="366254"/>
          </a:xfrm>
        </p:spPr>
        <p:txBody>
          <a:bodyPr/>
          <a:lstStyle/>
          <a:p>
            <a:r>
              <a:rPr lang="en-US" dirty="0"/>
              <a:t>Cellular unicast: mapping data (bits) to a subframe</a:t>
            </a:r>
          </a:p>
        </p:txBody>
      </p:sp>
      <p:pic>
        <p:nvPicPr>
          <p:cNvPr id="8" name="Content Placeholder 7" descr="A circle with a red circle&#10;&#10;AI-generated content may be incorrect.">
            <a:extLst>
              <a:ext uri="{FF2B5EF4-FFF2-40B4-BE49-F238E27FC236}">
                <a16:creationId xmlns:a16="http://schemas.microsoft.com/office/drawing/2014/main" id="{A6D591FA-7EC0-5853-B6DD-BB16921E7345}"/>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8206170" y="2857278"/>
            <a:ext cx="2651760" cy="2621905"/>
          </a:xfrm>
        </p:spPr>
      </p:pic>
      <p:sp>
        <p:nvSpPr>
          <p:cNvPr id="5" name="Text Placeholder 4">
            <a:extLst>
              <a:ext uri="{FF2B5EF4-FFF2-40B4-BE49-F238E27FC236}">
                <a16:creationId xmlns:a16="http://schemas.microsoft.com/office/drawing/2014/main" id="{1C60E416-0F56-4B97-1FEF-7E66C4199130}"/>
              </a:ext>
            </a:extLst>
          </p:cNvPr>
          <p:cNvSpPr>
            <a:spLocks noGrp="1"/>
          </p:cNvSpPr>
          <p:nvPr>
            <p:ph type="body" sz="quarter" idx="11"/>
          </p:nvPr>
        </p:nvSpPr>
        <p:spPr/>
        <p:txBody>
          <a:bodyPr/>
          <a:lstStyle/>
          <a:p>
            <a:endParaRPr lang="en-US"/>
          </a:p>
        </p:txBody>
      </p:sp>
      <p:grpSp>
        <p:nvGrpSpPr>
          <p:cNvPr id="9" name="Group 8">
            <a:extLst>
              <a:ext uri="{FF2B5EF4-FFF2-40B4-BE49-F238E27FC236}">
                <a16:creationId xmlns:a16="http://schemas.microsoft.com/office/drawing/2014/main" id="{F38DCC6B-98AA-1D49-42C5-8CEE6BED43DC}"/>
              </a:ext>
            </a:extLst>
          </p:cNvPr>
          <p:cNvGrpSpPr/>
          <p:nvPr/>
        </p:nvGrpSpPr>
        <p:grpSpPr>
          <a:xfrm>
            <a:off x="7622115" y="5470525"/>
            <a:ext cx="5411987" cy="729674"/>
            <a:chOff x="7622115" y="5470525"/>
            <a:chExt cx="5411987" cy="729674"/>
          </a:xfrm>
        </p:grpSpPr>
        <p:pic>
          <p:nvPicPr>
            <p:cNvPr id="72" name="Picture 71">
              <a:extLst>
                <a:ext uri="{FF2B5EF4-FFF2-40B4-BE49-F238E27FC236}">
                  <a16:creationId xmlns:a16="http://schemas.microsoft.com/office/drawing/2014/main" id="{FAE99539-1815-0AB6-7BF3-7A6300FABA3A}"/>
                </a:ext>
              </a:extLst>
            </p:cNvPr>
            <p:cNvPicPr>
              <a:picLocks noChangeAspect="1"/>
            </p:cNvPicPr>
            <p:nvPr/>
          </p:nvPicPr>
          <p:blipFill>
            <a:blip r:embed="rId3"/>
            <a:stretch>
              <a:fillRect/>
            </a:stretch>
          </p:blipFill>
          <p:spPr>
            <a:xfrm>
              <a:off x="7622115" y="5470525"/>
              <a:ext cx="285638" cy="296149"/>
            </a:xfrm>
            <a:prstGeom prst="rect">
              <a:avLst/>
            </a:prstGeom>
          </p:spPr>
        </p:pic>
        <p:pic>
          <p:nvPicPr>
            <p:cNvPr id="73" name="Picture 72">
              <a:extLst>
                <a:ext uri="{FF2B5EF4-FFF2-40B4-BE49-F238E27FC236}">
                  <a16:creationId xmlns:a16="http://schemas.microsoft.com/office/drawing/2014/main" id="{AD294C47-AA8C-5ECF-5F55-A01E33BD1473}"/>
                </a:ext>
              </a:extLst>
            </p:cNvPr>
            <p:cNvPicPr>
              <a:picLocks noChangeAspect="1"/>
            </p:cNvPicPr>
            <p:nvPr/>
          </p:nvPicPr>
          <p:blipFill>
            <a:blip r:embed="rId4"/>
            <a:stretch>
              <a:fillRect/>
            </a:stretch>
          </p:blipFill>
          <p:spPr>
            <a:xfrm>
              <a:off x="7622116" y="5921912"/>
              <a:ext cx="285637" cy="278287"/>
            </a:xfrm>
            <a:prstGeom prst="rect">
              <a:avLst/>
            </a:prstGeom>
          </p:spPr>
        </p:pic>
        <p:sp>
          <p:nvSpPr>
            <p:cNvPr id="74" name="TextBox 73">
              <a:extLst>
                <a:ext uri="{FF2B5EF4-FFF2-40B4-BE49-F238E27FC236}">
                  <a16:creationId xmlns:a16="http://schemas.microsoft.com/office/drawing/2014/main" id="{E4AEDBA6-627D-161E-9CAE-5AB5FB4290C4}"/>
                </a:ext>
              </a:extLst>
            </p:cNvPr>
            <p:cNvSpPr txBox="1"/>
            <p:nvPr/>
          </p:nvSpPr>
          <p:spPr>
            <a:xfrm>
              <a:off x="8006905" y="5504679"/>
              <a:ext cx="5027197"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Systematic bits (extremely important for decoding)</a:t>
              </a:r>
            </a:p>
          </p:txBody>
        </p:sp>
        <p:sp>
          <p:nvSpPr>
            <p:cNvPr id="75" name="TextBox 74">
              <a:extLst>
                <a:ext uri="{FF2B5EF4-FFF2-40B4-BE49-F238E27FC236}">
                  <a16:creationId xmlns:a16="http://schemas.microsoft.com/office/drawing/2014/main" id="{23AD612E-BED4-0E0B-DE00-515372183C36}"/>
                </a:ext>
              </a:extLst>
            </p:cNvPr>
            <p:cNvSpPr txBox="1"/>
            <p:nvPr/>
          </p:nvSpPr>
          <p:spPr>
            <a:xfrm>
              <a:off x="8006906" y="5956090"/>
              <a:ext cx="5027196"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Parity bits (“less” important, used to correct errors)</a:t>
              </a:r>
            </a:p>
          </p:txBody>
        </p:sp>
      </p:grpSp>
      <p:grpSp>
        <p:nvGrpSpPr>
          <p:cNvPr id="7" name="Group 6">
            <a:extLst>
              <a:ext uri="{FF2B5EF4-FFF2-40B4-BE49-F238E27FC236}">
                <a16:creationId xmlns:a16="http://schemas.microsoft.com/office/drawing/2014/main" id="{55B218DD-DB13-FEF2-1CA8-0BC30B390E84}"/>
              </a:ext>
            </a:extLst>
          </p:cNvPr>
          <p:cNvGrpSpPr/>
          <p:nvPr/>
        </p:nvGrpSpPr>
        <p:grpSpPr>
          <a:xfrm>
            <a:off x="774945" y="1858677"/>
            <a:ext cx="7431225" cy="4278614"/>
            <a:chOff x="774945" y="1858677"/>
            <a:chExt cx="7431225" cy="4278614"/>
          </a:xfrm>
        </p:grpSpPr>
        <p:sp>
          <p:nvSpPr>
            <p:cNvPr id="26" name="TextBox 25">
              <a:extLst>
                <a:ext uri="{FF2B5EF4-FFF2-40B4-BE49-F238E27FC236}">
                  <a16:creationId xmlns:a16="http://schemas.microsoft.com/office/drawing/2014/main" id="{6950FC72-AD73-043D-0537-6C877D668E44}"/>
                </a:ext>
              </a:extLst>
            </p:cNvPr>
            <p:cNvSpPr txBox="1"/>
            <p:nvPr/>
          </p:nvSpPr>
          <p:spPr>
            <a:xfrm>
              <a:off x="2414056" y="5900944"/>
              <a:ext cx="3148544" cy="236347"/>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rPr>
                <a:t>1 subframe with 6 OFDM symbols</a:t>
              </a:r>
            </a:p>
          </p:txBody>
        </p:sp>
        <p:sp>
          <p:nvSpPr>
            <p:cNvPr id="56" name="TextBox 55">
              <a:extLst>
                <a:ext uri="{FF2B5EF4-FFF2-40B4-BE49-F238E27FC236}">
                  <a16:creationId xmlns:a16="http://schemas.microsoft.com/office/drawing/2014/main" id="{4BBB8563-B39F-9BFC-1A3C-0056FE9076F7}"/>
                </a:ext>
              </a:extLst>
            </p:cNvPr>
            <p:cNvSpPr txBox="1"/>
            <p:nvPr/>
          </p:nvSpPr>
          <p:spPr>
            <a:xfrm>
              <a:off x="774945" y="1858677"/>
              <a:ext cx="7431225" cy="35458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53DC"/>
                  </a:solidFill>
                  <a:effectLst/>
                  <a:uLnTx/>
                  <a:uFillTx/>
                  <a:latin typeface="Aptos" panose="020B0004020202020204" pitchFamily="34" charset="0"/>
                  <a:ea typeface="+mn-ea"/>
                  <a:cs typeface="Microsoft Sans Serif" panose="020B0604020202020204" pitchFamily="34" charset="0"/>
                </a:rPr>
                <a:t>TB generation and subframe mapping in 3GPP</a:t>
              </a:r>
            </a:p>
          </p:txBody>
        </p:sp>
        <p:graphicFrame>
          <p:nvGraphicFramePr>
            <p:cNvPr id="77" name="Diagram 76">
              <a:extLst>
                <a:ext uri="{FF2B5EF4-FFF2-40B4-BE49-F238E27FC236}">
                  <a16:creationId xmlns:a16="http://schemas.microsoft.com/office/drawing/2014/main" id="{348FE994-95D2-F2F3-D517-190A8CE22AE5}"/>
                </a:ext>
              </a:extLst>
            </p:cNvPr>
            <p:cNvGraphicFramePr/>
            <p:nvPr>
              <p:extLst>
                <p:ext uri="{D42A27DB-BD31-4B8C-83A1-F6EECF244321}">
                  <p14:modId xmlns:p14="http://schemas.microsoft.com/office/powerpoint/2010/main" val="233355905"/>
                </p:ext>
              </p:extLst>
            </p:nvPr>
          </p:nvGraphicFramePr>
          <p:xfrm>
            <a:off x="1051947" y="2260602"/>
            <a:ext cx="5552141" cy="36330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4" name="Rectangle 83">
              <a:extLst>
                <a:ext uri="{FF2B5EF4-FFF2-40B4-BE49-F238E27FC236}">
                  <a16:creationId xmlns:a16="http://schemas.microsoft.com/office/drawing/2014/main" id="{7B327BFF-3642-0F28-0EB0-DB00CA17F600}"/>
                </a:ext>
              </a:extLst>
            </p:cNvPr>
            <p:cNvSpPr/>
            <p:nvPr/>
          </p:nvSpPr>
          <p:spPr>
            <a:xfrm>
              <a:off x="2340503" y="5112919"/>
              <a:ext cx="495300" cy="653755"/>
            </a:xfrm>
            <a:prstGeom prst="rect">
              <a:avLst/>
            </a:prstGeom>
            <a:pattFill prst="ltUpDiag">
              <a:fgClr>
                <a:schemeClr val="tx1"/>
              </a:fgClr>
              <a:bgClr>
                <a:srgbClr val="5B6F8F"/>
              </a:bgClr>
            </a:patt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85" name="Rectangle 84">
              <a:extLst>
                <a:ext uri="{FF2B5EF4-FFF2-40B4-BE49-F238E27FC236}">
                  <a16:creationId xmlns:a16="http://schemas.microsoft.com/office/drawing/2014/main" id="{805B96AE-46E7-B70C-AE6F-8FCDD70ABD7F}"/>
                </a:ext>
              </a:extLst>
            </p:cNvPr>
            <p:cNvSpPr/>
            <p:nvPr/>
          </p:nvSpPr>
          <p:spPr>
            <a:xfrm>
              <a:off x="2835803" y="5112919"/>
              <a:ext cx="495300" cy="653755"/>
            </a:xfrm>
            <a:prstGeom prst="rect">
              <a:avLst/>
            </a:prstGeom>
            <a:pattFill prst="ltUpDiag">
              <a:fgClr>
                <a:schemeClr val="tx1"/>
              </a:fgClr>
              <a:bgClr>
                <a:srgbClr val="5B6F8F"/>
              </a:bgClr>
            </a:patt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86" name="Rectangle 85">
              <a:extLst>
                <a:ext uri="{FF2B5EF4-FFF2-40B4-BE49-F238E27FC236}">
                  <a16:creationId xmlns:a16="http://schemas.microsoft.com/office/drawing/2014/main" id="{A1D2C85F-4AD4-CF93-269B-F8AE8F9FC783}"/>
                </a:ext>
              </a:extLst>
            </p:cNvPr>
            <p:cNvSpPr/>
            <p:nvPr/>
          </p:nvSpPr>
          <p:spPr>
            <a:xfrm>
              <a:off x="3331103" y="5112918"/>
              <a:ext cx="495300" cy="653755"/>
            </a:xfrm>
            <a:prstGeom prst="rect">
              <a:avLst/>
            </a:prstGeom>
            <a:pattFill prst="ltUpDiag">
              <a:fgClr>
                <a:schemeClr val="tx1"/>
              </a:fgClr>
              <a:bgClr>
                <a:srgbClr val="5B6F8F"/>
              </a:bgClr>
            </a:patt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87" name="Rectangle 86">
              <a:extLst>
                <a:ext uri="{FF2B5EF4-FFF2-40B4-BE49-F238E27FC236}">
                  <a16:creationId xmlns:a16="http://schemas.microsoft.com/office/drawing/2014/main" id="{9C849542-D550-3BF5-9DD2-FE7BA2835F67}"/>
                </a:ext>
              </a:extLst>
            </p:cNvPr>
            <p:cNvSpPr/>
            <p:nvPr/>
          </p:nvSpPr>
          <p:spPr>
            <a:xfrm>
              <a:off x="3826403" y="5105650"/>
              <a:ext cx="495300" cy="653755"/>
            </a:xfrm>
            <a:prstGeom prst="rect">
              <a:avLst/>
            </a:prstGeom>
            <a:pattFill prst="ltUpDiag">
              <a:fgClr>
                <a:schemeClr val="tx1"/>
              </a:fgClr>
              <a:bgClr>
                <a:srgbClr val="5B6F8F"/>
              </a:bgClr>
            </a:patt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88" name="Rectangle 87">
              <a:extLst>
                <a:ext uri="{FF2B5EF4-FFF2-40B4-BE49-F238E27FC236}">
                  <a16:creationId xmlns:a16="http://schemas.microsoft.com/office/drawing/2014/main" id="{8507AE32-703C-9845-7C64-0E284F9AC9E2}"/>
                </a:ext>
              </a:extLst>
            </p:cNvPr>
            <p:cNvSpPr/>
            <p:nvPr/>
          </p:nvSpPr>
          <p:spPr>
            <a:xfrm>
              <a:off x="4321703" y="5107907"/>
              <a:ext cx="495300" cy="653755"/>
            </a:xfrm>
            <a:prstGeom prst="rect">
              <a:avLst/>
            </a:prstGeom>
            <a:pattFill prst="ltUpDiag">
              <a:fgClr>
                <a:schemeClr val="tx1"/>
              </a:fgClr>
              <a:bgClr>
                <a:srgbClr val="5B6F8F"/>
              </a:bgClr>
            </a:patt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89" name="Rectangle 88">
              <a:extLst>
                <a:ext uri="{FF2B5EF4-FFF2-40B4-BE49-F238E27FC236}">
                  <a16:creationId xmlns:a16="http://schemas.microsoft.com/office/drawing/2014/main" id="{1EEC3D4B-916D-2F71-BF50-A53AA44AE634}"/>
                </a:ext>
              </a:extLst>
            </p:cNvPr>
            <p:cNvSpPr/>
            <p:nvPr/>
          </p:nvSpPr>
          <p:spPr>
            <a:xfrm>
              <a:off x="4817003" y="5107907"/>
              <a:ext cx="495300" cy="653755"/>
            </a:xfrm>
            <a:prstGeom prst="rect">
              <a:avLst/>
            </a:prstGeom>
            <a:pattFill prst="smCheck">
              <a:fgClr>
                <a:srgbClr val="131313"/>
              </a:fgClr>
              <a:bgClr>
                <a:schemeClr val="accent6">
                  <a:lumMod val="40000"/>
                  <a:lumOff val="60000"/>
                </a:schemeClr>
              </a:bgClr>
            </a:patt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grpSp>
      <p:sp>
        <p:nvSpPr>
          <p:cNvPr id="94" name="TextBox 93">
            <a:extLst>
              <a:ext uri="{FF2B5EF4-FFF2-40B4-BE49-F238E27FC236}">
                <a16:creationId xmlns:a16="http://schemas.microsoft.com/office/drawing/2014/main" id="{1B426BBD-D1E7-A5C1-A2ED-FF7DFC0F0720}"/>
              </a:ext>
            </a:extLst>
          </p:cNvPr>
          <p:cNvSpPr txBox="1"/>
          <p:nvPr/>
        </p:nvSpPr>
        <p:spPr>
          <a:xfrm>
            <a:off x="7471791" y="1865945"/>
            <a:ext cx="4120519" cy="709168"/>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Microsoft Sans Serif"/>
                <a:ea typeface="+mn-ea"/>
                <a:cs typeface="Microsoft Sans Serif" panose="020B0604020202020204" pitchFamily="34" charset="0"/>
              </a:rPr>
              <a:t>HARQ buffer</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Microsoft Sans Serif"/>
                <a:ea typeface="+mn-ea"/>
                <a:cs typeface="Microsoft Sans Serif" panose="020B0604020202020204" pitchFamily="34" charset="0"/>
              </a:rPr>
              <a:t> Cellular unicast in 3GPP</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EA1CC71-1A28-2C33-E190-56C26892281B}"/>
                  </a:ext>
                </a:extLst>
              </p:cNvPr>
              <p:cNvSpPr txBox="1"/>
              <p:nvPr/>
            </p:nvSpPr>
            <p:spPr>
              <a:xfrm>
                <a:off x="9605941" y="2650064"/>
                <a:ext cx="1117747" cy="26590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icrosoft Sans Serif" panose="020B0604020202020204" pitchFamily="34" charset="0"/>
                        </a:rPr>
                        <m:t>𝐑𝐕</m:t>
                      </m:r>
                      <m:r>
                        <a:rPr kumimoji="0" lang="en-US"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icrosoft Sans Serif" panose="020B0604020202020204" pitchFamily="34" charset="0"/>
                        </a:rPr>
                        <m:t> #</m:t>
                      </m:r>
                      <m:r>
                        <a:rPr kumimoji="0" lang="en-US"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icrosoft Sans Serif" panose="020B0604020202020204" pitchFamily="34" charset="0"/>
                        </a:rPr>
                        <m:t>𝟎</m:t>
                      </m:r>
                    </m:oMath>
                  </m:oMathPara>
                </a14:m>
                <a:endParaRPr kumimoji="0" lang="en-US"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endParaRPr>
              </a:p>
            </p:txBody>
          </p:sp>
        </mc:Choice>
        <mc:Fallback xmlns="">
          <p:sp>
            <p:nvSpPr>
              <p:cNvPr id="4" name="TextBox 3">
                <a:extLst>
                  <a:ext uri="{FF2B5EF4-FFF2-40B4-BE49-F238E27FC236}">
                    <a16:creationId xmlns:a16="http://schemas.microsoft.com/office/drawing/2014/main" id="{1EA1CC71-1A28-2C33-E190-56C26892281B}"/>
                  </a:ext>
                </a:extLst>
              </p:cNvPr>
              <p:cNvSpPr txBox="1">
                <a:spLocks noRot="1" noChangeAspect="1" noMove="1" noResize="1" noEditPoints="1" noAdjustHandles="1" noChangeArrowheads="1" noChangeShapeType="1" noTextEdit="1"/>
              </p:cNvSpPr>
              <p:nvPr/>
            </p:nvSpPr>
            <p:spPr>
              <a:xfrm>
                <a:off x="9605941" y="2650064"/>
                <a:ext cx="1117747" cy="265907"/>
              </a:xfrm>
              <a:prstGeom prst="rect">
                <a:avLst/>
              </a:prstGeom>
              <a:blipFill>
                <a:blip r:embed="rId10"/>
                <a:stretch>
                  <a:fillRect b="-11628"/>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925E70EE-BD7E-EEA4-8322-FC2EFC556121}"/>
              </a:ext>
            </a:extLst>
          </p:cNvPr>
          <p:cNvCxnSpPr>
            <a:cxnSpLocks/>
          </p:cNvCxnSpPr>
          <p:nvPr/>
        </p:nvCxnSpPr>
        <p:spPr>
          <a:xfrm flipV="1">
            <a:off x="9745098" y="2857278"/>
            <a:ext cx="51880" cy="220643"/>
          </a:xfrm>
          <a:prstGeom prst="line">
            <a:avLst/>
          </a:prstGeom>
          <a:ln w="25400" cap="rnd">
            <a:solidFill>
              <a:srgbClr val="C00000"/>
            </a:solidFill>
            <a:prstDash val="solid"/>
            <a:round/>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20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500"/>
                                        <p:tgtEl>
                                          <p:spTgt spid="9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A0C3B-9225-41A4-BAD1-AC50130C6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F7D7F-238A-E354-3F74-32B6328C3E9B}"/>
              </a:ext>
            </a:extLst>
          </p:cNvPr>
          <p:cNvSpPr>
            <a:spLocks noGrp="1"/>
          </p:cNvSpPr>
          <p:nvPr>
            <p:ph type="title"/>
          </p:nvPr>
        </p:nvSpPr>
        <p:spPr>
          <a:xfrm>
            <a:off x="495300" y="638350"/>
            <a:ext cx="11187112" cy="366254"/>
          </a:xfrm>
        </p:spPr>
        <p:txBody>
          <a:bodyPr/>
          <a:lstStyle/>
          <a:p>
            <a:r>
              <a:rPr lang="en-US" dirty="0"/>
              <a:t>Time interleaving in 3GPP Release 19: continuous RVs</a:t>
            </a:r>
          </a:p>
        </p:txBody>
      </p:sp>
      <p:sp>
        <p:nvSpPr>
          <p:cNvPr id="56" name="TextBox 55">
            <a:extLst>
              <a:ext uri="{FF2B5EF4-FFF2-40B4-BE49-F238E27FC236}">
                <a16:creationId xmlns:a16="http://schemas.microsoft.com/office/drawing/2014/main" id="{53131438-AF57-AA57-DA27-2D846150AF6E}"/>
              </a:ext>
            </a:extLst>
          </p:cNvPr>
          <p:cNvSpPr txBox="1"/>
          <p:nvPr/>
        </p:nvSpPr>
        <p:spPr>
          <a:xfrm>
            <a:off x="170940" y="1591658"/>
            <a:ext cx="6508873"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53DC"/>
                </a:solidFill>
                <a:effectLst/>
                <a:uLnTx/>
                <a:uFillTx/>
                <a:latin typeface="Aptos" panose="020B0004020202020204" pitchFamily="34" charset="0"/>
                <a:ea typeface="+mn-ea"/>
                <a:cs typeface="Microsoft Sans Serif" panose="020B0604020202020204" pitchFamily="34" charset="0"/>
              </a:rPr>
              <a:t>Time interleaving in Release 19</a:t>
            </a:r>
          </a:p>
        </p:txBody>
      </p:sp>
      <mc:AlternateContent xmlns:mc="http://schemas.openxmlformats.org/markup-compatibility/2006" xmlns:a14="http://schemas.microsoft.com/office/drawing/2010/main">
        <mc:Choice Requires="a14">
          <p:graphicFrame>
            <p:nvGraphicFramePr>
              <p:cNvPr id="77" name="Diagram 76">
                <a:extLst>
                  <a:ext uri="{FF2B5EF4-FFF2-40B4-BE49-F238E27FC236}">
                    <a16:creationId xmlns:a16="http://schemas.microsoft.com/office/drawing/2014/main" id="{9D6B02F2-AAF4-E39B-4692-74557EADB326}"/>
                  </a:ext>
                </a:extLst>
              </p:cNvPr>
              <p:cNvGraphicFramePr/>
              <p:nvPr>
                <p:extLst>
                  <p:ext uri="{D42A27DB-BD31-4B8C-83A1-F6EECF244321}">
                    <p14:modId xmlns:p14="http://schemas.microsoft.com/office/powerpoint/2010/main" val="3265583163"/>
                  </p:ext>
                </p:extLst>
              </p:nvPr>
            </p:nvGraphicFramePr>
            <p:xfrm>
              <a:off x="646589" y="2037367"/>
              <a:ext cx="5230200" cy="3198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77" name="Diagram 76">
                <a:extLst>
                  <a:ext uri="{FF2B5EF4-FFF2-40B4-BE49-F238E27FC236}">
                    <a16:creationId xmlns:a16="http://schemas.microsoft.com/office/drawing/2014/main" id="{9D6B02F2-AAF4-E39B-4692-74557EADB326}"/>
                  </a:ext>
                </a:extLst>
              </p:cNvPr>
              <p:cNvGraphicFramePr/>
              <p:nvPr>
                <p:extLst>
                  <p:ext uri="{D42A27DB-BD31-4B8C-83A1-F6EECF244321}">
                    <p14:modId xmlns:p14="http://schemas.microsoft.com/office/powerpoint/2010/main" val="3265583163"/>
                  </p:ext>
                </p:extLst>
              </p:nvPr>
            </p:nvGraphicFramePr>
            <p:xfrm>
              <a:off x="646589" y="2037367"/>
              <a:ext cx="5230200" cy="31981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grpSp>
        <p:nvGrpSpPr>
          <p:cNvPr id="9" name="Group 8">
            <a:extLst>
              <a:ext uri="{FF2B5EF4-FFF2-40B4-BE49-F238E27FC236}">
                <a16:creationId xmlns:a16="http://schemas.microsoft.com/office/drawing/2014/main" id="{6238D4A6-07AF-E070-9EB2-1D6D3EB1CE8A}"/>
              </a:ext>
            </a:extLst>
          </p:cNvPr>
          <p:cNvGrpSpPr>
            <a:grpSpLocks noChangeAspect="1"/>
          </p:cNvGrpSpPr>
          <p:nvPr/>
        </p:nvGrpSpPr>
        <p:grpSpPr>
          <a:xfrm>
            <a:off x="9059634" y="5475321"/>
            <a:ext cx="2289921" cy="618803"/>
            <a:chOff x="9602149" y="4079105"/>
            <a:chExt cx="1844886" cy="611827"/>
          </a:xfrm>
        </p:grpSpPr>
        <p:pic>
          <p:nvPicPr>
            <p:cNvPr id="33" name="Picture 32">
              <a:extLst>
                <a:ext uri="{FF2B5EF4-FFF2-40B4-BE49-F238E27FC236}">
                  <a16:creationId xmlns:a16="http://schemas.microsoft.com/office/drawing/2014/main" id="{28264E2E-4BAB-6697-0214-55F785C807F4}"/>
                </a:ext>
              </a:extLst>
            </p:cNvPr>
            <p:cNvPicPr>
              <a:picLocks noChangeAspect="1"/>
            </p:cNvPicPr>
            <p:nvPr/>
          </p:nvPicPr>
          <p:blipFill>
            <a:blip r:embed="rId11"/>
            <a:stretch>
              <a:fillRect/>
            </a:stretch>
          </p:blipFill>
          <p:spPr>
            <a:xfrm>
              <a:off x="9602149" y="4079105"/>
              <a:ext cx="215327" cy="259787"/>
            </a:xfrm>
            <a:prstGeom prst="rect">
              <a:avLst/>
            </a:prstGeom>
          </p:spPr>
        </p:pic>
        <p:pic>
          <p:nvPicPr>
            <p:cNvPr id="34" name="Picture 33">
              <a:extLst>
                <a:ext uri="{FF2B5EF4-FFF2-40B4-BE49-F238E27FC236}">
                  <a16:creationId xmlns:a16="http://schemas.microsoft.com/office/drawing/2014/main" id="{35D479B7-351A-127D-96B8-CDDCAB953995}"/>
                </a:ext>
              </a:extLst>
            </p:cNvPr>
            <p:cNvPicPr>
              <a:picLocks noChangeAspect="1"/>
            </p:cNvPicPr>
            <p:nvPr/>
          </p:nvPicPr>
          <p:blipFill>
            <a:blip r:embed="rId12"/>
            <a:stretch>
              <a:fillRect/>
            </a:stretch>
          </p:blipFill>
          <p:spPr>
            <a:xfrm>
              <a:off x="9602150" y="4446815"/>
              <a:ext cx="215327" cy="244117"/>
            </a:xfrm>
            <a:prstGeom prst="rect">
              <a:avLst/>
            </a:prstGeom>
          </p:spPr>
        </p:pic>
        <p:sp>
          <p:nvSpPr>
            <p:cNvPr id="35" name="TextBox 34">
              <a:extLst>
                <a:ext uri="{FF2B5EF4-FFF2-40B4-BE49-F238E27FC236}">
                  <a16:creationId xmlns:a16="http://schemas.microsoft.com/office/drawing/2014/main" id="{040A0C74-6A34-00B0-AD67-1CD39A15B8E3}"/>
                </a:ext>
              </a:extLst>
            </p:cNvPr>
            <p:cNvSpPr txBox="1"/>
            <p:nvPr/>
          </p:nvSpPr>
          <p:spPr>
            <a:xfrm>
              <a:off x="9939694" y="4109065"/>
              <a:ext cx="1507341" cy="204519"/>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Systematic bits</a:t>
              </a:r>
            </a:p>
          </p:txBody>
        </p:sp>
        <p:sp>
          <p:nvSpPr>
            <p:cNvPr id="36" name="TextBox 35">
              <a:extLst>
                <a:ext uri="{FF2B5EF4-FFF2-40B4-BE49-F238E27FC236}">
                  <a16:creationId xmlns:a16="http://schemas.microsoft.com/office/drawing/2014/main" id="{E4F5468B-39D4-34AF-EED4-E6F08F753CFD}"/>
                </a:ext>
              </a:extLst>
            </p:cNvPr>
            <p:cNvSpPr txBox="1"/>
            <p:nvPr/>
          </p:nvSpPr>
          <p:spPr>
            <a:xfrm>
              <a:off x="9939694" y="4448544"/>
              <a:ext cx="1157746" cy="204519"/>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Parity bits</a:t>
              </a:r>
            </a:p>
          </p:txBody>
        </p:sp>
      </p:grpSp>
      <p:sp>
        <p:nvSpPr>
          <p:cNvPr id="13" name="TextBox 12">
            <a:extLst>
              <a:ext uri="{FF2B5EF4-FFF2-40B4-BE49-F238E27FC236}">
                <a16:creationId xmlns:a16="http://schemas.microsoft.com/office/drawing/2014/main" id="{7935F47A-1698-670A-9D16-BC807505FADF}"/>
              </a:ext>
            </a:extLst>
          </p:cNvPr>
          <p:cNvSpPr txBox="1"/>
          <p:nvPr/>
        </p:nvSpPr>
        <p:spPr>
          <a:xfrm>
            <a:off x="9058326" y="3157817"/>
            <a:ext cx="3150538" cy="295466"/>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6">
                    <a:lumMod val="50000"/>
                  </a:schemeClr>
                </a:solidFill>
                <a:effectLst/>
                <a:uLnTx/>
                <a:uFillTx/>
                <a:latin typeface="Microsoft Sans Serif"/>
                <a:ea typeface="+mn-ea"/>
                <a:cs typeface="Microsoft Sans Serif" panose="020B0604020202020204" pitchFamily="34" charset="0"/>
              </a:rPr>
              <a:t>5G Broadcast Rel. 19</a:t>
            </a:r>
          </a:p>
        </p:txBody>
      </p:sp>
      <p:grpSp>
        <p:nvGrpSpPr>
          <p:cNvPr id="4" name="Group 3">
            <a:extLst>
              <a:ext uri="{FF2B5EF4-FFF2-40B4-BE49-F238E27FC236}">
                <a16:creationId xmlns:a16="http://schemas.microsoft.com/office/drawing/2014/main" id="{7363C75A-0088-AD0B-A57F-9C1CC830F89E}"/>
              </a:ext>
            </a:extLst>
          </p:cNvPr>
          <p:cNvGrpSpPr>
            <a:grpSpLocks noChangeAspect="1"/>
          </p:cNvGrpSpPr>
          <p:nvPr/>
        </p:nvGrpSpPr>
        <p:grpSpPr>
          <a:xfrm>
            <a:off x="349663" y="4700725"/>
            <a:ext cx="5942485" cy="1042222"/>
            <a:chOff x="182689" y="4905998"/>
            <a:chExt cx="7023687" cy="1231848"/>
          </a:xfrm>
        </p:grpSpPr>
        <p:sp>
          <p:nvSpPr>
            <p:cNvPr id="60" name="Rectangle 59">
              <a:extLst>
                <a:ext uri="{FF2B5EF4-FFF2-40B4-BE49-F238E27FC236}">
                  <a16:creationId xmlns:a16="http://schemas.microsoft.com/office/drawing/2014/main" id="{533FE3D7-BF44-7818-35DB-95BBAEEFED0B}"/>
                </a:ext>
              </a:extLst>
            </p:cNvPr>
            <p:cNvSpPr/>
            <p:nvPr/>
          </p:nvSpPr>
          <p:spPr>
            <a:xfrm>
              <a:off x="5612651" y="4905998"/>
              <a:ext cx="1593725" cy="82230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59" name="Rectangle 58">
              <a:extLst>
                <a:ext uri="{FF2B5EF4-FFF2-40B4-BE49-F238E27FC236}">
                  <a16:creationId xmlns:a16="http://schemas.microsoft.com/office/drawing/2014/main" id="{39085221-8D6B-E39D-4551-1A9B2254AFB9}"/>
                </a:ext>
              </a:extLst>
            </p:cNvPr>
            <p:cNvSpPr/>
            <p:nvPr/>
          </p:nvSpPr>
          <p:spPr>
            <a:xfrm>
              <a:off x="3790646" y="4905998"/>
              <a:ext cx="1593725" cy="82230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58" name="Rectangle 57">
              <a:extLst>
                <a:ext uri="{FF2B5EF4-FFF2-40B4-BE49-F238E27FC236}">
                  <a16:creationId xmlns:a16="http://schemas.microsoft.com/office/drawing/2014/main" id="{2C43F9E9-E6B5-2B3C-111A-207A9247619F}"/>
                </a:ext>
              </a:extLst>
            </p:cNvPr>
            <p:cNvSpPr/>
            <p:nvPr/>
          </p:nvSpPr>
          <p:spPr>
            <a:xfrm>
              <a:off x="1968641" y="4910247"/>
              <a:ext cx="1593725" cy="8223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57" name="Rectangle 56">
              <a:extLst>
                <a:ext uri="{FF2B5EF4-FFF2-40B4-BE49-F238E27FC236}">
                  <a16:creationId xmlns:a16="http://schemas.microsoft.com/office/drawing/2014/main" id="{46EE4484-58A7-0794-7C5D-15C62EA66FE5}"/>
                </a:ext>
              </a:extLst>
            </p:cNvPr>
            <p:cNvSpPr/>
            <p:nvPr/>
          </p:nvSpPr>
          <p:spPr>
            <a:xfrm>
              <a:off x="182689" y="4905998"/>
              <a:ext cx="1593725" cy="8223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84" name="Rectangle 83">
              <a:extLst>
                <a:ext uri="{FF2B5EF4-FFF2-40B4-BE49-F238E27FC236}">
                  <a16:creationId xmlns:a16="http://schemas.microsoft.com/office/drawing/2014/main" id="{2029FBDC-DD4B-89DB-3114-1BE6068BB7B3}"/>
                </a:ext>
              </a:extLst>
            </p:cNvPr>
            <p:cNvSpPr/>
            <p:nvPr/>
          </p:nvSpPr>
          <p:spPr>
            <a:xfrm>
              <a:off x="320678" y="4981193"/>
              <a:ext cx="345547" cy="653755"/>
            </a:xfrm>
            <a:prstGeom prst="rect">
              <a:avLst/>
            </a:prstGeom>
            <a:pattFill prst="ltUpDiag">
              <a:fgClr>
                <a:schemeClr val="tx1"/>
              </a:fgClr>
              <a:bgClr>
                <a:srgbClr val="5B6F8F"/>
              </a:bgClr>
            </a:patt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39" name="Rectangle 38">
              <a:extLst>
                <a:ext uri="{FF2B5EF4-FFF2-40B4-BE49-F238E27FC236}">
                  <a16:creationId xmlns:a16="http://schemas.microsoft.com/office/drawing/2014/main" id="{597B93E0-FB6D-68A5-A292-EA20432A0579}"/>
                </a:ext>
              </a:extLst>
            </p:cNvPr>
            <p:cNvSpPr/>
            <p:nvPr/>
          </p:nvSpPr>
          <p:spPr>
            <a:xfrm>
              <a:off x="2094701" y="4979540"/>
              <a:ext cx="345547" cy="653755"/>
            </a:xfrm>
            <a:prstGeom prst="rect">
              <a:avLst/>
            </a:prstGeom>
            <a:pattFill prst="ltUpDiag">
              <a:fgClr>
                <a:schemeClr val="tx1"/>
              </a:fgClr>
              <a:bgClr>
                <a:srgbClr val="5B6F8F"/>
              </a:bgClr>
            </a:patt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0" name="Rectangle 39">
              <a:extLst>
                <a:ext uri="{FF2B5EF4-FFF2-40B4-BE49-F238E27FC236}">
                  <a16:creationId xmlns:a16="http://schemas.microsoft.com/office/drawing/2014/main" id="{4995282F-8D5C-A1CE-4F06-0F2028FFF2DA}"/>
                </a:ext>
              </a:extLst>
            </p:cNvPr>
            <p:cNvSpPr/>
            <p:nvPr/>
          </p:nvSpPr>
          <p:spPr>
            <a:xfrm>
              <a:off x="3922943" y="4979540"/>
              <a:ext cx="345547" cy="653755"/>
            </a:xfrm>
            <a:prstGeom prst="rect">
              <a:avLst/>
            </a:prstGeom>
            <a:pattFill prst="ltUpDiag">
              <a:fgClr>
                <a:schemeClr val="tx1"/>
              </a:fgClr>
              <a:bgClr>
                <a:srgbClr val="5B6F8F"/>
              </a:bgClr>
            </a:patt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2" name="Rectangle 41">
              <a:extLst>
                <a:ext uri="{FF2B5EF4-FFF2-40B4-BE49-F238E27FC236}">
                  <a16:creationId xmlns:a16="http://schemas.microsoft.com/office/drawing/2014/main" id="{B8F6F316-5A6B-132F-221D-B697E6E657B6}"/>
                </a:ext>
              </a:extLst>
            </p:cNvPr>
            <p:cNvSpPr/>
            <p:nvPr/>
          </p:nvSpPr>
          <p:spPr>
            <a:xfrm>
              <a:off x="5731645" y="4979540"/>
              <a:ext cx="345547" cy="653755"/>
            </a:xfrm>
            <a:prstGeom prst="rect">
              <a:avLst/>
            </a:prstGeom>
            <a:pattFill prst="smCheck">
              <a:fgClr>
                <a:srgbClr val="131313"/>
              </a:fgClr>
              <a:bgClr>
                <a:schemeClr val="accent6">
                  <a:lumMod val="40000"/>
                  <a:lumOff val="60000"/>
                </a:schemeClr>
              </a:bgClr>
            </a:patt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3" name="Rectangle 42">
              <a:extLst>
                <a:ext uri="{FF2B5EF4-FFF2-40B4-BE49-F238E27FC236}">
                  <a16:creationId xmlns:a16="http://schemas.microsoft.com/office/drawing/2014/main" id="{D8C31E66-7363-2B2F-C7DF-D19CC549B405}"/>
                </a:ext>
              </a:extLst>
            </p:cNvPr>
            <p:cNvSpPr/>
            <p:nvPr/>
          </p:nvSpPr>
          <p:spPr>
            <a:xfrm>
              <a:off x="653055" y="4981193"/>
              <a:ext cx="345547" cy="653755"/>
            </a:xfrm>
            <a:prstGeom prst="rect">
              <a:avLst/>
            </a:prstGeom>
            <a:solidFill>
              <a:schemeClr val="bg2">
                <a:lumMod val="20000"/>
                <a:lumOff val="8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4" name="Rectangle 43">
              <a:extLst>
                <a:ext uri="{FF2B5EF4-FFF2-40B4-BE49-F238E27FC236}">
                  <a16:creationId xmlns:a16="http://schemas.microsoft.com/office/drawing/2014/main" id="{263048FF-1879-5BEF-80CE-78104A98FA23}"/>
                </a:ext>
              </a:extLst>
            </p:cNvPr>
            <p:cNvSpPr/>
            <p:nvPr/>
          </p:nvSpPr>
          <p:spPr>
            <a:xfrm>
              <a:off x="2427078" y="4979540"/>
              <a:ext cx="345547" cy="653755"/>
            </a:xfrm>
            <a:prstGeom prst="rect">
              <a:avLst/>
            </a:prstGeom>
            <a:solidFill>
              <a:schemeClr val="accent1">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5" name="Rectangle 44">
              <a:extLst>
                <a:ext uri="{FF2B5EF4-FFF2-40B4-BE49-F238E27FC236}">
                  <a16:creationId xmlns:a16="http://schemas.microsoft.com/office/drawing/2014/main" id="{29C6374B-632E-0446-1F0C-7D69E3875DC4}"/>
                </a:ext>
              </a:extLst>
            </p:cNvPr>
            <p:cNvSpPr/>
            <p:nvPr/>
          </p:nvSpPr>
          <p:spPr>
            <a:xfrm>
              <a:off x="985432" y="4981193"/>
              <a:ext cx="345547" cy="653755"/>
            </a:xfrm>
            <a:prstGeom prst="rect">
              <a:avLst/>
            </a:prstGeom>
            <a:solidFill>
              <a:schemeClr val="bg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6" name="Rectangle 45">
              <a:extLst>
                <a:ext uri="{FF2B5EF4-FFF2-40B4-BE49-F238E27FC236}">
                  <a16:creationId xmlns:a16="http://schemas.microsoft.com/office/drawing/2014/main" id="{1B0705F3-D103-C357-533A-49D9CF725A29}"/>
                </a:ext>
              </a:extLst>
            </p:cNvPr>
            <p:cNvSpPr/>
            <p:nvPr/>
          </p:nvSpPr>
          <p:spPr>
            <a:xfrm>
              <a:off x="2759455" y="4979540"/>
              <a:ext cx="345547" cy="653755"/>
            </a:xfrm>
            <a:prstGeom prst="rect">
              <a:avLst/>
            </a:prstGeom>
            <a:solidFill>
              <a:schemeClr val="accent1">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7" name="Rectangle 46">
              <a:extLst>
                <a:ext uri="{FF2B5EF4-FFF2-40B4-BE49-F238E27FC236}">
                  <a16:creationId xmlns:a16="http://schemas.microsoft.com/office/drawing/2014/main" id="{D2F7DE2F-1907-CD2C-C7C5-6EEF470CFE9C}"/>
                </a:ext>
              </a:extLst>
            </p:cNvPr>
            <p:cNvSpPr/>
            <p:nvPr/>
          </p:nvSpPr>
          <p:spPr>
            <a:xfrm>
              <a:off x="1317809" y="4981193"/>
              <a:ext cx="345547" cy="653755"/>
            </a:xfrm>
            <a:prstGeom prst="rect">
              <a:avLst/>
            </a:prstGeom>
            <a:solidFill>
              <a:schemeClr val="bg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8" name="Rectangle 47">
              <a:extLst>
                <a:ext uri="{FF2B5EF4-FFF2-40B4-BE49-F238E27FC236}">
                  <a16:creationId xmlns:a16="http://schemas.microsoft.com/office/drawing/2014/main" id="{EB4680E2-ECD2-2523-7537-7642AFC07A47}"/>
                </a:ext>
              </a:extLst>
            </p:cNvPr>
            <p:cNvSpPr/>
            <p:nvPr/>
          </p:nvSpPr>
          <p:spPr>
            <a:xfrm>
              <a:off x="3091832" y="4979540"/>
              <a:ext cx="345547" cy="653755"/>
            </a:xfrm>
            <a:prstGeom prst="rect">
              <a:avLst/>
            </a:prstGeom>
            <a:solidFill>
              <a:schemeClr val="accent1">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9" name="Rectangle 48">
              <a:extLst>
                <a:ext uri="{FF2B5EF4-FFF2-40B4-BE49-F238E27FC236}">
                  <a16:creationId xmlns:a16="http://schemas.microsoft.com/office/drawing/2014/main" id="{09A0E4BA-3C9A-EFFF-E0BA-DE3B52E28386}"/>
                </a:ext>
              </a:extLst>
            </p:cNvPr>
            <p:cNvSpPr/>
            <p:nvPr/>
          </p:nvSpPr>
          <p:spPr>
            <a:xfrm>
              <a:off x="4920074" y="4979540"/>
              <a:ext cx="345547" cy="653755"/>
            </a:xfrm>
            <a:prstGeom prst="rect">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50" name="Rectangle 49">
              <a:extLst>
                <a:ext uri="{FF2B5EF4-FFF2-40B4-BE49-F238E27FC236}">
                  <a16:creationId xmlns:a16="http://schemas.microsoft.com/office/drawing/2014/main" id="{CAB50684-FBD4-A17A-25E0-8CD55A55C9E9}"/>
                </a:ext>
              </a:extLst>
            </p:cNvPr>
            <p:cNvSpPr/>
            <p:nvPr/>
          </p:nvSpPr>
          <p:spPr>
            <a:xfrm>
              <a:off x="4255320" y="4979540"/>
              <a:ext cx="345547" cy="653755"/>
            </a:xfrm>
            <a:prstGeom prst="rect">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51" name="Rectangle 50">
              <a:extLst>
                <a:ext uri="{FF2B5EF4-FFF2-40B4-BE49-F238E27FC236}">
                  <a16:creationId xmlns:a16="http://schemas.microsoft.com/office/drawing/2014/main" id="{E00F7C98-2D81-37B2-776C-66AC686D8688}"/>
                </a:ext>
              </a:extLst>
            </p:cNvPr>
            <p:cNvSpPr/>
            <p:nvPr/>
          </p:nvSpPr>
          <p:spPr>
            <a:xfrm>
              <a:off x="4587697" y="4979540"/>
              <a:ext cx="345547" cy="653755"/>
            </a:xfrm>
            <a:prstGeom prst="rect">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52" name="Rectangle 51">
              <a:extLst>
                <a:ext uri="{FF2B5EF4-FFF2-40B4-BE49-F238E27FC236}">
                  <a16:creationId xmlns:a16="http://schemas.microsoft.com/office/drawing/2014/main" id="{263C3689-6839-FE14-228C-5AA1B823B92A}"/>
                </a:ext>
              </a:extLst>
            </p:cNvPr>
            <p:cNvSpPr/>
            <p:nvPr/>
          </p:nvSpPr>
          <p:spPr>
            <a:xfrm>
              <a:off x="6064022" y="4979540"/>
              <a:ext cx="345547" cy="653755"/>
            </a:xfrm>
            <a:prstGeom prst="rect">
              <a:avLst/>
            </a:prstGeom>
            <a:solidFill>
              <a:srgbClr val="F8A2F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53" name="Rectangle 52">
              <a:extLst>
                <a:ext uri="{FF2B5EF4-FFF2-40B4-BE49-F238E27FC236}">
                  <a16:creationId xmlns:a16="http://schemas.microsoft.com/office/drawing/2014/main" id="{A46D33E9-E7C3-E6C6-B93C-9A84D86112A5}"/>
                </a:ext>
              </a:extLst>
            </p:cNvPr>
            <p:cNvSpPr/>
            <p:nvPr/>
          </p:nvSpPr>
          <p:spPr>
            <a:xfrm>
              <a:off x="6396399" y="4979540"/>
              <a:ext cx="345547" cy="653755"/>
            </a:xfrm>
            <a:prstGeom prst="rect">
              <a:avLst/>
            </a:prstGeom>
            <a:solidFill>
              <a:srgbClr val="F8A2F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54" name="Rectangle 53">
              <a:extLst>
                <a:ext uri="{FF2B5EF4-FFF2-40B4-BE49-F238E27FC236}">
                  <a16:creationId xmlns:a16="http://schemas.microsoft.com/office/drawing/2014/main" id="{17AD9F0F-67EF-4E49-4E93-2BD5356963CE}"/>
                </a:ext>
              </a:extLst>
            </p:cNvPr>
            <p:cNvSpPr/>
            <p:nvPr/>
          </p:nvSpPr>
          <p:spPr>
            <a:xfrm>
              <a:off x="6728770" y="4979540"/>
              <a:ext cx="345547" cy="653755"/>
            </a:xfrm>
            <a:prstGeom prst="rect">
              <a:avLst/>
            </a:prstGeom>
            <a:solidFill>
              <a:srgbClr val="F8A2F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61" name="TextBox 60">
              <a:extLst>
                <a:ext uri="{FF2B5EF4-FFF2-40B4-BE49-F238E27FC236}">
                  <a16:creationId xmlns:a16="http://schemas.microsoft.com/office/drawing/2014/main" id="{DE22493D-D822-AD1B-195B-53AB1099FD5D}"/>
                </a:ext>
              </a:extLst>
            </p:cNvPr>
            <p:cNvSpPr txBox="1"/>
            <p:nvPr/>
          </p:nvSpPr>
          <p:spPr>
            <a:xfrm>
              <a:off x="249364" y="5858497"/>
              <a:ext cx="1568827" cy="279349"/>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rPr>
                <a:t>RV#0 of 4 TBs</a:t>
              </a:r>
            </a:p>
          </p:txBody>
        </p:sp>
        <p:sp>
          <p:nvSpPr>
            <p:cNvPr id="62" name="TextBox 61">
              <a:extLst>
                <a:ext uri="{FF2B5EF4-FFF2-40B4-BE49-F238E27FC236}">
                  <a16:creationId xmlns:a16="http://schemas.microsoft.com/office/drawing/2014/main" id="{00A37E9D-6080-2A67-2666-802DA03F3FEE}"/>
                </a:ext>
              </a:extLst>
            </p:cNvPr>
            <p:cNvSpPr txBox="1"/>
            <p:nvPr/>
          </p:nvSpPr>
          <p:spPr>
            <a:xfrm>
              <a:off x="2003129" y="5855923"/>
              <a:ext cx="1642273" cy="279349"/>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Microsoft Sans Serif"/>
                  <a:ea typeface="+mn-ea"/>
                  <a:cs typeface="Microsoft Sans Serif" panose="020B0604020202020204" pitchFamily="34" charset="0"/>
                </a:rPr>
                <a:t>RV#1 of 4 TBs</a:t>
              </a:r>
            </a:p>
          </p:txBody>
        </p:sp>
        <p:sp>
          <p:nvSpPr>
            <p:cNvPr id="63" name="TextBox 62">
              <a:extLst>
                <a:ext uri="{FF2B5EF4-FFF2-40B4-BE49-F238E27FC236}">
                  <a16:creationId xmlns:a16="http://schemas.microsoft.com/office/drawing/2014/main" id="{FE2663D9-5065-7193-A19A-3F698327AE31}"/>
                </a:ext>
              </a:extLst>
            </p:cNvPr>
            <p:cNvSpPr txBox="1"/>
            <p:nvPr/>
          </p:nvSpPr>
          <p:spPr>
            <a:xfrm>
              <a:off x="3828397" y="5855290"/>
              <a:ext cx="1568827" cy="279349"/>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Microsoft Sans Serif"/>
                  <a:ea typeface="+mn-ea"/>
                  <a:cs typeface="Microsoft Sans Serif" panose="020B0604020202020204" pitchFamily="34" charset="0"/>
                </a:rPr>
                <a:t>RV#2 of 4 TBs</a:t>
              </a:r>
            </a:p>
          </p:txBody>
        </p:sp>
        <p:sp>
          <p:nvSpPr>
            <p:cNvPr id="64" name="TextBox 63">
              <a:extLst>
                <a:ext uri="{FF2B5EF4-FFF2-40B4-BE49-F238E27FC236}">
                  <a16:creationId xmlns:a16="http://schemas.microsoft.com/office/drawing/2014/main" id="{2CCCBF15-0783-2AE7-FDEF-CA9A833C536C}"/>
                </a:ext>
              </a:extLst>
            </p:cNvPr>
            <p:cNvSpPr txBox="1"/>
            <p:nvPr/>
          </p:nvSpPr>
          <p:spPr>
            <a:xfrm>
              <a:off x="5637548" y="5855290"/>
              <a:ext cx="1568827" cy="279349"/>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Microsoft Sans Serif"/>
                  <a:ea typeface="+mn-ea"/>
                  <a:cs typeface="Microsoft Sans Serif" panose="020B0604020202020204" pitchFamily="34" charset="0"/>
                </a:rPr>
                <a:t>RV#3 of 4 TBs</a:t>
              </a:r>
            </a:p>
          </p:txBody>
        </p:sp>
      </p:grpSp>
      <p:grpSp>
        <p:nvGrpSpPr>
          <p:cNvPr id="28" name="Group 27">
            <a:extLst>
              <a:ext uri="{FF2B5EF4-FFF2-40B4-BE49-F238E27FC236}">
                <a16:creationId xmlns:a16="http://schemas.microsoft.com/office/drawing/2014/main" id="{90B096CE-5A2E-BA0A-C6EE-24E9F36DC72A}"/>
              </a:ext>
            </a:extLst>
          </p:cNvPr>
          <p:cNvGrpSpPr>
            <a:grpSpLocks noChangeAspect="1"/>
          </p:cNvGrpSpPr>
          <p:nvPr/>
        </p:nvGrpSpPr>
        <p:grpSpPr>
          <a:xfrm>
            <a:off x="9606260" y="3525801"/>
            <a:ext cx="2551385" cy="2203816"/>
            <a:chOff x="6336733" y="3327377"/>
            <a:chExt cx="3846463" cy="3322473"/>
          </a:xfrm>
        </p:grpSpPr>
        <p:pic>
          <p:nvPicPr>
            <p:cNvPr id="29" name="Picture 28" descr="A circular diagram with different colored circles&#10;&#10;AI-generated content may be incorrect.">
              <a:extLst>
                <a:ext uri="{FF2B5EF4-FFF2-40B4-BE49-F238E27FC236}">
                  <a16:creationId xmlns:a16="http://schemas.microsoft.com/office/drawing/2014/main" id="{18AD5DBB-0C4B-C942-2C2F-B819E9986544}"/>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6733" y="3587108"/>
              <a:ext cx="3097617" cy="3062742"/>
            </a:xfrm>
            <a:prstGeom prst="rect">
              <a:avLst/>
            </a:prstGeom>
          </p:spPr>
        </p:pic>
        <p:cxnSp>
          <p:nvCxnSpPr>
            <p:cNvPr id="30" name="Straight Connector 29">
              <a:extLst>
                <a:ext uri="{FF2B5EF4-FFF2-40B4-BE49-F238E27FC236}">
                  <a16:creationId xmlns:a16="http://schemas.microsoft.com/office/drawing/2014/main" id="{4E28544F-1123-B0AD-4A28-67409A831BB7}"/>
                </a:ext>
              </a:extLst>
            </p:cNvPr>
            <p:cNvCxnSpPr>
              <a:cxnSpLocks/>
            </p:cNvCxnSpPr>
            <p:nvPr/>
          </p:nvCxnSpPr>
          <p:spPr>
            <a:xfrm flipV="1">
              <a:off x="9224804" y="4688599"/>
              <a:ext cx="148489" cy="46237"/>
            </a:xfrm>
            <a:prstGeom prst="line">
              <a:avLst/>
            </a:prstGeom>
            <a:ln w="25400" cap="rnd">
              <a:solidFill>
                <a:srgbClr val="00B050"/>
              </a:solidFill>
              <a:prstDash val="solid"/>
              <a:round/>
              <a:headEnd type="none" w="sm" len="sm"/>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E29C22F-1EFF-B9EC-729B-A62E0987B229}"/>
                    </a:ext>
                  </a:extLst>
                </p:cNvPr>
                <p:cNvSpPr txBox="1"/>
                <p:nvPr/>
              </p:nvSpPr>
              <p:spPr>
                <a:xfrm>
                  <a:off x="7960969" y="3327377"/>
                  <a:ext cx="1263835" cy="233886"/>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icrosoft Sans Serif" panose="020B0604020202020204" pitchFamily="34" charset="0"/>
                          </a:rPr>
                          <m:t>𝐑𝐕</m:t>
                        </m:r>
                        <m:r>
                          <a:rPr kumimoji="0" lang="en-US" sz="1400"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icrosoft Sans Serif" panose="020B0604020202020204" pitchFamily="34" charset="0"/>
                          </a:rPr>
                          <m:t> #</m:t>
                        </m:r>
                        <m:r>
                          <a:rPr kumimoji="0" lang="en-US" sz="1400"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icrosoft Sans Serif" panose="020B0604020202020204" pitchFamily="34" charset="0"/>
                          </a:rPr>
                          <m:t>𝟎</m:t>
                        </m:r>
                      </m:oMath>
                    </m:oMathPara>
                  </a14:m>
                  <a:endParaRPr kumimoji="0" lang="en-US" sz="1400"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endParaRPr>
                </a:p>
              </p:txBody>
            </p:sp>
          </mc:Choice>
          <mc:Fallback xmlns="">
            <p:sp>
              <p:nvSpPr>
                <p:cNvPr id="31" name="TextBox 30">
                  <a:extLst>
                    <a:ext uri="{FF2B5EF4-FFF2-40B4-BE49-F238E27FC236}">
                      <a16:creationId xmlns:a16="http://schemas.microsoft.com/office/drawing/2014/main" id="{6E29C22F-1EFF-B9EC-729B-A62E0987B229}"/>
                    </a:ext>
                  </a:extLst>
                </p:cNvPr>
                <p:cNvSpPr txBox="1">
                  <a:spLocks noRot="1" noChangeAspect="1" noMove="1" noResize="1" noEditPoints="1" noAdjustHandles="1" noChangeArrowheads="1" noChangeShapeType="1" noTextEdit="1"/>
                </p:cNvSpPr>
                <p:nvPr/>
              </p:nvSpPr>
              <p:spPr>
                <a:xfrm>
                  <a:off x="7960969" y="3327377"/>
                  <a:ext cx="1263835" cy="233886"/>
                </a:xfrm>
                <a:prstGeom prst="rect">
                  <a:avLst/>
                </a:prstGeom>
                <a:blipFill>
                  <a:blip r:embed="rId14"/>
                  <a:stretch>
                    <a:fillRect b="-4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1D9D921-BDCD-A427-E76D-64AE33E722C6}"/>
                    </a:ext>
                  </a:extLst>
                </p:cNvPr>
                <p:cNvSpPr txBox="1"/>
                <p:nvPr/>
              </p:nvSpPr>
              <p:spPr>
                <a:xfrm>
                  <a:off x="9336195" y="4563620"/>
                  <a:ext cx="847001" cy="233886"/>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icrosoft Sans Serif" panose="020B0604020202020204" pitchFamily="34" charset="0"/>
                          </a:rPr>
                          <m:t>𝐑𝐕</m:t>
                        </m:r>
                        <m:r>
                          <a:rPr kumimoji="0" lang="en-US" sz="14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icrosoft Sans Serif" panose="020B0604020202020204" pitchFamily="34" charset="0"/>
                          </a:rPr>
                          <m:t> #</m:t>
                        </m:r>
                        <m:r>
                          <a:rPr kumimoji="0" lang="en-US" sz="14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icrosoft Sans Serif" panose="020B0604020202020204" pitchFamily="34" charset="0"/>
                          </a:rPr>
                          <m:t>𝟐</m:t>
                        </m:r>
                      </m:oMath>
                    </m:oMathPara>
                  </a14:m>
                  <a:endParaRPr kumimoji="0" lang="en-US" sz="1400" b="1"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endParaRPr>
                </a:p>
              </p:txBody>
            </p:sp>
          </mc:Choice>
          <mc:Fallback xmlns="">
            <p:sp>
              <p:nvSpPr>
                <p:cNvPr id="32" name="TextBox 31">
                  <a:extLst>
                    <a:ext uri="{FF2B5EF4-FFF2-40B4-BE49-F238E27FC236}">
                      <a16:creationId xmlns:a16="http://schemas.microsoft.com/office/drawing/2014/main" id="{11D9D921-BDCD-A427-E76D-64AE33E722C6}"/>
                    </a:ext>
                  </a:extLst>
                </p:cNvPr>
                <p:cNvSpPr txBox="1">
                  <a:spLocks noRot="1" noChangeAspect="1" noMove="1" noResize="1" noEditPoints="1" noAdjustHandles="1" noChangeArrowheads="1" noChangeShapeType="1" noTextEdit="1"/>
                </p:cNvSpPr>
                <p:nvPr/>
              </p:nvSpPr>
              <p:spPr>
                <a:xfrm>
                  <a:off x="9336195" y="4563620"/>
                  <a:ext cx="847001" cy="233886"/>
                </a:xfrm>
                <a:prstGeom prst="rect">
                  <a:avLst/>
                </a:prstGeom>
                <a:blipFill>
                  <a:blip r:embed="rId15"/>
                  <a:stretch>
                    <a:fillRect l="-4348" r="-4348" b="-48000"/>
                  </a:stretch>
                </a:blipFill>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0C57A747-DC0E-0B48-7121-CF115CFAF517}"/>
                </a:ext>
              </a:extLst>
            </p:cNvPr>
            <p:cNvCxnSpPr>
              <a:cxnSpLocks/>
            </p:cNvCxnSpPr>
            <p:nvPr/>
          </p:nvCxnSpPr>
          <p:spPr>
            <a:xfrm flipV="1">
              <a:off x="8819060" y="3954471"/>
              <a:ext cx="112730" cy="140564"/>
            </a:xfrm>
            <a:prstGeom prst="line">
              <a:avLst/>
            </a:prstGeom>
            <a:ln w="25400" cap="rnd">
              <a:solidFill>
                <a:schemeClr val="accent1"/>
              </a:solidFill>
              <a:prstDash val="solid"/>
              <a:round/>
              <a:headEnd type="none" w="sm" len="sm"/>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40430E8-41CC-61C6-F116-52162F58407E}"/>
                    </a:ext>
                  </a:extLst>
                </p:cNvPr>
                <p:cNvSpPr txBox="1"/>
                <p:nvPr/>
              </p:nvSpPr>
              <p:spPr>
                <a:xfrm>
                  <a:off x="8925738" y="3723914"/>
                  <a:ext cx="782492" cy="233886"/>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1" i="0" u="none" strike="noStrike" kern="1200" cap="none" spc="0" normalizeH="0" baseline="0" noProof="0" smtClean="0">
                            <a:ln>
                              <a:noFill/>
                            </a:ln>
                            <a:solidFill>
                              <a:srgbClr val="2853DC"/>
                            </a:solidFill>
                            <a:effectLst/>
                            <a:uLnTx/>
                            <a:uFillTx/>
                            <a:latin typeface="Cambria Math" panose="02040503050406030204" pitchFamily="18" charset="0"/>
                            <a:ea typeface="+mn-ea"/>
                            <a:cs typeface="Microsoft Sans Serif" panose="020B0604020202020204" pitchFamily="34" charset="0"/>
                          </a:rPr>
                          <m:t>𝐑𝐕</m:t>
                        </m:r>
                        <m:r>
                          <a:rPr kumimoji="0" lang="en-US" sz="1400" b="1" i="0" u="none" strike="noStrike" kern="1200" cap="none" spc="0" normalizeH="0" baseline="0" noProof="0" smtClean="0">
                            <a:ln>
                              <a:noFill/>
                            </a:ln>
                            <a:solidFill>
                              <a:srgbClr val="2853DC"/>
                            </a:solidFill>
                            <a:effectLst/>
                            <a:uLnTx/>
                            <a:uFillTx/>
                            <a:latin typeface="Cambria Math" panose="02040503050406030204" pitchFamily="18" charset="0"/>
                            <a:ea typeface="+mn-ea"/>
                            <a:cs typeface="Microsoft Sans Serif" panose="020B0604020202020204" pitchFamily="34" charset="0"/>
                          </a:rPr>
                          <m:t> #</m:t>
                        </m:r>
                        <m:r>
                          <a:rPr kumimoji="0" lang="en-US" sz="1400" b="1" i="0" u="none" strike="noStrike" kern="1200" cap="none" spc="0" normalizeH="0" baseline="0" noProof="0" smtClean="0">
                            <a:ln>
                              <a:noFill/>
                            </a:ln>
                            <a:solidFill>
                              <a:srgbClr val="2853DC"/>
                            </a:solidFill>
                            <a:effectLst/>
                            <a:uLnTx/>
                            <a:uFillTx/>
                            <a:latin typeface="Cambria Math" panose="02040503050406030204" pitchFamily="18" charset="0"/>
                            <a:ea typeface="+mn-ea"/>
                            <a:cs typeface="Microsoft Sans Serif" panose="020B0604020202020204" pitchFamily="34" charset="0"/>
                          </a:rPr>
                          <m:t>𝟏</m:t>
                        </m:r>
                      </m:oMath>
                    </m:oMathPara>
                  </a14:m>
                  <a:endParaRPr kumimoji="0" lang="en-US" sz="1400"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endParaRPr>
                </a:p>
              </p:txBody>
            </p:sp>
          </mc:Choice>
          <mc:Fallback xmlns="">
            <p:sp>
              <p:nvSpPr>
                <p:cNvPr id="38" name="TextBox 37">
                  <a:extLst>
                    <a:ext uri="{FF2B5EF4-FFF2-40B4-BE49-F238E27FC236}">
                      <a16:creationId xmlns:a16="http://schemas.microsoft.com/office/drawing/2014/main" id="{840430E8-41CC-61C6-F116-52162F58407E}"/>
                    </a:ext>
                  </a:extLst>
                </p:cNvPr>
                <p:cNvSpPr txBox="1">
                  <a:spLocks noRot="1" noChangeAspect="1" noMove="1" noResize="1" noEditPoints="1" noAdjustHandles="1" noChangeArrowheads="1" noChangeShapeType="1" noTextEdit="1"/>
                </p:cNvSpPr>
                <p:nvPr/>
              </p:nvSpPr>
              <p:spPr>
                <a:xfrm>
                  <a:off x="8925738" y="3723914"/>
                  <a:ext cx="782492" cy="233886"/>
                </a:xfrm>
                <a:prstGeom prst="rect">
                  <a:avLst/>
                </a:prstGeom>
                <a:blipFill>
                  <a:blip r:embed="rId16"/>
                  <a:stretch>
                    <a:fillRect l="-9412" r="-8235" b="-48000"/>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FD9D8BCB-5080-EFFD-4DD4-742570A44F5A}"/>
                </a:ext>
              </a:extLst>
            </p:cNvPr>
            <p:cNvCxnSpPr>
              <a:cxnSpLocks/>
            </p:cNvCxnSpPr>
            <p:nvPr/>
          </p:nvCxnSpPr>
          <p:spPr>
            <a:xfrm flipH="1" flipV="1">
              <a:off x="9132413" y="5476013"/>
              <a:ext cx="240880" cy="83747"/>
            </a:xfrm>
            <a:prstGeom prst="line">
              <a:avLst/>
            </a:prstGeom>
            <a:ln w="25400" cap="rnd">
              <a:solidFill>
                <a:srgbClr val="7030A0"/>
              </a:solidFill>
              <a:prstDash val="solid"/>
              <a:round/>
              <a:headEnd type="none" w="sm" len="sm"/>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69B6D55-FFF3-BFF2-5A70-F7C751AE12E4}"/>
                    </a:ext>
                  </a:extLst>
                </p:cNvPr>
                <p:cNvSpPr txBox="1"/>
                <p:nvPr/>
              </p:nvSpPr>
              <p:spPr>
                <a:xfrm>
                  <a:off x="9132415" y="5614706"/>
                  <a:ext cx="977513" cy="233886"/>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1"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icrosoft Sans Serif" panose="020B0604020202020204" pitchFamily="34" charset="0"/>
                          </a:rPr>
                          <m:t>𝐑𝐕</m:t>
                        </m:r>
                        <m:r>
                          <a:rPr kumimoji="0" lang="en-US" sz="1400" b="1"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icrosoft Sans Serif" panose="020B0604020202020204" pitchFamily="34" charset="0"/>
                          </a:rPr>
                          <m:t> #</m:t>
                        </m:r>
                        <m:r>
                          <a:rPr kumimoji="0" lang="en-US" sz="1400" b="1"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icrosoft Sans Serif" panose="020B0604020202020204" pitchFamily="34" charset="0"/>
                          </a:rPr>
                          <m:t>𝟑</m:t>
                        </m:r>
                      </m:oMath>
                    </m:oMathPara>
                  </a14:m>
                  <a:endParaRPr kumimoji="0" lang="en-US" sz="1400" b="1" i="0" u="none" strike="noStrike" kern="1200" cap="none" spc="0" normalizeH="0" baseline="0" noProof="0" dirty="0">
                    <a:ln>
                      <a:noFill/>
                    </a:ln>
                    <a:solidFill>
                      <a:srgbClr val="00B050"/>
                    </a:solidFill>
                    <a:effectLst/>
                    <a:uLnTx/>
                    <a:uFillTx/>
                    <a:latin typeface="Microsoft Sans Serif"/>
                    <a:ea typeface="+mn-ea"/>
                    <a:cs typeface="Microsoft Sans Serif" panose="020B0604020202020204" pitchFamily="34" charset="0"/>
                  </a:endParaRPr>
                </a:p>
              </p:txBody>
            </p:sp>
          </mc:Choice>
          <mc:Fallback xmlns="">
            <p:sp>
              <p:nvSpPr>
                <p:cNvPr id="55" name="TextBox 54">
                  <a:extLst>
                    <a:ext uri="{FF2B5EF4-FFF2-40B4-BE49-F238E27FC236}">
                      <a16:creationId xmlns:a16="http://schemas.microsoft.com/office/drawing/2014/main" id="{669B6D55-FFF3-BFF2-5A70-F7C751AE12E4}"/>
                    </a:ext>
                  </a:extLst>
                </p:cNvPr>
                <p:cNvSpPr txBox="1">
                  <a:spLocks noRot="1" noChangeAspect="1" noMove="1" noResize="1" noEditPoints="1" noAdjustHandles="1" noChangeArrowheads="1" noChangeShapeType="1" noTextEdit="1"/>
                </p:cNvSpPr>
                <p:nvPr/>
              </p:nvSpPr>
              <p:spPr>
                <a:xfrm>
                  <a:off x="9132415" y="5614706"/>
                  <a:ext cx="977513" cy="233886"/>
                </a:xfrm>
                <a:prstGeom prst="rect">
                  <a:avLst/>
                </a:prstGeom>
                <a:blipFill>
                  <a:blip r:embed="rId17"/>
                  <a:stretch>
                    <a:fillRect b="-42308"/>
                  </a:stretch>
                </a:blipFill>
              </p:spPr>
              <p:txBody>
                <a:bodyPr/>
                <a:lstStyle/>
                <a:p>
                  <a:r>
                    <a:rPr lang="en-US">
                      <a:noFill/>
                    </a:rPr>
                    <a:t> </a:t>
                  </a:r>
                </a:p>
              </p:txBody>
            </p:sp>
          </mc:Fallback>
        </mc:AlternateContent>
        <p:cxnSp>
          <p:nvCxnSpPr>
            <p:cNvPr id="65" name="Straight Connector 64">
              <a:extLst>
                <a:ext uri="{FF2B5EF4-FFF2-40B4-BE49-F238E27FC236}">
                  <a16:creationId xmlns:a16="http://schemas.microsoft.com/office/drawing/2014/main" id="{E09F648A-2DE3-E56C-2D41-ED0316CF6B06}"/>
                </a:ext>
              </a:extLst>
            </p:cNvPr>
            <p:cNvCxnSpPr>
              <a:cxnSpLocks/>
            </p:cNvCxnSpPr>
            <p:nvPr/>
          </p:nvCxnSpPr>
          <p:spPr>
            <a:xfrm flipV="1">
              <a:off x="8135681" y="3607902"/>
              <a:ext cx="58661" cy="249481"/>
            </a:xfrm>
            <a:prstGeom prst="line">
              <a:avLst/>
            </a:prstGeom>
            <a:ln w="25400" cap="rnd">
              <a:solidFill>
                <a:srgbClr val="C00000"/>
              </a:solidFill>
              <a:prstDash val="solid"/>
              <a:roun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A900DD9F-559E-7132-B9E6-9C0590048663}"/>
              </a:ext>
            </a:extLst>
          </p:cNvPr>
          <p:cNvGrpSpPr/>
          <p:nvPr/>
        </p:nvGrpSpPr>
        <p:grpSpPr>
          <a:xfrm>
            <a:off x="6446881" y="3166603"/>
            <a:ext cx="3084209" cy="2738949"/>
            <a:chOff x="6446881" y="3166603"/>
            <a:chExt cx="3084209" cy="2738949"/>
          </a:xfrm>
        </p:grpSpPr>
        <p:grpSp>
          <p:nvGrpSpPr>
            <p:cNvPr id="66" name="Group 65">
              <a:extLst>
                <a:ext uri="{FF2B5EF4-FFF2-40B4-BE49-F238E27FC236}">
                  <a16:creationId xmlns:a16="http://schemas.microsoft.com/office/drawing/2014/main" id="{45105DF1-4B8F-75EE-81AD-0FFF8AB177F2}"/>
                </a:ext>
              </a:extLst>
            </p:cNvPr>
            <p:cNvGrpSpPr>
              <a:grpSpLocks noChangeAspect="1"/>
            </p:cNvGrpSpPr>
            <p:nvPr/>
          </p:nvGrpSpPr>
          <p:grpSpPr>
            <a:xfrm>
              <a:off x="6605010" y="3470974"/>
              <a:ext cx="2926080" cy="2434578"/>
              <a:chOff x="2491132" y="3928177"/>
              <a:chExt cx="3447802" cy="2868663"/>
            </a:xfrm>
          </p:grpSpPr>
          <p:pic>
            <p:nvPicPr>
              <p:cNvPr id="67" name="Picture 66" descr="A colorful circle with different colored circles&#10;&#10;AI-generated content may be incorrect.">
                <a:extLst>
                  <a:ext uri="{FF2B5EF4-FFF2-40B4-BE49-F238E27FC236}">
                    <a16:creationId xmlns:a16="http://schemas.microsoft.com/office/drawing/2014/main" id="{C5FF7934-71AA-9643-E9AA-FB9904F116E0}"/>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8799" y="4161823"/>
                <a:ext cx="2450758" cy="2423160"/>
              </a:xfrm>
              <a:prstGeom prst="rect">
                <a:avLst/>
              </a:prstGeom>
            </p:spPr>
          </p:pic>
          <p:cxnSp>
            <p:nvCxnSpPr>
              <p:cNvPr id="68" name="Straight Connector 67">
                <a:extLst>
                  <a:ext uri="{FF2B5EF4-FFF2-40B4-BE49-F238E27FC236}">
                    <a16:creationId xmlns:a16="http://schemas.microsoft.com/office/drawing/2014/main" id="{E058EE4E-30DB-25C2-937D-6BFF8553E6CC}"/>
                  </a:ext>
                </a:extLst>
              </p:cNvPr>
              <p:cNvCxnSpPr>
                <a:cxnSpLocks noChangeAspect="1"/>
              </p:cNvCxnSpPr>
              <p:nvPr/>
            </p:nvCxnSpPr>
            <p:spPr>
              <a:xfrm rot="19560000" flipV="1">
                <a:off x="3987489" y="6347264"/>
                <a:ext cx="118872" cy="118872"/>
              </a:xfrm>
              <a:prstGeom prst="line">
                <a:avLst/>
              </a:prstGeom>
              <a:ln w="25400" cap="rnd">
                <a:solidFill>
                  <a:srgbClr val="00B050"/>
                </a:solidFill>
                <a:prstDash val="solid"/>
                <a:round/>
                <a:headEnd type="none" w="sm" len="sm"/>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8AFB0F4A-0340-D9D7-30C7-FA003E593854}"/>
                      </a:ext>
                    </a:extLst>
                  </p:cNvPr>
                  <p:cNvSpPr txBox="1"/>
                  <p:nvPr/>
                </p:nvSpPr>
                <p:spPr>
                  <a:xfrm>
                    <a:off x="3996413" y="3928177"/>
                    <a:ext cx="1241820" cy="243733"/>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icrosoft Sans Serif" panose="020B0604020202020204" pitchFamily="34" charset="0"/>
                            </a:rPr>
                            <m:t>𝐑𝐕</m:t>
                          </m:r>
                          <m:r>
                            <a:rPr kumimoji="0" lang="en-US" sz="1400"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icrosoft Sans Serif" panose="020B0604020202020204" pitchFamily="34" charset="0"/>
                            </a:rPr>
                            <m:t> #</m:t>
                          </m:r>
                          <m:r>
                            <a:rPr kumimoji="0" lang="en-US" sz="1400" b="1"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icrosoft Sans Serif" panose="020B0604020202020204" pitchFamily="34" charset="0"/>
                            </a:rPr>
                            <m:t>𝟎</m:t>
                          </m:r>
                        </m:oMath>
                      </m:oMathPara>
                    </a14:m>
                    <a:endParaRPr kumimoji="0" lang="en-US" sz="1400"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endParaRPr>
                  </a:p>
                </p:txBody>
              </p:sp>
            </mc:Choice>
            <mc:Fallback xmlns="">
              <p:sp>
                <p:nvSpPr>
                  <p:cNvPr id="69" name="TextBox 68">
                    <a:extLst>
                      <a:ext uri="{FF2B5EF4-FFF2-40B4-BE49-F238E27FC236}">
                        <a16:creationId xmlns:a16="http://schemas.microsoft.com/office/drawing/2014/main" id="{8AFB0F4A-0340-D9D7-30C7-FA003E593854}"/>
                      </a:ext>
                    </a:extLst>
                  </p:cNvPr>
                  <p:cNvSpPr txBox="1">
                    <a:spLocks noRot="1" noChangeAspect="1" noMove="1" noResize="1" noEditPoints="1" noAdjustHandles="1" noChangeArrowheads="1" noChangeShapeType="1" noTextEdit="1"/>
                  </p:cNvSpPr>
                  <p:nvPr/>
                </p:nvSpPr>
                <p:spPr>
                  <a:xfrm>
                    <a:off x="3996413" y="3928177"/>
                    <a:ext cx="1241820" cy="243733"/>
                  </a:xfrm>
                  <a:prstGeom prst="rect">
                    <a:avLst/>
                  </a:prstGeom>
                  <a:blipFill>
                    <a:blip r:embed="rId19"/>
                    <a:stretch>
                      <a:fillRect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A9152C4-6E14-E17F-29CF-38DB250B3DD6}"/>
                      </a:ext>
                    </a:extLst>
                  </p:cNvPr>
                  <p:cNvSpPr txBox="1"/>
                  <p:nvPr/>
                </p:nvSpPr>
                <p:spPr>
                  <a:xfrm>
                    <a:off x="3763216" y="6553107"/>
                    <a:ext cx="700206" cy="243733"/>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icrosoft Sans Serif" panose="020B0604020202020204" pitchFamily="34" charset="0"/>
                            </a:rPr>
                            <m:t>𝐑𝐕</m:t>
                          </m:r>
                          <m:r>
                            <a:rPr kumimoji="0" lang="en-US" sz="14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icrosoft Sans Serif" panose="020B0604020202020204" pitchFamily="34" charset="0"/>
                            </a:rPr>
                            <m:t> #</m:t>
                          </m:r>
                          <m:r>
                            <a:rPr kumimoji="0" lang="en-US" sz="14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icrosoft Sans Serif" panose="020B0604020202020204" pitchFamily="34" charset="0"/>
                            </a:rPr>
                            <m:t>𝟐</m:t>
                          </m:r>
                        </m:oMath>
                      </m:oMathPara>
                    </a14:m>
                    <a:endParaRPr kumimoji="0" lang="en-US" sz="1400" b="1"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endParaRPr>
                  </a:p>
                </p:txBody>
              </p:sp>
            </mc:Choice>
            <mc:Fallback xmlns="">
              <p:sp>
                <p:nvSpPr>
                  <p:cNvPr id="70" name="TextBox 69">
                    <a:extLst>
                      <a:ext uri="{FF2B5EF4-FFF2-40B4-BE49-F238E27FC236}">
                        <a16:creationId xmlns:a16="http://schemas.microsoft.com/office/drawing/2014/main" id="{BA9152C4-6E14-E17F-29CF-38DB250B3DD6}"/>
                      </a:ext>
                    </a:extLst>
                  </p:cNvPr>
                  <p:cNvSpPr txBox="1">
                    <a:spLocks noRot="1" noChangeAspect="1" noMove="1" noResize="1" noEditPoints="1" noAdjustHandles="1" noChangeArrowheads="1" noChangeShapeType="1" noTextEdit="1"/>
                  </p:cNvSpPr>
                  <p:nvPr/>
                </p:nvSpPr>
                <p:spPr>
                  <a:xfrm>
                    <a:off x="3763216" y="6553107"/>
                    <a:ext cx="700206" cy="243733"/>
                  </a:xfrm>
                  <a:prstGeom prst="rect">
                    <a:avLst/>
                  </a:prstGeom>
                  <a:blipFill>
                    <a:blip r:embed="rId20"/>
                    <a:stretch>
                      <a:fillRect l="-2062" r="-2062" b="-8824"/>
                    </a:stretch>
                  </a:blipFill>
                </p:spPr>
                <p:txBody>
                  <a:bodyPr/>
                  <a:lstStyle/>
                  <a:p>
                    <a:r>
                      <a:rPr lang="en-US">
                        <a:noFill/>
                      </a:rPr>
                      <a:t> </a:t>
                    </a:r>
                  </a:p>
                </p:txBody>
              </p:sp>
            </mc:Fallback>
          </mc:AlternateContent>
          <p:cxnSp>
            <p:nvCxnSpPr>
              <p:cNvPr id="71" name="Straight Connector 70">
                <a:extLst>
                  <a:ext uri="{FF2B5EF4-FFF2-40B4-BE49-F238E27FC236}">
                    <a16:creationId xmlns:a16="http://schemas.microsoft.com/office/drawing/2014/main" id="{57DC1042-5614-0E0A-FB80-74D4E7B75824}"/>
                  </a:ext>
                </a:extLst>
              </p:cNvPr>
              <p:cNvCxnSpPr>
                <a:cxnSpLocks noChangeAspect="1"/>
              </p:cNvCxnSpPr>
              <p:nvPr/>
            </p:nvCxnSpPr>
            <p:spPr>
              <a:xfrm rot="19380000">
                <a:off x="5241416" y="5438516"/>
                <a:ext cx="118872" cy="118872"/>
              </a:xfrm>
              <a:prstGeom prst="line">
                <a:avLst/>
              </a:prstGeom>
              <a:ln w="25400" cap="rnd">
                <a:solidFill>
                  <a:schemeClr val="accent1"/>
                </a:solidFill>
                <a:prstDash val="solid"/>
                <a:round/>
                <a:headEnd type="none" w="sm" len="sm"/>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60DDFCC-3826-3C25-3A73-44D523833E98}"/>
                      </a:ext>
                    </a:extLst>
                  </p:cNvPr>
                  <p:cNvSpPr txBox="1"/>
                  <p:nvPr/>
                </p:nvSpPr>
                <p:spPr>
                  <a:xfrm>
                    <a:off x="5238234" y="5526308"/>
                    <a:ext cx="700700" cy="243733"/>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1" i="0" u="none" strike="noStrike" kern="1200" cap="none" spc="0" normalizeH="0" baseline="0" noProof="0" smtClean="0">
                              <a:ln>
                                <a:noFill/>
                              </a:ln>
                              <a:solidFill>
                                <a:srgbClr val="2853DC"/>
                              </a:solidFill>
                              <a:effectLst/>
                              <a:uLnTx/>
                              <a:uFillTx/>
                              <a:latin typeface="Cambria Math" panose="02040503050406030204" pitchFamily="18" charset="0"/>
                              <a:ea typeface="+mn-ea"/>
                              <a:cs typeface="Microsoft Sans Serif" panose="020B0604020202020204" pitchFamily="34" charset="0"/>
                            </a:rPr>
                            <m:t>𝐑𝐕</m:t>
                          </m:r>
                          <m:r>
                            <a:rPr kumimoji="0" lang="en-US" sz="1400" b="1" i="0" u="none" strike="noStrike" kern="1200" cap="none" spc="0" normalizeH="0" baseline="0" noProof="0" smtClean="0">
                              <a:ln>
                                <a:noFill/>
                              </a:ln>
                              <a:solidFill>
                                <a:srgbClr val="2853DC"/>
                              </a:solidFill>
                              <a:effectLst/>
                              <a:uLnTx/>
                              <a:uFillTx/>
                              <a:latin typeface="Cambria Math" panose="02040503050406030204" pitchFamily="18" charset="0"/>
                              <a:ea typeface="+mn-ea"/>
                              <a:cs typeface="Microsoft Sans Serif" panose="020B0604020202020204" pitchFamily="34" charset="0"/>
                            </a:rPr>
                            <m:t> #</m:t>
                          </m:r>
                          <m:r>
                            <a:rPr kumimoji="0" lang="en-US" sz="1400" b="1" i="0" u="none" strike="noStrike" kern="1200" cap="none" spc="0" normalizeH="0" baseline="0" noProof="0" smtClean="0">
                              <a:ln>
                                <a:noFill/>
                              </a:ln>
                              <a:solidFill>
                                <a:srgbClr val="2853DC"/>
                              </a:solidFill>
                              <a:effectLst/>
                              <a:uLnTx/>
                              <a:uFillTx/>
                              <a:latin typeface="Cambria Math" panose="02040503050406030204" pitchFamily="18" charset="0"/>
                              <a:ea typeface="+mn-ea"/>
                              <a:cs typeface="Microsoft Sans Serif" panose="020B0604020202020204" pitchFamily="34" charset="0"/>
                            </a:rPr>
                            <m:t>𝟏</m:t>
                          </m:r>
                        </m:oMath>
                      </m:oMathPara>
                    </a14:m>
                    <a:endParaRPr kumimoji="0" lang="en-US" sz="1400"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endParaRPr>
                  </a:p>
                </p:txBody>
              </p:sp>
            </mc:Choice>
            <mc:Fallback xmlns="">
              <p:sp>
                <p:nvSpPr>
                  <p:cNvPr id="72" name="TextBox 71">
                    <a:extLst>
                      <a:ext uri="{FF2B5EF4-FFF2-40B4-BE49-F238E27FC236}">
                        <a16:creationId xmlns:a16="http://schemas.microsoft.com/office/drawing/2014/main" id="{360DDFCC-3826-3C25-3A73-44D523833E98}"/>
                      </a:ext>
                    </a:extLst>
                  </p:cNvPr>
                  <p:cNvSpPr txBox="1">
                    <a:spLocks noRot="1" noChangeAspect="1" noMove="1" noResize="1" noEditPoints="1" noAdjustHandles="1" noChangeArrowheads="1" noChangeShapeType="1" noTextEdit="1"/>
                  </p:cNvSpPr>
                  <p:nvPr/>
                </p:nvSpPr>
                <p:spPr>
                  <a:xfrm>
                    <a:off x="5238234" y="5526308"/>
                    <a:ext cx="700700" cy="243733"/>
                  </a:xfrm>
                  <a:prstGeom prst="rect">
                    <a:avLst/>
                  </a:prstGeom>
                  <a:blipFill>
                    <a:blip r:embed="rId21"/>
                    <a:stretch>
                      <a:fillRect l="-2062" r="-2062" b="-8824"/>
                    </a:stretch>
                  </a:blipFill>
                </p:spPr>
                <p:txBody>
                  <a:bodyPr/>
                  <a:lstStyle/>
                  <a:p>
                    <a:r>
                      <a:rPr lang="en-US">
                        <a:noFill/>
                      </a:rPr>
                      <a:t> </a:t>
                    </a:r>
                  </a:p>
                </p:txBody>
              </p:sp>
            </mc:Fallback>
          </mc:AlternateContent>
          <p:cxnSp>
            <p:nvCxnSpPr>
              <p:cNvPr id="73" name="Straight Connector 72">
                <a:extLst>
                  <a:ext uri="{FF2B5EF4-FFF2-40B4-BE49-F238E27FC236}">
                    <a16:creationId xmlns:a16="http://schemas.microsoft.com/office/drawing/2014/main" id="{F11CF54B-0F37-B26A-AA5E-A2B651949652}"/>
                  </a:ext>
                </a:extLst>
              </p:cNvPr>
              <p:cNvCxnSpPr>
                <a:cxnSpLocks noChangeAspect="1"/>
              </p:cNvCxnSpPr>
              <p:nvPr/>
            </p:nvCxnSpPr>
            <p:spPr>
              <a:xfrm rot="19500000" flipH="1" flipV="1">
                <a:off x="3060939" y="5108478"/>
                <a:ext cx="118872" cy="118872"/>
              </a:xfrm>
              <a:prstGeom prst="line">
                <a:avLst/>
              </a:prstGeom>
              <a:ln w="25400" cap="rnd">
                <a:solidFill>
                  <a:srgbClr val="7030A0"/>
                </a:solidFill>
                <a:prstDash val="solid"/>
                <a:round/>
                <a:headEnd type="none" w="sm" len="sm"/>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1B09D434-BBB3-44A7-1B57-7017FE4A82D2}"/>
                      </a:ext>
                    </a:extLst>
                  </p:cNvPr>
                  <p:cNvSpPr txBox="1"/>
                  <p:nvPr/>
                </p:nvSpPr>
                <p:spPr>
                  <a:xfrm>
                    <a:off x="2491132" y="4901744"/>
                    <a:ext cx="725946" cy="243733"/>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1"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icrosoft Sans Serif" panose="020B0604020202020204" pitchFamily="34" charset="0"/>
                            </a:rPr>
                            <m:t>𝐑𝐕</m:t>
                          </m:r>
                          <m:r>
                            <a:rPr kumimoji="0" lang="en-US" sz="1400" b="1"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icrosoft Sans Serif" panose="020B0604020202020204" pitchFamily="34" charset="0"/>
                            </a:rPr>
                            <m:t> #</m:t>
                          </m:r>
                          <m:r>
                            <a:rPr kumimoji="0" lang="en-US" sz="1400" b="1"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icrosoft Sans Serif" panose="020B0604020202020204" pitchFamily="34" charset="0"/>
                            </a:rPr>
                            <m:t>𝟑</m:t>
                          </m:r>
                        </m:oMath>
                      </m:oMathPara>
                    </a14:m>
                    <a:endParaRPr kumimoji="0" lang="en-US" sz="1400" b="1" i="0" u="none" strike="noStrike" kern="1200" cap="none" spc="0" normalizeH="0" baseline="0" noProof="0" dirty="0">
                      <a:ln>
                        <a:noFill/>
                      </a:ln>
                      <a:solidFill>
                        <a:srgbClr val="00B050"/>
                      </a:solidFill>
                      <a:effectLst/>
                      <a:uLnTx/>
                      <a:uFillTx/>
                      <a:latin typeface="Microsoft Sans Serif"/>
                      <a:ea typeface="+mn-ea"/>
                      <a:cs typeface="Microsoft Sans Serif" panose="020B0604020202020204" pitchFamily="34" charset="0"/>
                    </a:endParaRPr>
                  </a:p>
                </p:txBody>
              </p:sp>
            </mc:Choice>
            <mc:Fallback xmlns="">
              <p:sp>
                <p:nvSpPr>
                  <p:cNvPr id="74" name="TextBox 73">
                    <a:extLst>
                      <a:ext uri="{FF2B5EF4-FFF2-40B4-BE49-F238E27FC236}">
                        <a16:creationId xmlns:a16="http://schemas.microsoft.com/office/drawing/2014/main" id="{1B09D434-BBB3-44A7-1B57-7017FE4A82D2}"/>
                      </a:ext>
                    </a:extLst>
                  </p:cNvPr>
                  <p:cNvSpPr txBox="1">
                    <a:spLocks noRot="1" noChangeAspect="1" noMove="1" noResize="1" noEditPoints="1" noAdjustHandles="1" noChangeArrowheads="1" noChangeShapeType="1" noTextEdit="1"/>
                  </p:cNvSpPr>
                  <p:nvPr/>
                </p:nvSpPr>
                <p:spPr>
                  <a:xfrm>
                    <a:off x="2491132" y="4901744"/>
                    <a:ext cx="725946" cy="243733"/>
                  </a:xfrm>
                  <a:prstGeom prst="rect">
                    <a:avLst/>
                  </a:prstGeom>
                  <a:blipFill>
                    <a:blip r:embed="rId22"/>
                    <a:stretch>
                      <a:fillRect b="-8824"/>
                    </a:stretch>
                  </a:blipFill>
                </p:spPr>
                <p:txBody>
                  <a:bodyPr/>
                  <a:lstStyle/>
                  <a:p>
                    <a:r>
                      <a:rPr lang="en-US">
                        <a:noFill/>
                      </a:rPr>
                      <a:t> </a:t>
                    </a:r>
                  </a:p>
                </p:txBody>
              </p:sp>
            </mc:Fallback>
          </mc:AlternateContent>
          <p:cxnSp>
            <p:nvCxnSpPr>
              <p:cNvPr id="75" name="Straight Connector 74">
                <a:extLst>
                  <a:ext uri="{FF2B5EF4-FFF2-40B4-BE49-F238E27FC236}">
                    <a16:creationId xmlns:a16="http://schemas.microsoft.com/office/drawing/2014/main" id="{D1DF3336-9170-DEFA-6064-0F1E90F6D46F}"/>
                  </a:ext>
                </a:extLst>
              </p:cNvPr>
              <p:cNvCxnSpPr>
                <a:cxnSpLocks noChangeAspect="1"/>
              </p:cNvCxnSpPr>
              <p:nvPr/>
            </p:nvCxnSpPr>
            <p:spPr>
              <a:xfrm rot="19680000" flipV="1">
                <a:off x="4322086" y="4189089"/>
                <a:ext cx="118872" cy="118872"/>
              </a:xfrm>
              <a:prstGeom prst="line">
                <a:avLst/>
              </a:prstGeom>
              <a:ln w="25400" cap="rnd">
                <a:solidFill>
                  <a:srgbClr val="C00000"/>
                </a:solidFill>
                <a:prstDash val="solid"/>
                <a:round/>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76" name="TextBox 75">
              <a:extLst>
                <a:ext uri="{FF2B5EF4-FFF2-40B4-BE49-F238E27FC236}">
                  <a16:creationId xmlns:a16="http://schemas.microsoft.com/office/drawing/2014/main" id="{396A1BFD-C26B-55DD-F9F8-E59C8F248552}"/>
                </a:ext>
              </a:extLst>
            </p:cNvPr>
            <p:cNvSpPr txBox="1"/>
            <p:nvPr/>
          </p:nvSpPr>
          <p:spPr>
            <a:xfrm>
              <a:off x="6446881" y="3166603"/>
              <a:ext cx="2956997" cy="295466"/>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6">
                      <a:lumMod val="50000"/>
                    </a:schemeClr>
                  </a:solidFill>
                  <a:effectLst/>
                  <a:uLnTx/>
                  <a:uFillTx/>
                  <a:latin typeface="Microsoft Sans Serif"/>
                  <a:ea typeface="+mn-ea"/>
                  <a:cs typeface="Microsoft Sans Serif" panose="020B0604020202020204" pitchFamily="34" charset="0"/>
                </a:rPr>
                <a:t>Cellular unicast RVs</a:t>
              </a:r>
            </a:p>
          </p:txBody>
        </p:sp>
      </p:grpSp>
      <p:grpSp>
        <p:nvGrpSpPr>
          <p:cNvPr id="10" name="Group 9">
            <a:extLst>
              <a:ext uri="{FF2B5EF4-FFF2-40B4-BE49-F238E27FC236}">
                <a16:creationId xmlns:a16="http://schemas.microsoft.com/office/drawing/2014/main" id="{40284985-4A15-FFEC-34DF-93D6B0791F6E}"/>
              </a:ext>
            </a:extLst>
          </p:cNvPr>
          <p:cNvGrpSpPr/>
          <p:nvPr/>
        </p:nvGrpSpPr>
        <p:grpSpPr>
          <a:xfrm>
            <a:off x="6894414" y="1591135"/>
            <a:ext cx="4989734" cy="1492411"/>
            <a:chOff x="6894414" y="1591135"/>
            <a:chExt cx="4989734" cy="1492411"/>
          </a:xfrm>
        </p:grpSpPr>
        <p:sp>
          <p:nvSpPr>
            <p:cNvPr id="78" name="Rectangle: Rounded Corners 77">
              <a:extLst>
                <a:ext uri="{FF2B5EF4-FFF2-40B4-BE49-F238E27FC236}">
                  <a16:creationId xmlns:a16="http://schemas.microsoft.com/office/drawing/2014/main" id="{B347DFCC-DF15-FEC2-B56B-4818362E1748}"/>
                </a:ext>
              </a:extLst>
            </p:cNvPr>
            <p:cNvSpPr/>
            <p:nvPr/>
          </p:nvSpPr>
          <p:spPr>
            <a:xfrm>
              <a:off x="6894414" y="1960755"/>
              <a:ext cx="4989734" cy="1122791"/>
            </a:xfrm>
            <a:prstGeom prst="roundRect">
              <a:avLst/>
            </a:prstGeom>
            <a:solidFill>
              <a:schemeClr val="accent2">
                <a:lumMod val="20000"/>
                <a:lumOff val="80000"/>
              </a:schemeClr>
            </a:solidFill>
            <a:ln>
              <a:noFill/>
            </a:ln>
            <a:scene3d>
              <a:camera prst="orthographicFront"/>
              <a:lightRig rig="threePt" dir="t"/>
            </a:scene3d>
            <a:sp3d>
              <a:bevelT w="139700" h="139700" prst="divot"/>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79" name="TextBox 78">
              <a:extLst>
                <a:ext uri="{FF2B5EF4-FFF2-40B4-BE49-F238E27FC236}">
                  <a16:creationId xmlns:a16="http://schemas.microsoft.com/office/drawing/2014/main" id="{14970651-ADCB-6A99-5222-946D34BE3A70}"/>
                </a:ext>
              </a:extLst>
            </p:cNvPr>
            <p:cNvSpPr txBox="1"/>
            <p:nvPr/>
          </p:nvSpPr>
          <p:spPr>
            <a:xfrm>
              <a:off x="7464432" y="1591135"/>
              <a:ext cx="3996222"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53DC"/>
                  </a:solidFill>
                  <a:effectLst/>
                  <a:uLnTx/>
                  <a:uFillTx/>
                  <a:latin typeface="Aptos" panose="020B0004020202020204" pitchFamily="34" charset="0"/>
                  <a:ea typeface="+mn-ea"/>
                  <a:cs typeface="Microsoft Sans Serif" panose="020B0604020202020204" pitchFamily="34" charset="0"/>
                </a:rPr>
                <a:t>Firmware configuration</a:t>
              </a:r>
            </a:p>
          </p:txBody>
        </p:sp>
        <p:sp>
          <p:nvSpPr>
            <p:cNvPr id="80" name="Rectangle: Rounded Corners 79">
              <a:extLst>
                <a:ext uri="{FF2B5EF4-FFF2-40B4-BE49-F238E27FC236}">
                  <a16:creationId xmlns:a16="http://schemas.microsoft.com/office/drawing/2014/main" id="{B115991C-2567-1A90-E0B1-91E21CD7517A}"/>
                </a:ext>
              </a:extLst>
            </p:cNvPr>
            <p:cNvSpPr/>
            <p:nvPr/>
          </p:nvSpPr>
          <p:spPr>
            <a:xfrm>
              <a:off x="8672366" y="2155819"/>
              <a:ext cx="1369134" cy="695667"/>
            </a:xfrm>
            <a:prstGeom prst="roundRect">
              <a:avLst/>
            </a:prstGeom>
            <a:solidFill>
              <a:schemeClr val="accent6"/>
            </a:solidFill>
            <a:ln>
              <a:solidFill>
                <a:schemeClr val="accent1">
                  <a:tint val="40000"/>
                  <a:hueOff val="0"/>
                  <a:satOff val="0"/>
                  <a:lumOff val="0"/>
                </a:schemeClr>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161E"/>
                  </a:solidFill>
                  <a:effectLst/>
                  <a:uLnTx/>
                  <a:uFillTx/>
                  <a:latin typeface="Microsoft Sans Serif"/>
                  <a:ea typeface="+mn-ea"/>
                  <a:cs typeface="Microsoft Sans Serif" panose="020B0604020202020204" pitchFamily="34" charset="0"/>
                </a:rPr>
                <a:t>HW</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161E"/>
                  </a:solidFill>
                  <a:effectLst/>
                  <a:uLnTx/>
                  <a:uFillTx/>
                  <a:latin typeface="Microsoft Sans Serif"/>
                  <a:ea typeface="+mn-ea"/>
                  <a:cs typeface="Microsoft Sans Serif" panose="020B0604020202020204" pitchFamily="34" charset="0"/>
                </a:rPr>
                <a:t>HARQ Buffer</a:t>
              </a:r>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07135DBE-3792-DA2B-8C4E-404AC4A728E1}"/>
                    </a:ext>
                  </a:extLst>
                </p:cNvPr>
                <p:cNvSpPr txBox="1"/>
                <p:nvPr/>
              </p:nvSpPr>
              <p:spPr>
                <a:xfrm>
                  <a:off x="6954568" y="2001400"/>
                  <a:ext cx="1407648" cy="1004506"/>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Microsoft Sans Serif"/>
                      <a:ea typeface="+mn-ea"/>
                      <a:cs typeface="Microsoft Sans Serif" panose="020B0604020202020204" pitchFamily="34" charset="0"/>
                    </a:rPr>
                    <a:t>Input config</a:t>
                  </a:r>
                </a:p>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endParaRP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Start pointer </a:t>
                  </a:r>
                  <a14:m>
                    <m:oMath xmlns:m="http://schemas.openxmlformats.org/officeDocument/2006/math">
                      <m:sSub>
                        <m:sSubPr>
                          <m:ctrlPr>
                            <a:rPr kumimoji="0" lang="en-US" sz="16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ctrlPr>
                        </m:sSubPr>
                        <m:e>
                          <m:r>
                            <a:rPr kumimoji="0" lang="en-US" sz="16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t>𝑘</m:t>
                          </m:r>
                        </m:e>
                        <m:sub>
                          <m:r>
                            <a:rPr kumimoji="0" lang="en-US" sz="16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t>0</m:t>
                          </m:r>
                        </m:sub>
                      </m:sSub>
                    </m:oMath>
                  </a14:m>
                  <a:endPar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endParaRP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 bits </a:t>
                  </a:r>
                  <a14:m>
                    <m:oMath xmlns:m="http://schemas.openxmlformats.org/officeDocument/2006/math">
                      <m:r>
                        <a:rPr kumimoji="0" lang="en-US" sz="16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t>𝐸</m:t>
                      </m:r>
                    </m:oMath>
                  </a14:m>
                  <a:endPar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endParaRPr>
                </a:p>
              </p:txBody>
            </p:sp>
          </mc:Choice>
          <mc:Fallback xmlns="">
            <p:sp>
              <p:nvSpPr>
                <p:cNvPr id="81" name="TextBox 80">
                  <a:extLst>
                    <a:ext uri="{FF2B5EF4-FFF2-40B4-BE49-F238E27FC236}">
                      <a16:creationId xmlns:a16="http://schemas.microsoft.com/office/drawing/2014/main" id="{07135DBE-3792-DA2B-8C4E-404AC4A728E1}"/>
                    </a:ext>
                  </a:extLst>
                </p:cNvPr>
                <p:cNvSpPr txBox="1">
                  <a:spLocks noRot="1" noChangeAspect="1" noMove="1" noResize="1" noEditPoints="1" noAdjustHandles="1" noChangeArrowheads="1" noChangeShapeType="1" noTextEdit="1"/>
                </p:cNvSpPr>
                <p:nvPr/>
              </p:nvSpPr>
              <p:spPr>
                <a:xfrm>
                  <a:off x="6954568" y="2001400"/>
                  <a:ext cx="1407648" cy="1004506"/>
                </a:xfrm>
                <a:prstGeom prst="rect">
                  <a:avLst/>
                </a:prstGeom>
                <a:blipFill>
                  <a:blip r:embed="rId23"/>
                  <a:stretch>
                    <a:fillRect l="-7792" t="-8485" r="-2165" b="-12121"/>
                  </a:stretch>
                </a:blipFill>
              </p:spPr>
              <p:txBody>
                <a:bodyPr/>
                <a:lstStyle/>
                <a:p>
                  <a:r>
                    <a:rPr lang="en-US">
                      <a:noFill/>
                    </a:rPr>
                    <a:t> </a:t>
                  </a:r>
                </a:p>
              </p:txBody>
            </p:sp>
          </mc:Fallback>
        </mc:AlternateContent>
        <p:cxnSp>
          <p:nvCxnSpPr>
            <p:cNvPr id="82" name="Straight Arrow Connector 81">
              <a:extLst>
                <a:ext uri="{FF2B5EF4-FFF2-40B4-BE49-F238E27FC236}">
                  <a16:creationId xmlns:a16="http://schemas.microsoft.com/office/drawing/2014/main" id="{365ADA81-7CD5-D9C9-CF5B-58E70008AC7B}"/>
                </a:ext>
              </a:extLst>
            </p:cNvPr>
            <p:cNvCxnSpPr>
              <a:stCxn id="81" idx="3"/>
              <a:endCxn id="80" idx="1"/>
            </p:cNvCxnSpPr>
            <p:nvPr/>
          </p:nvCxnSpPr>
          <p:spPr>
            <a:xfrm>
              <a:off x="8362216" y="2503653"/>
              <a:ext cx="310150" cy="0"/>
            </a:xfrm>
            <a:prstGeom prst="straightConnector1">
              <a:avLst/>
            </a:prstGeom>
            <a:ln cmpd="dbl">
              <a:headEnd type="none" w="med" len="sm"/>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572C0FD2-8891-2277-998C-F9DA0B781B55}"/>
                    </a:ext>
                  </a:extLst>
                </p:cNvPr>
                <p:cNvSpPr txBox="1"/>
                <p:nvPr/>
              </p:nvSpPr>
              <p:spPr>
                <a:xfrm>
                  <a:off x="10451795" y="1997648"/>
                  <a:ext cx="1407648" cy="1004506"/>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Microsoft Sans Serif"/>
                      <a:ea typeface="+mn-ea"/>
                      <a:cs typeface="Microsoft Sans Serif" panose="020B0604020202020204" pitchFamily="34" charset="0"/>
                    </a:rPr>
                    <a:t>Output</a:t>
                  </a:r>
                </a:p>
                <a:p>
                  <a:pPr marL="0" marR="0" lvl="0" indent="0" algn="l" defTabSz="914400" rtl="0" eaLnBrk="1" fontAlgn="auto" latinLnBrk="0" hangingPunct="1">
                    <a:lnSpc>
                      <a:spcPct val="96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endParaRP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011010101…0 (</a:t>
                  </a:r>
                  <a14:m>
                    <m:oMath xmlns:m="http://schemas.openxmlformats.org/officeDocument/2006/math">
                      <m:r>
                        <a:rPr kumimoji="0" lang="en-US" sz="16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t>𝐸</m:t>
                      </m:r>
                    </m:oMath>
                  </a14:m>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 bits)</a:t>
                  </a:r>
                </a:p>
              </p:txBody>
            </p:sp>
          </mc:Choice>
          <mc:Fallback xmlns="">
            <p:sp>
              <p:nvSpPr>
                <p:cNvPr id="83" name="TextBox 82">
                  <a:extLst>
                    <a:ext uri="{FF2B5EF4-FFF2-40B4-BE49-F238E27FC236}">
                      <a16:creationId xmlns:a16="http://schemas.microsoft.com/office/drawing/2014/main" id="{572C0FD2-8891-2277-998C-F9DA0B781B55}"/>
                    </a:ext>
                  </a:extLst>
                </p:cNvPr>
                <p:cNvSpPr txBox="1">
                  <a:spLocks noRot="1" noChangeAspect="1" noMove="1" noResize="1" noEditPoints="1" noAdjustHandles="1" noChangeArrowheads="1" noChangeShapeType="1" noTextEdit="1"/>
                </p:cNvSpPr>
                <p:nvPr/>
              </p:nvSpPr>
              <p:spPr>
                <a:xfrm>
                  <a:off x="10451795" y="1997648"/>
                  <a:ext cx="1407648" cy="1004506"/>
                </a:xfrm>
                <a:prstGeom prst="rect">
                  <a:avLst/>
                </a:prstGeom>
                <a:blipFill>
                  <a:blip r:embed="rId24"/>
                  <a:stretch>
                    <a:fillRect l="-2174" t="-8537" r="-7826" b="-12195"/>
                  </a:stretch>
                </a:blipFill>
              </p:spPr>
              <p:txBody>
                <a:bodyPr/>
                <a:lstStyle/>
                <a:p>
                  <a:r>
                    <a:rPr lang="en-US">
                      <a:noFill/>
                    </a:rPr>
                    <a:t> </a:t>
                  </a:r>
                </a:p>
              </p:txBody>
            </p:sp>
          </mc:Fallback>
        </mc:AlternateContent>
        <p:cxnSp>
          <p:nvCxnSpPr>
            <p:cNvPr id="85" name="Straight Arrow Connector 84">
              <a:extLst>
                <a:ext uri="{FF2B5EF4-FFF2-40B4-BE49-F238E27FC236}">
                  <a16:creationId xmlns:a16="http://schemas.microsoft.com/office/drawing/2014/main" id="{622DE034-2D49-C8E1-DE8C-48FC114B1832}"/>
                </a:ext>
              </a:extLst>
            </p:cNvPr>
            <p:cNvCxnSpPr>
              <a:cxnSpLocks/>
              <a:stCxn id="80" idx="3"/>
              <a:endCxn id="83" idx="1"/>
            </p:cNvCxnSpPr>
            <p:nvPr/>
          </p:nvCxnSpPr>
          <p:spPr>
            <a:xfrm flipV="1">
              <a:off x="10041500" y="2499901"/>
              <a:ext cx="410295" cy="3752"/>
            </a:xfrm>
            <a:prstGeom prst="straightConnector1">
              <a:avLst/>
            </a:prstGeom>
            <a:ln cmpd="dbl">
              <a:headEnd type="none" w="med" len="sm"/>
              <a:tailEnd type="triangle"/>
            </a:ln>
          </p:spPr>
          <p:style>
            <a:lnRef idx="1">
              <a:schemeClr val="dk1"/>
            </a:lnRef>
            <a:fillRef idx="0">
              <a:schemeClr val="dk1"/>
            </a:fillRef>
            <a:effectRef idx="0">
              <a:schemeClr val="dk1"/>
            </a:effectRef>
            <a:fontRef idx="minor">
              <a:schemeClr val="tx1"/>
            </a:fontRef>
          </p:style>
        </p:cxnSp>
      </p:grpSp>
      <p:pic>
        <p:nvPicPr>
          <p:cNvPr id="86" name="Picture 85">
            <a:extLst>
              <a:ext uri="{FF2B5EF4-FFF2-40B4-BE49-F238E27FC236}">
                <a16:creationId xmlns:a16="http://schemas.microsoft.com/office/drawing/2014/main" id="{E3F3BF1F-1AF3-EA16-4692-51774109DF15}"/>
              </a:ext>
            </a:extLst>
          </p:cNvPr>
          <p:cNvPicPr>
            <a:picLocks noChangeAspect="1"/>
          </p:cNvPicPr>
          <p:nvPr/>
        </p:nvPicPr>
        <p:blipFill>
          <a:blip r:embed="rId25"/>
          <a:stretch>
            <a:fillRect/>
          </a:stretch>
        </p:blipFill>
        <p:spPr>
          <a:xfrm>
            <a:off x="9059634" y="6160590"/>
            <a:ext cx="267270" cy="263029"/>
          </a:xfrm>
          <a:prstGeom prst="rect">
            <a:avLst/>
          </a:prstGeom>
        </p:spPr>
      </p:pic>
      <p:sp>
        <p:nvSpPr>
          <p:cNvPr id="87" name="TextBox 86">
            <a:extLst>
              <a:ext uri="{FF2B5EF4-FFF2-40B4-BE49-F238E27FC236}">
                <a16:creationId xmlns:a16="http://schemas.microsoft.com/office/drawing/2014/main" id="{50536E4E-88C5-8F65-BFD8-B1FA16A59AF5}"/>
              </a:ext>
            </a:extLst>
          </p:cNvPr>
          <p:cNvSpPr txBox="1"/>
          <p:nvPr/>
        </p:nvSpPr>
        <p:spPr>
          <a:xfrm>
            <a:off x="9478604" y="6185106"/>
            <a:ext cx="1231599"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Punctured bits</a:t>
            </a:r>
          </a:p>
        </p:txBody>
      </p:sp>
      <p:cxnSp>
        <p:nvCxnSpPr>
          <p:cNvPr id="6" name="Straight Arrow Connector 5">
            <a:extLst>
              <a:ext uri="{FF2B5EF4-FFF2-40B4-BE49-F238E27FC236}">
                <a16:creationId xmlns:a16="http://schemas.microsoft.com/office/drawing/2014/main" id="{08B7A711-8D2A-E748-E62F-3D6A9F4F4510}"/>
              </a:ext>
            </a:extLst>
          </p:cNvPr>
          <p:cNvCxnSpPr/>
          <p:nvPr/>
        </p:nvCxnSpPr>
        <p:spPr>
          <a:xfrm>
            <a:off x="406074" y="5798640"/>
            <a:ext cx="5774344" cy="0"/>
          </a:xfrm>
          <a:prstGeom prst="straightConnector1">
            <a:avLst/>
          </a:prstGeom>
          <a:ln w="25400">
            <a:headEnd type="triangle"/>
            <a:tailEnd type="triangle"/>
          </a:ln>
        </p:spPr>
        <p:style>
          <a:lnRef idx="1">
            <a:schemeClr val="accent5"/>
          </a:lnRef>
          <a:fillRef idx="0">
            <a:schemeClr val="accent5"/>
          </a:fillRef>
          <a:effectRef idx="0">
            <a:schemeClr val="accent5"/>
          </a:effectRef>
          <a:fontRef idx="minor">
            <a:schemeClr val="tx1"/>
          </a:fontRef>
        </p:style>
      </p:cxnSp>
      <p:sp>
        <p:nvSpPr>
          <p:cNvPr id="8" name="TextBox 7">
            <a:extLst>
              <a:ext uri="{FF2B5EF4-FFF2-40B4-BE49-F238E27FC236}">
                <a16:creationId xmlns:a16="http://schemas.microsoft.com/office/drawing/2014/main" id="{1D7A7767-886E-F1F4-DE60-A8771775B48E}"/>
              </a:ext>
            </a:extLst>
          </p:cNvPr>
          <p:cNvSpPr txBox="1"/>
          <p:nvPr/>
        </p:nvSpPr>
        <p:spPr>
          <a:xfrm>
            <a:off x="1294916" y="5879592"/>
            <a:ext cx="4446081" cy="784612"/>
          </a:xfrm>
          <a:prstGeom prst="roundRect">
            <a:avLst/>
          </a:prstGeom>
          <a:ln w="38100" cmpd="dbl">
            <a:solidFill>
              <a:schemeClr val="accent3"/>
            </a:solidFill>
          </a:ln>
          <a:scene3d>
            <a:camera prst="orthographicFront"/>
            <a:lightRig rig="threePt" dir="t"/>
          </a:scene3d>
          <a:sp3d>
            <a:bevelT/>
          </a:sp3d>
        </p:spPr>
        <p:txBody>
          <a:bodyPr wrap="square" lIns="0" tIns="0" rIns="0" bIns="0" rtlCol="0">
            <a:spAutoFit/>
          </a:bodyPr>
          <a:lstStyle/>
          <a:p>
            <a:pPr algn="ctr">
              <a:lnSpc>
                <a:spcPct val="96000"/>
              </a:lnSpc>
            </a:pPr>
            <a:r>
              <a:rPr lang="en-US" sz="2400" b="1" dirty="0">
                <a:solidFill>
                  <a:schemeClr val="accent3">
                    <a:lumMod val="50000"/>
                  </a:schemeClr>
                </a:solidFill>
                <a:latin typeface="Microsoft Sans Serif"/>
                <a:cs typeface="Microsoft Sans Serif" panose="020B0604020202020204" pitchFamily="34" charset="0"/>
              </a:rPr>
              <a:t>Time interleaving depth of</a:t>
            </a:r>
          </a:p>
          <a:p>
            <a:pPr algn="ctr">
              <a:lnSpc>
                <a:spcPct val="96000"/>
              </a:lnSpc>
            </a:pPr>
            <a:r>
              <a:rPr lang="en-US" sz="2400" b="1" dirty="0">
                <a:solidFill>
                  <a:schemeClr val="accent3">
                    <a:lumMod val="50000"/>
                  </a:schemeClr>
                </a:solidFill>
                <a:latin typeface="Microsoft Sans Serif"/>
                <a:cs typeface="Microsoft Sans Serif" panose="020B0604020202020204" pitchFamily="34" charset="0"/>
              </a:rPr>
              <a:t> 4 TBs x 4 RVs x 1 ms = 16 ms</a:t>
            </a:r>
          </a:p>
        </p:txBody>
      </p:sp>
    </p:spTree>
    <p:extLst>
      <p:ext uri="{BB962C8B-B14F-4D97-AF65-F5344CB8AC3E}">
        <p14:creationId xmlns:p14="http://schemas.microsoft.com/office/powerpoint/2010/main" val="47459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nodeType="with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fade">
                                      <p:cBhvr>
                                        <p:cTn id="46"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Graphic spid="77" grpId="0">
        <p:bldAsOne/>
      </p:bldGraphic>
      <p:bldP spid="13" grpId="0"/>
      <p:bldP spid="87"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9C74D-147E-AF0F-1935-6EB0354274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E26379-572C-A403-C16C-5722898DC246}"/>
              </a:ext>
            </a:extLst>
          </p:cNvPr>
          <p:cNvSpPr>
            <a:spLocks noGrp="1"/>
          </p:cNvSpPr>
          <p:nvPr>
            <p:ph type="title"/>
          </p:nvPr>
        </p:nvSpPr>
        <p:spPr/>
        <p:txBody>
          <a:bodyPr/>
          <a:lstStyle/>
          <a:p>
            <a:r>
              <a:rPr lang="en-US" dirty="0"/>
              <a:t>Performance analysis methodology</a:t>
            </a:r>
          </a:p>
        </p:txBody>
      </p:sp>
    </p:spTree>
    <p:extLst>
      <p:ext uri="{BB962C8B-B14F-4D97-AF65-F5344CB8AC3E}">
        <p14:creationId xmlns:p14="http://schemas.microsoft.com/office/powerpoint/2010/main" val="3573371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19565-EB9F-28DF-4125-5378F197A2E1}"/>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92802AF4-ECC3-C3C3-7833-0506048FDE47}"/>
              </a:ext>
            </a:extLst>
          </p:cNvPr>
          <p:cNvGrpSpPr>
            <a:grpSpLocks noChangeAspect="1"/>
          </p:cNvGrpSpPr>
          <p:nvPr/>
        </p:nvGrpSpPr>
        <p:grpSpPr>
          <a:xfrm>
            <a:off x="5518688" y="3077903"/>
            <a:ext cx="7029194" cy="4059386"/>
            <a:chOff x="5558763" y="2607962"/>
            <a:chExt cx="7863840" cy="4541396"/>
          </a:xfrm>
        </p:grpSpPr>
        <p:pic>
          <p:nvPicPr>
            <p:cNvPr id="14" name="Picture 13" descr="A blue and white sound waves&#10;&#10;AI-generated content may be incorrect.">
              <a:extLst>
                <a:ext uri="{FF2B5EF4-FFF2-40B4-BE49-F238E27FC236}">
                  <a16:creationId xmlns:a16="http://schemas.microsoft.com/office/drawing/2014/main" id="{3D2C92A1-50F9-A39F-8096-882874A8B6BE}"/>
                </a:ext>
              </a:extLst>
            </p:cNvPr>
            <p:cNvPicPr>
              <a:picLocks noChangeAspect="1"/>
            </p:cNvPicPr>
            <p:nvPr/>
          </p:nvPicPr>
          <p:blipFill>
            <a:blip r:embed="rId2">
              <a:clrChange>
                <a:clrFrom>
                  <a:srgbClr val="FFFFFF"/>
                </a:clrFrom>
                <a:clrTo>
                  <a:srgbClr val="FFFFFF">
                    <a:alpha val="0"/>
                  </a:srgbClr>
                </a:clrTo>
              </a:clrChange>
              <a:duotone>
                <a:prstClr val="black"/>
                <a:schemeClr val="tx2">
                  <a:tint val="45000"/>
                  <a:satMod val="400000"/>
                </a:schemeClr>
              </a:duotone>
            </a:blip>
            <a:stretch>
              <a:fillRect/>
            </a:stretch>
          </p:blipFill>
          <p:spPr>
            <a:xfrm>
              <a:off x="5558763" y="2746433"/>
              <a:ext cx="7863840" cy="4402925"/>
            </a:xfrm>
            <a:prstGeom prst="rect">
              <a:avLst/>
            </a:prstGeom>
          </p:spPr>
        </p:pic>
        <p:grpSp>
          <p:nvGrpSpPr>
            <p:cNvPr id="5" name="Group 4">
              <a:extLst>
                <a:ext uri="{FF2B5EF4-FFF2-40B4-BE49-F238E27FC236}">
                  <a16:creationId xmlns:a16="http://schemas.microsoft.com/office/drawing/2014/main" id="{3370ED71-3319-2962-BB85-939BA31DBD26}"/>
                </a:ext>
              </a:extLst>
            </p:cNvPr>
            <p:cNvGrpSpPr/>
            <p:nvPr/>
          </p:nvGrpSpPr>
          <p:grpSpPr>
            <a:xfrm>
              <a:off x="6569055" y="2607962"/>
              <a:ext cx="5240872" cy="4197908"/>
              <a:chOff x="6569055" y="2607962"/>
              <a:chExt cx="5240872" cy="4197908"/>
            </a:xfrm>
          </p:grpSpPr>
          <p:sp>
            <p:nvSpPr>
              <p:cNvPr id="16" name="TextBox 15">
                <a:extLst>
                  <a:ext uri="{FF2B5EF4-FFF2-40B4-BE49-F238E27FC236}">
                    <a16:creationId xmlns:a16="http://schemas.microsoft.com/office/drawing/2014/main" id="{138D2EFC-5C4E-6A49-A525-B086211AA519}"/>
                  </a:ext>
                </a:extLst>
              </p:cNvPr>
              <p:cNvSpPr txBox="1"/>
              <p:nvPr/>
            </p:nvSpPr>
            <p:spPr>
              <a:xfrm>
                <a:off x="7180836" y="2607962"/>
                <a:ext cx="3596696"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3161E"/>
                    </a:solidFill>
                    <a:effectLst/>
                    <a:uLnTx/>
                    <a:uFillTx/>
                    <a:latin typeface="Aptos" panose="020B0004020202020204" pitchFamily="34" charset="0"/>
                    <a:ea typeface="+mn-ea"/>
                    <a:cs typeface="Microsoft Sans Serif" panose="020B0604020202020204" pitchFamily="34" charset="0"/>
                  </a:rPr>
                  <a:t>ATSC 3.0</a:t>
                </a:r>
              </a:p>
            </p:txBody>
          </p:sp>
          <p:cxnSp>
            <p:nvCxnSpPr>
              <p:cNvPr id="26" name="Straight Arrow Connector 25">
                <a:extLst>
                  <a:ext uri="{FF2B5EF4-FFF2-40B4-BE49-F238E27FC236}">
                    <a16:creationId xmlns:a16="http://schemas.microsoft.com/office/drawing/2014/main" id="{1203BA0D-03A8-BF91-C31D-535EF42A9827}"/>
                  </a:ext>
                </a:extLst>
              </p:cNvPr>
              <p:cNvCxnSpPr>
                <a:cxnSpLocks/>
              </p:cNvCxnSpPr>
              <p:nvPr/>
            </p:nvCxnSpPr>
            <p:spPr>
              <a:xfrm>
                <a:off x="6961064" y="3295781"/>
                <a:ext cx="4394741" cy="0"/>
              </a:xfrm>
              <a:prstGeom prst="straightConnector1">
                <a:avLst/>
              </a:prstGeom>
              <a:ln w="12700" cap="rnd">
                <a:solidFill>
                  <a:srgbClr val="C00000"/>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22DB050-148E-1318-D6E1-9937C3755734}"/>
                  </a:ext>
                </a:extLst>
              </p:cNvPr>
              <p:cNvSpPr txBox="1"/>
              <p:nvPr/>
            </p:nvSpPr>
            <p:spPr>
              <a:xfrm>
                <a:off x="8207575" y="6541459"/>
                <a:ext cx="2264616" cy="26441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rPr>
                  <a:t>2.8% Total </a:t>
                </a:r>
                <a:r>
                  <a:rPr kumimoji="0" lang="en-US" sz="1600" b="0" i="0" u="none" strike="noStrike" kern="1200" cap="none" spc="0" normalizeH="0" baseline="0" noProof="0" dirty="0" err="1">
                    <a:ln>
                      <a:noFill/>
                    </a:ln>
                    <a:solidFill>
                      <a:srgbClr val="C00000"/>
                    </a:solidFill>
                    <a:effectLst/>
                    <a:uLnTx/>
                    <a:uFillTx/>
                    <a:latin typeface="Aptos" panose="020B0004020202020204" pitchFamily="34" charset="0"/>
                    <a:ea typeface="+mn-ea"/>
                    <a:cs typeface="Microsoft Sans Serif" panose="020B0604020202020204" pitchFamily="34" charset="0"/>
                  </a:rPr>
                  <a:t>guarband</a:t>
                </a:r>
                <a:endParaRPr kumimoji="0" lang="en-US" sz="16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endParaRPr>
              </a:p>
            </p:txBody>
          </p:sp>
          <p:cxnSp>
            <p:nvCxnSpPr>
              <p:cNvPr id="50" name="Connector: Elbow 49">
                <a:extLst>
                  <a:ext uri="{FF2B5EF4-FFF2-40B4-BE49-F238E27FC236}">
                    <a16:creationId xmlns:a16="http://schemas.microsoft.com/office/drawing/2014/main" id="{22ECF8EC-E9D3-70AE-DE95-E213CAC474DF}"/>
                  </a:ext>
                </a:extLst>
              </p:cNvPr>
              <p:cNvCxnSpPr>
                <a:cxnSpLocks/>
                <a:stCxn id="49" idx="0"/>
                <a:endCxn id="53" idx="2"/>
              </p:cNvCxnSpPr>
              <p:nvPr/>
            </p:nvCxnSpPr>
            <p:spPr>
              <a:xfrm rot="16200000" flipV="1">
                <a:off x="7952432" y="5154008"/>
                <a:ext cx="221116" cy="2553788"/>
              </a:xfrm>
              <a:prstGeom prst="bentConnector3">
                <a:avLst>
                  <a:gd name="adj1" fmla="val 50000"/>
                </a:avLst>
              </a:prstGeom>
              <a:ln w="12700" cap="rnd">
                <a:solidFill>
                  <a:srgbClr val="C00000"/>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878793E-2154-ADF2-29B3-FC5A22A8911B}"/>
                  </a:ext>
                </a:extLst>
              </p:cNvPr>
              <p:cNvGrpSpPr/>
              <p:nvPr/>
            </p:nvGrpSpPr>
            <p:grpSpPr>
              <a:xfrm>
                <a:off x="6569055" y="6157863"/>
                <a:ext cx="380987" cy="162480"/>
                <a:chOff x="515938" y="6118389"/>
                <a:chExt cx="723626" cy="162480"/>
              </a:xfrm>
            </p:grpSpPr>
            <p:cxnSp>
              <p:nvCxnSpPr>
                <p:cNvPr id="52" name="Straight Arrow Connector 51">
                  <a:extLst>
                    <a:ext uri="{FF2B5EF4-FFF2-40B4-BE49-F238E27FC236}">
                      <a16:creationId xmlns:a16="http://schemas.microsoft.com/office/drawing/2014/main" id="{36050990-EC69-67DC-B687-C1BC2D327248}"/>
                    </a:ext>
                  </a:extLst>
                </p:cNvPr>
                <p:cNvCxnSpPr>
                  <a:cxnSpLocks/>
                </p:cNvCxnSpPr>
                <p:nvPr/>
              </p:nvCxnSpPr>
              <p:spPr>
                <a:xfrm>
                  <a:off x="515938" y="6236339"/>
                  <a:ext cx="723626" cy="0"/>
                </a:xfrm>
                <a:prstGeom prst="straightConnector1">
                  <a:avLst/>
                </a:prstGeom>
                <a:ln w="12700" cap="rnd">
                  <a:solidFill>
                    <a:srgbClr val="C00000"/>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A5ECD53-2F30-8ACE-4D5A-6BF28A5B71EC}"/>
                    </a:ext>
                  </a:extLst>
                </p:cNvPr>
                <p:cNvSpPr txBox="1"/>
                <p:nvPr/>
              </p:nvSpPr>
              <p:spPr>
                <a:xfrm>
                  <a:off x="877751" y="6118389"/>
                  <a:ext cx="100843" cy="162480"/>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rPr>
                    <a:t>.</a:t>
                  </a:r>
                </a:p>
              </p:txBody>
            </p:sp>
          </p:grpSp>
          <p:grpSp>
            <p:nvGrpSpPr>
              <p:cNvPr id="54" name="Group 53">
                <a:extLst>
                  <a:ext uri="{FF2B5EF4-FFF2-40B4-BE49-F238E27FC236}">
                    <a16:creationId xmlns:a16="http://schemas.microsoft.com/office/drawing/2014/main" id="{6B6A4B62-DD1C-5AA3-7BD1-C73C1C0837D1}"/>
                  </a:ext>
                </a:extLst>
              </p:cNvPr>
              <p:cNvGrpSpPr/>
              <p:nvPr/>
            </p:nvGrpSpPr>
            <p:grpSpPr>
              <a:xfrm>
                <a:off x="11462757" y="6162137"/>
                <a:ext cx="347170" cy="162480"/>
                <a:chOff x="4947958" y="6050305"/>
                <a:chExt cx="723626" cy="162480"/>
              </a:xfrm>
            </p:grpSpPr>
            <p:cxnSp>
              <p:nvCxnSpPr>
                <p:cNvPr id="55" name="Straight Arrow Connector 54">
                  <a:extLst>
                    <a:ext uri="{FF2B5EF4-FFF2-40B4-BE49-F238E27FC236}">
                      <a16:creationId xmlns:a16="http://schemas.microsoft.com/office/drawing/2014/main" id="{088C3B14-881E-A9DF-D9C4-7D4552FFA48E}"/>
                    </a:ext>
                  </a:extLst>
                </p:cNvPr>
                <p:cNvCxnSpPr>
                  <a:cxnSpLocks/>
                </p:cNvCxnSpPr>
                <p:nvPr/>
              </p:nvCxnSpPr>
              <p:spPr>
                <a:xfrm>
                  <a:off x="4947958" y="6165073"/>
                  <a:ext cx="723626" cy="0"/>
                </a:xfrm>
                <a:prstGeom prst="straightConnector1">
                  <a:avLst/>
                </a:prstGeom>
                <a:ln w="12700" cap="rnd">
                  <a:solidFill>
                    <a:srgbClr val="C00000"/>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7C2AE9C-A769-CF07-420B-FCD9BA9657C2}"/>
                    </a:ext>
                  </a:extLst>
                </p:cNvPr>
                <p:cNvSpPr txBox="1"/>
                <p:nvPr/>
              </p:nvSpPr>
              <p:spPr>
                <a:xfrm>
                  <a:off x="5309771" y="6050305"/>
                  <a:ext cx="100843" cy="162480"/>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rPr>
                    <a:t>.</a:t>
                  </a:r>
                </a:p>
              </p:txBody>
            </p:sp>
          </p:grpSp>
          <p:cxnSp>
            <p:nvCxnSpPr>
              <p:cNvPr id="57" name="Connector: Elbow 56">
                <a:extLst>
                  <a:ext uri="{FF2B5EF4-FFF2-40B4-BE49-F238E27FC236}">
                    <a16:creationId xmlns:a16="http://schemas.microsoft.com/office/drawing/2014/main" id="{F2180B9F-CB97-22E8-0B39-9ECA2050D579}"/>
                  </a:ext>
                </a:extLst>
              </p:cNvPr>
              <p:cNvCxnSpPr>
                <a:cxnSpLocks/>
                <a:stCxn id="49" idx="0"/>
                <a:endCxn id="56" idx="2"/>
              </p:cNvCxnSpPr>
              <p:nvPr/>
            </p:nvCxnSpPr>
            <p:spPr>
              <a:xfrm rot="5400000" flipH="1" flipV="1">
                <a:off x="10391787" y="5272714"/>
                <a:ext cx="216842" cy="2320649"/>
              </a:xfrm>
              <a:prstGeom prst="bentConnector3">
                <a:avLst>
                  <a:gd name="adj1" fmla="val 50000"/>
                </a:avLst>
              </a:prstGeom>
              <a:ln w="12700" cap="rnd">
                <a:solidFill>
                  <a:srgbClr val="C00000"/>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50477BF-E71A-D20F-725C-9F81C63B45B2}"/>
                  </a:ext>
                </a:extLst>
              </p:cNvPr>
              <p:cNvSpPr txBox="1"/>
              <p:nvPr/>
            </p:nvSpPr>
            <p:spPr>
              <a:xfrm>
                <a:off x="7569028" y="2980013"/>
                <a:ext cx="3879271" cy="26441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rPr>
                  <a:t>6913 payload + pilot tones (7.78 MHz)</a:t>
                </a:r>
              </a:p>
            </p:txBody>
          </p:sp>
          <p:sp>
            <p:nvSpPr>
              <p:cNvPr id="60" name="TextBox 59">
                <a:extLst>
                  <a:ext uri="{FF2B5EF4-FFF2-40B4-BE49-F238E27FC236}">
                    <a16:creationId xmlns:a16="http://schemas.microsoft.com/office/drawing/2014/main" id="{D2B56CA4-37A7-DB43-99F5-72599A3CE0AA}"/>
                  </a:ext>
                </a:extLst>
              </p:cNvPr>
              <p:cNvSpPr txBox="1"/>
              <p:nvPr/>
            </p:nvSpPr>
            <p:spPr>
              <a:xfrm>
                <a:off x="10390804" y="4400200"/>
                <a:ext cx="322839" cy="23634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a:t>
                </a:r>
              </a:p>
            </p:txBody>
          </p:sp>
        </p:grpSp>
      </p:grpSp>
      <mc:AlternateContent xmlns:mc="http://schemas.openxmlformats.org/markup-compatibility/2006" xmlns:a14="http://schemas.microsoft.com/office/drawing/2010/main">
        <mc:Choice Requires="a14">
          <p:sp>
            <p:nvSpPr>
              <p:cNvPr id="63" name="Content Placeholder 2">
                <a:extLst>
                  <a:ext uri="{FF2B5EF4-FFF2-40B4-BE49-F238E27FC236}">
                    <a16:creationId xmlns:a16="http://schemas.microsoft.com/office/drawing/2014/main" id="{270EE52E-52A0-B612-8F19-26DF9A4FCA24}"/>
                  </a:ext>
                </a:extLst>
              </p:cNvPr>
              <p:cNvSpPr>
                <a:spLocks noGrp="1"/>
              </p:cNvSpPr>
              <p:nvPr>
                <p:ph idx="1"/>
              </p:nvPr>
            </p:nvSpPr>
            <p:spPr>
              <a:xfrm>
                <a:off x="206753" y="1820860"/>
                <a:ext cx="11603171" cy="4344989"/>
              </a:xfrm>
            </p:spPr>
            <p:txBody>
              <a:bodyPr/>
              <a:lstStyle/>
              <a:p>
                <a:r>
                  <a:rPr lang="en-US" b="1" dirty="0">
                    <a:solidFill>
                      <a:srgbClr val="C00000"/>
                    </a:solidFill>
                  </a:rPr>
                  <a:t>Different useful BW in 5GB and ATSC 3.0</a:t>
                </a:r>
                <a:r>
                  <a:rPr lang="en-US" dirty="0"/>
                  <a:t>, and </a:t>
                </a:r>
                <a:r>
                  <a:rPr lang="en-US" b="1" dirty="0">
                    <a:solidFill>
                      <a:srgbClr val="C00000"/>
                    </a:solidFill>
                  </a:rPr>
                  <a:t>LLS operate on an average SNR per tone</a:t>
                </a:r>
              </a:p>
              <a:p>
                <a:pPr lvl="1"/>
                <a:r>
                  <a:rPr lang="en-US" dirty="0"/>
                  <a:t>ATSC 3.0 power </a:t>
                </a:r>
                <a14:m>
                  <m:oMath xmlns:m="http://schemas.openxmlformats.org/officeDocument/2006/math">
                    <m:r>
                      <a:rPr lang="en-US" b="0" i="1" smtClean="0">
                        <a:latin typeface="Cambria Math" panose="02040503050406030204" pitchFamily="18" charset="0"/>
                        <a:ea typeface="Cambria Math" panose="02040503050406030204" pitchFamily="18" charset="0"/>
                      </a:rPr>
                      <m:t>↑</m:t>
                    </m:r>
                  </m:oMath>
                </a14:m>
                <a:r>
                  <a:rPr lang="en-US" dirty="0"/>
                  <a:t> for the same system (i.e. SNR) quality</a:t>
                </a:r>
              </a:p>
              <a:p>
                <a:r>
                  <a:rPr lang="en-US" b="1" dirty="0">
                    <a:solidFill>
                      <a:schemeClr val="accent1"/>
                    </a:solidFill>
                  </a:rPr>
                  <a:t>Measure performance over useful BW for each system </a:t>
                </a:r>
                <a:r>
                  <a:rPr lang="en-US" dirty="0"/>
                  <a:t>=&gt; ATSC 3.0 still has an advantage due to e.g. more frequency diversity and extra coding rate</a:t>
                </a:r>
              </a:p>
            </p:txBody>
          </p:sp>
        </mc:Choice>
        <mc:Fallback xmlns="">
          <p:sp>
            <p:nvSpPr>
              <p:cNvPr id="63" name="Content Placeholder 2">
                <a:extLst>
                  <a:ext uri="{FF2B5EF4-FFF2-40B4-BE49-F238E27FC236}">
                    <a16:creationId xmlns:a16="http://schemas.microsoft.com/office/drawing/2014/main" id="{270EE52E-52A0-B612-8F19-26DF9A4FCA24}"/>
                  </a:ext>
                </a:extLst>
              </p:cNvPr>
              <p:cNvSpPr>
                <a:spLocks noGrp="1" noRot="1" noChangeAspect="1" noMove="1" noResize="1" noEditPoints="1" noAdjustHandles="1" noChangeArrowheads="1" noChangeShapeType="1" noTextEdit="1"/>
              </p:cNvSpPr>
              <p:nvPr>
                <p:ph idx="1"/>
              </p:nvPr>
            </p:nvSpPr>
            <p:spPr>
              <a:xfrm>
                <a:off x="206753" y="1820860"/>
                <a:ext cx="11603171" cy="4344989"/>
              </a:xfrm>
              <a:blipFill>
                <a:blip r:embed="rId3"/>
                <a:stretch>
                  <a:fillRect l="-1261" t="-2247"/>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F51C0172-4C0E-F6A5-1485-7A0B00B5E993}"/>
              </a:ext>
            </a:extLst>
          </p:cNvPr>
          <p:cNvSpPr>
            <a:spLocks noGrp="1"/>
          </p:cNvSpPr>
          <p:nvPr>
            <p:ph type="title"/>
          </p:nvPr>
        </p:nvSpPr>
        <p:spPr/>
        <p:txBody>
          <a:bodyPr/>
          <a:lstStyle/>
          <a:p>
            <a:r>
              <a:rPr lang="en-US" dirty="0"/>
              <a:t>OFDM allocation within 8 MHz channel BW</a:t>
            </a:r>
          </a:p>
        </p:txBody>
      </p:sp>
      <p:sp>
        <p:nvSpPr>
          <p:cNvPr id="4" name="Text Placeholder 3">
            <a:extLst>
              <a:ext uri="{FF2B5EF4-FFF2-40B4-BE49-F238E27FC236}">
                <a16:creationId xmlns:a16="http://schemas.microsoft.com/office/drawing/2014/main" id="{A50FD0BE-0D87-D0F2-FDE2-BB64AB14D389}"/>
              </a:ext>
            </a:extLst>
          </p:cNvPr>
          <p:cNvSpPr>
            <a:spLocks noGrp="1"/>
          </p:cNvSpPr>
          <p:nvPr>
            <p:ph type="body" sz="quarter" idx="11"/>
          </p:nvPr>
        </p:nvSpPr>
        <p:spPr/>
        <p:txBody>
          <a:bodyPr/>
          <a:lstStyle/>
          <a:p>
            <a:endParaRPr lang="en-US"/>
          </a:p>
        </p:txBody>
      </p:sp>
      <p:cxnSp>
        <p:nvCxnSpPr>
          <p:cNvPr id="161" name="Straight Connector 160">
            <a:extLst>
              <a:ext uri="{FF2B5EF4-FFF2-40B4-BE49-F238E27FC236}">
                <a16:creationId xmlns:a16="http://schemas.microsoft.com/office/drawing/2014/main" id="{4A7C9F1D-179C-FC0A-65F4-835A7F81C725}"/>
              </a:ext>
            </a:extLst>
          </p:cNvPr>
          <p:cNvCxnSpPr>
            <a:cxnSpLocks/>
          </p:cNvCxnSpPr>
          <p:nvPr/>
        </p:nvCxnSpPr>
        <p:spPr>
          <a:xfrm>
            <a:off x="6122152" y="3201677"/>
            <a:ext cx="0" cy="3251750"/>
          </a:xfrm>
          <a:prstGeom prst="line">
            <a:avLst/>
          </a:prstGeom>
          <a:ln w="12700" cap="rnd">
            <a:solidFill>
              <a:schemeClr val="tx2"/>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B2C5DEF-CFEB-949D-D905-ACE02D9EC0B9}"/>
              </a:ext>
            </a:extLst>
          </p:cNvPr>
          <p:cNvGrpSpPr>
            <a:grpSpLocks noChangeAspect="1"/>
          </p:cNvGrpSpPr>
          <p:nvPr/>
        </p:nvGrpSpPr>
        <p:grpSpPr>
          <a:xfrm>
            <a:off x="906108" y="3098188"/>
            <a:ext cx="4608440" cy="3717541"/>
            <a:chOff x="515938" y="2607962"/>
            <a:chExt cx="5155646" cy="4158961"/>
          </a:xfrm>
        </p:grpSpPr>
        <p:sp>
          <p:nvSpPr>
            <p:cNvPr id="15" name="TextBox 14">
              <a:extLst>
                <a:ext uri="{FF2B5EF4-FFF2-40B4-BE49-F238E27FC236}">
                  <a16:creationId xmlns:a16="http://schemas.microsoft.com/office/drawing/2014/main" id="{481B9306-099F-BC04-BA34-EA36E67CD372}"/>
                </a:ext>
              </a:extLst>
            </p:cNvPr>
            <p:cNvSpPr txBox="1"/>
            <p:nvPr/>
          </p:nvSpPr>
          <p:spPr>
            <a:xfrm>
              <a:off x="1351262" y="2607962"/>
              <a:ext cx="3596696"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53DC"/>
                  </a:solidFill>
                  <a:effectLst/>
                  <a:uLnTx/>
                  <a:uFillTx/>
                  <a:latin typeface="Aptos" panose="020B0004020202020204" pitchFamily="34" charset="0"/>
                  <a:ea typeface="+mn-ea"/>
                  <a:cs typeface="Microsoft Sans Serif" panose="020B0604020202020204" pitchFamily="34" charset="0"/>
                </a:rPr>
                <a:t>5G Broadcast</a:t>
              </a:r>
            </a:p>
          </p:txBody>
        </p:sp>
        <p:cxnSp>
          <p:nvCxnSpPr>
            <p:cNvPr id="20" name="Straight Arrow Connector 19">
              <a:extLst>
                <a:ext uri="{FF2B5EF4-FFF2-40B4-BE49-F238E27FC236}">
                  <a16:creationId xmlns:a16="http://schemas.microsoft.com/office/drawing/2014/main" id="{3A00CDBC-7C3F-56B9-81DD-67E3C622572D}"/>
                </a:ext>
              </a:extLst>
            </p:cNvPr>
            <p:cNvCxnSpPr>
              <a:cxnSpLocks/>
            </p:cNvCxnSpPr>
            <p:nvPr/>
          </p:nvCxnSpPr>
          <p:spPr>
            <a:xfrm>
              <a:off x="1276215" y="3295781"/>
              <a:ext cx="3572079" cy="0"/>
            </a:xfrm>
            <a:prstGeom prst="straightConnector1">
              <a:avLst/>
            </a:prstGeom>
            <a:ln w="12700" cap="rnd">
              <a:solidFill>
                <a:srgbClr val="C00000"/>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A0AF027-622A-F2AA-69B9-18AF53DEC434}"/>
                </a:ext>
              </a:extLst>
            </p:cNvPr>
            <p:cNvSpPr txBox="1"/>
            <p:nvPr/>
          </p:nvSpPr>
          <p:spPr>
            <a:xfrm>
              <a:off x="1453833" y="2980014"/>
              <a:ext cx="3596695" cy="26441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rPr>
                <a:t>5760 PMCH + DMRS tones (7.2 MHz)</a:t>
              </a:r>
            </a:p>
          </p:txBody>
        </p:sp>
        <p:sp>
          <p:nvSpPr>
            <p:cNvPr id="33" name="TextBox 32">
              <a:extLst>
                <a:ext uri="{FF2B5EF4-FFF2-40B4-BE49-F238E27FC236}">
                  <a16:creationId xmlns:a16="http://schemas.microsoft.com/office/drawing/2014/main" id="{4E7ABC4E-BA4B-225E-4B7D-A1313DB41520}"/>
                </a:ext>
              </a:extLst>
            </p:cNvPr>
            <p:cNvSpPr txBox="1"/>
            <p:nvPr/>
          </p:nvSpPr>
          <p:spPr>
            <a:xfrm>
              <a:off x="2154458" y="6502512"/>
              <a:ext cx="2022783" cy="26441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rPr>
                <a:t>10% Total </a:t>
              </a:r>
              <a:r>
                <a:rPr kumimoji="0" lang="en-US" sz="1600" b="0" i="0" u="none" strike="noStrike" kern="1200" cap="none" spc="0" normalizeH="0" baseline="0" noProof="0" dirty="0" err="1">
                  <a:ln>
                    <a:noFill/>
                  </a:ln>
                  <a:solidFill>
                    <a:srgbClr val="C00000"/>
                  </a:solidFill>
                  <a:effectLst/>
                  <a:uLnTx/>
                  <a:uFillTx/>
                  <a:latin typeface="Aptos" panose="020B0004020202020204" pitchFamily="34" charset="0"/>
                  <a:ea typeface="+mn-ea"/>
                  <a:cs typeface="Microsoft Sans Serif" panose="020B0604020202020204" pitchFamily="34" charset="0"/>
                </a:rPr>
                <a:t>guarband</a:t>
              </a:r>
              <a:endParaRPr kumimoji="0" lang="en-US" sz="16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endParaRPr>
            </a:p>
          </p:txBody>
        </p:sp>
        <p:cxnSp>
          <p:nvCxnSpPr>
            <p:cNvPr id="40" name="Connector: Elbow 39">
              <a:extLst>
                <a:ext uri="{FF2B5EF4-FFF2-40B4-BE49-F238E27FC236}">
                  <a16:creationId xmlns:a16="http://schemas.microsoft.com/office/drawing/2014/main" id="{2EBF6C83-EBD5-EA13-5B27-91FF216BD02B}"/>
                </a:ext>
              </a:extLst>
            </p:cNvPr>
            <p:cNvCxnSpPr>
              <a:cxnSpLocks/>
              <a:stCxn id="33" idx="0"/>
              <a:endCxn id="41" idx="2"/>
            </p:cNvCxnSpPr>
            <p:nvPr/>
          </p:nvCxnSpPr>
          <p:spPr>
            <a:xfrm rot="16200000" flipV="1">
              <a:off x="1955926" y="5292589"/>
              <a:ext cx="182169" cy="2237677"/>
            </a:xfrm>
            <a:prstGeom prst="bentConnector3">
              <a:avLst>
                <a:gd name="adj1" fmla="val 50000"/>
              </a:avLst>
            </a:prstGeom>
            <a:ln w="12700" cap="rnd">
              <a:solidFill>
                <a:srgbClr val="C00000"/>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D33F0C96-11C9-C547-59BA-77C95D26E9DD}"/>
                </a:ext>
              </a:extLst>
            </p:cNvPr>
            <p:cNvGrpSpPr/>
            <p:nvPr/>
          </p:nvGrpSpPr>
          <p:grpSpPr>
            <a:xfrm>
              <a:off x="515938" y="6157863"/>
              <a:ext cx="723626" cy="162480"/>
              <a:chOff x="515938" y="6118389"/>
              <a:chExt cx="723626" cy="162480"/>
            </a:xfrm>
          </p:grpSpPr>
          <p:cxnSp>
            <p:nvCxnSpPr>
              <p:cNvPr id="18" name="Straight Arrow Connector 17">
                <a:extLst>
                  <a:ext uri="{FF2B5EF4-FFF2-40B4-BE49-F238E27FC236}">
                    <a16:creationId xmlns:a16="http://schemas.microsoft.com/office/drawing/2014/main" id="{3D4325A4-C594-A13F-7635-560AF28FC808}"/>
                  </a:ext>
                </a:extLst>
              </p:cNvPr>
              <p:cNvCxnSpPr>
                <a:cxnSpLocks/>
              </p:cNvCxnSpPr>
              <p:nvPr/>
            </p:nvCxnSpPr>
            <p:spPr>
              <a:xfrm>
                <a:off x="515938" y="6236339"/>
                <a:ext cx="723626" cy="0"/>
              </a:xfrm>
              <a:prstGeom prst="straightConnector1">
                <a:avLst/>
              </a:prstGeom>
              <a:ln w="12700" cap="rnd">
                <a:solidFill>
                  <a:srgbClr val="C00000"/>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44F1C55-8C39-3BEF-2AAE-324D41583590}"/>
                  </a:ext>
                </a:extLst>
              </p:cNvPr>
              <p:cNvSpPr txBox="1"/>
              <p:nvPr/>
            </p:nvSpPr>
            <p:spPr>
              <a:xfrm>
                <a:off x="877751" y="6118389"/>
                <a:ext cx="100843" cy="162480"/>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rPr>
                  <a:t>.</a:t>
                </a:r>
              </a:p>
            </p:txBody>
          </p:sp>
        </p:grpSp>
        <p:grpSp>
          <p:nvGrpSpPr>
            <p:cNvPr id="48" name="Group 47">
              <a:extLst>
                <a:ext uri="{FF2B5EF4-FFF2-40B4-BE49-F238E27FC236}">
                  <a16:creationId xmlns:a16="http://schemas.microsoft.com/office/drawing/2014/main" id="{A87DDD86-38D3-E76B-CDF3-C3DF1FDDF428}"/>
                </a:ext>
              </a:extLst>
            </p:cNvPr>
            <p:cNvGrpSpPr/>
            <p:nvPr/>
          </p:nvGrpSpPr>
          <p:grpSpPr>
            <a:xfrm>
              <a:off x="4947958" y="6162137"/>
              <a:ext cx="723626" cy="162480"/>
              <a:chOff x="4947958" y="6050305"/>
              <a:chExt cx="723626" cy="162480"/>
            </a:xfrm>
          </p:grpSpPr>
          <p:cxnSp>
            <p:nvCxnSpPr>
              <p:cNvPr id="23" name="Straight Arrow Connector 22">
                <a:extLst>
                  <a:ext uri="{FF2B5EF4-FFF2-40B4-BE49-F238E27FC236}">
                    <a16:creationId xmlns:a16="http://schemas.microsoft.com/office/drawing/2014/main" id="{222DBFD4-9996-2491-572F-31C1DBF082C0}"/>
                  </a:ext>
                </a:extLst>
              </p:cNvPr>
              <p:cNvCxnSpPr>
                <a:cxnSpLocks/>
              </p:cNvCxnSpPr>
              <p:nvPr/>
            </p:nvCxnSpPr>
            <p:spPr>
              <a:xfrm>
                <a:off x="4947958" y="6165073"/>
                <a:ext cx="723626" cy="0"/>
              </a:xfrm>
              <a:prstGeom prst="straightConnector1">
                <a:avLst/>
              </a:prstGeom>
              <a:ln w="12700" cap="rnd">
                <a:solidFill>
                  <a:srgbClr val="C00000"/>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5C9F2AB-B0E3-F558-F046-8CC4F9CA469B}"/>
                  </a:ext>
                </a:extLst>
              </p:cNvPr>
              <p:cNvSpPr txBox="1"/>
              <p:nvPr/>
            </p:nvSpPr>
            <p:spPr>
              <a:xfrm>
                <a:off x="5309771" y="6050305"/>
                <a:ext cx="100843" cy="162480"/>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rPr>
                  <a:t>.</a:t>
                </a:r>
              </a:p>
            </p:txBody>
          </p:sp>
        </p:grpSp>
        <p:cxnSp>
          <p:nvCxnSpPr>
            <p:cNvPr id="44" name="Connector: Elbow 43">
              <a:extLst>
                <a:ext uri="{FF2B5EF4-FFF2-40B4-BE49-F238E27FC236}">
                  <a16:creationId xmlns:a16="http://schemas.microsoft.com/office/drawing/2014/main" id="{D973B65F-E0B3-77C9-DC34-F64428B13FBA}"/>
                </a:ext>
              </a:extLst>
            </p:cNvPr>
            <p:cNvCxnSpPr>
              <a:cxnSpLocks/>
              <a:stCxn id="33" idx="0"/>
              <a:endCxn id="43" idx="2"/>
            </p:cNvCxnSpPr>
            <p:nvPr/>
          </p:nvCxnSpPr>
          <p:spPr>
            <a:xfrm rot="5400000" flipH="1" flipV="1">
              <a:off x="4174073" y="5316393"/>
              <a:ext cx="177895" cy="2194344"/>
            </a:xfrm>
            <a:prstGeom prst="bentConnector3">
              <a:avLst>
                <a:gd name="adj1" fmla="val 50000"/>
              </a:avLst>
            </a:prstGeom>
            <a:ln w="12700" cap="rnd">
              <a:solidFill>
                <a:srgbClr val="C00000"/>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5A01DE9-F362-820B-3222-8896F94C8759}"/>
                </a:ext>
              </a:extLst>
            </p:cNvPr>
            <p:cNvSpPr txBox="1"/>
            <p:nvPr/>
          </p:nvSpPr>
          <p:spPr>
            <a:xfrm>
              <a:off x="4177241" y="4400200"/>
              <a:ext cx="322839" cy="23634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a:t>
              </a:r>
            </a:p>
          </p:txBody>
        </p:sp>
      </p:grpSp>
      <p:pic>
        <p:nvPicPr>
          <p:cNvPr id="28" name="Picture 27" descr="A blue and white sound waves&#10;&#10;AI-generated content may be incorrect.">
            <a:extLst>
              <a:ext uri="{FF2B5EF4-FFF2-40B4-BE49-F238E27FC236}">
                <a16:creationId xmlns:a16="http://schemas.microsoft.com/office/drawing/2014/main" id="{79E5A32D-6DA8-0D2C-865C-8D5C155B085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15" y="3221962"/>
            <a:ext cx="7029194" cy="3935612"/>
          </a:xfrm>
          <a:prstGeom prst="rect">
            <a:avLst/>
          </a:prstGeom>
        </p:spPr>
      </p:pic>
    </p:spTree>
    <p:extLst>
      <p:ext uri="{BB962C8B-B14F-4D97-AF65-F5344CB8AC3E}">
        <p14:creationId xmlns:p14="http://schemas.microsoft.com/office/powerpoint/2010/main" val="396230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A33B-1FBE-829C-A26D-CC48B51F929D}"/>
              </a:ext>
            </a:extLst>
          </p:cNvPr>
          <p:cNvSpPr>
            <a:spLocks noGrp="1"/>
          </p:cNvSpPr>
          <p:nvPr>
            <p:ph type="title"/>
          </p:nvPr>
        </p:nvSpPr>
        <p:spPr/>
        <p:txBody>
          <a:bodyPr/>
          <a:lstStyle/>
          <a:p>
            <a:r>
              <a:rPr lang="en-US" dirty="0"/>
              <a:t>Spectral efficiency computation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4632D2-A300-0010-B0FC-AB5ACCF1E80F}"/>
                  </a:ext>
                </a:extLst>
              </p:cNvPr>
              <p:cNvSpPr>
                <a:spLocks noGrp="1"/>
              </p:cNvSpPr>
              <p:nvPr>
                <p:ph idx="1"/>
              </p:nvPr>
            </p:nvSpPr>
            <p:spPr>
              <a:xfrm>
                <a:off x="515938" y="2041244"/>
                <a:ext cx="5580062" cy="3727449"/>
              </a:xfrm>
            </p:spPr>
            <p:txBody>
              <a:bodyPr/>
              <a:lstStyle/>
              <a:p>
                <a14:m>
                  <m:oMath xmlns:m="http://schemas.openxmlformats.org/officeDocument/2006/math">
                    <m:r>
                      <a:rPr lang="en-US" sz="1800" b="0" i="1" smtClean="0">
                        <a:latin typeface="Cambria Math" panose="02040503050406030204" pitchFamily="18" charset="0"/>
                      </a:rPr>
                      <m:t>𝑀</m:t>
                    </m:r>
                  </m:oMath>
                </a14:m>
                <a:r>
                  <a:rPr lang="en-US" sz="1800" dirty="0"/>
                  <a:t> time interleaved (scaled) TBs</a:t>
                </a:r>
              </a:p>
              <a:p>
                <a:r>
                  <a:rPr lang="en-US" sz="1800" dirty="0"/>
                  <a:t>Each TB of size </a:t>
                </a:r>
                <a14:m>
                  <m:oMath xmlns:m="http://schemas.openxmlformats.org/officeDocument/2006/math">
                    <m:r>
                      <m:rPr>
                        <m:sty m:val="p"/>
                      </m:rPr>
                      <a:rPr lang="en-US" sz="1800" b="0" i="0" smtClean="0">
                        <a:latin typeface="Cambria Math" panose="02040503050406030204" pitchFamily="18" charset="0"/>
                      </a:rPr>
                      <m:t>TBS</m:t>
                    </m:r>
                  </m:oMath>
                </a14:m>
                <a:r>
                  <a:rPr lang="en-US" sz="1400" dirty="0"/>
                  <a:t> </a:t>
                </a:r>
                <a:r>
                  <a:rPr lang="en-US" sz="1800" dirty="0"/>
                  <a:t>bits</a:t>
                </a:r>
              </a:p>
              <a:p>
                <a:r>
                  <a:rPr lang="en-US" sz="1800" dirty="0"/>
                  <a:t>Such TBs are collectively mapped to </a:t>
                </a:r>
                <a14:m>
                  <m:oMath xmlns:m="http://schemas.openxmlformats.org/officeDocument/2006/math">
                    <m:r>
                      <a:rPr lang="en-US" sz="1800" b="0" i="1" smtClean="0">
                        <a:latin typeface="Cambria Math" panose="02040503050406030204" pitchFamily="18" charset="0"/>
                      </a:rPr>
                      <m:t>𝑀</m:t>
                    </m:r>
                    <m:r>
                      <a:rPr lang="en-US" sz="1800" b="0" i="1" smtClean="0">
                        <a:latin typeface="Cambria Math" panose="02040503050406030204" pitchFamily="18" charset="0"/>
                      </a:rPr>
                      <m:t>×</m:t>
                    </m:r>
                    <m:r>
                      <a:rPr lang="en-US" sz="1800" b="0" i="1" smtClean="0">
                        <a:latin typeface="Cambria Math" panose="02040503050406030204" pitchFamily="18" charset="0"/>
                      </a:rPr>
                      <m:t>𝑁</m:t>
                    </m:r>
                  </m:oMath>
                </a14:m>
                <a:r>
                  <a:rPr lang="en-US" sz="1400" dirty="0"/>
                  <a:t> </a:t>
                </a:r>
                <a:r>
                  <a:rPr lang="en-US" sz="1800" dirty="0"/>
                  <a:t>subframes</a:t>
                </a:r>
              </a:p>
              <a:p>
                <a:pPr lvl="1"/>
                <a:r>
                  <a:rPr lang="en-US" sz="1200" dirty="0"/>
                  <a:t>Single OFDM symbol per subframe with 200/800 numerology (1.25 kHz SCS)</a:t>
                </a:r>
              </a:p>
              <a:p>
                <a:pPr lvl="1"/>
                <a:r>
                  <a:rPr lang="en-US" sz="1200" dirty="0"/>
                  <a:t>Each OFDM symbol has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𝑁</m:t>
                        </m:r>
                      </m:e>
                      <m:sub>
                        <m:r>
                          <m:rPr>
                            <m:sty m:val="p"/>
                          </m:rPr>
                          <a:rPr lang="en-US" sz="1200" b="0" i="0" smtClean="0">
                            <a:latin typeface="Cambria Math" panose="02040503050406030204" pitchFamily="18" charset="0"/>
                          </a:rPr>
                          <m:t>active</m:t>
                        </m:r>
                      </m:sub>
                    </m:sSub>
                    <m:r>
                      <a:rPr lang="en-US" sz="1200" b="0" i="1" smtClean="0">
                        <a:latin typeface="Cambria Math" panose="02040503050406030204" pitchFamily="18" charset="0"/>
                      </a:rPr>
                      <m:t>=5760</m:t>
                    </m:r>
                  </m:oMath>
                </a14:m>
                <a:r>
                  <a:rPr lang="en-US" sz="1200" dirty="0"/>
                  <a:t> PMCH + DMRS tones</a:t>
                </a:r>
              </a:p>
              <a:p>
                <a14:m>
                  <m:oMath xmlns:m="http://schemas.openxmlformats.org/officeDocument/2006/math">
                    <m:r>
                      <m:rPr>
                        <m:sty m:val="p"/>
                      </m:rPr>
                      <a:rPr lang="en-US" sz="1800" b="0" i="0" smtClean="0">
                        <a:latin typeface="Cambria Math" panose="02040503050406030204" pitchFamily="18" charset="0"/>
                      </a:rPr>
                      <m:t>SE</m:t>
                    </m:r>
                    <m:d>
                      <m:dPr>
                        <m:ctrlPr>
                          <a:rPr lang="en-US" sz="1800" b="0" i="1" smtClean="0">
                            <a:latin typeface="Cambria Math" panose="02040503050406030204" pitchFamily="18" charset="0"/>
                          </a:rPr>
                        </m:ctrlPr>
                      </m:dPr>
                      <m:e>
                        <m:r>
                          <m:rPr>
                            <m:sty m:val="p"/>
                          </m:rPr>
                          <a:rPr lang="en-US" sz="1800" b="0" i="0" smtClean="0">
                            <a:latin typeface="Cambria Math" panose="02040503050406030204" pitchFamily="18" charset="0"/>
                          </a:rPr>
                          <m:t>MCS</m:t>
                        </m:r>
                      </m:e>
                    </m:d>
                    <m:r>
                      <a:rPr lang="en-US" sz="1800" b="0" i="0" smtClean="0">
                        <a:latin typeface="Cambria Math" panose="02040503050406030204" pitchFamily="18" charset="0"/>
                      </a:rPr>
                      <m:t>=</m:t>
                    </m:r>
                    <m:f>
                      <m:fPr>
                        <m:ctrlPr>
                          <a:rPr lang="en-US" sz="1800" b="0" i="1" smtClean="0">
                            <a:latin typeface="Cambria Math" panose="02040503050406030204" pitchFamily="18" charset="0"/>
                          </a:rPr>
                        </m:ctrlPr>
                      </m:fPr>
                      <m:num>
                        <m:r>
                          <m:rPr>
                            <m:sty m:val="p"/>
                          </m:rPr>
                          <a:rPr lang="en-US" sz="1800" b="0" i="0" smtClean="0">
                            <a:latin typeface="Cambria Math" panose="02040503050406030204" pitchFamily="18" charset="0"/>
                          </a:rPr>
                          <m:t>TBS</m:t>
                        </m:r>
                      </m:num>
                      <m:den>
                        <m:r>
                          <a:rPr lang="en-US" sz="1800" b="0" i="1" smtClean="0">
                            <a:latin typeface="Cambria Math" panose="02040503050406030204" pitchFamily="18" charset="0"/>
                          </a:rPr>
                          <m:t>𝑁</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m:rPr>
                                <m:sty m:val="p"/>
                              </m:rPr>
                              <a:rPr lang="en-US" sz="1800" b="0" i="0" smtClean="0">
                                <a:latin typeface="Cambria Math" panose="02040503050406030204" pitchFamily="18" charset="0"/>
                              </a:rPr>
                              <m:t>OFDM</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𝑁</m:t>
                            </m:r>
                          </m:e>
                          <m:sub>
                            <m:r>
                              <m:rPr>
                                <m:sty m:val="p"/>
                              </m:rPr>
                              <a:rPr lang="en-US" sz="1800" b="0" i="0" smtClean="0">
                                <a:latin typeface="Cambria Math" panose="02040503050406030204" pitchFamily="18" charset="0"/>
                              </a:rPr>
                              <m:t>active</m:t>
                            </m:r>
                          </m:sub>
                        </m:sSub>
                        <m:r>
                          <a:rPr lang="en-US" sz="1800" b="0" i="1" smtClean="0">
                            <a:latin typeface="Cambria Math" panose="02040503050406030204" pitchFamily="18" charset="0"/>
                          </a:rPr>
                          <m:t>⋅</m:t>
                        </m:r>
                        <m:r>
                          <m:rPr>
                            <m:sty m:val="p"/>
                          </m:rPr>
                          <a:rPr lang="en-US" sz="1800" b="0" i="0" smtClean="0">
                            <a:latin typeface="Cambria Math" panose="02040503050406030204" pitchFamily="18" charset="0"/>
                          </a:rPr>
                          <m:t>SCS</m:t>
                        </m:r>
                      </m:den>
                    </m:f>
                  </m:oMath>
                </a14:m>
                <a:r>
                  <a:rPr lang="en-US" sz="1800" dirty="0"/>
                  <a:t>  (bps/Hz)</a:t>
                </a:r>
              </a:p>
              <a:p>
                <a:r>
                  <a:rPr lang="en-US" sz="1800" b="1" dirty="0">
                    <a:solidFill>
                      <a:schemeClr val="accent1"/>
                    </a:solidFill>
                  </a:rPr>
                  <a:t>Spectral efficiency measured at 0.1% BLER</a:t>
                </a:r>
              </a:p>
              <a:p>
                <a:r>
                  <a:rPr lang="en-US" sz="1800" b="1" dirty="0">
                    <a:solidFill>
                      <a:schemeClr val="accent1"/>
                    </a:solidFill>
                  </a:rPr>
                  <a:t>Same CP overhead and pilot pattern ratios</a:t>
                </a:r>
              </a:p>
            </p:txBody>
          </p:sp>
        </mc:Choice>
        <mc:Fallback xmlns="">
          <p:sp>
            <p:nvSpPr>
              <p:cNvPr id="3" name="Content Placeholder 2">
                <a:extLst>
                  <a:ext uri="{FF2B5EF4-FFF2-40B4-BE49-F238E27FC236}">
                    <a16:creationId xmlns:a16="http://schemas.microsoft.com/office/drawing/2014/main" id="{E14632D2-A300-0010-B0FC-AB5ACCF1E80F}"/>
                  </a:ext>
                </a:extLst>
              </p:cNvPr>
              <p:cNvSpPr>
                <a:spLocks noGrp="1" noRot="1" noChangeAspect="1" noMove="1" noResize="1" noEditPoints="1" noAdjustHandles="1" noChangeArrowheads="1" noChangeShapeType="1" noTextEdit="1"/>
              </p:cNvSpPr>
              <p:nvPr>
                <p:ph idx="1"/>
              </p:nvPr>
            </p:nvSpPr>
            <p:spPr>
              <a:xfrm>
                <a:off x="515938" y="2041244"/>
                <a:ext cx="5580062" cy="3727449"/>
              </a:xfrm>
              <a:blipFill>
                <a:blip r:embed="rId2"/>
                <a:stretch>
                  <a:fillRect l="-2404" t="-2455" r="-1093"/>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939BC55B-3B3C-C969-BE89-305C1F10FD3F}"/>
              </a:ext>
            </a:extLst>
          </p:cNvPr>
          <p:cNvSpPr>
            <a:spLocks noGrp="1"/>
          </p:cNvSpPr>
          <p:nvPr>
            <p:ph type="body" sz="quarter" idx="11"/>
          </p:nvPr>
        </p:nvSpPr>
        <p:spPr/>
        <p:txBody>
          <a:bodyPr/>
          <a:lstStyle/>
          <a:p>
            <a:endParaRPr lang="en-US"/>
          </a:p>
        </p:txBody>
      </p:sp>
      <p:cxnSp>
        <p:nvCxnSpPr>
          <p:cNvPr id="5" name="Straight Connector 4">
            <a:extLst>
              <a:ext uri="{FF2B5EF4-FFF2-40B4-BE49-F238E27FC236}">
                <a16:creationId xmlns:a16="http://schemas.microsoft.com/office/drawing/2014/main" id="{414B8C1A-EDB5-6AB9-4CBA-F51C4872BB3A}"/>
              </a:ext>
            </a:extLst>
          </p:cNvPr>
          <p:cNvCxnSpPr>
            <a:cxnSpLocks/>
          </p:cNvCxnSpPr>
          <p:nvPr/>
        </p:nvCxnSpPr>
        <p:spPr>
          <a:xfrm>
            <a:off x="6122152" y="1582948"/>
            <a:ext cx="0" cy="3021266"/>
          </a:xfrm>
          <a:prstGeom prst="line">
            <a:avLst/>
          </a:prstGeom>
          <a:ln w="12700" cap="rnd">
            <a:solidFill>
              <a:schemeClr val="tx2"/>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B9D6D9B-C1F6-3A2A-A560-EE4F52069C0E}"/>
              </a:ext>
            </a:extLst>
          </p:cNvPr>
          <p:cNvSpPr txBox="1"/>
          <p:nvPr/>
        </p:nvSpPr>
        <p:spPr>
          <a:xfrm>
            <a:off x="1351262" y="1533236"/>
            <a:ext cx="3596696"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53DC"/>
                </a:solidFill>
                <a:effectLst/>
                <a:uLnTx/>
                <a:uFillTx/>
                <a:latin typeface="Aptos" panose="020B0004020202020204" pitchFamily="34" charset="0"/>
                <a:ea typeface="+mn-ea"/>
                <a:cs typeface="Microsoft Sans Serif" panose="020B0604020202020204" pitchFamily="34" charset="0"/>
              </a:rPr>
              <a:t>5G Broadcast</a:t>
            </a:r>
          </a:p>
        </p:txBody>
      </p:sp>
      <p:sp>
        <p:nvSpPr>
          <p:cNvPr id="7" name="TextBox 6">
            <a:extLst>
              <a:ext uri="{FF2B5EF4-FFF2-40B4-BE49-F238E27FC236}">
                <a16:creationId xmlns:a16="http://schemas.microsoft.com/office/drawing/2014/main" id="{3B8EB9FE-5E66-EAE7-8D95-EB3963E9B694}"/>
              </a:ext>
            </a:extLst>
          </p:cNvPr>
          <p:cNvSpPr txBox="1"/>
          <p:nvPr/>
        </p:nvSpPr>
        <p:spPr>
          <a:xfrm>
            <a:off x="7180836" y="1533236"/>
            <a:ext cx="3596696"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3161E"/>
                </a:solidFill>
                <a:effectLst/>
                <a:uLnTx/>
                <a:uFillTx/>
                <a:latin typeface="Aptos" panose="020B0004020202020204" pitchFamily="34" charset="0"/>
                <a:ea typeface="+mn-ea"/>
                <a:cs typeface="Microsoft Sans Serif" panose="020B0604020202020204" pitchFamily="34" charset="0"/>
              </a:rPr>
              <a:t>ATSC 3.0</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B88EE6C-D9C7-7C19-BE9E-7D9929265317}"/>
                  </a:ext>
                </a:extLst>
              </p:cNvPr>
              <p:cNvSpPr txBox="1">
                <a:spLocks/>
              </p:cNvSpPr>
              <p:nvPr/>
            </p:nvSpPr>
            <p:spPr>
              <a:xfrm>
                <a:off x="6351588" y="2041243"/>
                <a:ext cx="5580062" cy="372744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pPr marL="171450" marR="0" lvl="0" indent="-171450" algn="l" defTabSz="914400" rtl="0" eaLnBrk="1" fontAlgn="auto" latinLnBrk="0" hangingPunct="1">
                  <a:lnSpc>
                    <a:spcPct val="95000"/>
                  </a:lnSpc>
                  <a:spcBef>
                    <a:spcPts val="9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Single PLP comprising multiple baseband packets after input formatting</a:t>
                </a:r>
              </a:p>
              <a:p>
                <a:pPr marL="401638" marR="0" lvl="1" indent="-219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tab pos="2003425" algn="l"/>
                  </a:tabLst>
                  <a:defRPr/>
                </a:pPr>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Such baseband packets collectively transport </a:t>
                </a:r>
                <a14:m>
                  <m:oMath xmlns:m="http://schemas.openxmlformats.org/officeDocument/2006/math">
                    <m:sSub>
                      <m:sSubPr>
                        <m:ctrlPr>
                          <a:rPr kumimoji="0" lang="en-US" sz="12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𝑁</m:t>
                        </m:r>
                      </m:e>
                      <m:sub>
                        <m:r>
                          <m:rPr>
                            <m:sty m:val="p"/>
                          </m:rPr>
                          <a:rPr kumimoji="0" lang="en-US" sz="12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bits</m:t>
                        </m:r>
                      </m:sub>
                    </m:sSub>
                  </m:oMath>
                </a14:m>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 information bits</a:t>
                </a:r>
              </a:p>
              <a:p>
                <a:pPr marL="401638" marR="0" lvl="1" indent="-219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tab pos="2003425" algn="l"/>
                  </a:tabLst>
                  <a:defRPr/>
                </a:pPr>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The </a:t>
                </a:r>
                <a14:m>
                  <m:oMath xmlns:m="http://schemas.openxmlformats.org/officeDocument/2006/math">
                    <m:sSub>
                      <m:sSubPr>
                        <m:ctrlPr>
                          <a:rPr kumimoji="0" lang="en-US" sz="12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𝑁</m:t>
                        </m:r>
                      </m:e>
                      <m:sub>
                        <m:r>
                          <m:rPr>
                            <m:sty m:val="p"/>
                          </m:rPr>
                          <a:rPr kumimoji="0" lang="en-US" sz="12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bits</m:t>
                        </m:r>
                      </m:sub>
                    </m:sSub>
                  </m:oMath>
                </a14:m>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 information bits are computed within the TI depth for each QAM size and code rate</a:t>
                </a:r>
              </a:p>
              <a:p>
                <a:pPr marL="171450" marR="0" lvl="0" indent="-171450" algn="l" defTabSz="914400" rtl="0" eaLnBrk="1" fontAlgn="auto" latinLnBrk="0" hangingPunct="1">
                  <a:lnSpc>
                    <a:spcPct val="95000"/>
                  </a:lnSpc>
                  <a:spcBef>
                    <a:spcPts val="9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Such baseband packets are time interleaved using CTI interleaving mode across several OFDM symbols</a:t>
                </a:r>
              </a:p>
              <a:p>
                <a:pPr marL="401638" marR="0" lvl="1" indent="-219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tab pos="2003425" algn="l"/>
                  </a:tabLst>
                  <a:defRPr/>
                </a:pPr>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Every OFDM symbol has 222.2/889 numerology (1.125 kHz SCS)</a:t>
                </a:r>
              </a:p>
              <a:p>
                <a:pPr marL="401638" marR="0" lvl="1" indent="-219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tab pos="2003425" algn="l"/>
                  </a:tabLst>
                  <a:defRPr/>
                </a:pPr>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Each OFDM symbol has </a:t>
                </a:r>
                <a14:m>
                  <m:oMath xmlns:m="http://schemas.openxmlformats.org/officeDocument/2006/math">
                    <m:sSub>
                      <m:sSubPr>
                        <m:ctrlPr>
                          <a:rPr kumimoji="0" lang="en-US" sz="12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𝑁</m:t>
                        </m:r>
                      </m:e>
                      <m:sub>
                        <m:r>
                          <m:rPr>
                            <m:sty m:val="p"/>
                          </m:rPr>
                          <a:rPr kumimoji="0" lang="en-US" sz="12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active</m:t>
                        </m:r>
                      </m:sub>
                    </m:sSub>
                    <m:r>
                      <a:rPr kumimoji="0" lang="en-US" sz="12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m:t>
                    </m:r>
                    <m:r>
                      <a:rPr kumimoji="0" lang="en-US" sz="12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6913</m:t>
                    </m:r>
                  </m:oMath>
                </a14:m>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 payload plus pilot tones</a:t>
                </a:r>
              </a:p>
              <a:p>
                <a:pPr marL="171450" marR="0" lvl="0" indent="-171450" algn="l" defTabSz="914400" rtl="0" eaLnBrk="1" fontAlgn="auto" latinLnBrk="0" hangingPunct="1">
                  <a:lnSpc>
                    <a:spcPct val="95000"/>
                  </a:lnSpc>
                  <a:spcBef>
                    <a:spcPts val="900"/>
                  </a:spcBef>
                  <a:spcAft>
                    <a:spcPts val="300"/>
                  </a:spcAft>
                  <a:buClrTx/>
                  <a:buSzTx/>
                  <a:buFont typeface="Arial" panose="020B0604020202020204" pitchFamily="34" charset="0"/>
                  <a:buChar char="•"/>
                  <a:tabLst/>
                  <a:defRPr/>
                </a:pPr>
                <a14:m>
                  <m:oMath xmlns:m="http://schemas.openxmlformats.org/officeDocument/2006/math">
                    <m:r>
                      <m:rPr>
                        <m:sty m:val="p"/>
                      </m:rPr>
                      <a:rPr kumimoji="0" lang="en-US" sz="18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SE</m:t>
                    </m:r>
                    <m:d>
                      <m:dPr>
                        <m:ctrlP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ctrlPr>
                      </m:dPr>
                      <m:e>
                        <m:r>
                          <m:rPr>
                            <m:sty m:val="p"/>
                          </m:rPr>
                          <a:rPr kumimoji="0" lang="en-US" sz="18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MCS</m:t>
                        </m:r>
                      </m:e>
                    </m:d>
                    <m:r>
                      <a:rPr kumimoji="0" lang="en-US" sz="18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𝑁</m:t>
                            </m:r>
                          </m:e>
                          <m:sub>
                            <m:r>
                              <m:rPr>
                                <m:sty m:val="p"/>
                              </m:rPr>
                              <a:rPr kumimoji="0" lang="en-US" sz="18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bits</m:t>
                            </m:r>
                          </m:sub>
                        </m:sSub>
                      </m:num>
                      <m:den>
                        <m: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𝑁</m:t>
                        </m:r>
                        <m: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𝑇</m:t>
                            </m:r>
                          </m:e>
                          <m:sub>
                            <m:r>
                              <m:rPr>
                                <m:sty m:val="p"/>
                              </m:rPr>
                              <a:rPr kumimoji="0" lang="en-US" sz="18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OFDM</m:t>
                            </m:r>
                          </m:sub>
                        </m:sSub>
                        <m: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𝑁</m:t>
                            </m:r>
                          </m:e>
                          <m:sub>
                            <m:r>
                              <m:rPr>
                                <m:sty m:val="p"/>
                              </m:rPr>
                              <a:rPr kumimoji="0" lang="en-US" sz="18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active</m:t>
                            </m:r>
                          </m:sub>
                        </m:sSub>
                        <m:r>
                          <a:rPr kumimoji="0" lang="en-US" sz="18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B2742"/>
                            </a:solidFill>
                            <a:effectLst/>
                            <a:uLnTx/>
                            <a:uFillTx/>
                            <a:latin typeface="Cambria Math" panose="02040503050406030204" pitchFamily="18" charset="0"/>
                            <a:ea typeface="+mn-ea"/>
                            <a:cs typeface="+mn-cs"/>
                          </a:rPr>
                          <m:t>SCS</m:t>
                        </m:r>
                      </m:den>
                    </m:f>
                  </m:oMath>
                </a14:m>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   (bps/Hz)</a:t>
                </a:r>
              </a:p>
              <a:p>
                <a:pPr marL="171450" marR="0" lvl="0" indent="-171450" algn="l" defTabSz="914400" rtl="0" eaLnBrk="1" fontAlgn="auto" latinLnBrk="0" hangingPunct="1">
                  <a:lnSpc>
                    <a:spcPct val="95000"/>
                  </a:lnSpc>
                  <a:spcBef>
                    <a:spcPts val="90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B2742"/>
                  </a:solidFill>
                  <a:effectLst/>
                  <a:uLnTx/>
                  <a:uFillTx/>
                  <a:latin typeface="Microsoft Sans Serif"/>
                  <a:ea typeface="+mn-ea"/>
                  <a:cs typeface="+mn-cs"/>
                </a:endParaRPr>
              </a:p>
            </p:txBody>
          </p:sp>
        </mc:Choice>
        <mc:Fallback xmlns="">
          <p:sp>
            <p:nvSpPr>
              <p:cNvPr id="8" name="Content Placeholder 2">
                <a:extLst>
                  <a:ext uri="{FF2B5EF4-FFF2-40B4-BE49-F238E27FC236}">
                    <a16:creationId xmlns:a16="http://schemas.microsoft.com/office/drawing/2014/main" id="{6B88EE6C-D9C7-7C19-BE9E-7D9929265317}"/>
                  </a:ext>
                </a:extLst>
              </p:cNvPr>
              <p:cNvSpPr txBox="1">
                <a:spLocks noRot="1" noChangeAspect="1" noMove="1" noResize="1" noEditPoints="1" noAdjustHandles="1" noChangeArrowheads="1" noChangeShapeType="1" noTextEdit="1"/>
              </p:cNvSpPr>
              <p:nvPr/>
            </p:nvSpPr>
            <p:spPr>
              <a:xfrm>
                <a:off x="6351588" y="2041243"/>
                <a:ext cx="5580062" cy="3727449"/>
              </a:xfrm>
              <a:prstGeom prst="rect">
                <a:avLst/>
              </a:prstGeom>
              <a:blipFill>
                <a:blip r:embed="rId3"/>
                <a:stretch>
                  <a:fillRect l="-2404" t="-2455" r="-2514"/>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15D8E8D9-B14F-11DD-A0E4-B0D7315030EB}"/>
              </a:ext>
            </a:extLst>
          </p:cNvPr>
          <p:cNvSpPr/>
          <p:nvPr/>
        </p:nvSpPr>
        <p:spPr>
          <a:xfrm>
            <a:off x="2085140" y="5367985"/>
            <a:ext cx="8277308" cy="605215"/>
          </a:xfrm>
          <a:prstGeom prst="roundRect">
            <a:avLst/>
          </a:prstGeom>
          <a:solidFill>
            <a:schemeClr val="accent6"/>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Spectral efficiency </a:t>
            </a:r>
            <a:r>
              <a:rPr kumimoji="0" lang="en-US" sz="1800"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rPr>
              <a:t>metric </a:t>
            </a:r>
            <a:r>
              <a:rPr kumimoji="0" lang="en-US" sz="1800" b="1"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measures</a:t>
            </a:r>
            <a:r>
              <a:rPr kumimoji="0" lang="en-US" sz="1800"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rPr>
              <a:t> </a:t>
            </a:r>
            <a:r>
              <a:rPr kumimoji="0" lang="en-US" sz="1800" b="1" i="1" u="sng"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effective number of information bits </a:t>
            </a:r>
            <a:r>
              <a:rPr kumimoji="0" lang="en-US" sz="1800"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rPr>
              <a:t>that each standard can carry per time and frequency unit</a:t>
            </a:r>
          </a:p>
        </p:txBody>
      </p:sp>
      <p:sp>
        <p:nvSpPr>
          <p:cNvPr id="11" name="Rectangle: Rounded Corners 10">
            <a:extLst>
              <a:ext uri="{FF2B5EF4-FFF2-40B4-BE49-F238E27FC236}">
                <a16:creationId xmlns:a16="http://schemas.microsoft.com/office/drawing/2014/main" id="{C574901B-705F-758A-BFCD-8C3BDCE3F402}"/>
              </a:ext>
            </a:extLst>
          </p:cNvPr>
          <p:cNvSpPr/>
          <p:nvPr/>
        </p:nvSpPr>
        <p:spPr>
          <a:xfrm>
            <a:off x="2098217" y="6085162"/>
            <a:ext cx="8277308" cy="723569"/>
          </a:xfrm>
          <a:prstGeom prst="roundRect">
            <a:avLst/>
          </a:prstGeom>
          <a:solidFill>
            <a:schemeClr val="accent6"/>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Numerical simulations </a:t>
            </a:r>
            <a:r>
              <a:rPr kumimoji="0" lang="en-US" sz="1800"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rPr>
              <a:t>conducted </a:t>
            </a:r>
            <a:r>
              <a:rPr kumimoji="0" lang="en-US" sz="1800" b="1"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for each MCS </a:t>
            </a:r>
            <a:r>
              <a:rPr kumimoji="0" lang="en-US" sz="1800" b="1" i="0" u="none" strike="noStrike" kern="1200" cap="none" spc="0" normalizeH="0" baseline="0" noProof="0" dirty="0">
                <a:ln>
                  <a:noFill/>
                </a:ln>
                <a:solidFill>
                  <a:srgbClr val="C00000"/>
                </a:solidFill>
                <a:effectLst/>
                <a:uLnTx/>
                <a:uFillTx/>
                <a:latin typeface="Microsoft Sans Serif"/>
                <a:ea typeface="+mn-ea"/>
                <a:cs typeface="Microsoft Sans Serif" panose="020B0604020202020204" pitchFamily="34" charset="0"/>
              </a:rPr>
              <a:t>(i.e. QAM size, code rate, and corresponding TB / baseband packet size for 5G Broadcast and ATSC 3.0)</a:t>
            </a:r>
          </a:p>
        </p:txBody>
      </p:sp>
    </p:spTree>
    <p:extLst>
      <p:ext uri="{BB962C8B-B14F-4D97-AF65-F5344CB8AC3E}">
        <p14:creationId xmlns:p14="http://schemas.microsoft.com/office/powerpoint/2010/main" val="7019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A6CE1-901C-C157-F006-F4FBF5F5F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EEA14-8B56-522A-1C73-461199A76B99}"/>
              </a:ext>
            </a:extLst>
          </p:cNvPr>
          <p:cNvSpPr>
            <a:spLocks noGrp="1"/>
          </p:cNvSpPr>
          <p:nvPr>
            <p:ph type="title"/>
          </p:nvPr>
        </p:nvSpPr>
        <p:spPr/>
        <p:txBody>
          <a:bodyPr/>
          <a:lstStyle/>
          <a:p>
            <a:r>
              <a:rPr lang="en-US" dirty="0"/>
              <a:t>Numerical performance</a:t>
            </a:r>
          </a:p>
        </p:txBody>
      </p:sp>
    </p:spTree>
    <p:extLst>
      <p:ext uri="{BB962C8B-B14F-4D97-AF65-F5344CB8AC3E}">
        <p14:creationId xmlns:p14="http://schemas.microsoft.com/office/powerpoint/2010/main" val="2286970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aph of a graph of data&#10;&#10;AI-generated content may be incorrect.">
            <a:extLst>
              <a:ext uri="{FF2B5EF4-FFF2-40B4-BE49-F238E27FC236}">
                <a16:creationId xmlns:a16="http://schemas.microsoft.com/office/drawing/2014/main" id="{1FA490AD-3890-C102-1160-5E35BDCE2E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01881" y="2497281"/>
            <a:ext cx="5029200" cy="4057928"/>
          </a:xfrm>
          <a:prstGeom prst="rect">
            <a:avLst/>
          </a:prstGeom>
        </p:spPr>
      </p:pic>
      <p:pic>
        <p:nvPicPr>
          <p:cNvPr id="15" name="Content Placeholder 14" descr="A graph of a graph with numbers and lines&#10;&#10;AI-generated content may be incorrect.">
            <a:extLst>
              <a:ext uri="{FF2B5EF4-FFF2-40B4-BE49-F238E27FC236}">
                <a16:creationId xmlns:a16="http://schemas.microsoft.com/office/drawing/2014/main" id="{E9FDC348-52CD-54C3-651A-CB4970E8753C}"/>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562102" y="2486642"/>
            <a:ext cx="5029200" cy="4068567"/>
          </a:xfrm>
        </p:spPr>
      </p:pic>
      <p:sp>
        <p:nvSpPr>
          <p:cNvPr id="2" name="Title 1">
            <a:extLst>
              <a:ext uri="{FF2B5EF4-FFF2-40B4-BE49-F238E27FC236}">
                <a16:creationId xmlns:a16="http://schemas.microsoft.com/office/drawing/2014/main" id="{B69B72D8-E54B-0F4B-B949-D6214D746F2B}"/>
              </a:ext>
            </a:extLst>
          </p:cNvPr>
          <p:cNvSpPr>
            <a:spLocks noGrp="1"/>
          </p:cNvSpPr>
          <p:nvPr>
            <p:ph type="title"/>
          </p:nvPr>
        </p:nvSpPr>
        <p:spPr/>
        <p:txBody>
          <a:bodyPr/>
          <a:lstStyle/>
          <a:p>
            <a:r>
              <a:rPr lang="en-US" dirty="0"/>
              <a:t>Spectral efficiency results</a:t>
            </a:r>
          </a:p>
        </p:txBody>
      </p:sp>
      <p:sp>
        <p:nvSpPr>
          <p:cNvPr id="4" name="Text Placeholder 3">
            <a:extLst>
              <a:ext uri="{FF2B5EF4-FFF2-40B4-BE49-F238E27FC236}">
                <a16:creationId xmlns:a16="http://schemas.microsoft.com/office/drawing/2014/main" id="{0A2370F8-9ABB-4DCD-4626-3726706F4F2C}"/>
              </a:ext>
            </a:extLst>
          </p:cNvPr>
          <p:cNvSpPr>
            <a:spLocks noGrp="1"/>
          </p:cNvSpPr>
          <p:nvPr>
            <p:ph type="body" sz="quarter" idx="11"/>
          </p:nvPr>
        </p:nvSpPr>
        <p:spPr/>
        <p:txBody>
          <a:bodyPr/>
          <a:lstStyle/>
          <a:p>
            <a:endParaRPr lang="en-US"/>
          </a:p>
        </p:txBody>
      </p:sp>
      <p:sp>
        <p:nvSpPr>
          <p:cNvPr id="10" name="Content Placeholder 2">
            <a:extLst>
              <a:ext uri="{FF2B5EF4-FFF2-40B4-BE49-F238E27FC236}">
                <a16:creationId xmlns:a16="http://schemas.microsoft.com/office/drawing/2014/main" id="{11A854C9-ECE5-7CEB-9026-C3912D0A2D69}"/>
              </a:ext>
            </a:extLst>
          </p:cNvPr>
          <p:cNvSpPr txBox="1">
            <a:spLocks/>
          </p:cNvSpPr>
          <p:nvPr/>
        </p:nvSpPr>
        <p:spPr>
          <a:xfrm>
            <a:off x="515937" y="1700121"/>
            <a:ext cx="6084763" cy="1023343"/>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pPr marL="171450" marR="0" lvl="0" indent="-171450" algn="l" defTabSz="914400" rtl="0" eaLnBrk="1" fontAlgn="auto" latinLnBrk="0" hangingPunct="1">
              <a:lnSpc>
                <a:spcPct val="95000"/>
              </a:lnSpc>
              <a:spcBef>
                <a:spcPts val="9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Key takeaways at low speed (3 km/h)</a:t>
            </a:r>
          </a:p>
          <a:p>
            <a:pPr marL="401638" marR="0" lvl="1" indent="-219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tab pos="2003425" algn="l"/>
              </a:tabLst>
              <a:defRPr/>
            </a:pPr>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Performance </a:t>
            </a:r>
            <a:r>
              <a:rPr kumimoji="0" lang="en-US" sz="1200" b="1" i="0" u="none" strike="noStrike" kern="1200" cap="none" spc="0" normalizeH="0" baseline="0" noProof="0" dirty="0">
                <a:ln>
                  <a:noFill/>
                </a:ln>
                <a:solidFill>
                  <a:srgbClr val="2853DC"/>
                </a:solidFill>
                <a:effectLst/>
                <a:uLnTx/>
                <a:uFillTx/>
                <a:latin typeface="Microsoft Sans Serif"/>
                <a:ea typeface="+mn-ea"/>
                <a:cs typeface="+mn-cs"/>
              </a:rPr>
              <a:t>improvement of 2-3 dB </a:t>
            </a:r>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with respect </a:t>
            </a:r>
            <a:r>
              <a:rPr kumimoji="0" lang="en-US" sz="1200" b="1" i="0" u="none" strike="noStrike" kern="1200" cap="none" spc="0" normalizeH="0" baseline="0" noProof="0" dirty="0">
                <a:ln>
                  <a:noFill/>
                </a:ln>
                <a:solidFill>
                  <a:srgbClr val="2853DC"/>
                </a:solidFill>
                <a:effectLst/>
                <a:uLnTx/>
                <a:uFillTx/>
                <a:latin typeface="Microsoft Sans Serif"/>
                <a:ea typeface="+mn-ea"/>
                <a:cs typeface="+mn-cs"/>
              </a:rPr>
              <a:t>to pre-Rel. 19 5GB</a:t>
            </a:r>
          </a:p>
          <a:p>
            <a:pPr marL="401638" marR="0" lvl="1" indent="-219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tab pos="2003425" algn="l"/>
              </a:tabLst>
              <a:defRPr/>
            </a:pPr>
            <a:r>
              <a:rPr kumimoji="0" lang="en-US" sz="1200" b="1" i="0" u="none" strike="noStrike" kern="1200" cap="none" spc="0" normalizeH="0" baseline="0" noProof="0" dirty="0">
                <a:ln>
                  <a:noFill/>
                </a:ln>
                <a:solidFill>
                  <a:srgbClr val="2853DC"/>
                </a:solidFill>
                <a:effectLst/>
                <a:uLnTx/>
                <a:uFillTx/>
                <a:latin typeface="Microsoft Sans Serif"/>
                <a:ea typeface="+mn-ea"/>
                <a:cs typeface="+mn-cs"/>
              </a:rPr>
              <a:t>Time-interleaved 5GB </a:t>
            </a:r>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shows </a:t>
            </a:r>
            <a:r>
              <a:rPr kumimoji="0" lang="en-US" sz="1200" b="1" i="0" u="none" strike="noStrike" kern="1200" cap="none" spc="0" normalizeH="0" baseline="0" noProof="0" dirty="0">
                <a:ln>
                  <a:noFill/>
                </a:ln>
                <a:solidFill>
                  <a:srgbClr val="2853DC"/>
                </a:solidFill>
                <a:effectLst/>
                <a:uLnTx/>
                <a:uFillTx/>
                <a:latin typeface="Microsoft Sans Serif"/>
                <a:ea typeface="+mn-ea"/>
                <a:cs typeface="+mn-cs"/>
              </a:rPr>
              <a:t>net performance gain of 0.5-1.2 dB over ATSC 3.0</a:t>
            </a:r>
          </a:p>
          <a:p>
            <a:pPr marL="401638" marR="0" lvl="1" indent="-219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tab pos="2003425" algn="l"/>
              </a:tabLst>
              <a:defRPr/>
            </a:pPr>
            <a:r>
              <a:rPr kumimoji="0" lang="en-US" sz="1200" b="1" i="0" u="none" strike="noStrike" kern="1200" cap="none" spc="0" normalizeH="0" baseline="0" noProof="0" dirty="0">
                <a:ln>
                  <a:noFill/>
                </a:ln>
                <a:solidFill>
                  <a:srgbClr val="2853DC"/>
                </a:solidFill>
                <a:effectLst/>
                <a:uLnTx/>
                <a:uFillTx/>
                <a:latin typeface="Microsoft Sans Serif"/>
                <a:ea typeface="+mn-ea"/>
                <a:cs typeface="+mn-cs"/>
              </a:rPr>
              <a:t>Extra time diversity outmatches NUC shaping and BICM gains</a:t>
            </a:r>
          </a:p>
        </p:txBody>
      </p:sp>
      <p:sp>
        <p:nvSpPr>
          <p:cNvPr id="11" name="Content Placeholder 2">
            <a:extLst>
              <a:ext uri="{FF2B5EF4-FFF2-40B4-BE49-F238E27FC236}">
                <a16:creationId xmlns:a16="http://schemas.microsoft.com/office/drawing/2014/main" id="{FFADB2D9-3C6E-FBEE-0EDA-11D243653979}"/>
              </a:ext>
            </a:extLst>
          </p:cNvPr>
          <p:cNvSpPr txBox="1">
            <a:spLocks/>
          </p:cNvSpPr>
          <p:nvPr/>
        </p:nvSpPr>
        <p:spPr>
          <a:xfrm>
            <a:off x="6401881" y="1700122"/>
            <a:ext cx="5771983" cy="1023342"/>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pPr marL="171450" marR="0" lvl="0" indent="-171450" algn="l" defTabSz="914400" rtl="0" eaLnBrk="1" fontAlgn="auto" latinLnBrk="0" hangingPunct="1">
              <a:lnSpc>
                <a:spcPct val="95000"/>
              </a:lnSpc>
              <a:spcBef>
                <a:spcPts val="9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Key takeaways at higher speed (60 km/h)</a:t>
            </a:r>
          </a:p>
          <a:p>
            <a:pPr marL="401638" marR="0" lvl="1" indent="-219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tab pos="2003425" algn="l"/>
              </a:tabLst>
              <a:defRPr/>
            </a:pPr>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Performance </a:t>
            </a:r>
            <a:r>
              <a:rPr kumimoji="0" lang="en-US" sz="1200" b="1" i="0" u="none" strike="noStrike" kern="1200" cap="none" spc="0" normalizeH="0" baseline="0" noProof="0" dirty="0">
                <a:ln>
                  <a:noFill/>
                </a:ln>
                <a:solidFill>
                  <a:srgbClr val="2853DC"/>
                </a:solidFill>
                <a:effectLst/>
                <a:uLnTx/>
                <a:uFillTx/>
                <a:latin typeface="Microsoft Sans Serif"/>
                <a:ea typeface="+mn-ea"/>
                <a:cs typeface="+mn-cs"/>
              </a:rPr>
              <a:t>improvement of 4-7 dB </a:t>
            </a:r>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with respect </a:t>
            </a:r>
            <a:r>
              <a:rPr kumimoji="0" lang="en-US" sz="1200" b="1" i="0" u="none" strike="noStrike" kern="1200" cap="none" spc="0" normalizeH="0" baseline="0" noProof="0" dirty="0">
                <a:ln>
                  <a:noFill/>
                </a:ln>
                <a:solidFill>
                  <a:srgbClr val="2853DC"/>
                </a:solidFill>
                <a:effectLst/>
                <a:uLnTx/>
                <a:uFillTx/>
                <a:latin typeface="Microsoft Sans Serif"/>
                <a:ea typeface="+mn-ea"/>
                <a:cs typeface="+mn-cs"/>
              </a:rPr>
              <a:t>to pre-Rel. 19 5GB</a:t>
            </a:r>
          </a:p>
          <a:p>
            <a:pPr marL="401638" marR="0" lvl="1" indent="-219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tab pos="2003425" algn="l"/>
              </a:tabLst>
              <a:defRPr/>
            </a:pPr>
            <a:r>
              <a:rPr kumimoji="0" lang="en-US" sz="1200" b="1" i="0" u="none" strike="noStrike" kern="1200" cap="none" spc="0" normalizeH="0" baseline="0" noProof="0" dirty="0">
                <a:ln>
                  <a:noFill/>
                </a:ln>
                <a:solidFill>
                  <a:srgbClr val="2853DC"/>
                </a:solidFill>
                <a:effectLst/>
                <a:uLnTx/>
                <a:uFillTx/>
                <a:latin typeface="Microsoft Sans Serif"/>
                <a:ea typeface="+mn-ea"/>
                <a:cs typeface="+mn-cs"/>
              </a:rPr>
              <a:t>Time-interleaved 5GB </a:t>
            </a:r>
            <a:r>
              <a:rPr kumimoji="0" lang="en-US" sz="1200" b="0" i="0" u="none" strike="noStrike" kern="1200" cap="none" spc="0" normalizeH="0" baseline="0" noProof="0" dirty="0">
                <a:ln>
                  <a:noFill/>
                </a:ln>
                <a:solidFill>
                  <a:srgbClr val="0B2742"/>
                </a:solidFill>
                <a:effectLst/>
                <a:uLnTx/>
                <a:uFillTx/>
                <a:latin typeface="Microsoft Sans Serif"/>
                <a:ea typeface="+mn-ea"/>
                <a:cs typeface="+mn-cs"/>
              </a:rPr>
              <a:t>shows </a:t>
            </a:r>
            <a:r>
              <a:rPr kumimoji="0" lang="en-US" sz="1200" b="1" i="0" u="none" strike="noStrike" kern="1200" cap="none" spc="0" normalizeH="0" baseline="0" noProof="0" dirty="0">
                <a:ln>
                  <a:noFill/>
                </a:ln>
                <a:solidFill>
                  <a:srgbClr val="2853DC"/>
                </a:solidFill>
                <a:effectLst/>
                <a:uLnTx/>
                <a:uFillTx/>
                <a:latin typeface="Microsoft Sans Serif"/>
                <a:ea typeface="+mn-ea"/>
                <a:cs typeface="+mn-cs"/>
              </a:rPr>
              <a:t>small gap of 0.5-1.5 dB versus ATSC 3.0</a:t>
            </a:r>
          </a:p>
          <a:p>
            <a:pPr marL="401638" marR="0" lvl="1" indent="-219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tab pos="2003425" algn="l"/>
              </a:tabLst>
              <a:defRPr/>
            </a:pPr>
            <a:r>
              <a:rPr kumimoji="0" lang="en-US" sz="1200" b="0" i="0" u="none" strike="noStrike" kern="1200" cap="none" spc="0" normalizeH="0" baseline="0" noProof="0" dirty="0">
                <a:ln>
                  <a:noFill/>
                </a:ln>
                <a:solidFill>
                  <a:srgbClr val="13161E"/>
                </a:solidFill>
                <a:effectLst/>
                <a:uLnTx/>
                <a:uFillTx/>
                <a:latin typeface="Microsoft Sans Serif"/>
                <a:ea typeface="+mn-ea"/>
                <a:cs typeface="+mn-cs"/>
              </a:rPr>
              <a:t>Combination of </a:t>
            </a:r>
            <a:r>
              <a:rPr kumimoji="0" lang="en-US" sz="1200" b="1" i="0" u="none" strike="noStrike" kern="1200" cap="none" spc="0" normalizeH="0" baseline="0" noProof="0" dirty="0">
                <a:ln>
                  <a:noFill/>
                </a:ln>
                <a:solidFill>
                  <a:srgbClr val="FF0000"/>
                </a:solidFill>
                <a:effectLst/>
                <a:uLnTx/>
                <a:uFillTx/>
                <a:latin typeface="Microsoft Sans Serif"/>
                <a:ea typeface="+mn-ea"/>
                <a:cs typeface="+mn-cs"/>
              </a:rPr>
              <a:t>continuous time interleaving + NUC shaping gain and BICM</a:t>
            </a:r>
          </a:p>
        </p:txBody>
      </p:sp>
    </p:spTree>
    <p:extLst>
      <p:ext uri="{BB962C8B-B14F-4D97-AF65-F5344CB8AC3E}">
        <p14:creationId xmlns:p14="http://schemas.microsoft.com/office/powerpoint/2010/main" val="245284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5AD57-FE46-D0E7-72EC-125F423F18AA}"/>
            </a:ext>
          </a:extLst>
        </p:cNvPr>
        <p:cNvGrpSpPr/>
        <p:nvPr/>
      </p:nvGrpSpPr>
      <p:grpSpPr>
        <a:xfrm>
          <a:off x="0" y="0"/>
          <a:ext cx="0" cy="0"/>
          <a:chOff x="0" y="0"/>
          <a:chExt cx="0" cy="0"/>
        </a:xfrm>
      </p:grpSpPr>
      <p:grpSp>
        <p:nvGrpSpPr>
          <p:cNvPr id="75" name="Group 74">
            <a:extLst>
              <a:ext uri="{FF2B5EF4-FFF2-40B4-BE49-F238E27FC236}">
                <a16:creationId xmlns:a16="http://schemas.microsoft.com/office/drawing/2014/main" id="{F7542544-1A85-CC42-DB0C-A3EDBEFCE301}"/>
              </a:ext>
            </a:extLst>
          </p:cNvPr>
          <p:cNvGrpSpPr/>
          <p:nvPr/>
        </p:nvGrpSpPr>
        <p:grpSpPr>
          <a:xfrm>
            <a:off x="6169531" y="-263357"/>
            <a:ext cx="6426200" cy="5768800"/>
            <a:chOff x="4627148" y="-197518"/>
            <a:chExt cx="4819650" cy="4326600"/>
          </a:xfrm>
          <a:solidFill>
            <a:srgbClr val="00A0D2"/>
          </a:solidFill>
        </p:grpSpPr>
        <p:sp>
          <p:nvSpPr>
            <p:cNvPr id="16" name="Oval 15">
              <a:extLst>
                <a:ext uri="{FF2B5EF4-FFF2-40B4-BE49-F238E27FC236}">
                  <a16:creationId xmlns:a16="http://schemas.microsoft.com/office/drawing/2014/main" id="{ABFE80B2-1E4E-2064-EC93-3E924E1360B9}"/>
                </a:ext>
              </a:extLst>
            </p:cNvPr>
            <p:cNvSpPr/>
            <p:nvPr/>
          </p:nvSpPr>
          <p:spPr>
            <a:xfrm>
              <a:off x="4627148" y="-197518"/>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7" name="Oval 16">
              <a:extLst>
                <a:ext uri="{FF2B5EF4-FFF2-40B4-BE49-F238E27FC236}">
                  <a16:creationId xmlns:a16="http://schemas.microsoft.com/office/drawing/2014/main" id="{FA65A18B-91FB-D974-7E96-96623CBF2323}"/>
                </a:ext>
              </a:extLst>
            </p:cNvPr>
            <p:cNvSpPr/>
            <p:nvPr/>
          </p:nvSpPr>
          <p:spPr>
            <a:xfrm>
              <a:off x="6436898" y="904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8" name="Oval 17">
              <a:extLst>
                <a:ext uri="{FF2B5EF4-FFF2-40B4-BE49-F238E27FC236}">
                  <a16:creationId xmlns:a16="http://schemas.microsoft.com/office/drawing/2014/main" id="{C984DD24-2877-DAF6-DE6D-4816D957FF8F}"/>
                </a:ext>
              </a:extLst>
            </p:cNvPr>
            <p:cNvSpPr/>
            <p:nvPr/>
          </p:nvSpPr>
          <p:spPr>
            <a:xfrm>
              <a:off x="586539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9" name="Oval 18">
              <a:extLst>
                <a:ext uri="{FF2B5EF4-FFF2-40B4-BE49-F238E27FC236}">
                  <a16:creationId xmlns:a16="http://schemas.microsoft.com/office/drawing/2014/main" id="{8158EA89-C72C-4728-3924-CB95B19B65EF}"/>
                </a:ext>
              </a:extLst>
            </p:cNvPr>
            <p:cNvSpPr/>
            <p:nvPr/>
          </p:nvSpPr>
          <p:spPr>
            <a:xfrm>
              <a:off x="687504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0" name="Oval 19">
              <a:extLst>
                <a:ext uri="{FF2B5EF4-FFF2-40B4-BE49-F238E27FC236}">
                  <a16:creationId xmlns:a16="http://schemas.microsoft.com/office/drawing/2014/main" id="{F013DCEB-A02C-12ED-024E-67F600BCC5F0}"/>
                </a:ext>
              </a:extLst>
            </p:cNvPr>
            <p:cNvSpPr/>
            <p:nvPr/>
          </p:nvSpPr>
          <p:spPr>
            <a:xfrm>
              <a:off x="7732298" y="10463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1" name="Oval 20">
              <a:extLst>
                <a:ext uri="{FF2B5EF4-FFF2-40B4-BE49-F238E27FC236}">
                  <a16:creationId xmlns:a16="http://schemas.microsoft.com/office/drawing/2014/main" id="{E4401D5F-B255-742D-91FB-E7098D242E18}"/>
                </a:ext>
              </a:extLst>
            </p:cNvPr>
            <p:cNvSpPr/>
            <p:nvPr/>
          </p:nvSpPr>
          <p:spPr>
            <a:xfrm>
              <a:off x="8379998" y="25075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2" name="Oval 21">
              <a:extLst>
                <a:ext uri="{FF2B5EF4-FFF2-40B4-BE49-F238E27FC236}">
                  <a16:creationId xmlns:a16="http://schemas.microsoft.com/office/drawing/2014/main" id="{82D72707-24CC-251C-387A-FF717CA2E663}"/>
                </a:ext>
              </a:extLst>
            </p:cNvPr>
            <p:cNvSpPr/>
            <p:nvPr/>
          </p:nvSpPr>
          <p:spPr>
            <a:xfrm>
              <a:off x="9158798" y="38410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3" name="Oval 22">
              <a:extLst>
                <a:ext uri="{FF2B5EF4-FFF2-40B4-BE49-F238E27FC236}">
                  <a16:creationId xmlns:a16="http://schemas.microsoft.com/office/drawing/2014/main" id="{8722A484-EACE-D98E-6A0E-224B264AAC52}"/>
                </a:ext>
              </a:extLst>
            </p:cNvPr>
            <p:cNvSpPr/>
            <p:nvPr/>
          </p:nvSpPr>
          <p:spPr>
            <a:xfrm>
              <a:off x="9063548" y="17265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4" name="Oval 23">
              <a:extLst>
                <a:ext uri="{FF2B5EF4-FFF2-40B4-BE49-F238E27FC236}">
                  <a16:creationId xmlns:a16="http://schemas.microsoft.com/office/drawing/2014/main" id="{2058DEB3-1BFC-AC9A-6682-1735823EFEDC}"/>
                </a:ext>
              </a:extLst>
            </p:cNvPr>
            <p:cNvSpPr/>
            <p:nvPr/>
          </p:nvSpPr>
          <p:spPr>
            <a:xfrm>
              <a:off x="8775548" y="11057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5" name="Oval 24">
              <a:extLst>
                <a:ext uri="{FF2B5EF4-FFF2-40B4-BE49-F238E27FC236}">
                  <a16:creationId xmlns:a16="http://schemas.microsoft.com/office/drawing/2014/main" id="{F8117E26-1423-5E3E-3085-F47D36E35FA2}"/>
                </a:ext>
              </a:extLst>
            </p:cNvPr>
            <p:cNvSpPr/>
            <p:nvPr/>
          </p:nvSpPr>
          <p:spPr>
            <a:xfrm>
              <a:off x="9080348" y="712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6" name="Oval 25">
              <a:extLst>
                <a:ext uri="{FF2B5EF4-FFF2-40B4-BE49-F238E27FC236}">
                  <a16:creationId xmlns:a16="http://schemas.microsoft.com/office/drawing/2014/main" id="{660B111B-8BD2-8604-EC0E-4CAEDB4E029D}"/>
                </a:ext>
              </a:extLst>
            </p:cNvPr>
            <p:cNvSpPr/>
            <p:nvPr/>
          </p:nvSpPr>
          <p:spPr>
            <a:xfrm>
              <a:off x="8631548" y="249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cxnSp>
          <p:nvCxnSpPr>
            <p:cNvPr id="28" name="Straight Connector 27">
              <a:extLst>
                <a:ext uri="{FF2B5EF4-FFF2-40B4-BE49-F238E27FC236}">
                  <a16:creationId xmlns:a16="http://schemas.microsoft.com/office/drawing/2014/main" id="{1AF8E85C-8830-D401-76DB-598384AF4DD0}"/>
                </a:ext>
              </a:extLst>
            </p:cNvPr>
            <p:cNvCxnSpPr>
              <a:stCxn id="16" idx="6"/>
              <a:endCxn id="17" idx="2"/>
            </p:cNvCxnSpPr>
            <p:nvPr/>
          </p:nvCxnSpPr>
          <p:spPr>
            <a:xfrm>
              <a:off x="4915148" y="-53518"/>
              <a:ext cx="1563927" cy="38982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153A66-FDBE-6D08-FFFC-F515A3519397}"/>
                </a:ext>
              </a:extLst>
            </p:cNvPr>
            <p:cNvCxnSpPr>
              <a:cxnSpLocks/>
              <a:endCxn id="18" idx="0"/>
            </p:cNvCxnSpPr>
            <p:nvPr/>
          </p:nvCxnSpPr>
          <p:spPr>
            <a:xfrm>
              <a:off x="5946098" y="-95695"/>
              <a:ext cx="63300" cy="52012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627503-62A9-DCA5-C424-E64F4E4931DD}"/>
                </a:ext>
              </a:extLst>
            </p:cNvPr>
            <p:cNvCxnSpPr>
              <a:cxnSpLocks/>
              <a:stCxn id="17" idx="3"/>
              <a:endCxn id="18" idx="7"/>
            </p:cNvCxnSpPr>
            <p:nvPr/>
          </p:nvCxnSpPr>
          <p:spPr>
            <a:xfrm flipH="1">
              <a:off x="6111221" y="336305"/>
              <a:ext cx="36785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5EF9AFB-EC37-ED83-0FE4-A60219828D30}"/>
                </a:ext>
              </a:extLst>
            </p:cNvPr>
            <p:cNvCxnSpPr>
              <a:cxnSpLocks/>
              <a:stCxn id="19" idx="1"/>
              <a:endCxn id="17" idx="5"/>
            </p:cNvCxnSpPr>
            <p:nvPr/>
          </p:nvCxnSpPr>
          <p:spPr>
            <a:xfrm flipH="1" flipV="1">
              <a:off x="6682721" y="336305"/>
              <a:ext cx="23450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5A7BE70-1078-AC68-AA05-AECA63B21F60}"/>
                </a:ext>
              </a:extLst>
            </p:cNvPr>
            <p:cNvCxnSpPr>
              <a:cxnSpLocks/>
              <a:stCxn id="26" idx="2"/>
              <a:endCxn id="19" idx="7"/>
            </p:cNvCxnSpPr>
            <p:nvPr/>
          </p:nvCxnSpPr>
          <p:spPr>
            <a:xfrm flipH="1">
              <a:off x="7120871" y="168932"/>
              <a:ext cx="1510677" cy="29767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C22FDA-F328-598B-0A8C-A2055B51016C}"/>
                </a:ext>
              </a:extLst>
            </p:cNvPr>
            <p:cNvCxnSpPr>
              <a:cxnSpLocks/>
              <a:stCxn id="19" idx="2"/>
              <a:endCxn id="18" idx="6"/>
            </p:cNvCxnSpPr>
            <p:nvPr/>
          </p:nvCxnSpPr>
          <p:spPr>
            <a:xfrm flipH="1">
              <a:off x="6153398" y="568426"/>
              <a:ext cx="72165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C1AB4B2-A649-2520-A172-096FC75B997C}"/>
                </a:ext>
              </a:extLst>
            </p:cNvPr>
            <p:cNvCxnSpPr>
              <a:cxnSpLocks/>
              <a:stCxn id="20" idx="1"/>
              <a:endCxn id="18" idx="5"/>
            </p:cNvCxnSpPr>
            <p:nvPr/>
          </p:nvCxnSpPr>
          <p:spPr>
            <a:xfrm flipH="1" flipV="1">
              <a:off x="6111221" y="670249"/>
              <a:ext cx="1663254" cy="418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052A811-9F3D-B87A-FA04-6B1663E9D250}"/>
                </a:ext>
              </a:extLst>
            </p:cNvPr>
            <p:cNvCxnSpPr>
              <a:cxnSpLocks/>
              <a:stCxn id="26" idx="2"/>
              <a:endCxn id="20" idx="7"/>
            </p:cNvCxnSpPr>
            <p:nvPr/>
          </p:nvCxnSpPr>
          <p:spPr>
            <a:xfrm flipH="1">
              <a:off x="7978121" y="168932"/>
              <a:ext cx="653427" cy="91961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54730FB-E8C8-4D47-E275-1B57C57FA31F}"/>
                </a:ext>
              </a:extLst>
            </p:cNvPr>
            <p:cNvCxnSpPr>
              <a:cxnSpLocks/>
              <a:stCxn id="25" idx="2"/>
              <a:endCxn id="20" idx="6"/>
            </p:cNvCxnSpPr>
            <p:nvPr/>
          </p:nvCxnSpPr>
          <p:spPr>
            <a:xfrm flipH="1">
              <a:off x="8020298" y="856426"/>
              <a:ext cx="1060050" cy="3339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D48BEB0-1BDF-1765-B764-B31F34CB518E}"/>
                </a:ext>
              </a:extLst>
            </p:cNvPr>
            <p:cNvCxnSpPr>
              <a:cxnSpLocks/>
              <a:stCxn id="25" idx="3"/>
              <a:endCxn id="24" idx="7"/>
            </p:cNvCxnSpPr>
            <p:nvPr/>
          </p:nvCxnSpPr>
          <p:spPr>
            <a:xfrm flipH="1">
              <a:off x="9021371" y="958249"/>
              <a:ext cx="101154" cy="1896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7392939-445B-1EE0-69D2-227F10C6B3AF}"/>
                </a:ext>
              </a:extLst>
            </p:cNvPr>
            <p:cNvCxnSpPr>
              <a:cxnSpLocks/>
              <a:stCxn id="23" idx="0"/>
              <a:endCxn id="24" idx="5"/>
            </p:cNvCxnSpPr>
            <p:nvPr/>
          </p:nvCxnSpPr>
          <p:spPr>
            <a:xfrm flipH="1" flipV="1">
              <a:off x="9021371" y="1351593"/>
              <a:ext cx="186177" cy="37493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0E061FA-07AA-1693-4A2F-1A556B254D59}"/>
                </a:ext>
              </a:extLst>
            </p:cNvPr>
            <p:cNvCxnSpPr>
              <a:cxnSpLocks/>
              <a:stCxn id="21" idx="7"/>
              <a:endCxn id="23" idx="3"/>
            </p:cNvCxnSpPr>
            <p:nvPr/>
          </p:nvCxnSpPr>
          <p:spPr>
            <a:xfrm flipV="1">
              <a:off x="8625821" y="1972355"/>
              <a:ext cx="479904" cy="57740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8C14EC0-8E8C-1CD7-FF4D-E5FE43FA1810}"/>
                </a:ext>
              </a:extLst>
            </p:cNvPr>
            <p:cNvCxnSpPr>
              <a:cxnSpLocks/>
              <a:stCxn id="21" idx="0"/>
              <a:endCxn id="20" idx="5"/>
            </p:cNvCxnSpPr>
            <p:nvPr/>
          </p:nvCxnSpPr>
          <p:spPr>
            <a:xfrm flipH="1" flipV="1">
              <a:off x="7978121" y="1292193"/>
              <a:ext cx="545877" cy="121538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8733908-C739-0DC9-32D8-BC901256FEFC}"/>
                </a:ext>
              </a:extLst>
            </p:cNvPr>
            <p:cNvCxnSpPr>
              <a:cxnSpLocks/>
              <a:stCxn id="22" idx="1"/>
              <a:endCxn id="21" idx="5"/>
            </p:cNvCxnSpPr>
            <p:nvPr/>
          </p:nvCxnSpPr>
          <p:spPr>
            <a:xfrm flipH="1" flipV="1">
              <a:off x="8625821" y="2753405"/>
              <a:ext cx="575154" cy="112985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283DFA-5B5A-E290-6C98-10B7E8AE858F}"/>
              </a:ext>
            </a:extLst>
          </p:cNvPr>
          <p:cNvGrpSpPr/>
          <p:nvPr/>
        </p:nvGrpSpPr>
        <p:grpSpPr>
          <a:xfrm rot="10800000">
            <a:off x="-664407" y="1666360"/>
            <a:ext cx="6426200" cy="5768800"/>
            <a:chOff x="4627148" y="-197518"/>
            <a:chExt cx="4819650" cy="4326600"/>
          </a:xfrm>
          <a:solidFill>
            <a:srgbClr val="E40520"/>
          </a:solidFill>
        </p:grpSpPr>
        <p:sp>
          <p:nvSpPr>
            <p:cNvPr id="129" name="Oval 128">
              <a:extLst>
                <a:ext uri="{FF2B5EF4-FFF2-40B4-BE49-F238E27FC236}">
                  <a16:creationId xmlns:a16="http://schemas.microsoft.com/office/drawing/2014/main" id="{F88A35A2-5F39-189C-3673-E7E0F7A39C96}"/>
                </a:ext>
              </a:extLst>
            </p:cNvPr>
            <p:cNvSpPr/>
            <p:nvPr/>
          </p:nvSpPr>
          <p:spPr>
            <a:xfrm>
              <a:off x="4627148" y="-197518"/>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0" name="Oval 129">
              <a:extLst>
                <a:ext uri="{FF2B5EF4-FFF2-40B4-BE49-F238E27FC236}">
                  <a16:creationId xmlns:a16="http://schemas.microsoft.com/office/drawing/2014/main" id="{D2EA5097-B768-B6A1-DADB-75DBF8C4C33E}"/>
                </a:ext>
              </a:extLst>
            </p:cNvPr>
            <p:cNvSpPr/>
            <p:nvPr/>
          </p:nvSpPr>
          <p:spPr>
            <a:xfrm>
              <a:off x="6436898" y="904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1" name="Oval 130">
              <a:extLst>
                <a:ext uri="{FF2B5EF4-FFF2-40B4-BE49-F238E27FC236}">
                  <a16:creationId xmlns:a16="http://schemas.microsoft.com/office/drawing/2014/main" id="{C995DA99-0653-A57B-1BBC-62093360458E}"/>
                </a:ext>
              </a:extLst>
            </p:cNvPr>
            <p:cNvSpPr/>
            <p:nvPr/>
          </p:nvSpPr>
          <p:spPr>
            <a:xfrm>
              <a:off x="586539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2" name="Oval 131">
              <a:extLst>
                <a:ext uri="{FF2B5EF4-FFF2-40B4-BE49-F238E27FC236}">
                  <a16:creationId xmlns:a16="http://schemas.microsoft.com/office/drawing/2014/main" id="{2B93C41B-14F7-D9FB-46AF-CC0CE376F4D9}"/>
                </a:ext>
              </a:extLst>
            </p:cNvPr>
            <p:cNvSpPr/>
            <p:nvPr/>
          </p:nvSpPr>
          <p:spPr>
            <a:xfrm>
              <a:off x="687504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3" name="Oval 132">
              <a:extLst>
                <a:ext uri="{FF2B5EF4-FFF2-40B4-BE49-F238E27FC236}">
                  <a16:creationId xmlns:a16="http://schemas.microsoft.com/office/drawing/2014/main" id="{A45C10C9-E76B-B217-E834-44CF44107F73}"/>
                </a:ext>
              </a:extLst>
            </p:cNvPr>
            <p:cNvSpPr/>
            <p:nvPr/>
          </p:nvSpPr>
          <p:spPr>
            <a:xfrm>
              <a:off x="7732298" y="10463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4" name="Oval 133">
              <a:extLst>
                <a:ext uri="{FF2B5EF4-FFF2-40B4-BE49-F238E27FC236}">
                  <a16:creationId xmlns:a16="http://schemas.microsoft.com/office/drawing/2014/main" id="{557933E5-555B-FB9A-8789-FF4AD1547FE6}"/>
                </a:ext>
              </a:extLst>
            </p:cNvPr>
            <p:cNvSpPr/>
            <p:nvPr/>
          </p:nvSpPr>
          <p:spPr>
            <a:xfrm>
              <a:off x="8379998" y="25075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5" name="Oval 134">
              <a:extLst>
                <a:ext uri="{FF2B5EF4-FFF2-40B4-BE49-F238E27FC236}">
                  <a16:creationId xmlns:a16="http://schemas.microsoft.com/office/drawing/2014/main" id="{530C6699-1041-211D-B306-804D93CE9815}"/>
                </a:ext>
              </a:extLst>
            </p:cNvPr>
            <p:cNvSpPr/>
            <p:nvPr/>
          </p:nvSpPr>
          <p:spPr>
            <a:xfrm>
              <a:off x="9158798" y="38410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6" name="Oval 135">
              <a:extLst>
                <a:ext uri="{FF2B5EF4-FFF2-40B4-BE49-F238E27FC236}">
                  <a16:creationId xmlns:a16="http://schemas.microsoft.com/office/drawing/2014/main" id="{8B09B5FB-5DE7-D469-1C02-44B230B5A16D}"/>
                </a:ext>
              </a:extLst>
            </p:cNvPr>
            <p:cNvSpPr/>
            <p:nvPr/>
          </p:nvSpPr>
          <p:spPr>
            <a:xfrm>
              <a:off x="9063548" y="17265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7" name="Oval 136">
              <a:extLst>
                <a:ext uri="{FF2B5EF4-FFF2-40B4-BE49-F238E27FC236}">
                  <a16:creationId xmlns:a16="http://schemas.microsoft.com/office/drawing/2014/main" id="{8EA764B9-E190-F3BF-782A-496A98343B39}"/>
                </a:ext>
              </a:extLst>
            </p:cNvPr>
            <p:cNvSpPr/>
            <p:nvPr/>
          </p:nvSpPr>
          <p:spPr>
            <a:xfrm>
              <a:off x="8775548" y="11057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8" name="Oval 137">
              <a:extLst>
                <a:ext uri="{FF2B5EF4-FFF2-40B4-BE49-F238E27FC236}">
                  <a16:creationId xmlns:a16="http://schemas.microsoft.com/office/drawing/2014/main" id="{4686173B-DF33-23EA-8B8E-D9E8C17BCBC8}"/>
                </a:ext>
              </a:extLst>
            </p:cNvPr>
            <p:cNvSpPr/>
            <p:nvPr/>
          </p:nvSpPr>
          <p:spPr>
            <a:xfrm>
              <a:off x="9080348" y="712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9" name="Oval 138">
              <a:extLst>
                <a:ext uri="{FF2B5EF4-FFF2-40B4-BE49-F238E27FC236}">
                  <a16:creationId xmlns:a16="http://schemas.microsoft.com/office/drawing/2014/main" id="{EED2A06B-32F5-9331-0EC2-FAFCBCCFB6E7}"/>
                </a:ext>
              </a:extLst>
            </p:cNvPr>
            <p:cNvSpPr/>
            <p:nvPr/>
          </p:nvSpPr>
          <p:spPr>
            <a:xfrm>
              <a:off x="8631548" y="249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cxnSp>
          <p:nvCxnSpPr>
            <p:cNvPr id="140" name="Straight Connector 139">
              <a:extLst>
                <a:ext uri="{FF2B5EF4-FFF2-40B4-BE49-F238E27FC236}">
                  <a16:creationId xmlns:a16="http://schemas.microsoft.com/office/drawing/2014/main" id="{7341F850-84E8-863E-111D-327A4D9B713B}"/>
                </a:ext>
              </a:extLst>
            </p:cNvPr>
            <p:cNvCxnSpPr>
              <a:stCxn id="129" idx="6"/>
              <a:endCxn id="130" idx="2"/>
            </p:cNvCxnSpPr>
            <p:nvPr/>
          </p:nvCxnSpPr>
          <p:spPr>
            <a:xfrm>
              <a:off x="4915148" y="-53518"/>
              <a:ext cx="1563927" cy="38982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AE8F46C-6707-E6A7-BAC4-DA98F1D4AAF2}"/>
                </a:ext>
              </a:extLst>
            </p:cNvPr>
            <p:cNvCxnSpPr>
              <a:cxnSpLocks/>
              <a:endCxn id="131" idx="0"/>
            </p:cNvCxnSpPr>
            <p:nvPr/>
          </p:nvCxnSpPr>
          <p:spPr>
            <a:xfrm>
              <a:off x="5946098" y="-95695"/>
              <a:ext cx="63300" cy="52012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2074B04-DA85-1AB0-50FD-CE000294EFE2}"/>
                </a:ext>
              </a:extLst>
            </p:cNvPr>
            <p:cNvCxnSpPr>
              <a:cxnSpLocks/>
              <a:stCxn id="130" idx="3"/>
              <a:endCxn id="131" idx="7"/>
            </p:cNvCxnSpPr>
            <p:nvPr/>
          </p:nvCxnSpPr>
          <p:spPr>
            <a:xfrm flipH="1">
              <a:off x="6111221" y="336305"/>
              <a:ext cx="36785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FA2F8C-7914-8B48-AD6A-0E75AE75A78D}"/>
                </a:ext>
              </a:extLst>
            </p:cNvPr>
            <p:cNvCxnSpPr>
              <a:cxnSpLocks/>
              <a:stCxn id="132" idx="1"/>
              <a:endCxn id="130" idx="5"/>
            </p:cNvCxnSpPr>
            <p:nvPr/>
          </p:nvCxnSpPr>
          <p:spPr>
            <a:xfrm flipH="1" flipV="1">
              <a:off x="6682721" y="336305"/>
              <a:ext cx="23450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52D1663E-F9D6-9435-F6DE-68FF049E33C3}"/>
                </a:ext>
              </a:extLst>
            </p:cNvPr>
            <p:cNvCxnSpPr>
              <a:cxnSpLocks/>
              <a:stCxn id="139" idx="2"/>
              <a:endCxn id="132" idx="7"/>
            </p:cNvCxnSpPr>
            <p:nvPr/>
          </p:nvCxnSpPr>
          <p:spPr>
            <a:xfrm flipH="1">
              <a:off x="7120871" y="168932"/>
              <a:ext cx="1510677" cy="29767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99BC7ED-5512-E581-A92B-6158111F6CF1}"/>
                </a:ext>
              </a:extLst>
            </p:cNvPr>
            <p:cNvCxnSpPr>
              <a:cxnSpLocks/>
              <a:stCxn id="132" idx="2"/>
              <a:endCxn id="131" idx="6"/>
            </p:cNvCxnSpPr>
            <p:nvPr/>
          </p:nvCxnSpPr>
          <p:spPr>
            <a:xfrm flipH="1">
              <a:off x="6153398" y="568426"/>
              <a:ext cx="72165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652833E-0E38-870D-9323-2BF204CFC2B1}"/>
                </a:ext>
              </a:extLst>
            </p:cNvPr>
            <p:cNvCxnSpPr>
              <a:cxnSpLocks/>
              <a:stCxn id="133" idx="1"/>
              <a:endCxn id="131" idx="5"/>
            </p:cNvCxnSpPr>
            <p:nvPr/>
          </p:nvCxnSpPr>
          <p:spPr>
            <a:xfrm flipH="1" flipV="1">
              <a:off x="6111221" y="670249"/>
              <a:ext cx="1663254" cy="418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1A31102-DF63-C6B7-BBB0-BD3CA49DB6AB}"/>
                </a:ext>
              </a:extLst>
            </p:cNvPr>
            <p:cNvCxnSpPr>
              <a:cxnSpLocks/>
              <a:stCxn id="139" idx="2"/>
              <a:endCxn id="133" idx="7"/>
            </p:cNvCxnSpPr>
            <p:nvPr/>
          </p:nvCxnSpPr>
          <p:spPr>
            <a:xfrm flipH="1">
              <a:off x="7978121" y="168932"/>
              <a:ext cx="653427" cy="91961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F3D95A8-399C-6FFC-E211-7033E3BC168A}"/>
                </a:ext>
              </a:extLst>
            </p:cNvPr>
            <p:cNvCxnSpPr>
              <a:cxnSpLocks/>
              <a:stCxn id="138" idx="2"/>
              <a:endCxn id="133" idx="6"/>
            </p:cNvCxnSpPr>
            <p:nvPr/>
          </p:nvCxnSpPr>
          <p:spPr>
            <a:xfrm flipH="1">
              <a:off x="8020298" y="856426"/>
              <a:ext cx="1060050" cy="3339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BF39662-4812-9047-6F20-2F8E8EE80976}"/>
                </a:ext>
              </a:extLst>
            </p:cNvPr>
            <p:cNvCxnSpPr>
              <a:cxnSpLocks/>
              <a:stCxn id="138" idx="3"/>
              <a:endCxn id="137" idx="7"/>
            </p:cNvCxnSpPr>
            <p:nvPr/>
          </p:nvCxnSpPr>
          <p:spPr>
            <a:xfrm flipH="1">
              <a:off x="9021371" y="958249"/>
              <a:ext cx="101154" cy="1896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8FBC0B3-8917-004A-081C-3881E8245AF2}"/>
                </a:ext>
              </a:extLst>
            </p:cNvPr>
            <p:cNvCxnSpPr>
              <a:cxnSpLocks/>
              <a:stCxn id="136" idx="0"/>
              <a:endCxn id="137" idx="5"/>
            </p:cNvCxnSpPr>
            <p:nvPr/>
          </p:nvCxnSpPr>
          <p:spPr>
            <a:xfrm flipH="1" flipV="1">
              <a:off x="9021371" y="1351593"/>
              <a:ext cx="186177" cy="37493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D87EB32-9BFE-EF56-57F3-98B6F6203FFD}"/>
                </a:ext>
              </a:extLst>
            </p:cNvPr>
            <p:cNvCxnSpPr>
              <a:cxnSpLocks/>
              <a:stCxn id="134" idx="7"/>
              <a:endCxn id="136" idx="3"/>
            </p:cNvCxnSpPr>
            <p:nvPr/>
          </p:nvCxnSpPr>
          <p:spPr>
            <a:xfrm flipV="1">
              <a:off x="8625821" y="1972355"/>
              <a:ext cx="479904" cy="57740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C201AE8-78E7-4046-8A44-12027478153F}"/>
                </a:ext>
              </a:extLst>
            </p:cNvPr>
            <p:cNvCxnSpPr>
              <a:cxnSpLocks/>
              <a:stCxn id="134" idx="0"/>
              <a:endCxn id="133" idx="5"/>
            </p:cNvCxnSpPr>
            <p:nvPr/>
          </p:nvCxnSpPr>
          <p:spPr>
            <a:xfrm flipH="1" flipV="1">
              <a:off x="7978121" y="1292193"/>
              <a:ext cx="545877" cy="121538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A909CFA-0F46-64A3-32FA-5EDFFCDE98E2}"/>
                </a:ext>
              </a:extLst>
            </p:cNvPr>
            <p:cNvCxnSpPr>
              <a:cxnSpLocks/>
              <a:stCxn id="135" idx="1"/>
              <a:endCxn id="134" idx="5"/>
            </p:cNvCxnSpPr>
            <p:nvPr/>
          </p:nvCxnSpPr>
          <p:spPr>
            <a:xfrm flipH="1" flipV="1">
              <a:off x="8625821" y="2753405"/>
              <a:ext cx="575154" cy="112985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C9C17A05-01A6-B4B6-2085-B0E368F8A84F}"/>
              </a:ext>
            </a:extLst>
          </p:cNvPr>
          <p:cNvSpPr txBox="1"/>
          <p:nvPr/>
        </p:nvSpPr>
        <p:spPr>
          <a:xfrm>
            <a:off x="10023556" y="6101009"/>
            <a:ext cx="2264641" cy="714298"/>
          </a:xfrm>
          <a:prstGeom prst="rect">
            <a:avLst/>
          </a:prstGeom>
          <a:noFill/>
        </p:spPr>
        <p:txBody>
          <a:bodyPr wrap="square">
            <a:spAutoFit/>
          </a:bodyPr>
          <a:lstStyle/>
          <a:p>
            <a:pPr marL="0" marR="0" lvl="0" indent="0" algn="l" defTabSz="914400" rtl="0" eaLnBrk="1" fontAlgn="auto" latinLnBrk="0" hangingPunct="1">
              <a:lnSpc>
                <a:spcPts val="4267"/>
              </a:lnSpc>
              <a:spcBef>
                <a:spcPts val="0"/>
              </a:spcBef>
              <a:spcAft>
                <a:spcPts val="0"/>
              </a:spcAft>
              <a:buClrTx/>
              <a:buSzTx/>
              <a:buFontTx/>
              <a:buNone/>
              <a:tabLst/>
              <a:defRPr/>
            </a:pPr>
            <a:r>
              <a:rPr kumimoji="0" lang="es-ES" sz="5867"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#FMT</a:t>
            </a:r>
          </a:p>
        </p:txBody>
      </p:sp>
      <p:pic>
        <p:nvPicPr>
          <p:cNvPr id="4" name="Picture 2">
            <a:extLst>
              <a:ext uri="{FF2B5EF4-FFF2-40B4-BE49-F238E27FC236}">
                <a16:creationId xmlns:a16="http://schemas.microsoft.com/office/drawing/2014/main" id="{EA7ABEB6-1EFC-83DF-828D-76EF40FB4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841"/>
            <a:ext cx="7014174" cy="1610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Johann Mika">
            <a:extLst>
              <a:ext uri="{FF2B5EF4-FFF2-40B4-BE49-F238E27FC236}">
                <a16:creationId xmlns:a16="http://schemas.microsoft.com/office/drawing/2014/main" id="{942145A6-1CDE-7ACA-F82F-B6D550714E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8236" y="5254299"/>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A person wearing glasses and a white shirt&#10;&#10;Description automatically generated">
            <a:extLst>
              <a:ext uri="{FF2B5EF4-FFF2-40B4-BE49-F238E27FC236}">
                <a16:creationId xmlns:a16="http://schemas.microsoft.com/office/drawing/2014/main" id="{38AE1C96-727A-95DF-7B7A-2A86DF3A817B}"/>
              </a:ext>
            </a:extLst>
          </p:cNvPr>
          <p:cNvPicPr>
            <a:picLocks noChangeAspect="1"/>
          </p:cNvPicPr>
          <p:nvPr/>
        </p:nvPicPr>
        <p:blipFill>
          <a:blip r:embed="rId4"/>
          <a:stretch>
            <a:fillRect/>
          </a:stretch>
        </p:blipFill>
        <p:spPr>
          <a:xfrm>
            <a:off x="634718" y="1835329"/>
            <a:ext cx="1315812" cy="2022277"/>
          </a:xfrm>
          <a:prstGeom prst="ellipse">
            <a:avLst/>
          </a:prstGeom>
          <a:ln>
            <a:noFill/>
          </a:ln>
          <a:effectLst>
            <a:softEdge rad="112500"/>
          </a:effectLst>
        </p:spPr>
      </p:pic>
      <p:pic>
        <p:nvPicPr>
          <p:cNvPr id="9" name="Picture 28">
            <a:extLst>
              <a:ext uri="{FF2B5EF4-FFF2-40B4-BE49-F238E27FC236}">
                <a16:creationId xmlns:a16="http://schemas.microsoft.com/office/drawing/2014/main" id="{253A4D4F-6BCD-A0FA-DFD5-B7ECA6AC7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0691" y="1751747"/>
            <a:ext cx="1463040" cy="19461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30" descr="aytac biber portrait 3 1">
            <a:extLst>
              <a:ext uri="{FF2B5EF4-FFF2-40B4-BE49-F238E27FC236}">
                <a16:creationId xmlns:a16="http://schemas.microsoft.com/office/drawing/2014/main" id="{4B213863-1ADE-AEA3-B81C-F8465178AD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7589" y="5300019"/>
            <a:ext cx="1463040" cy="13447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2B827B2-6490-65CE-F5E2-5AB5406094EA}"/>
              </a:ext>
            </a:extLst>
          </p:cNvPr>
          <p:cNvSpPr txBox="1"/>
          <p:nvPr/>
        </p:nvSpPr>
        <p:spPr>
          <a:xfrm>
            <a:off x="1293829" y="3083522"/>
            <a:ext cx="9295866"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1B2E"/>
                </a:solidFill>
                <a:effectLst/>
                <a:uLnTx/>
                <a:uFillTx/>
                <a:latin typeface="Aptos" panose="020B0004020202020204" pitchFamily="34" charset="0"/>
                <a:ea typeface="+mn-ea"/>
                <a:cs typeface="+mn-cs"/>
              </a:rPr>
              <a:t>5G Broadcast -</a:t>
            </a:r>
            <a:br>
              <a:rPr kumimoji="0" lang="en-US" sz="4400" b="1" i="0" u="none" strike="noStrike" kern="1200" cap="none" spc="0" normalizeH="0" baseline="0" noProof="0" dirty="0">
                <a:ln>
                  <a:noFill/>
                </a:ln>
                <a:solidFill>
                  <a:srgbClr val="ED1B2E"/>
                </a:solidFill>
                <a:effectLst/>
                <a:uLnTx/>
                <a:uFillTx/>
                <a:latin typeface="Aptos" panose="020B0004020202020204" pitchFamily="34" charset="0"/>
                <a:ea typeface="+mn-ea"/>
                <a:cs typeface="+mn-cs"/>
              </a:rPr>
            </a:br>
            <a:r>
              <a:rPr kumimoji="0" lang="en-US" sz="4400" b="1" i="0" u="none" strike="noStrike" kern="1200" cap="none" spc="0" normalizeH="0" baseline="0" noProof="0" dirty="0">
                <a:ln>
                  <a:noFill/>
                </a:ln>
                <a:solidFill>
                  <a:srgbClr val="ED1B2E"/>
                </a:solidFill>
                <a:effectLst/>
                <a:uLnTx/>
                <a:uFillTx/>
                <a:latin typeface="Aptos" panose="020B0004020202020204" pitchFamily="34" charset="0"/>
                <a:ea typeface="+mn-ea"/>
                <a:cs typeface="+mn-cs"/>
              </a:rPr>
              <a:t>Ready for launch?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Where:</a:t>
            </a: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Main IBC Conference Center Room E102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When:</a:t>
            </a: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Saturday, September 13, 12:15 - 13:00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Aptos" panose="020B0004020202020204" pitchFamily="34" charset="0"/>
              <a:ea typeface="+mn-ea"/>
              <a:cs typeface="+mn-cs"/>
            </a:endParaRPr>
          </a:p>
        </p:txBody>
      </p:sp>
      <p:pic>
        <p:nvPicPr>
          <p:cNvPr id="12" name="Picture 2" descr="Profile photo of Markus Schneider">
            <a:extLst>
              <a:ext uri="{FF2B5EF4-FFF2-40B4-BE49-F238E27FC236}">
                <a16:creationId xmlns:a16="http://schemas.microsoft.com/office/drawing/2014/main" id="{E30144E6-8B7F-2FA9-E1D5-BCE93E749A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5272" y="1743951"/>
            <a:ext cx="1577921" cy="15779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rofile photo of Wilson Wellisch">
            <a:extLst>
              <a:ext uri="{FF2B5EF4-FFF2-40B4-BE49-F238E27FC236}">
                <a16:creationId xmlns:a16="http://schemas.microsoft.com/office/drawing/2014/main" id="{3F9B00C1-19FD-B8EF-E470-1C24035253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19696" y="1518918"/>
            <a:ext cx="1802956" cy="18029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802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21A11-14C7-ED63-7118-0713F96C6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A1E17-27B9-60D7-FFC8-7435CAE3766A}"/>
              </a:ext>
            </a:extLst>
          </p:cNvPr>
          <p:cNvSpPr>
            <a:spLocks noGrp="1"/>
          </p:cNvSpPr>
          <p:nvPr>
            <p:ph type="title"/>
          </p:nvPr>
        </p:nvSpPr>
        <p:spPr/>
        <p:txBody>
          <a:bodyPr/>
          <a:lstStyle/>
          <a:p>
            <a:r>
              <a:rPr lang="en-US" dirty="0"/>
              <a:t>Convergence of broadcast standards: CAS muting</a:t>
            </a:r>
          </a:p>
        </p:txBody>
      </p:sp>
    </p:spTree>
    <p:extLst>
      <p:ext uri="{BB962C8B-B14F-4D97-AF65-F5344CB8AC3E}">
        <p14:creationId xmlns:p14="http://schemas.microsoft.com/office/powerpoint/2010/main" val="1361888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05BBA-7F79-7ED5-0076-E84524ED5AAF}"/>
              </a:ext>
            </a:extLst>
          </p:cNvPr>
          <p:cNvSpPr>
            <a:spLocks noGrp="1"/>
          </p:cNvSpPr>
          <p:nvPr>
            <p:ph type="title"/>
          </p:nvPr>
        </p:nvSpPr>
        <p:spPr>
          <a:xfrm>
            <a:off x="495300" y="642645"/>
            <a:ext cx="11187112" cy="361959"/>
          </a:xfrm>
        </p:spPr>
        <p:txBody>
          <a:bodyPr/>
          <a:lstStyle/>
          <a:p>
            <a:r>
              <a:rPr lang="en-US" dirty="0"/>
              <a:t>CAS muting as a feature enabling co-existence</a:t>
            </a:r>
          </a:p>
        </p:txBody>
      </p:sp>
      <p:sp>
        <p:nvSpPr>
          <p:cNvPr id="14" name="Rectangle 13">
            <a:extLst>
              <a:ext uri="{FF2B5EF4-FFF2-40B4-BE49-F238E27FC236}">
                <a16:creationId xmlns:a16="http://schemas.microsoft.com/office/drawing/2014/main" id="{FE007638-73E2-AFF5-3A95-F92486B2900D}"/>
              </a:ext>
            </a:extLst>
          </p:cNvPr>
          <p:cNvSpPr/>
          <p:nvPr/>
        </p:nvSpPr>
        <p:spPr>
          <a:xfrm>
            <a:off x="2230895" y="5354949"/>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15" name="Rectangle 14">
            <a:extLst>
              <a:ext uri="{FF2B5EF4-FFF2-40B4-BE49-F238E27FC236}">
                <a16:creationId xmlns:a16="http://schemas.microsoft.com/office/drawing/2014/main" id="{BFBCACE9-D7C8-CC34-F7E4-C0F11676FB4A}"/>
              </a:ext>
            </a:extLst>
          </p:cNvPr>
          <p:cNvSpPr/>
          <p:nvPr/>
        </p:nvSpPr>
        <p:spPr>
          <a:xfrm>
            <a:off x="2847122" y="5354949"/>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16" name="Rectangle 15">
            <a:extLst>
              <a:ext uri="{FF2B5EF4-FFF2-40B4-BE49-F238E27FC236}">
                <a16:creationId xmlns:a16="http://schemas.microsoft.com/office/drawing/2014/main" id="{A5194499-CD81-274C-1732-F7147D7CFEB4}"/>
              </a:ext>
            </a:extLst>
          </p:cNvPr>
          <p:cNvSpPr/>
          <p:nvPr/>
        </p:nvSpPr>
        <p:spPr>
          <a:xfrm>
            <a:off x="4125959" y="5354949"/>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 </a:t>
            </a:r>
          </a:p>
          <a:p>
            <a:pPr algn="ctr"/>
            <a:r>
              <a:rPr lang="en-US" sz="1400"/>
              <a:t># 1</a:t>
            </a:r>
            <a:endParaRPr lang="en-US" sz="1200"/>
          </a:p>
        </p:txBody>
      </p:sp>
      <p:sp>
        <p:nvSpPr>
          <p:cNvPr id="17" name="TextBox 16">
            <a:extLst>
              <a:ext uri="{FF2B5EF4-FFF2-40B4-BE49-F238E27FC236}">
                <a16:creationId xmlns:a16="http://schemas.microsoft.com/office/drawing/2014/main" id="{84DA5D74-5166-1616-BBF7-89A171229EC8}"/>
              </a:ext>
            </a:extLst>
          </p:cNvPr>
          <p:cNvSpPr txBox="1"/>
          <p:nvPr/>
        </p:nvSpPr>
        <p:spPr>
          <a:xfrm>
            <a:off x="5425775" y="5354949"/>
            <a:ext cx="416338" cy="369332"/>
          </a:xfrm>
          <a:prstGeom prst="rect">
            <a:avLst/>
          </a:prstGeom>
          <a:noFill/>
        </p:spPr>
        <p:txBody>
          <a:bodyPr wrap="square" rtlCol="0">
            <a:spAutoFit/>
          </a:bodyPr>
          <a:lstStyle/>
          <a:p>
            <a:r>
              <a:rPr lang="en-US"/>
              <a:t>…</a:t>
            </a:r>
          </a:p>
        </p:txBody>
      </p:sp>
      <p:sp>
        <p:nvSpPr>
          <p:cNvPr id="18" name="TextBox 17">
            <a:extLst>
              <a:ext uri="{FF2B5EF4-FFF2-40B4-BE49-F238E27FC236}">
                <a16:creationId xmlns:a16="http://schemas.microsoft.com/office/drawing/2014/main" id="{0E46B808-CA9F-E7C8-C8AD-2C41CBD7914F}"/>
              </a:ext>
            </a:extLst>
          </p:cNvPr>
          <p:cNvSpPr txBox="1"/>
          <p:nvPr/>
        </p:nvSpPr>
        <p:spPr>
          <a:xfrm>
            <a:off x="11354901" y="5362027"/>
            <a:ext cx="416338" cy="369332"/>
          </a:xfrm>
          <a:prstGeom prst="rect">
            <a:avLst/>
          </a:prstGeom>
          <a:noFill/>
        </p:spPr>
        <p:txBody>
          <a:bodyPr wrap="square" rtlCol="0">
            <a:spAutoFit/>
          </a:bodyPr>
          <a:lstStyle/>
          <a:p>
            <a:r>
              <a:rPr lang="en-US"/>
              <a:t>…</a:t>
            </a:r>
          </a:p>
        </p:txBody>
      </p:sp>
      <p:sp>
        <p:nvSpPr>
          <p:cNvPr id="19" name="Rectangle 18">
            <a:extLst>
              <a:ext uri="{FF2B5EF4-FFF2-40B4-BE49-F238E27FC236}">
                <a16:creationId xmlns:a16="http://schemas.microsoft.com/office/drawing/2014/main" id="{C95F509A-E5CC-6C6D-3BC0-62DB6FD53FB8}"/>
              </a:ext>
            </a:extLst>
          </p:cNvPr>
          <p:cNvSpPr/>
          <p:nvPr/>
        </p:nvSpPr>
        <p:spPr>
          <a:xfrm>
            <a:off x="5892713" y="5354949"/>
            <a:ext cx="614743"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0" name="Rectangle 19">
            <a:extLst>
              <a:ext uri="{FF2B5EF4-FFF2-40B4-BE49-F238E27FC236}">
                <a16:creationId xmlns:a16="http://schemas.microsoft.com/office/drawing/2014/main" id="{B0281B1C-E808-9BD7-14D9-67ED39F389F1}"/>
              </a:ext>
            </a:extLst>
          </p:cNvPr>
          <p:cNvSpPr/>
          <p:nvPr/>
        </p:nvSpPr>
        <p:spPr>
          <a:xfrm>
            <a:off x="9401938" y="5351343"/>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1" name="Rectangle 20">
            <a:extLst>
              <a:ext uri="{FF2B5EF4-FFF2-40B4-BE49-F238E27FC236}">
                <a16:creationId xmlns:a16="http://schemas.microsoft.com/office/drawing/2014/main" id="{8A037681-D497-023A-90D8-D58E7580A3B4}"/>
              </a:ext>
            </a:extLst>
          </p:cNvPr>
          <p:cNvSpPr/>
          <p:nvPr/>
        </p:nvSpPr>
        <p:spPr>
          <a:xfrm>
            <a:off x="10018344" y="5351343"/>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22" name="Rectangle 21">
            <a:extLst>
              <a:ext uri="{FF2B5EF4-FFF2-40B4-BE49-F238E27FC236}">
                <a16:creationId xmlns:a16="http://schemas.microsoft.com/office/drawing/2014/main" id="{1C83D176-71CB-85BE-1B44-3E93DD768DDB}"/>
              </a:ext>
            </a:extLst>
          </p:cNvPr>
          <p:cNvSpPr/>
          <p:nvPr/>
        </p:nvSpPr>
        <p:spPr>
          <a:xfrm>
            <a:off x="6507620" y="5351343"/>
            <a:ext cx="2894138"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E629E17-A039-FE80-39E6-C33535EED7F5}"/>
              </a:ext>
            </a:extLst>
          </p:cNvPr>
          <p:cNvSpPr txBox="1"/>
          <p:nvPr/>
        </p:nvSpPr>
        <p:spPr>
          <a:xfrm>
            <a:off x="7001965" y="5407674"/>
            <a:ext cx="2226554" cy="369332"/>
          </a:xfrm>
          <a:prstGeom prst="rect">
            <a:avLst/>
          </a:prstGeom>
          <a:noFill/>
        </p:spPr>
        <p:txBody>
          <a:bodyPr wrap="square" rtlCol="0">
            <a:spAutoFit/>
          </a:bodyPr>
          <a:lstStyle/>
          <a:p>
            <a:r>
              <a:rPr lang="en-US" b="1"/>
              <a:t>CAS-muted region</a:t>
            </a:r>
          </a:p>
        </p:txBody>
      </p:sp>
      <p:cxnSp>
        <p:nvCxnSpPr>
          <p:cNvPr id="27" name="Connector: Curved 26">
            <a:extLst>
              <a:ext uri="{FF2B5EF4-FFF2-40B4-BE49-F238E27FC236}">
                <a16:creationId xmlns:a16="http://schemas.microsoft.com/office/drawing/2014/main" id="{0C4D0AF9-F4DC-D7F0-0658-C46CC25EF8D5}"/>
              </a:ext>
            </a:extLst>
          </p:cNvPr>
          <p:cNvCxnSpPr>
            <a:cxnSpLocks/>
          </p:cNvCxnSpPr>
          <p:nvPr/>
        </p:nvCxnSpPr>
        <p:spPr>
          <a:xfrm rot="16200000" flipH="1">
            <a:off x="6897460" y="5170855"/>
            <a:ext cx="3606" cy="1493978"/>
          </a:xfrm>
          <a:prstGeom prst="curvedConnector3">
            <a:avLst>
              <a:gd name="adj1" fmla="val 6439434"/>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3E2AD5C-D51B-1414-F0A9-8027596FDFB0}"/>
              </a:ext>
            </a:extLst>
          </p:cNvPr>
          <p:cNvSpPr txBox="1"/>
          <p:nvPr/>
        </p:nvSpPr>
        <p:spPr>
          <a:xfrm>
            <a:off x="6106224" y="6110523"/>
            <a:ext cx="1939780" cy="646331"/>
          </a:xfrm>
          <a:prstGeom prst="rect">
            <a:avLst/>
          </a:prstGeom>
          <a:noFill/>
        </p:spPr>
        <p:txBody>
          <a:bodyPr wrap="square" rtlCol="0">
            <a:spAutoFit/>
          </a:bodyPr>
          <a:lstStyle/>
          <a:p>
            <a:pPr algn="ctr"/>
            <a:r>
              <a:rPr lang="en-US">
                <a:solidFill>
                  <a:schemeClr val="accent1"/>
                </a:solidFill>
              </a:rPr>
              <a:t>SIB-indication of muting pattern</a:t>
            </a:r>
          </a:p>
        </p:txBody>
      </p:sp>
      <p:sp>
        <p:nvSpPr>
          <p:cNvPr id="30" name="TextBox 29">
            <a:extLst>
              <a:ext uri="{FF2B5EF4-FFF2-40B4-BE49-F238E27FC236}">
                <a16:creationId xmlns:a16="http://schemas.microsoft.com/office/drawing/2014/main" id="{AC5C9322-6788-2AD4-8F2D-F87140384E63}"/>
              </a:ext>
            </a:extLst>
          </p:cNvPr>
          <p:cNvSpPr txBox="1"/>
          <p:nvPr/>
        </p:nvSpPr>
        <p:spPr>
          <a:xfrm>
            <a:off x="-108503" y="5262112"/>
            <a:ext cx="2135582" cy="707886"/>
          </a:xfrm>
          <a:prstGeom prst="rect">
            <a:avLst/>
          </a:prstGeom>
          <a:noFill/>
        </p:spPr>
        <p:txBody>
          <a:bodyPr wrap="square" rtlCol="0">
            <a:spAutoFit/>
          </a:bodyPr>
          <a:lstStyle/>
          <a:p>
            <a:pPr algn="ctr"/>
            <a:r>
              <a:rPr lang="en-US" sz="2000" b="1" u="sng" dirty="0">
                <a:solidFill>
                  <a:schemeClr val="accent1"/>
                </a:solidFill>
              </a:rPr>
              <a:t>CAS muting</a:t>
            </a:r>
          </a:p>
          <a:p>
            <a:pPr algn="ctr"/>
            <a:r>
              <a:rPr lang="en-US" sz="2000" b="1" dirty="0">
                <a:solidFill>
                  <a:schemeClr val="accent1"/>
                </a:solidFill>
              </a:rPr>
              <a:t>Enhancement</a:t>
            </a:r>
          </a:p>
        </p:txBody>
      </p:sp>
      <p:sp>
        <p:nvSpPr>
          <p:cNvPr id="58" name="Rectangle 57">
            <a:extLst>
              <a:ext uri="{FF2B5EF4-FFF2-40B4-BE49-F238E27FC236}">
                <a16:creationId xmlns:a16="http://schemas.microsoft.com/office/drawing/2014/main" id="{A05C8E1A-6D45-2F85-1072-860B99EA03CC}"/>
              </a:ext>
            </a:extLst>
          </p:cNvPr>
          <p:cNvSpPr/>
          <p:nvPr/>
        </p:nvSpPr>
        <p:spPr>
          <a:xfrm>
            <a:off x="3960973" y="4696891"/>
            <a:ext cx="6449852" cy="38601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Now adopted as part of Release 19 features for 5G Broadcast</a:t>
            </a:r>
            <a:endParaRPr lang="en-US" dirty="0">
              <a:solidFill>
                <a:schemeClr val="bg1"/>
              </a:solidFill>
              <a:latin typeface="Microsoft Sans Serif"/>
              <a:cs typeface="Microsoft Sans Serif" panose="020B0604020202020204" pitchFamily="34" charset="0"/>
            </a:endParaRPr>
          </a:p>
        </p:txBody>
      </p:sp>
      <p:sp>
        <p:nvSpPr>
          <p:cNvPr id="8" name="Subtitle 7">
            <a:extLst>
              <a:ext uri="{FF2B5EF4-FFF2-40B4-BE49-F238E27FC236}">
                <a16:creationId xmlns:a16="http://schemas.microsoft.com/office/drawing/2014/main" id="{BA21E873-680D-7BCC-542D-A1E521C999CA}"/>
              </a:ext>
            </a:extLst>
          </p:cNvPr>
          <p:cNvSpPr>
            <a:spLocks noGrp="1"/>
          </p:cNvSpPr>
          <p:nvPr>
            <p:ph type="subTitle" idx="1"/>
          </p:nvPr>
        </p:nvSpPr>
        <p:spPr/>
        <p:txBody>
          <a:bodyPr/>
          <a:lstStyle/>
          <a:p>
            <a:endParaRPr lang="en-US"/>
          </a:p>
        </p:txBody>
      </p:sp>
      <p:sp>
        <p:nvSpPr>
          <p:cNvPr id="9" name="Rectangle 8">
            <a:extLst>
              <a:ext uri="{FF2B5EF4-FFF2-40B4-BE49-F238E27FC236}">
                <a16:creationId xmlns:a16="http://schemas.microsoft.com/office/drawing/2014/main" id="{28EB3DDD-DBFA-DD02-3B09-A0F26C18B067}"/>
              </a:ext>
            </a:extLst>
          </p:cNvPr>
          <p:cNvSpPr/>
          <p:nvPr/>
        </p:nvSpPr>
        <p:spPr>
          <a:xfrm>
            <a:off x="2204069" y="2043483"/>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10" name="Rectangle 9">
            <a:extLst>
              <a:ext uri="{FF2B5EF4-FFF2-40B4-BE49-F238E27FC236}">
                <a16:creationId xmlns:a16="http://schemas.microsoft.com/office/drawing/2014/main" id="{08924369-DF27-98DB-5609-0BD416B0939C}"/>
              </a:ext>
            </a:extLst>
          </p:cNvPr>
          <p:cNvSpPr/>
          <p:nvPr/>
        </p:nvSpPr>
        <p:spPr>
          <a:xfrm>
            <a:off x="2820296" y="2043483"/>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11" name="Rectangle 10">
            <a:extLst>
              <a:ext uri="{FF2B5EF4-FFF2-40B4-BE49-F238E27FC236}">
                <a16:creationId xmlns:a16="http://schemas.microsoft.com/office/drawing/2014/main" id="{11FF223E-DC8A-4A6C-94E5-0A6F117778C9}"/>
              </a:ext>
            </a:extLst>
          </p:cNvPr>
          <p:cNvSpPr/>
          <p:nvPr/>
        </p:nvSpPr>
        <p:spPr>
          <a:xfrm>
            <a:off x="4099133" y="2043483"/>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 </a:t>
            </a:r>
          </a:p>
          <a:p>
            <a:pPr algn="ctr"/>
            <a:r>
              <a:rPr lang="en-US" sz="1400"/>
              <a:t># 1</a:t>
            </a:r>
            <a:endParaRPr lang="en-US" sz="1200"/>
          </a:p>
        </p:txBody>
      </p:sp>
      <p:sp>
        <p:nvSpPr>
          <p:cNvPr id="12" name="TextBox 11">
            <a:extLst>
              <a:ext uri="{FF2B5EF4-FFF2-40B4-BE49-F238E27FC236}">
                <a16:creationId xmlns:a16="http://schemas.microsoft.com/office/drawing/2014/main" id="{9E8DB2CB-CB18-216C-23ED-FA61B23AB6BA}"/>
              </a:ext>
            </a:extLst>
          </p:cNvPr>
          <p:cNvSpPr txBox="1"/>
          <p:nvPr/>
        </p:nvSpPr>
        <p:spPr>
          <a:xfrm>
            <a:off x="5398949" y="2043483"/>
            <a:ext cx="416338" cy="369332"/>
          </a:xfrm>
          <a:prstGeom prst="rect">
            <a:avLst/>
          </a:prstGeom>
          <a:noFill/>
        </p:spPr>
        <p:txBody>
          <a:bodyPr wrap="square" rtlCol="0">
            <a:spAutoFit/>
          </a:bodyPr>
          <a:lstStyle/>
          <a:p>
            <a:r>
              <a:rPr lang="en-US"/>
              <a:t>…</a:t>
            </a:r>
          </a:p>
        </p:txBody>
      </p:sp>
      <p:sp>
        <p:nvSpPr>
          <p:cNvPr id="13" name="Rectangle 12">
            <a:extLst>
              <a:ext uri="{FF2B5EF4-FFF2-40B4-BE49-F238E27FC236}">
                <a16:creationId xmlns:a16="http://schemas.microsoft.com/office/drawing/2014/main" id="{C504D844-658B-5982-765A-3BF536436871}"/>
              </a:ext>
            </a:extLst>
          </p:cNvPr>
          <p:cNvSpPr/>
          <p:nvPr/>
        </p:nvSpPr>
        <p:spPr>
          <a:xfrm>
            <a:off x="5865887" y="2043483"/>
            <a:ext cx="614743"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26" name="Rectangle 25">
            <a:extLst>
              <a:ext uri="{FF2B5EF4-FFF2-40B4-BE49-F238E27FC236}">
                <a16:creationId xmlns:a16="http://schemas.microsoft.com/office/drawing/2014/main" id="{6916F8BA-360C-3C10-B220-3D0E92837DC1}"/>
              </a:ext>
            </a:extLst>
          </p:cNvPr>
          <p:cNvSpPr/>
          <p:nvPr/>
        </p:nvSpPr>
        <p:spPr>
          <a:xfrm>
            <a:off x="9374062" y="2043483"/>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CAS</a:t>
            </a:r>
            <a:endParaRPr lang="en-US" sz="2000"/>
          </a:p>
        </p:txBody>
      </p:sp>
      <p:sp>
        <p:nvSpPr>
          <p:cNvPr id="62" name="TextBox 61">
            <a:extLst>
              <a:ext uri="{FF2B5EF4-FFF2-40B4-BE49-F238E27FC236}">
                <a16:creationId xmlns:a16="http://schemas.microsoft.com/office/drawing/2014/main" id="{2118EA40-CC45-D4F4-4B29-544541FF17AB}"/>
              </a:ext>
            </a:extLst>
          </p:cNvPr>
          <p:cNvSpPr txBox="1"/>
          <p:nvPr/>
        </p:nvSpPr>
        <p:spPr>
          <a:xfrm>
            <a:off x="102922" y="1939568"/>
            <a:ext cx="1417091" cy="707886"/>
          </a:xfrm>
          <a:prstGeom prst="rect">
            <a:avLst/>
          </a:prstGeom>
          <a:noFill/>
        </p:spPr>
        <p:txBody>
          <a:bodyPr wrap="square" rtlCol="0">
            <a:spAutoFit/>
          </a:bodyPr>
          <a:lstStyle/>
          <a:p>
            <a:pPr algn="ctr"/>
            <a:r>
              <a:rPr lang="en-US" sz="2000" b="1">
                <a:solidFill>
                  <a:schemeClr val="accent1"/>
                </a:solidFill>
              </a:rPr>
              <a:t>Rel. 18 5G Broadcast</a:t>
            </a:r>
          </a:p>
        </p:txBody>
      </p:sp>
      <p:sp>
        <p:nvSpPr>
          <p:cNvPr id="63" name="Rectangle 62">
            <a:extLst>
              <a:ext uri="{FF2B5EF4-FFF2-40B4-BE49-F238E27FC236}">
                <a16:creationId xmlns:a16="http://schemas.microsoft.com/office/drawing/2014/main" id="{69E30F28-5FFC-45FB-5620-735D73FD9502}"/>
              </a:ext>
            </a:extLst>
          </p:cNvPr>
          <p:cNvSpPr/>
          <p:nvPr/>
        </p:nvSpPr>
        <p:spPr>
          <a:xfrm>
            <a:off x="6480630" y="2043483"/>
            <a:ext cx="1280160" cy="513352"/>
          </a:xfrm>
          <a:prstGeom prst="rect">
            <a:avLst/>
          </a:prstGeom>
          <a:solidFill>
            <a:schemeClr val="bg1">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64" name="Rectangle 63">
            <a:extLst>
              <a:ext uri="{FF2B5EF4-FFF2-40B4-BE49-F238E27FC236}">
                <a16:creationId xmlns:a16="http://schemas.microsoft.com/office/drawing/2014/main" id="{5FE82E97-4EFB-04A9-73F2-5FFA545F21D8}"/>
              </a:ext>
            </a:extLst>
          </p:cNvPr>
          <p:cNvSpPr/>
          <p:nvPr/>
        </p:nvSpPr>
        <p:spPr>
          <a:xfrm>
            <a:off x="7759467" y="2043483"/>
            <a:ext cx="1280160" cy="513352"/>
          </a:xfrm>
          <a:prstGeom prst="rect">
            <a:avLst/>
          </a:prstGeom>
          <a:solidFill>
            <a:schemeClr val="bg1">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 </a:t>
            </a:r>
          </a:p>
          <a:p>
            <a:pPr algn="ctr"/>
            <a:r>
              <a:rPr lang="en-US" sz="1400"/>
              <a:t># 1</a:t>
            </a:r>
            <a:endParaRPr lang="en-US" sz="1200"/>
          </a:p>
        </p:txBody>
      </p:sp>
      <p:sp>
        <p:nvSpPr>
          <p:cNvPr id="65" name="TextBox 64">
            <a:extLst>
              <a:ext uri="{FF2B5EF4-FFF2-40B4-BE49-F238E27FC236}">
                <a16:creationId xmlns:a16="http://schemas.microsoft.com/office/drawing/2014/main" id="{34CDD3F7-DB26-7D27-D9BC-9628D2ADF564}"/>
              </a:ext>
            </a:extLst>
          </p:cNvPr>
          <p:cNvSpPr txBox="1"/>
          <p:nvPr/>
        </p:nvSpPr>
        <p:spPr>
          <a:xfrm>
            <a:off x="9059283" y="2043483"/>
            <a:ext cx="416338" cy="369332"/>
          </a:xfrm>
          <a:prstGeom prst="rect">
            <a:avLst/>
          </a:prstGeom>
          <a:noFill/>
        </p:spPr>
        <p:txBody>
          <a:bodyPr wrap="square" rtlCol="0">
            <a:spAutoFit/>
          </a:bodyPr>
          <a:lstStyle/>
          <a:p>
            <a:r>
              <a:rPr lang="en-US"/>
              <a:t>…</a:t>
            </a:r>
          </a:p>
        </p:txBody>
      </p:sp>
      <p:cxnSp>
        <p:nvCxnSpPr>
          <p:cNvPr id="67" name="Straight Arrow Connector 66">
            <a:extLst>
              <a:ext uri="{FF2B5EF4-FFF2-40B4-BE49-F238E27FC236}">
                <a16:creationId xmlns:a16="http://schemas.microsoft.com/office/drawing/2014/main" id="{14088355-C986-96E5-4D1B-6CAF234284A1}"/>
              </a:ext>
            </a:extLst>
          </p:cNvPr>
          <p:cNvCxnSpPr>
            <a:cxnSpLocks/>
          </p:cNvCxnSpPr>
          <p:nvPr/>
        </p:nvCxnSpPr>
        <p:spPr>
          <a:xfrm flipV="1">
            <a:off x="2204069" y="2597103"/>
            <a:ext cx="114149" cy="209539"/>
          </a:xfrm>
          <a:prstGeom prst="straightConnector1">
            <a:avLst/>
          </a:prstGeom>
          <a:ln w="12700" cap="rnd">
            <a:solidFill>
              <a:schemeClr val="bg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C600EBE9-4ADB-2549-6FA1-0ECB3171C3A4}"/>
              </a:ext>
            </a:extLst>
          </p:cNvPr>
          <p:cNvSpPr txBox="1"/>
          <p:nvPr/>
        </p:nvSpPr>
        <p:spPr>
          <a:xfrm>
            <a:off x="768791" y="2756463"/>
            <a:ext cx="1743390" cy="47269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lang="en-US" sz="1600">
                <a:solidFill>
                  <a:srgbClr val="E71324"/>
                </a:solidFill>
                <a:latin typeface="Microsoft Sans Serif"/>
                <a:cs typeface="Microsoft Sans Serif" panose="020B0604020202020204" pitchFamily="34" charset="0"/>
              </a:rPr>
              <a:t>“Always on” signal sync./scheduling</a:t>
            </a:r>
            <a:endParaRPr kumimoji="0" lang="en-US" sz="1600" b="0" i="0" u="none" strike="noStrike" kern="1200" cap="none" spc="0" normalizeH="0" baseline="0" noProof="0">
              <a:ln>
                <a:noFill/>
              </a:ln>
              <a:solidFill>
                <a:srgbClr val="E71324"/>
              </a:solidFill>
              <a:effectLst/>
              <a:uLnTx/>
              <a:uFillTx/>
              <a:latin typeface="Microsoft Sans Serif"/>
              <a:ea typeface="+mn-ea"/>
              <a:cs typeface="Microsoft Sans Serif" panose="020B0604020202020204" pitchFamily="34" charset="0"/>
            </a:endParaRPr>
          </a:p>
        </p:txBody>
      </p:sp>
      <p:cxnSp>
        <p:nvCxnSpPr>
          <p:cNvPr id="71" name="Straight Arrow Connector 70">
            <a:extLst>
              <a:ext uri="{FF2B5EF4-FFF2-40B4-BE49-F238E27FC236}">
                <a16:creationId xmlns:a16="http://schemas.microsoft.com/office/drawing/2014/main" id="{66412418-FAD1-07A0-1398-240DCD722A48}"/>
              </a:ext>
            </a:extLst>
          </p:cNvPr>
          <p:cNvCxnSpPr>
            <a:cxnSpLocks/>
          </p:cNvCxnSpPr>
          <p:nvPr/>
        </p:nvCxnSpPr>
        <p:spPr>
          <a:xfrm>
            <a:off x="2187273" y="1966151"/>
            <a:ext cx="633022" cy="0"/>
          </a:xfrm>
          <a:prstGeom prst="straightConnector1">
            <a:avLst/>
          </a:prstGeom>
          <a:ln w="12700" cap="rnd">
            <a:solidFill>
              <a:schemeClr val="bg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387F01D-FA54-DC5C-838D-171D12091B88}"/>
              </a:ext>
            </a:extLst>
          </p:cNvPr>
          <p:cNvSpPr txBox="1"/>
          <p:nvPr/>
        </p:nvSpPr>
        <p:spPr>
          <a:xfrm>
            <a:off x="2318218" y="1716430"/>
            <a:ext cx="387927"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Microsoft Sans Serif"/>
                <a:ea typeface="+mn-ea"/>
                <a:cs typeface="Microsoft Sans Serif" panose="020B0604020202020204" pitchFamily="34" charset="0"/>
              </a:rPr>
              <a:t>1ms</a:t>
            </a:r>
          </a:p>
        </p:txBody>
      </p:sp>
      <p:cxnSp>
        <p:nvCxnSpPr>
          <p:cNvPr id="73" name="Straight Arrow Connector 72">
            <a:extLst>
              <a:ext uri="{FF2B5EF4-FFF2-40B4-BE49-F238E27FC236}">
                <a16:creationId xmlns:a16="http://schemas.microsoft.com/office/drawing/2014/main" id="{0E10F211-7741-C776-60FC-3B16ECA9629F}"/>
              </a:ext>
            </a:extLst>
          </p:cNvPr>
          <p:cNvCxnSpPr>
            <a:cxnSpLocks/>
          </p:cNvCxnSpPr>
          <p:nvPr/>
        </p:nvCxnSpPr>
        <p:spPr>
          <a:xfrm>
            <a:off x="2837090" y="1963719"/>
            <a:ext cx="3028797" cy="7579"/>
          </a:xfrm>
          <a:prstGeom prst="straightConnector1">
            <a:avLst/>
          </a:prstGeom>
          <a:ln w="12700" cap="rnd">
            <a:solidFill>
              <a:schemeClr val="accent1"/>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F064D682-ECE1-00EF-E6B5-CD4EC7B996F6}"/>
              </a:ext>
            </a:extLst>
          </p:cNvPr>
          <p:cNvSpPr txBox="1"/>
          <p:nvPr/>
        </p:nvSpPr>
        <p:spPr>
          <a:xfrm>
            <a:off x="4112898" y="1723938"/>
            <a:ext cx="501740"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Microsoft Sans Serif"/>
                <a:ea typeface="+mn-ea"/>
                <a:cs typeface="Microsoft Sans Serif" panose="020B0604020202020204" pitchFamily="34" charset="0"/>
              </a:rPr>
              <a:t>39ms</a:t>
            </a:r>
          </a:p>
        </p:txBody>
      </p:sp>
      <p:cxnSp>
        <p:nvCxnSpPr>
          <p:cNvPr id="81" name="Straight Arrow Connector 80">
            <a:extLst>
              <a:ext uri="{FF2B5EF4-FFF2-40B4-BE49-F238E27FC236}">
                <a16:creationId xmlns:a16="http://schemas.microsoft.com/office/drawing/2014/main" id="{FD68CFBB-2553-9858-4AD1-7BEBBA0B724A}"/>
              </a:ext>
            </a:extLst>
          </p:cNvPr>
          <p:cNvCxnSpPr>
            <a:cxnSpLocks/>
          </p:cNvCxnSpPr>
          <p:nvPr/>
        </p:nvCxnSpPr>
        <p:spPr>
          <a:xfrm flipV="1">
            <a:off x="4066644" y="2597103"/>
            <a:ext cx="46254" cy="209539"/>
          </a:xfrm>
          <a:prstGeom prst="straightConnector1">
            <a:avLst/>
          </a:prstGeom>
          <a:ln w="12700" cap="rnd">
            <a:solidFill>
              <a:schemeClr val="accent1"/>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D6F4861-1BC0-28AA-B5B3-09DD2F389E9A}"/>
              </a:ext>
            </a:extLst>
          </p:cNvPr>
          <p:cNvSpPr txBox="1"/>
          <p:nvPr/>
        </p:nvSpPr>
        <p:spPr>
          <a:xfrm>
            <a:off x="2814224" y="2755157"/>
            <a:ext cx="2815259" cy="47269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Microsoft Sans Serif"/>
                <a:ea typeface="+mn-ea"/>
                <a:cs typeface="Microsoft Sans Serif" panose="020B0604020202020204" pitchFamily="34" charset="0"/>
              </a:rPr>
              <a:t>MBSFN </a:t>
            </a:r>
            <a:r>
              <a:rPr lang="en-US" sz="1600">
                <a:solidFill>
                  <a:schemeClr val="accent1"/>
                </a:solidFill>
                <a:latin typeface="Microsoft Sans Serif"/>
                <a:cs typeface="Microsoft Sans Serif" panose="020B0604020202020204" pitchFamily="34" charset="0"/>
              </a:rPr>
              <a:t>subframes b</a:t>
            </a:r>
            <a:r>
              <a:rPr kumimoji="0" lang="en-US" sz="1600" b="0" i="0" u="none" strike="noStrike" kern="1200" cap="none" spc="0" normalizeH="0" baseline="0" noProof="0" err="1">
                <a:ln>
                  <a:noFill/>
                </a:ln>
                <a:solidFill>
                  <a:schemeClr val="accent1"/>
                </a:solidFill>
                <a:effectLst/>
                <a:uLnTx/>
                <a:uFillTx/>
                <a:latin typeface="Microsoft Sans Serif"/>
                <a:ea typeface="+mn-ea"/>
                <a:cs typeface="Microsoft Sans Serif" panose="020B0604020202020204" pitchFamily="34" charset="0"/>
              </a:rPr>
              <a:t>elongin</a:t>
            </a:r>
            <a:r>
              <a:rPr lang="en-US" sz="1600">
                <a:solidFill>
                  <a:schemeClr val="accent1"/>
                </a:solidFill>
                <a:latin typeface="Microsoft Sans Serif"/>
                <a:cs typeface="Microsoft Sans Serif" panose="020B0604020202020204" pitchFamily="34" charset="0"/>
              </a:rPr>
              <a:t>g to an MBSFN Area or </a:t>
            </a:r>
            <a:r>
              <a:rPr lang="en-US" sz="1600">
                <a:solidFill>
                  <a:schemeClr val="bg1">
                    <a:lumMod val="50000"/>
                  </a:schemeClr>
                </a:solidFill>
                <a:latin typeface="Microsoft Sans Serif"/>
                <a:cs typeface="Microsoft Sans Serif" panose="020B0604020202020204" pitchFamily="34" charset="0"/>
              </a:rPr>
              <a:t>empty</a:t>
            </a:r>
            <a:endParaRPr kumimoji="0" lang="en-US" sz="1600" b="0" i="0" u="none" strike="noStrike" kern="1200" cap="none" spc="0" normalizeH="0" baseline="0" noProof="0">
              <a:ln>
                <a:noFill/>
              </a:ln>
              <a:solidFill>
                <a:schemeClr val="bg1">
                  <a:lumMod val="50000"/>
                </a:schemeClr>
              </a:solidFill>
              <a:effectLst/>
              <a:uLnTx/>
              <a:uFillTx/>
              <a:latin typeface="Microsoft Sans Serif"/>
              <a:ea typeface="+mn-ea"/>
              <a:cs typeface="Microsoft Sans Serif" panose="020B0604020202020204" pitchFamily="34" charset="0"/>
            </a:endParaRPr>
          </a:p>
        </p:txBody>
      </p:sp>
      <p:cxnSp>
        <p:nvCxnSpPr>
          <p:cNvPr id="88" name="Straight Arrow Connector 87">
            <a:extLst>
              <a:ext uri="{FF2B5EF4-FFF2-40B4-BE49-F238E27FC236}">
                <a16:creationId xmlns:a16="http://schemas.microsoft.com/office/drawing/2014/main" id="{E828CFC8-B98C-7619-AD0F-00C85C6138A7}"/>
              </a:ext>
            </a:extLst>
          </p:cNvPr>
          <p:cNvCxnSpPr>
            <a:cxnSpLocks/>
          </p:cNvCxnSpPr>
          <p:nvPr/>
        </p:nvCxnSpPr>
        <p:spPr>
          <a:xfrm flipH="1" flipV="1">
            <a:off x="7793190" y="2607228"/>
            <a:ext cx="145446" cy="531083"/>
          </a:xfrm>
          <a:prstGeom prst="straightConnector1">
            <a:avLst/>
          </a:prstGeom>
          <a:ln w="12700" cap="rnd">
            <a:solidFill>
              <a:schemeClr val="bg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6150B87-33B5-46BC-0905-ABEE44AABD14}"/>
              </a:ext>
            </a:extLst>
          </p:cNvPr>
          <p:cNvSpPr txBox="1"/>
          <p:nvPr/>
        </p:nvSpPr>
        <p:spPr>
          <a:xfrm>
            <a:off x="6504491" y="3135940"/>
            <a:ext cx="5265843" cy="709040"/>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1" i="0" u="sng" strike="noStrike" kern="1200" cap="none" spc="0" normalizeH="0" baseline="0" noProof="0">
                <a:ln>
                  <a:noFill/>
                </a:ln>
                <a:solidFill>
                  <a:srgbClr val="E71324"/>
                </a:solidFill>
                <a:effectLst/>
                <a:uLnTx/>
                <a:uFillTx/>
                <a:latin typeface="Microsoft Sans Serif"/>
                <a:ea typeface="+mn-ea"/>
                <a:cs typeface="Microsoft Sans Serif" panose="020B0604020202020204" pitchFamily="34" charset="0"/>
              </a:rPr>
              <a:t>Main issue:</a:t>
            </a:r>
            <a:r>
              <a:rPr kumimoji="0" lang="en-US" sz="1600" b="0" i="0" u="none" strike="noStrike" kern="1200" cap="none" spc="0" normalizeH="0" baseline="0" noProof="0">
                <a:ln>
                  <a:noFill/>
                </a:ln>
                <a:solidFill>
                  <a:srgbClr val="E71324"/>
                </a:solidFill>
                <a:effectLst/>
                <a:uLnTx/>
                <a:uFillTx/>
                <a:latin typeface="Microsoft Sans Serif"/>
                <a:ea typeface="+mn-ea"/>
                <a:cs typeface="Microsoft Sans Serif" panose="020B0604020202020204" pitchFamily="34" charset="0"/>
              </a:rPr>
              <a:t> Limited flexibility to transmit legacy standards in the “gap” (39 ms)</a:t>
            </a:r>
          </a:p>
          <a:p>
            <a:pPr marL="0" marR="0" lvl="0" indent="0" algn="l" defTabSz="914400" rtl="0" eaLnBrk="1" fontAlgn="auto" latinLnBrk="0" hangingPunct="1">
              <a:lnSpc>
                <a:spcPct val="96000"/>
              </a:lnSpc>
              <a:spcBef>
                <a:spcPts val="0"/>
              </a:spcBef>
              <a:spcAft>
                <a:spcPts val="0"/>
              </a:spcAft>
              <a:buClrTx/>
              <a:buSzTx/>
              <a:buFontTx/>
              <a:buNone/>
              <a:tabLst/>
              <a:defRPr/>
            </a:pPr>
            <a:r>
              <a:rPr lang="en-US" sz="1600" u="sng">
                <a:latin typeface="Microsoft Sans Serif"/>
                <a:cs typeface="Microsoft Sans Serif" panose="020B0604020202020204" pitchFamily="34" charset="0"/>
              </a:rPr>
              <a:t>Example:</a:t>
            </a:r>
            <a:r>
              <a:rPr lang="en-US" sz="1600">
                <a:solidFill>
                  <a:srgbClr val="E71324"/>
                </a:solidFill>
                <a:latin typeface="Microsoft Sans Serif"/>
                <a:cs typeface="Microsoft Sans Serif" panose="020B0604020202020204" pitchFamily="34" charset="0"/>
              </a:rPr>
              <a:t> </a:t>
            </a:r>
            <a:r>
              <a:rPr lang="en-US" sz="1600">
                <a:latin typeface="Microsoft Sans Serif"/>
                <a:cs typeface="Microsoft Sans Serif" panose="020B0604020202020204" pitchFamily="34" charset="0"/>
              </a:rPr>
              <a:t>ATSC’s recommended frame duration is 250 ms</a:t>
            </a:r>
            <a:endParaRPr kumimoji="0" lang="en-US" sz="1600" b="0" i="0" u="none" strike="noStrike" kern="1200" cap="none" spc="0" normalizeH="0" baseline="0" noProof="0">
              <a:ln>
                <a:noFill/>
              </a:ln>
              <a:effectLst/>
              <a:uLnTx/>
              <a:uFillTx/>
              <a:latin typeface="Microsoft Sans Serif"/>
              <a:cs typeface="Microsoft Sans Serif" panose="020B0604020202020204" pitchFamily="34" charset="0"/>
            </a:endParaRPr>
          </a:p>
        </p:txBody>
      </p:sp>
      <p:sp>
        <p:nvSpPr>
          <p:cNvPr id="90" name="TextBox 89">
            <a:extLst>
              <a:ext uri="{FF2B5EF4-FFF2-40B4-BE49-F238E27FC236}">
                <a16:creationId xmlns:a16="http://schemas.microsoft.com/office/drawing/2014/main" id="{2E34CDC8-73BF-3044-7B1E-247432C31C6E}"/>
              </a:ext>
            </a:extLst>
          </p:cNvPr>
          <p:cNvSpPr txBox="1"/>
          <p:nvPr/>
        </p:nvSpPr>
        <p:spPr>
          <a:xfrm>
            <a:off x="11261065" y="2054167"/>
            <a:ext cx="416338" cy="369332"/>
          </a:xfrm>
          <a:prstGeom prst="rect">
            <a:avLst/>
          </a:prstGeom>
          <a:noFill/>
        </p:spPr>
        <p:txBody>
          <a:bodyPr wrap="square" rtlCol="0">
            <a:spAutoFit/>
          </a:bodyPr>
          <a:lstStyle/>
          <a:p>
            <a:r>
              <a:rPr lang="en-US"/>
              <a:t>…</a:t>
            </a:r>
          </a:p>
        </p:txBody>
      </p:sp>
      <p:sp>
        <p:nvSpPr>
          <p:cNvPr id="91" name="Rectangle 90">
            <a:extLst>
              <a:ext uri="{FF2B5EF4-FFF2-40B4-BE49-F238E27FC236}">
                <a16:creationId xmlns:a16="http://schemas.microsoft.com/office/drawing/2014/main" id="{FEF7F061-76A0-E465-A176-CF13CE79F612}"/>
              </a:ext>
            </a:extLst>
          </p:cNvPr>
          <p:cNvSpPr/>
          <p:nvPr/>
        </p:nvSpPr>
        <p:spPr>
          <a:xfrm>
            <a:off x="9990288" y="2043483"/>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PMCH</a:t>
            </a:r>
          </a:p>
          <a:p>
            <a:pPr algn="ctr"/>
            <a:r>
              <a:rPr lang="en-US" sz="1400"/>
              <a:t># 0</a:t>
            </a:r>
            <a:endParaRPr lang="en-US" sz="1200"/>
          </a:p>
        </p:txBody>
      </p:sp>
      <p:sp>
        <p:nvSpPr>
          <p:cNvPr id="92" name="Arrow: Down 91">
            <a:extLst>
              <a:ext uri="{FF2B5EF4-FFF2-40B4-BE49-F238E27FC236}">
                <a16:creationId xmlns:a16="http://schemas.microsoft.com/office/drawing/2014/main" id="{6476141A-4526-E399-56A0-50435EE31DA0}"/>
              </a:ext>
            </a:extLst>
          </p:cNvPr>
          <p:cNvSpPr/>
          <p:nvPr/>
        </p:nvSpPr>
        <p:spPr>
          <a:xfrm>
            <a:off x="5451612" y="3636175"/>
            <a:ext cx="495278" cy="87071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cxnSp>
        <p:nvCxnSpPr>
          <p:cNvPr id="93" name="Straight Arrow Connector 92">
            <a:extLst>
              <a:ext uri="{FF2B5EF4-FFF2-40B4-BE49-F238E27FC236}">
                <a16:creationId xmlns:a16="http://schemas.microsoft.com/office/drawing/2014/main" id="{2706DF64-215E-6FA5-9A57-0E7D7BFFF4E4}"/>
              </a:ext>
            </a:extLst>
          </p:cNvPr>
          <p:cNvCxnSpPr>
            <a:cxnSpLocks/>
          </p:cNvCxnSpPr>
          <p:nvPr/>
        </p:nvCxnSpPr>
        <p:spPr>
          <a:xfrm flipV="1">
            <a:off x="5577919" y="2611137"/>
            <a:ext cx="1110290" cy="525756"/>
          </a:xfrm>
          <a:prstGeom prst="straightConnector1">
            <a:avLst/>
          </a:prstGeom>
          <a:ln w="12700" cap="rnd">
            <a:solidFill>
              <a:schemeClr val="bg1">
                <a:lumMod val="50000"/>
              </a:schemeClr>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C2AB16-75E0-8ECD-BEED-BF8B4868C811}"/>
              </a:ext>
            </a:extLst>
          </p:cNvPr>
          <p:cNvCxnSpPr>
            <a:cxnSpLocks/>
          </p:cNvCxnSpPr>
          <p:nvPr/>
        </p:nvCxnSpPr>
        <p:spPr>
          <a:xfrm>
            <a:off x="6507456" y="5970914"/>
            <a:ext cx="2894302" cy="0"/>
          </a:xfrm>
          <a:prstGeom prst="straightConnector1">
            <a:avLst/>
          </a:prstGeom>
          <a:ln w="12700" cap="rnd">
            <a:solidFill>
              <a:schemeClr val="tx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5B08F427-287B-DC5F-9448-5B8C09CD3C91}"/>
              </a:ext>
            </a:extLst>
          </p:cNvPr>
          <p:cNvSpPr txBox="1"/>
          <p:nvPr/>
        </p:nvSpPr>
        <p:spPr>
          <a:xfrm>
            <a:off x="8046004" y="6054617"/>
            <a:ext cx="1869600" cy="23634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Multiples of ~40 ms</a:t>
            </a:r>
          </a:p>
        </p:txBody>
      </p:sp>
      <p:sp>
        <p:nvSpPr>
          <p:cNvPr id="2" name="Footer Placeholder 1">
            <a:extLst>
              <a:ext uri="{FF2B5EF4-FFF2-40B4-BE49-F238E27FC236}">
                <a16:creationId xmlns:a16="http://schemas.microsoft.com/office/drawing/2014/main" id="{00BF5799-F18C-53B3-5741-5BBF739EF8EA}"/>
              </a:ext>
            </a:extLst>
          </p:cNvPr>
          <p:cNvSpPr>
            <a:spLocks noGrp="1"/>
          </p:cNvSpPr>
          <p:nvPr>
            <p:ph type="ftr" sz="quarter" idx="10"/>
          </p:nvPr>
        </p:nvSpPr>
        <p:spPr>
          <a:xfrm>
            <a:off x="495299" y="6532895"/>
            <a:ext cx="10489691" cy="118174"/>
          </a:xfrm>
        </p:spPr>
        <p:txBody>
          <a:bodyPr/>
          <a:lstStyle/>
          <a:p>
            <a:r>
              <a:rPr lang="en-US"/>
              <a:t>IBC 2024, Amsterdam, The Netherlands</a:t>
            </a:r>
          </a:p>
        </p:txBody>
      </p:sp>
    </p:spTree>
    <p:extLst>
      <p:ext uri="{BB962C8B-B14F-4D97-AF65-F5344CB8AC3E}">
        <p14:creationId xmlns:p14="http://schemas.microsoft.com/office/powerpoint/2010/main" val="301202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par>
                                <p:cTn id="35" presetID="10"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par>
                                <p:cTn id="41" presetID="10" presetClass="entr" presetSubtype="0"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par>
                                <p:cTn id="47" presetID="10"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500"/>
                                        <p:tgtEl>
                                          <p:spTgt spid="7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500"/>
                                        <p:tgtEl>
                                          <p:spTgt spid="74"/>
                                        </p:tgtEl>
                                      </p:cBhvr>
                                    </p:animEffect>
                                  </p:childTnLst>
                                </p:cTn>
                              </p:par>
                              <p:par>
                                <p:cTn id="53" presetID="10" presetClass="entr" presetSubtype="0" fill="hold"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fade">
                                      <p:cBhvr>
                                        <p:cTn id="58" dur="500"/>
                                        <p:tgtEl>
                                          <p:spTgt spid="82"/>
                                        </p:tgtEl>
                                      </p:cBhvr>
                                    </p:animEffect>
                                  </p:childTnLst>
                                </p:cTn>
                              </p:par>
                              <p:par>
                                <p:cTn id="59" presetID="10"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fade">
                                      <p:cBhvr>
                                        <p:cTn id="61" dur="500"/>
                                        <p:tgtEl>
                                          <p:spTgt spid="8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500"/>
                                        <p:tgtEl>
                                          <p:spTgt spid="8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500"/>
                                        <p:tgtEl>
                                          <p:spTgt spid="9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1"/>
                                        </p:tgtEl>
                                        <p:attrNameLst>
                                          <p:attrName>style.visibility</p:attrName>
                                        </p:attrNameLst>
                                      </p:cBhvr>
                                      <p:to>
                                        <p:strVal val="visible"/>
                                      </p:to>
                                    </p:set>
                                    <p:animEffect transition="in" filter="fade">
                                      <p:cBhvr>
                                        <p:cTn id="70" dur="500"/>
                                        <p:tgtEl>
                                          <p:spTgt spid="91"/>
                                        </p:tgtEl>
                                      </p:cBhvr>
                                    </p:animEffect>
                                  </p:childTnLst>
                                </p:cTn>
                              </p:par>
                              <p:par>
                                <p:cTn id="71" presetID="10" presetClass="entr" presetSubtype="0" fill="hold" nodeType="withEffect">
                                  <p:stCondLst>
                                    <p:cond delay="0"/>
                                  </p:stCondLst>
                                  <p:childTnLst>
                                    <p:set>
                                      <p:cBhvr>
                                        <p:cTn id="72" dur="1" fill="hold">
                                          <p:stCondLst>
                                            <p:cond delay="0"/>
                                          </p:stCondLst>
                                        </p:cTn>
                                        <p:tgtEl>
                                          <p:spTgt spid="93"/>
                                        </p:tgtEl>
                                        <p:attrNameLst>
                                          <p:attrName>style.visibility</p:attrName>
                                        </p:attrNameLst>
                                      </p:cBhvr>
                                      <p:to>
                                        <p:strVal val="visible"/>
                                      </p:to>
                                    </p:set>
                                    <p:animEffect transition="in" filter="fade">
                                      <p:cBhvr>
                                        <p:cTn id="73" dur="500"/>
                                        <p:tgtEl>
                                          <p:spTgt spid="9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500"/>
                                        <p:tgtEl>
                                          <p:spTgt spid="2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500"/>
                                        <p:tgtEl>
                                          <p:spTgt spid="24"/>
                                        </p:tgtEl>
                                      </p:cBhvr>
                                    </p:animEffect>
                                  </p:childTnLst>
                                </p:cTn>
                              </p:par>
                              <p:par>
                                <p:cTn id="106" presetID="10" presetClass="entr" presetSubtype="0" fill="hold" nodeType="with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500"/>
                                        <p:tgtEl>
                                          <p:spTgt spid="2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8"/>
                                        </p:tgtEl>
                                        <p:attrNameLst>
                                          <p:attrName>style.visibility</p:attrName>
                                        </p:attrNameLst>
                                      </p:cBhvr>
                                      <p:to>
                                        <p:strVal val="visible"/>
                                      </p:to>
                                    </p:set>
                                    <p:animEffect transition="in" filter="fade">
                                      <p:cBhvr>
                                        <p:cTn id="111" dur="500"/>
                                        <p:tgtEl>
                                          <p:spTgt spid="5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92"/>
                                        </p:tgtEl>
                                        <p:attrNameLst>
                                          <p:attrName>style.visibility</p:attrName>
                                        </p:attrNameLst>
                                      </p:cBhvr>
                                      <p:to>
                                        <p:strVal val="visible"/>
                                      </p:to>
                                    </p:set>
                                    <p:animEffect transition="in" filter="fade">
                                      <p:cBhvr>
                                        <p:cTn id="114" dur="500"/>
                                        <p:tgtEl>
                                          <p:spTgt spid="92"/>
                                        </p:tgtEl>
                                      </p:cBhvr>
                                    </p:animEffect>
                                  </p:childTnLst>
                                </p:cTn>
                              </p:par>
                              <p:par>
                                <p:cTn id="115" presetID="10" presetClass="entr" presetSubtype="0"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Effect transition="in" filter="fade">
                                      <p:cBhvr>
                                        <p:cTn id="117" dur="500"/>
                                        <p:tgtEl>
                                          <p:spTgt spid="9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7"/>
                                        </p:tgtEl>
                                        <p:attrNameLst>
                                          <p:attrName>style.visibility</p:attrName>
                                        </p:attrNameLst>
                                      </p:cBhvr>
                                      <p:to>
                                        <p:strVal val="visible"/>
                                      </p:to>
                                    </p:set>
                                    <p:animEffect transition="in" filter="fade">
                                      <p:cBhvr>
                                        <p:cTn id="120" dur="500"/>
                                        <p:tgtEl>
                                          <p:spTgt spid="9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fade">
                                      <p:cBhvr>
                                        <p:cTn id="123" dur="500"/>
                                        <p:tgtEl>
                                          <p:spTgt spid="28"/>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fade">
                                      <p:cBhvr>
                                        <p:cTn id="1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animBg="1"/>
      <p:bldP spid="20" grpId="0" animBg="1"/>
      <p:bldP spid="21" grpId="0" animBg="1"/>
      <p:bldP spid="22" grpId="0" animBg="1"/>
      <p:bldP spid="24" grpId="0"/>
      <p:bldP spid="28" grpId="0"/>
      <p:bldP spid="30" grpId="0"/>
      <p:bldP spid="58" grpId="0" animBg="1"/>
      <p:bldP spid="9" grpId="0" animBg="1"/>
      <p:bldP spid="10" grpId="0" animBg="1"/>
      <p:bldP spid="11" grpId="0" animBg="1"/>
      <p:bldP spid="12" grpId="0"/>
      <p:bldP spid="13" grpId="0" animBg="1"/>
      <p:bldP spid="26" grpId="0" animBg="1"/>
      <p:bldP spid="62" grpId="0"/>
      <p:bldP spid="63" grpId="0" animBg="1"/>
      <p:bldP spid="64" grpId="0" animBg="1"/>
      <p:bldP spid="65" grpId="0"/>
      <p:bldP spid="68" grpId="0"/>
      <p:bldP spid="72" grpId="0"/>
      <p:bldP spid="74" grpId="0"/>
      <p:bldP spid="82" grpId="0"/>
      <p:bldP spid="89" grpId="0"/>
      <p:bldP spid="90" grpId="0"/>
      <p:bldP spid="91" grpId="0" animBg="1"/>
      <p:bldP spid="92" grpId="0" animBg="1"/>
      <p:bldP spid="9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C9045D-B7B5-92DF-46FD-F453CA02C309}"/>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3" name="Title 2">
            <a:extLst>
              <a:ext uri="{FF2B5EF4-FFF2-40B4-BE49-F238E27FC236}">
                <a16:creationId xmlns:a16="http://schemas.microsoft.com/office/drawing/2014/main" id="{5C2BF6DA-C59D-9689-F40D-7752492B6DC3}"/>
              </a:ext>
            </a:extLst>
          </p:cNvPr>
          <p:cNvSpPr>
            <a:spLocks noGrp="1"/>
          </p:cNvSpPr>
          <p:nvPr>
            <p:ph type="title"/>
          </p:nvPr>
        </p:nvSpPr>
        <p:spPr>
          <a:xfrm>
            <a:off x="495300" y="642644"/>
            <a:ext cx="11187112" cy="361959"/>
          </a:xfrm>
        </p:spPr>
        <p:txBody>
          <a:bodyPr/>
          <a:lstStyle/>
          <a:p>
            <a:r>
              <a:rPr lang="en-US"/>
              <a:t>DVB-T2 </a:t>
            </a:r>
            <a:r>
              <a:rPr lang="en-US" dirty="0"/>
              <a:t>mechanisms for in-band coexistence</a:t>
            </a:r>
          </a:p>
        </p:txBody>
      </p:sp>
      <p:sp>
        <p:nvSpPr>
          <p:cNvPr id="5" name="Subtitle 4">
            <a:extLst>
              <a:ext uri="{FF2B5EF4-FFF2-40B4-BE49-F238E27FC236}">
                <a16:creationId xmlns:a16="http://schemas.microsoft.com/office/drawing/2014/main" id="{CCD5C0D1-7A9D-4241-7087-6EE4B2578ACD}"/>
              </a:ext>
            </a:extLst>
          </p:cNvPr>
          <p:cNvSpPr>
            <a:spLocks noGrp="1"/>
          </p:cNvSpPr>
          <p:nvPr>
            <p:ph type="subTitle" idx="1"/>
          </p:nvPr>
        </p:nvSpPr>
        <p:spPr/>
        <p:txBody>
          <a:bodyPr/>
          <a:lstStyle/>
          <a:p>
            <a:endParaRPr lang="en-US"/>
          </a:p>
        </p:txBody>
      </p:sp>
      <p:grpSp>
        <p:nvGrpSpPr>
          <p:cNvPr id="46" name="Group 45">
            <a:extLst>
              <a:ext uri="{FF2B5EF4-FFF2-40B4-BE49-F238E27FC236}">
                <a16:creationId xmlns:a16="http://schemas.microsoft.com/office/drawing/2014/main" id="{3215F7D6-62FE-0C06-5FEC-12D0FFA91A31}"/>
              </a:ext>
            </a:extLst>
          </p:cNvPr>
          <p:cNvGrpSpPr>
            <a:grpSpLocks noChangeAspect="1"/>
          </p:cNvGrpSpPr>
          <p:nvPr/>
        </p:nvGrpSpPr>
        <p:grpSpPr>
          <a:xfrm>
            <a:off x="1295400" y="1374438"/>
            <a:ext cx="9601200" cy="2999088"/>
            <a:chOff x="298687" y="1617826"/>
            <a:chExt cx="11672886" cy="3646219"/>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7190D1B-5673-4244-11FE-7E9E9358CA1F}"/>
                    </a:ext>
                  </a:extLst>
                </p:cNvPr>
                <p:cNvSpPr/>
                <p:nvPr/>
              </p:nvSpPr>
              <p:spPr>
                <a:xfrm>
                  <a:off x="298687" y="2089298"/>
                  <a:ext cx="3756717" cy="513352"/>
                </a:xfrm>
                <a:prstGeom prst="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Super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F8FA"/>
                      </a:solidFill>
                      <a:effectLst/>
                      <a:uLnTx/>
                      <a:uFillTx/>
                      <a:latin typeface="Microsoft Sans Serif"/>
                      <a:ea typeface="+mn-ea"/>
                      <a:cs typeface="+mn-cs"/>
                    </a:rPr>
                    <a:t># </a:t>
                  </a:r>
                  <a14:m>
                    <m:oMath xmlns:m="http://schemas.openxmlformats.org/officeDocument/2006/math">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m:t>
                      </m:r>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𝑛</m:t>
                      </m:r>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−1)</m:t>
                      </m:r>
                    </m:oMath>
                  </a14:m>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mc:Choice>
          <mc:Fallback xmlns="">
            <p:sp>
              <p:nvSpPr>
                <p:cNvPr id="6" name="Rectangle 5">
                  <a:extLst>
                    <a:ext uri="{FF2B5EF4-FFF2-40B4-BE49-F238E27FC236}">
                      <a16:creationId xmlns:a16="http://schemas.microsoft.com/office/drawing/2014/main" id="{97190D1B-5673-4244-11FE-7E9E9358CA1F}"/>
                    </a:ext>
                  </a:extLst>
                </p:cNvPr>
                <p:cNvSpPr>
                  <a:spLocks noRot="1" noChangeAspect="1" noMove="1" noResize="1" noEditPoints="1" noAdjustHandles="1" noChangeArrowheads="1" noChangeShapeType="1" noTextEdit="1"/>
                </p:cNvSpPr>
                <p:nvPr/>
              </p:nvSpPr>
              <p:spPr>
                <a:xfrm>
                  <a:off x="298687" y="2089298"/>
                  <a:ext cx="3756717" cy="513352"/>
                </a:xfrm>
                <a:prstGeom prst="rect">
                  <a:avLst/>
                </a:prstGeom>
                <a:blipFill>
                  <a:blip r:embed="rId2"/>
                  <a:stretch>
                    <a:fillRect t="-2817" b="-112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CD6C824-C551-5093-0890-BAE6959C046D}"/>
                </a:ext>
              </a:extLst>
            </p:cNvPr>
            <p:cNvSpPr txBox="1"/>
            <p:nvPr/>
          </p:nvSpPr>
          <p:spPr>
            <a:xfrm>
              <a:off x="11555235" y="2108288"/>
              <a:ext cx="416338"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4BA49B7-5B61-67AE-F18F-B4DE6DD4B4E6}"/>
                    </a:ext>
                  </a:extLst>
                </p:cNvPr>
                <p:cNvSpPr/>
                <p:nvPr/>
              </p:nvSpPr>
              <p:spPr>
                <a:xfrm>
                  <a:off x="4055404" y="2094168"/>
                  <a:ext cx="3756717" cy="501856"/>
                </a:xfrm>
                <a:prstGeom prst="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Super 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F8FA"/>
                      </a:solidFill>
                      <a:effectLst/>
                      <a:uLnTx/>
                      <a:uFillTx/>
                      <a:latin typeface="Microsoft Sans Serif"/>
                      <a:ea typeface="+mn-ea"/>
                      <a:cs typeface="+mn-cs"/>
                    </a:rPr>
                    <a:t># </a:t>
                  </a:r>
                  <a14:m>
                    <m:oMath xmlns:m="http://schemas.openxmlformats.org/officeDocument/2006/math">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𝑛</m:t>
                      </m:r>
                    </m:oMath>
                  </a14:m>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mc:Choice>
          <mc:Fallback xmlns="">
            <p:sp>
              <p:nvSpPr>
                <p:cNvPr id="8" name="Rectangle 7">
                  <a:extLst>
                    <a:ext uri="{FF2B5EF4-FFF2-40B4-BE49-F238E27FC236}">
                      <a16:creationId xmlns:a16="http://schemas.microsoft.com/office/drawing/2014/main" id="{B4BA49B7-5B61-67AE-F18F-B4DE6DD4B4E6}"/>
                    </a:ext>
                  </a:extLst>
                </p:cNvPr>
                <p:cNvSpPr>
                  <a:spLocks noRot="1" noChangeAspect="1" noMove="1" noResize="1" noEditPoints="1" noAdjustHandles="1" noChangeArrowheads="1" noChangeShapeType="1" noTextEdit="1"/>
                </p:cNvSpPr>
                <p:nvPr/>
              </p:nvSpPr>
              <p:spPr>
                <a:xfrm>
                  <a:off x="4055404" y="2094168"/>
                  <a:ext cx="3756717" cy="501856"/>
                </a:xfrm>
                <a:prstGeom prst="rect">
                  <a:avLst/>
                </a:prstGeom>
                <a:blipFill>
                  <a:blip r:embed="rId3"/>
                  <a:stretch>
                    <a:fillRect t="-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1B463A5-CEC5-CC34-EDCE-BAA14D392AA6}"/>
                    </a:ext>
                  </a:extLst>
                </p:cNvPr>
                <p:cNvSpPr/>
                <p:nvPr/>
              </p:nvSpPr>
              <p:spPr>
                <a:xfrm>
                  <a:off x="7812121" y="2094166"/>
                  <a:ext cx="3756717" cy="501858"/>
                </a:xfrm>
                <a:prstGeom prst="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Super 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F8FA"/>
                      </a:solidFill>
                      <a:effectLst/>
                      <a:uLnTx/>
                      <a:uFillTx/>
                      <a:latin typeface="Microsoft Sans Serif"/>
                      <a:ea typeface="+mn-ea"/>
                      <a:cs typeface="+mn-cs"/>
                    </a:rPr>
                    <a:t># </a:t>
                  </a:r>
                  <a14:m>
                    <m:oMath xmlns:m="http://schemas.openxmlformats.org/officeDocument/2006/math">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m:t>
                      </m:r>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𝑛</m:t>
                      </m:r>
                      <m:r>
                        <a:rPr kumimoji="0" lang="en-US" sz="12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n-cs"/>
                        </a:rPr>
                        <m:t>+1)</m:t>
                      </m:r>
                    </m:oMath>
                  </a14:m>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mc:Choice>
          <mc:Fallback xmlns="">
            <p:sp>
              <p:nvSpPr>
                <p:cNvPr id="9" name="Rectangle 8">
                  <a:extLst>
                    <a:ext uri="{FF2B5EF4-FFF2-40B4-BE49-F238E27FC236}">
                      <a16:creationId xmlns:a16="http://schemas.microsoft.com/office/drawing/2014/main" id="{81B463A5-CEC5-CC34-EDCE-BAA14D392AA6}"/>
                    </a:ext>
                  </a:extLst>
                </p:cNvPr>
                <p:cNvSpPr>
                  <a:spLocks noRot="1" noChangeAspect="1" noMove="1" noResize="1" noEditPoints="1" noAdjustHandles="1" noChangeArrowheads="1" noChangeShapeType="1" noTextEdit="1"/>
                </p:cNvSpPr>
                <p:nvPr/>
              </p:nvSpPr>
              <p:spPr>
                <a:xfrm>
                  <a:off x="7812121" y="2094166"/>
                  <a:ext cx="3756717" cy="501858"/>
                </a:xfrm>
                <a:prstGeom prst="rect">
                  <a:avLst/>
                </a:prstGeom>
                <a:blipFill>
                  <a:blip r:embed="rId4"/>
                  <a:stretch>
                    <a:fillRect t="-4348" b="-13043"/>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5660D0D-EFBA-B41D-1634-AF3CC2D9E6D4}"/>
                </a:ext>
              </a:extLst>
            </p:cNvPr>
            <p:cNvCxnSpPr>
              <a:cxnSpLocks/>
            </p:cNvCxnSpPr>
            <p:nvPr/>
          </p:nvCxnSpPr>
          <p:spPr>
            <a:xfrm flipH="1">
              <a:off x="532259" y="2596024"/>
              <a:ext cx="3523145" cy="7986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AEDE1-3BAC-0501-842D-C2FCF7981EDA}"/>
                </a:ext>
              </a:extLst>
            </p:cNvPr>
            <p:cNvCxnSpPr>
              <a:cxnSpLocks/>
            </p:cNvCxnSpPr>
            <p:nvPr/>
          </p:nvCxnSpPr>
          <p:spPr>
            <a:xfrm>
              <a:off x="7812121" y="2607521"/>
              <a:ext cx="3628266" cy="78711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B443512-E254-D33B-C414-4723B6F524BB}"/>
                </a:ext>
              </a:extLst>
            </p:cNvPr>
            <p:cNvSpPr/>
            <p:nvPr/>
          </p:nvSpPr>
          <p:spPr>
            <a:xfrm>
              <a:off x="532259" y="3401263"/>
              <a:ext cx="1112081" cy="513352"/>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3" name="Rectangle 12">
              <a:extLst>
                <a:ext uri="{FF2B5EF4-FFF2-40B4-BE49-F238E27FC236}">
                  <a16:creationId xmlns:a16="http://schemas.microsoft.com/office/drawing/2014/main" id="{38E07FDA-BC95-901F-AC81-205E22593FD3}"/>
                </a:ext>
              </a:extLst>
            </p:cNvPr>
            <p:cNvSpPr/>
            <p:nvPr/>
          </p:nvSpPr>
          <p:spPr>
            <a:xfrm>
              <a:off x="1960732" y="3401262"/>
              <a:ext cx="1112081" cy="513353"/>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A-1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4" name="Rectangle 13">
              <a:extLst>
                <a:ext uri="{FF2B5EF4-FFF2-40B4-BE49-F238E27FC236}">
                  <a16:creationId xmlns:a16="http://schemas.microsoft.com/office/drawing/2014/main" id="{8F9DAC57-746D-BCE8-09E5-A0E91149A6EE}"/>
                </a:ext>
              </a:extLst>
            </p:cNvPr>
            <p:cNvSpPr/>
            <p:nvPr/>
          </p:nvSpPr>
          <p:spPr>
            <a:xfrm>
              <a:off x="3071981" y="3401261"/>
              <a:ext cx="1112081" cy="513354"/>
            </a:xfrm>
            <a:prstGeom prst="rect">
              <a:avLst/>
            </a:prstGeom>
            <a:solidFill>
              <a:srgbClr val="7030A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 name="TextBox 14">
              <a:extLst>
                <a:ext uri="{FF2B5EF4-FFF2-40B4-BE49-F238E27FC236}">
                  <a16:creationId xmlns:a16="http://schemas.microsoft.com/office/drawing/2014/main" id="{889C26B1-D0BF-ADA8-E8EB-CA98C84BBD0E}"/>
                </a:ext>
              </a:extLst>
            </p:cNvPr>
            <p:cNvSpPr txBox="1"/>
            <p:nvPr/>
          </p:nvSpPr>
          <p:spPr>
            <a:xfrm>
              <a:off x="1637160" y="3401257"/>
              <a:ext cx="375844"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6" name="Rectangle 15">
              <a:extLst>
                <a:ext uri="{FF2B5EF4-FFF2-40B4-BE49-F238E27FC236}">
                  <a16:creationId xmlns:a16="http://schemas.microsoft.com/office/drawing/2014/main" id="{EAF03BC1-C67F-4B9C-D327-AC82C63C570E}"/>
                </a:ext>
              </a:extLst>
            </p:cNvPr>
            <p:cNvSpPr/>
            <p:nvPr/>
          </p:nvSpPr>
          <p:spPr>
            <a:xfrm>
              <a:off x="6722681" y="3401261"/>
              <a:ext cx="1112082" cy="513354"/>
            </a:xfrm>
            <a:prstGeom prst="rect">
              <a:avLst/>
            </a:prstGeom>
            <a:solidFill>
              <a:srgbClr val="7030A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cxnSp>
          <p:nvCxnSpPr>
            <p:cNvPr id="17" name="Straight Arrow Connector 16">
              <a:extLst>
                <a:ext uri="{FF2B5EF4-FFF2-40B4-BE49-F238E27FC236}">
                  <a16:creationId xmlns:a16="http://schemas.microsoft.com/office/drawing/2014/main" id="{E6C9461B-9DE7-8AB8-E4D5-48E6CC2F271C}"/>
                </a:ext>
              </a:extLst>
            </p:cNvPr>
            <p:cNvCxnSpPr>
              <a:cxnSpLocks/>
            </p:cNvCxnSpPr>
            <p:nvPr/>
          </p:nvCxnSpPr>
          <p:spPr>
            <a:xfrm>
              <a:off x="532259" y="3284784"/>
              <a:ext cx="253972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5AEA0D-228B-3465-E96C-700BBAACBFCC}"/>
                    </a:ext>
                  </a:extLst>
                </p:cNvPr>
                <p:cNvSpPr txBox="1"/>
                <p:nvPr/>
              </p:nvSpPr>
              <p:spPr>
                <a:xfrm>
                  <a:off x="5689247" y="1617826"/>
                  <a:ext cx="489029" cy="31805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100" b="0" i="1" u="none" strike="noStrike" kern="1200" cap="none" spc="0" normalizeH="0" baseline="0" noProof="0" dirty="0" smtClean="0">
                                <a:ln>
                                  <a:noFill/>
                                </a:ln>
                                <a:solidFill>
                                  <a:srgbClr val="13161E"/>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13161E"/>
                                </a:solidFill>
                                <a:effectLst/>
                                <a:uLnTx/>
                                <a:uFillTx/>
                                <a:latin typeface="Cambria Math" panose="02040503050406030204" pitchFamily="18" charset="0"/>
                                <a:ea typeface="+mn-ea"/>
                                <a:cs typeface="+mn-cs"/>
                              </a:rPr>
                              <m:t>𝑇</m:t>
                            </m:r>
                          </m:e>
                          <m:sub>
                            <m:r>
                              <m:rPr>
                                <m:sty m:val="p"/>
                              </m:rPr>
                              <a:rPr kumimoji="0" lang="en-US" sz="1100" b="0" i="0" u="none" strike="noStrike" kern="1200" cap="none" spc="0" normalizeH="0" baseline="0" noProof="0" dirty="0" smtClean="0">
                                <a:ln>
                                  <a:noFill/>
                                </a:ln>
                                <a:solidFill>
                                  <a:srgbClr val="13161E"/>
                                </a:solidFill>
                                <a:effectLst/>
                                <a:uLnTx/>
                                <a:uFillTx/>
                                <a:latin typeface="Cambria Math" panose="02040503050406030204" pitchFamily="18" charset="0"/>
                                <a:ea typeface="+mn-ea"/>
                                <a:cs typeface="+mn-cs"/>
                              </a:rPr>
                              <m:t>SF</m:t>
                            </m:r>
                          </m:sub>
                        </m:sSub>
                      </m:oMath>
                    </m:oMathPara>
                  </a14:m>
                  <a:endParaRPr kumimoji="0" lang="en-US" sz="1100" b="0" i="0" u="none" strike="noStrike" kern="1200" cap="none" spc="0" normalizeH="0" baseline="0" noProof="0">
                    <a:ln>
                      <a:noFill/>
                    </a:ln>
                    <a:solidFill>
                      <a:srgbClr val="13161E"/>
                    </a:solidFill>
                    <a:effectLst/>
                    <a:uLnTx/>
                    <a:uFillTx/>
                    <a:latin typeface="Microsoft Sans Serif"/>
                    <a:ea typeface="+mn-ea"/>
                    <a:cs typeface="+mn-cs"/>
                  </a:endParaRPr>
                </a:p>
              </p:txBody>
            </p:sp>
          </mc:Choice>
          <mc:Fallback xmlns="">
            <p:sp>
              <p:nvSpPr>
                <p:cNvPr id="18" name="TextBox 17">
                  <a:extLst>
                    <a:ext uri="{FF2B5EF4-FFF2-40B4-BE49-F238E27FC236}">
                      <a16:creationId xmlns:a16="http://schemas.microsoft.com/office/drawing/2014/main" id="{DA5AEA0D-228B-3465-E96C-700BBAACBFCC}"/>
                    </a:ext>
                  </a:extLst>
                </p:cNvPr>
                <p:cNvSpPr txBox="1">
                  <a:spLocks noRot="1" noChangeAspect="1" noMove="1" noResize="1" noEditPoints="1" noAdjustHandles="1" noChangeArrowheads="1" noChangeShapeType="1" noTextEdit="1"/>
                </p:cNvSpPr>
                <p:nvPr/>
              </p:nvSpPr>
              <p:spPr>
                <a:xfrm>
                  <a:off x="5689247" y="1617826"/>
                  <a:ext cx="489029" cy="318059"/>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C65785F-4519-4408-7F37-8D260932D54A}"/>
                </a:ext>
              </a:extLst>
            </p:cNvPr>
            <p:cNvCxnSpPr>
              <a:cxnSpLocks/>
            </p:cNvCxnSpPr>
            <p:nvPr/>
          </p:nvCxnSpPr>
          <p:spPr>
            <a:xfrm>
              <a:off x="4031107" y="1999782"/>
              <a:ext cx="3781014"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72A2776-17A1-282F-9011-37E279FCB74F}"/>
                </a:ext>
              </a:extLst>
            </p:cNvPr>
            <p:cNvSpPr/>
            <p:nvPr/>
          </p:nvSpPr>
          <p:spPr>
            <a:xfrm>
              <a:off x="4183230" y="3401263"/>
              <a:ext cx="1112081" cy="513352"/>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A</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1" name="Rectangle 20">
              <a:extLst>
                <a:ext uri="{FF2B5EF4-FFF2-40B4-BE49-F238E27FC236}">
                  <a16:creationId xmlns:a16="http://schemas.microsoft.com/office/drawing/2014/main" id="{9196A23F-2623-5846-CA03-36E490DA63D0}"/>
                </a:ext>
              </a:extLst>
            </p:cNvPr>
            <p:cNvSpPr/>
            <p:nvPr/>
          </p:nvSpPr>
          <p:spPr>
            <a:xfrm>
              <a:off x="5611703" y="3401262"/>
              <a:ext cx="1112081" cy="513353"/>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A+B-1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1C10A0FD-8B85-E6E9-44A2-8F9B5AC49978}"/>
                </a:ext>
              </a:extLst>
            </p:cNvPr>
            <p:cNvSpPr txBox="1"/>
            <p:nvPr/>
          </p:nvSpPr>
          <p:spPr>
            <a:xfrm>
              <a:off x="5288131" y="3401257"/>
              <a:ext cx="375844"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23" name="Rectangle 22">
              <a:extLst>
                <a:ext uri="{FF2B5EF4-FFF2-40B4-BE49-F238E27FC236}">
                  <a16:creationId xmlns:a16="http://schemas.microsoft.com/office/drawing/2014/main" id="{15BAC3CC-9E82-B545-F775-848246B021B8}"/>
                </a:ext>
              </a:extLst>
            </p:cNvPr>
            <p:cNvSpPr/>
            <p:nvPr/>
          </p:nvSpPr>
          <p:spPr>
            <a:xfrm>
              <a:off x="10328305" y="3401259"/>
              <a:ext cx="1112082" cy="513354"/>
            </a:xfrm>
            <a:prstGeom prst="rect">
              <a:avLst/>
            </a:prstGeom>
            <a:solidFill>
              <a:srgbClr val="7030A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2</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4" name="Rectangle 23">
              <a:extLst>
                <a:ext uri="{FF2B5EF4-FFF2-40B4-BE49-F238E27FC236}">
                  <a16:creationId xmlns:a16="http://schemas.microsoft.com/office/drawing/2014/main" id="{2406479A-CCEE-993B-8618-B1811088EBD1}"/>
                </a:ext>
              </a:extLst>
            </p:cNvPr>
            <p:cNvSpPr/>
            <p:nvPr/>
          </p:nvSpPr>
          <p:spPr>
            <a:xfrm>
              <a:off x="7833930" y="3401263"/>
              <a:ext cx="1112081" cy="513352"/>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A+B</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5" name="Rectangle 24">
              <a:extLst>
                <a:ext uri="{FF2B5EF4-FFF2-40B4-BE49-F238E27FC236}">
                  <a16:creationId xmlns:a16="http://schemas.microsoft.com/office/drawing/2014/main" id="{3D97EBB5-4051-018E-EF27-B7872376F4B0}"/>
                </a:ext>
              </a:extLst>
            </p:cNvPr>
            <p:cNvSpPr/>
            <p:nvPr/>
          </p:nvSpPr>
          <p:spPr>
            <a:xfrm>
              <a:off x="9216224" y="3401262"/>
              <a:ext cx="1112081" cy="513353"/>
            </a:xfrm>
            <a:prstGeom prst="rect">
              <a:avLst/>
            </a:prstGeom>
            <a:solidFill>
              <a:schemeClr val="bg2">
                <a:lumMod val="50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T2-frame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7F8FA"/>
                  </a:solidFill>
                  <a:effectLst/>
                  <a:uLnTx/>
                  <a:uFillTx/>
                  <a:latin typeface="Microsoft Sans Serif"/>
                  <a:ea typeface="+mn-ea"/>
                  <a:cs typeface="+mn-cs"/>
                </a:rPr>
                <a:t># A+B+C-1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59807125-6EC7-04F5-57CB-0FEC3F05EA7D}"/>
                </a:ext>
              </a:extLst>
            </p:cNvPr>
            <p:cNvSpPr txBox="1"/>
            <p:nvPr/>
          </p:nvSpPr>
          <p:spPr>
            <a:xfrm>
              <a:off x="8915411" y="3401257"/>
              <a:ext cx="375844"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t>
              </a:r>
            </a:p>
          </p:txBody>
        </p:sp>
        <p:cxnSp>
          <p:nvCxnSpPr>
            <p:cNvPr id="27" name="Straight Arrow Connector 26">
              <a:extLst>
                <a:ext uri="{FF2B5EF4-FFF2-40B4-BE49-F238E27FC236}">
                  <a16:creationId xmlns:a16="http://schemas.microsoft.com/office/drawing/2014/main" id="{69B69E8B-EC5D-96C4-7071-9C2853CE49D9}"/>
                </a:ext>
              </a:extLst>
            </p:cNvPr>
            <p:cNvCxnSpPr>
              <a:cxnSpLocks/>
            </p:cNvCxnSpPr>
            <p:nvPr/>
          </p:nvCxnSpPr>
          <p:spPr>
            <a:xfrm>
              <a:off x="3071981" y="3284784"/>
              <a:ext cx="1111249"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D4CABBA-B62D-E8B6-2038-0753996F9511}"/>
                </a:ext>
              </a:extLst>
            </p:cNvPr>
            <p:cNvCxnSpPr>
              <a:cxnSpLocks/>
            </p:cNvCxnSpPr>
            <p:nvPr/>
          </p:nvCxnSpPr>
          <p:spPr>
            <a:xfrm>
              <a:off x="4183230" y="3284784"/>
              <a:ext cx="253972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624218A-F4F9-5ED0-8ADD-55D23795A0B8}"/>
                </a:ext>
              </a:extLst>
            </p:cNvPr>
            <p:cNvCxnSpPr>
              <a:cxnSpLocks/>
            </p:cNvCxnSpPr>
            <p:nvPr/>
          </p:nvCxnSpPr>
          <p:spPr>
            <a:xfrm>
              <a:off x="6722681" y="3284784"/>
              <a:ext cx="1111249"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7E8947C-5CCA-6CCD-8999-96B0BD6C90B6}"/>
                </a:ext>
              </a:extLst>
            </p:cNvPr>
            <p:cNvCxnSpPr>
              <a:cxnSpLocks/>
            </p:cNvCxnSpPr>
            <p:nvPr/>
          </p:nvCxnSpPr>
          <p:spPr>
            <a:xfrm>
              <a:off x="7833930" y="3284784"/>
              <a:ext cx="253972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9393423-E1E9-6420-F5F9-8447147294B0}"/>
                </a:ext>
              </a:extLst>
            </p:cNvPr>
            <p:cNvCxnSpPr>
              <a:cxnSpLocks/>
            </p:cNvCxnSpPr>
            <p:nvPr/>
          </p:nvCxnSpPr>
          <p:spPr>
            <a:xfrm>
              <a:off x="10373652" y="3284784"/>
              <a:ext cx="1111249"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DAE5C30-A79F-B3BB-03A6-D68B40149B34}"/>
                </a:ext>
              </a:extLst>
            </p:cNvPr>
            <p:cNvSpPr txBox="1"/>
            <p:nvPr/>
          </p:nvSpPr>
          <p:spPr>
            <a:xfrm>
              <a:off x="1194178" y="2848290"/>
              <a:ext cx="1277592"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interval</a:t>
              </a:r>
            </a:p>
          </p:txBody>
        </p:sp>
        <p:sp>
          <p:nvSpPr>
            <p:cNvPr id="33" name="TextBox 32">
              <a:extLst>
                <a:ext uri="{FF2B5EF4-FFF2-40B4-BE49-F238E27FC236}">
                  <a16:creationId xmlns:a16="http://schemas.microsoft.com/office/drawing/2014/main" id="{96BECA4A-6EAE-FC2A-6089-793103BA6BD1}"/>
                </a:ext>
              </a:extLst>
            </p:cNvPr>
            <p:cNvSpPr txBox="1"/>
            <p:nvPr/>
          </p:nvSpPr>
          <p:spPr>
            <a:xfrm>
              <a:off x="3032225" y="2836973"/>
              <a:ext cx="1216996"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length</a:t>
              </a:r>
            </a:p>
          </p:txBody>
        </p:sp>
        <p:sp>
          <p:nvSpPr>
            <p:cNvPr id="34" name="TextBox 33">
              <a:extLst>
                <a:ext uri="{FF2B5EF4-FFF2-40B4-BE49-F238E27FC236}">
                  <a16:creationId xmlns:a16="http://schemas.microsoft.com/office/drawing/2014/main" id="{5D0DE4C2-A6BA-8BB1-80EB-4E84AF6FE1F7}"/>
                </a:ext>
              </a:extLst>
            </p:cNvPr>
            <p:cNvSpPr txBox="1"/>
            <p:nvPr/>
          </p:nvSpPr>
          <p:spPr>
            <a:xfrm>
              <a:off x="4821956" y="2839605"/>
              <a:ext cx="1277592"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interval</a:t>
              </a:r>
            </a:p>
          </p:txBody>
        </p:sp>
        <p:sp>
          <p:nvSpPr>
            <p:cNvPr id="35" name="TextBox 34">
              <a:extLst>
                <a:ext uri="{FF2B5EF4-FFF2-40B4-BE49-F238E27FC236}">
                  <a16:creationId xmlns:a16="http://schemas.microsoft.com/office/drawing/2014/main" id="{EC91FCFB-9E85-8577-C36B-9C0C33E5FB6F}"/>
                </a:ext>
              </a:extLst>
            </p:cNvPr>
            <p:cNvSpPr txBox="1"/>
            <p:nvPr/>
          </p:nvSpPr>
          <p:spPr>
            <a:xfrm>
              <a:off x="6660003" y="2828290"/>
              <a:ext cx="1216996"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length</a:t>
              </a:r>
            </a:p>
          </p:txBody>
        </p:sp>
        <p:sp>
          <p:nvSpPr>
            <p:cNvPr id="36" name="TextBox 35">
              <a:extLst>
                <a:ext uri="{FF2B5EF4-FFF2-40B4-BE49-F238E27FC236}">
                  <a16:creationId xmlns:a16="http://schemas.microsoft.com/office/drawing/2014/main" id="{A9F8D36E-41FE-6063-A531-257DEC653AE9}"/>
                </a:ext>
              </a:extLst>
            </p:cNvPr>
            <p:cNvSpPr txBox="1"/>
            <p:nvPr/>
          </p:nvSpPr>
          <p:spPr>
            <a:xfrm>
              <a:off x="8465133" y="2830745"/>
              <a:ext cx="1277592"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interval</a:t>
              </a:r>
            </a:p>
          </p:txBody>
        </p:sp>
        <p:sp>
          <p:nvSpPr>
            <p:cNvPr id="37" name="TextBox 36">
              <a:extLst>
                <a:ext uri="{FF2B5EF4-FFF2-40B4-BE49-F238E27FC236}">
                  <a16:creationId xmlns:a16="http://schemas.microsoft.com/office/drawing/2014/main" id="{202B68D2-ED21-3DCE-647F-44F19B74EDEB}"/>
                </a:ext>
              </a:extLst>
            </p:cNvPr>
            <p:cNvSpPr txBox="1"/>
            <p:nvPr/>
          </p:nvSpPr>
          <p:spPr>
            <a:xfrm>
              <a:off x="10303180" y="2819428"/>
              <a:ext cx="1216996" cy="336769"/>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FEF length</a:t>
              </a:r>
            </a:p>
          </p:txBody>
        </p:sp>
        <p:sp>
          <p:nvSpPr>
            <p:cNvPr id="38" name="Left Brace 37">
              <a:extLst>
                <a:ext uri="{FF2B5EF4-FFF2-40B4-BE49-F238E27FC236}">
                  <a16:creationId xmlns:a16="http://schemas.microsoft.com/office/drawing/2014/main" id="{A4762CC1-0651-E02B-CA10-98CC3A9BCA83}"/>
                </a:ext>
              </a:extLst>
            </p:cNvPr>
            <p:cNvSpPr/>
            <p:nvPr/>
          </p:nvSpPr>
          <p:spPr>
            <a:xfrm rot="16200000">
              <a:off x="1709023" y="2813534"/>
              <a:ext cx="186194" cy="253972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3161E"/>
                </a:solidFill>
                <a:effectLst/>
                <a:uLnTx/>
                <a:uFillTx/>
                <a:latin typeface="Microsoft Sans Serif"/>
                <a:ea typeface="+mn-ea"/>
                <a:cs typeface="+mn-cs"/>
              </a:endParaRPr>
            </a:p>
          </p:txBody>
        </p:sp>
        <p:sp>
          <p:nvSpPr>
            <p:cNvPr id="39" name="Left Brace 38">
              <a:extLst>
                <a:ext uri="{FF2B5EF4-FFF2-40B4-BE49-F238E27FC236}">
                  <a16:creationId xmlns:a16="http://schemas.microsoft.com/office/drawing/2014/main" id="{C2F68D94-F2F0-B334-1660-93DF68E60A78}"/>
                </a:ext>
              </a:extLst>
            </p:cNvPr>
            <p:cNvSpPr/>
            <p:nvPr/>
          </p:nvSpPr>
          <p:spPr>
            <a:xfrm rot="16200000">
              <a:off x="5359723" y="2816289"/>
              <a:ext cx="186194" cy="253972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3161E"/>
                </a:solidFill>
                <a:effectLst/>
                <a:uLnTx/>
                <a:uFillTx/>
                <a:latin typeface="Microsoft Sans Serif"/>
                <a:ea typeface="+mn-ea"/>
                <a:cs typeface="+mn-cs"/>
              </a:endParaRPr>
            </a:p>
          </p:txBody>
        </p:sp>
        <p:sp>
          <p:nvSpPr>
            <p:cNvPr id="40" name="Left Brace 39">
              <a:extLst>
                <a:ext uri="{FF2B5EF4-FFF2-40B4-BE49-F238E27FC236}">
                  <a16:creationId xmlns:a16="http://schemas.microsoft.com/office/drawing/2014/main" id="{29BA6244-B710-89B2-12D4-51F1084FA398}"/>
                </a:ext>
              </a:extLst>
            </p:cNvPr>
            <p:cNvSpPr/>
            <p:nvPr/>
          </p:nvSpPr>
          <p:spPr>
            <a:xfrm rot="16200000">
              <a:off x="8989432" y="2813534"/>
              <a:ext cx="186194" cy="253972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3161E"/>
                </a:solidFill>
                <a:effectLst/>
                <a:uLnTx/>
                <a:uFillTx/>
                <a:latin typeface="Microsoft Sans Serif"/>
                <a:ea typeface="+mn-ea"/>
                <a:cs typeface="+mn-cs"/>
              </a:endParaRPr>
            </a:p>
          </p:txBody>
        </p:sp>
        <p:sp>
          <p:nvSpPr>
            <p:cNvPr id="41" name="TextBox 40">
              <a:extLst>
                <a:ext uri="{FF2B5EF4-FFF2-40B4-BE49-F238E27FC236}">
                  <a16:creationId xmlns:a16="http://schemas.microsoft.com/office/drawing/2014/main" id="{CB5239B7-4C9D-048B-D714-B4864592C127}"/>
                </a:ext>
              </a:extLst>
            </p:cNvPr>
            <p:cNvSpPr txBox="1"/>
            <p:nvPr/>
          </p:nvSpPr>
          <p:spPr>
            <a:xfrm>
              <a:off x="1644341" y="4181587"/>
              <a:ext cx="325510"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a:t>
              </a:r>
            </a:p>
          </p:txBody>
        </p:sp>
        <p:sp>
          <p:nvSpPr>
            <p:cNvPr id="42" name="TextBox 41">
              <a:extLst>
                <a:ext uri="{FF2B5EF4-FFF2-40B4-BE49-F238E27FC236}">
                  <a16:creationId xmlns:a16="http://schemas.microsoft.com/office/drawing/2014/main" id="{F992CEDA-6376-DB08-5C25-CD8569BE123C}"/>
                </a:ext>
              </a:extLst>
            </p:cNvPr>
            <p:cNvSpPr txBox="1"/>
            <p:nvPr/>
          </p:nvSpPr>
          <p:spPr>
            <a:xfrm>
              <a:off x="5288131" y="4181587"/>
              <a:ext cx="325510"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B</a:t>
              </a:r>
            </a:p>
          </p:txBody>
        </p:sp>
        <p:sp>
          <p:nvSpPr>
            <p:cNvPr id="43" name="TextBox 42">
              <a:extLst>
                <a:ext uri="{FF2B5EF4-FFF2-40B4-BE49-F238E27FC236}">
                  <a16:creationId xmlns:a16="http://schemas.microsoft.com/office/drawing/2014/main" id="{8DD31C45-3DDE-F1F7-C8DF-2025E8182882}"/>
                </a:ext>
              </a:extLst>
            </p:cNvPr>
            <p:cNvSpPr txBox="1"/>
            <p:nvPr/>
          </p:nvSpPr>
          <p:spPr>
            <a:xfrm>
              <a:off x="8919774" y="4176492"/>
              <a:ext cx="325510"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C</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3282A58-09C8-D96E-9ACA-699A2A774C68}"/>
                    </a:ext>
                  </a:extLst>
                </p:cNvPr>
                <p:cNvSpPr txBox="1"/>
                <p:nvPr/>
              </p:nvSpPr>
              <p:spPr>
                <a:xfrm>
                  <a:off x="4429728" y="4553259"/>
                  <a:ext cx="2395383"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 + B + C = </a:t>
                  </a:r>
                  <a14:m>
                    <m:oMath xmlns:m="http://schemas.openxmlformats.org/officeDocument/2006/math">
                      <m:sSub>
                        <m:sSubPr>
                          <m:ctrlPr>
                            <a:rPr kumimoji="0" lang="en-US" sz="1200" b="0" i="1" u="none" strike="noStrike" kern="1200" cap="none" spc="0" normalizeH="0" baseline="0" noProof="0" smtClean="0">
                              <a:ln>
                                <a:noFill/>
                              </a:ln>
                              <a:solidFill>
                                <a:srgbClr val="13161E"/>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13161E"/>
                              </a:solidFill>
                              <a:effectLst/>
                              <a:uLnTx/>
                              <a:uFillTx/>
                              <a:latin typeface="Cambria Math" panose="02040503050406030204" pitchFamily="18" charset="0"/>
                              <a:ea typeface="+mn-ea"/>
                              <a:cs typeface="+mn-cs"/>
                            </a:rPr>
                            <m:t>𝑁</m:t>
                          </m:r>
                        </m:e>
                        <m:sub>
                          <m:r>
                            <m:rPr>
                              <m:sty m:val="p"/>
                            </m:rPr>
                            <a:rPr kumimoji="0" lang="en-US" sz="1200" b="0" i="0" u="none" strike="noStrike" kern="1200" cap="none" spc="0" normalizeH="0" baseline="0" noProof="0" smtClean="0">
                              <a:ln>
                                <a:noFill/>
                              </a:ln>
                              <a:solidFill>
                                <a:srgbClr val="13161E"/>
                              </a:solidFill>
                              <a:effectLst/>
                              <a:uLnTx/>
                              <a:uFillTx/>
                              <a:latin typeface="Cambria Math" panose="02040503050406030204" pitchFamily="18" charset="0"/>
                              <a:ea typeface="+mn-ea"/>
                              <a:cs typeface="+mn-cs"/>
                            </a:rPr>
                            <m:t>T</m:t>
                          </m:r>
                          <m:r>
                            <a:rPr kumimoji="0" lang="en-US" sz="1200" b="0" i="0" u="none" strike="noStrike" kern="1200" cap="none" spc="0" normalizeH="0" baseline="0" noProof="0" smtClean="0">
                              <a:ln>
                                <a:noFill/>
                              </a:ln>
                              <a:solidFill>
                                <a:srgbClr val="13161E"/>
                              </a:solidFill>
                              <a:effectLst/>
                              <a:uLnTx/>
                              <a:uFillTx/>
                              <a:latin typeface="Cambria Math" panose="02040503050406030204" pitchFamily="18" charset="0"/>
                              <a:ea typeface="+mn-ea"/>
                              <a:cs typeface="+mn-cs"/>
                            </a:rPr>
                            <m:t>2</m:t>
                          </m:r>
                        </m:sub>
                      </m:sSub>
                    </m:oMath>
                  </a14:m>
                  <a:r>
                    <a:rPr kumimoji="0" lang="en-US" sz="1200" b="0" i="0" u="none" strike="noStrike" kern="1200" cap="none" spc="0" normalizeH="0" baseline="0" noProof="0">
                      <a:ln>
                        <a:noFill/>
                      </a:ln>
                      <a:solidFill>
                        <a:srgbClr val="13161E"/>
                      </a:solidFill>
                      <a:effectLst/>
                      <a:uLnTx/>
                      <a:uFillTx/>
                      <a:latin typeface="Microsoft Sans Serif"/>
                      <a:ea typeface="+mn-ea"/>
                      <a:cs typeface="+mn-cs"/>
                    </a:rPr>
                    <a:t> frames</a:t>
                  </a:r>
                </a:p>
              </p:txBody>
            </p:sp>
          </mc:Choice>
          <mc:Fallback xmlns="">
            <p:sp>
              <p:nvSpPr>
                <p:cNvPr id="44" name="TextBox 43">
                  <a:extLst>
                    <a:ext uri="{FF2B5EF4-FFF2-40B4-BE49-F238E27FC236}">
                      <a16:creationId xmlns:a16="http://schemas.microsoft.com/office/drawing/2014/main" id="{33282A58-09C8-D96E-9ACA-699A2A774C68}"/>
                    </a:ext>
                  </a:extLst>
                </p:cNvPr>
                <p:cNvSpPr txBox="1">
                  <a:spLocks noRot="1" noChangeAspect="1" noMove="1" noResize="1" noEditPoints="1" noAdjustHandles="1" noChangeArrowheads="1" noChangeShapeType="1" noTextEdit="1"/>
                </p:cNvSpPr>
                <p:nvPr/>
              </p:nvSpPr>
              <p:spPr>
                <a:xfrm>
                  <a:off x="4429728" y="4553259"/>
                  <a:ext cx="2395383" cy="336769"/>
                </a:xfrm>
                <a:prstGeom prst="rect">
                  <a:avLst/>
                </a:prstGeom>
                <a:blipFill>
                  <a:blip r:embed="rId6"/>
                  <a:stretch>
                    <a:fillRect l="-310" t="-4444" b="-15556"/>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8C627AAD-5BE9-28B1-39F5-3B785B2E8312}"/>
                </a:ext>
              </a:extLst>
            </p:cNvPr>
            <p:cNvSpPr txBox="1"/>
            <p:nvPr/>
          </p:nvSpPr>
          <p:spPr>
            <a:xfrm>
              <a:off x="4414012" y="4927276"/>
              <a:ext cx="2395383" cy="33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61E"/>
                  </a:solidFill>
                  <a:effectLst/>
                  <a:uLnTx/>
                  <a:uFillTx/>
                  <a:latin typeface="Microsoft Sans Serif"/>
                  <a:ea typeface="+mn-ea"/>
                  <a:cs typeface="+mn-cs"/>
                </a:rPr>
                <a:t>A = B = C = FEF interval</a:t>
              </a:r>
            </a:p>
          </p:txBody>
        </p:sp>
      </p:grpSp>
      <p:sp>
        <p:nvSpPr>
          <p:cNvPr id="47" name="Content Placeholder 45">
            <a:extLst>
              <a:ext uri="{FF2B5EF4-FFF2-40B4-BE49-F238E27FC236}">
                <a16:creationId xmlns:a16="http://schemas.microsoft.com/office/drawing/2014/main" id="{B50972E0-DDC9-26E2-6FE9-9A6E6C7C2773}"/>
              </a:ext>
            </a:extLst>
          </p:cNvPr>
          <p:cNvSpPr>
            <a:spLocks noGrp="1"/>
          </p:cNvSpPr>
          <p:nvPr>
            <p:ph sz="quarter" idx="14"/>
          </p:nvPr>
        </p:nvSpPr>
        <p:spPr>
          <a:xfrm>
            <a:off x="495300" y="4561407"/>
            <a:ext cx="11187112" cy="2010428"/>
          </a:xfrm>
        </p:spPr>
        <p:txBody>
          <a:bodyPr/>
          <a:lstStyle/>
          <a:p>
            <a:r>
              <a:rPr lang="en-US"/>
              <a:t>DVB-T2 introduces FEF frames to enable coexistence with other broadcasting technologies</a:t>
            </a:r>
          </a:p>
          <a:p>
            <a:pPr lvl="1"/>
            <a:r>
              <a:rPr lang="en-US"/>
              <a:t>L1-signaled FEF interval and FEF length would control the duty-cycle of DVB-T2 and 5G Broadcast</a:t>
            </a:r>
          </a:p>
          <a:p>
            <a:pPr lvl="1"/>
            <a:r>
              <a:rPr lang="en-US"/>
              <a:t>Lots of flexibility to attain different time shares for DVB-T2 and 5G Broadcast</a:t>
            </a:r>
          </a:p>
          <a:p>
            <a:r>
              <a:rPr lang="en-US"/>
              <a:t>If T2-Lite is also deployed, both the Lite profile and 5G Broadcast can coexist with different time shares</a:t>
            </a:r>
          </a:p>
        </p:txBody>
      </p:sp>
      <p:sp>
        <p:nvSpPr>
          <p:cNvPr id="48" name="TextBox 47">
            <a:extLst>
              <a:ext uri="{FF2B5EF4-FFF2-40B4-BE49-F238E27FC236}">
                <a16:creationId xmlns:a16="http://schemas.microsoft.com/office/drawing/2014/main" id="{7F4BC0FE-AFB7-3985-6C12-177DA97DFAA9}"/>
              </a:ext>
            </a:extLst>
          </p:cNvPr>
          <p:cNvSpPr txBox="1"/>
          <p:nvPr/>
        </p:nvSpPr>
        <p:spPr>
          <a:xfrm>
            <a:off x="410164" y="3686490"/>
            <a:ext cx="3955232" cy="709040"/>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FEF type (4 bits): reserved for future use</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FEF interval (8 bits): up to 255 T2-frames</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FEF length (22 bits): up to 250 ms / 1s</a:t>
            </a:r>
          </a:p>
        </p:txBody>
      </p:sp>
      <p:sp>
        <p:nvSpPr>
          <p:cNvPr id="49" name="Rectangle 48">
            <a:extLst>
              <a:ext uri="{FF2B5EF4-FFF2-40B4-BE49-F238E27FC236}">
                <a16:creationId xmlns:a16="http://schemas.microsoft.com/office/drawing/2014/main" id="{BE5DD499-584D-2703-FD25-20350AC3C1DF}"/>
              </a:ext>
            </a:extLst>
          </p:cNvPr>
          <p:cNvSpPr/>
          <p:nvPr/>
        </p:nvSpPr>
        <p:spPr>
          <a:xfrm>
            <a:off x="6721295" y="3769624"/>
            <a:ext cx="5213530" cy="443805"/>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DVB-T2 supports </a:t>
            </a:r>
            <a:r>
              <a:rPr kumimoji="0" lang="de-DE" sz="1800" b="1" i="0" u="none" strike="noStrike" kern="1200" cap="none" spc="0" normalizeH="0" baseline="0" noProof="0">
                <a:ln>
                  <a:noFill/>
                </a:ln>
                <a:solidFill>
                  <a:srgbClr val="7030A0"/>
                </a:solidFill>
                <a:effectLst/>
                <a:uLnTx/>
                <a:uFillTx/>
                <a:latin typeface="Microsoft Sans Serif"/>
                <a:ea typeface="+mn-ea"/>
                <a:cs typeface="Microsoft Sans Serif" panose="020B0604020202020204" pitchFamily="34" charset="0"/>
              </a:rPr>
              <a:t>Future Extension Frames (FEF)</a:t>
            </a:r>
            <a:endParaRPr kumimoji="0" lang="en-US" sz="1800" b="1" i="0" u="none" strike="noStrike" kern="1200" cap="none" spc="0" normalizeH="0" baseline="0" noProof="0" err="1">
              <a:ln>
                <a:noFill/>
              </a:ln>
              <a:solidFill>
                <a:srgbClr val="7030A0"/>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143334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BF6DA-C59D-9689-F40D-7752492B6DC3}"/>
              </a:ext>
            </a:extLst>
          </p:cNvPr>
          <p:cNvSpPr>
            <a:spLocks noGrp="1"/>
          </p:cNvSpPr>
          <p:nvPr>
            <p:ph type="title"/>
          </p:nvPr>
        </p:nvSpPr>
        <p:spPr>
          <a:xfrm>
            <a:off x="495300" y="642644"/>
            <a:ext cx="11187112" cy="361959"/>
          </a:xfrm>
        </p:spPr>
        <p:txBody>
          <a:bodyPr/>
          <a:lstStyle/>
          <a:p>
            <a:r>
              <a:rPr lang="en-US" dirty="0"/>
              <a:t>DVB-T2 and 5G Broadcast in-band coexistence</a:t>
            </a:r>
          </a:p>
        </p:txBody>
      </p:sp>
      <p:sp>
        <p:nvSpPr>
          <p:cNvPr id="5" name="Subtitle 4">
            <a:extLst>
              <a:ext uri="{FF2B5EF4-FFF2-40B4-BE49-F238E27FC236}">
                <a16:creationId xmlns:a16="http://schemas.microsoft.com/office/drawing/2014/main" id="{CCD5C0D1-7A9D-4241-7087-6EE4B2578ACD}"/>
              </a:ext>
            </a:extLst>
          </p:cNvPr>
          <p:cNvSpPr>
            <a:spLocks noGrp="1"/>
          </p:cNvSpPr>
          <p:nvPr>
            <p:ph type="subTitle" idx="1"/>
          </p:nvPr>
        </p:nvSpPr>
        <p:spPr/>
        <p:txBody>
          <a:bodyPr/>
          <a:lstStyle/>
          <a:p>
            <a:r>
              <a:rPr lang="en-US"/>
              <a:t>Efficient integration of 5G Broadcast within DVB-T2 </a:t>
            </a:r>
            <a:r>
              <a:rPr lang="en-US" err="1"/>
              <a:t>superframes</a:t>
            </a:r>
            <a:endParaRPr lang="en-US"/>
          </a:p>
        </p:txBody>
      </p:sp>
      <p:sp>
        <p:nvSpPr>
          <p:cNvPr id="111" name="Rectangle 110">
            <a:extLst>
              <a:ext uri="{FF2B5EF4-FFF2-40B4-BE49-F238E27FC236}">
                <a16:creationId xmlns:a16="http://schemas.microsoft.com/office/drawing/2014/main" id="{38251301-5015-A89C-75CB-5F62285E7C2C}"/>
              </a:ext>
            </a:extLst>
          </p:cNvPr>
          <p:cNvSpPr/>
          <p:nvPr/>
        </p:nvSpPr>
        <p:spPr>
          <a:xfrm>
            <a:off x="861378" y="2223240"/>
            <a:ext cx="1789080" cy="544167"/>
          </a:xfrm>
          <a:prstGeom prst="rect">
            <a:avLst/>
          </a:prstGeom>
          <a:solidFill>
            <a:schemeClr val="bg2">
              <a:lumMod val="50000"/>
              <a:alpha val="56000"/>
            </a:scheme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T2-frame</a:t>
            </a:r>
          </a:p>
        </p:txBody>
      </p:sp>
      <p:sp>
        <p:nvSpPr>
          <p:cNvPr id="115" name="Rectangle 114">
            <a:extLst>
              <a:ext uri="{FF2B5EF4-FFF2-40B4-BE49-F238E27FC236}">
                <a16:creationId xmlns:a16="http://schemas.microsoft.com/office/drawing/2014/main" id="{D7B4534A-9FC1-CAC8-DF3A-DE0CC9F09135}"/>
              </a:ext>
            </a:extLst>
          </p:cNvPr>
          <p:cNvSpPr/>
          <p:nvPr/>
        </p:nvSpPr>
        <p:spPr>
          <a:xfrm>
            <a:off x="2659500" y="2223240"/>
            <a:ext cx="39475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116" name="Rectangle 115">
            <a:extLst>
              <a:ext uri="{FF2B5EF4-FFF2-40B4-BE49-F238E27FC236}">
                <a16:creationId xmlns:a16="http://schemas.microsoft.com/office/drawing/2014/main" id="{388FB6C0-A58F-868C-620F-31D01124DF80}"/>
              </a:ext>
            </a:extLst>
          </p:cNvPr>
          <p:cNvSpPr/>
          <p:nvPr/>
        </p:nvSpPr>
        <p:spPr>
          <a:xfrm>
            <a:off x="3079272" y="2223240"/>
            <a:ext cx="4285442" cy="544167"/>
          </a:xfrm>
          <a:prstGeom prst="rect">
            <a:avLst/>
          </a:prstGeom>
          <a:solidFill>
            <a:srgbClr val="7030A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FEF Data containing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5G Broadcast traffic</a:t>
            </a:r>
          </a:p>
        </p:txBody>
      </p:sp>
      <p:sp>
        <p:nvSpPr>
          <p:cNvPr id="117" name="TextBox 116">
            <a:extLst>
              <a:ext uri="{FF2B5EF4-FFF2-40B4-BE49-F238E27FC236}">
                <a16:creationId xmlns:a16="http://schemas.microsoft.com/office/drawing/2014/main" id="{6B6A79FC-4E96-C015-7A75-D84BBC09840C}"/>
              </a:ext>
            </a:extLst>
          </p:cNvPr>
          <p:cNvSpPr txBox="1"/>
          <p:nvPr/>
        </p:nvSpPr>
        <p:spPr>
          <a:xfrm>
            <a:off x="3632415" y="2935584"/>
            <a:ext cx="30739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FEF frame starting with P1 symbol</a:t>
            </a:r>
          </a:p>
        </p:txBody>
      </p:sp>
      <p:cxnSp>
        <p:nvCxnSpPr>
          <p:cNvPr id="118" name="Straight Arrow Connector 117">
            <a:extLst>
              <a:ext uri="{FF2B5EF4-FFF2-40B4-BE49-F238E27FC236}">
                <a16:creationId xmlns:a16="http://schemas.microsoft.com/office/drawing/2014/main" id="{FA3B0088-7315-CF03-9A3D-4640428F9BE4}"/>
              </a:ext>
            </a:extLst>
          </p:cNvPr>
          <p:cNvCxnSpPr>
            <a:cxnSpLocks/>
          </p:cNvCxnSpPr>
          <p:nvPr/>
        </p:nvCxnSpPr>
        <p:spPr>
          <a:xfrm>
            <a:off x="2659500" y="2920360"/>
            <a:ext cx="4692127" cy="15224"/>
          </a:xfrm>
          <a:prstGeom prst="straightConnector1">
            <a:avLst/>
          </a:prstGeom>
          <a:noFill/>
          <a:ln w="12700" cap="flat" cmpd="sng" algn="ctr">
            <a:solidFill>
              <a:sysClr val="windowText" lastClr="000000"/>
            </a:solidFill>
            <a:prstDash val="solid"/>
            <a:miter lim="800000"/>
            <a:headEnd type="triangle"/>
            <a:tailEnd type="triangle"/>
          </a:ln>
          <a:effectLst/>
        </p:spPr>
      </p:cxnSp>
      <p:sp>
        <p:nvSpPr>
          <p:cNvPr id="119" name="Left Brace 118">
            <a:extLst>
              <a:ext uri="{FF2B5EF4-FFF2-40B4-BE49-F238E27FC236}">
                <a16:creationId xmlns:a16="http://schemas.microsoft.com/office/drawing/2014/main" id="{1F6602D2-A08B-C90B-22B5-A941F87B864C}"/>
              </a:ext>
            </a:extLst>
          </p:cNvPr>
          <p:cNvSpPr/>
          <p:nvPr/>
        </p:nvSpPr>
        <p:spPr>
          <a:xfrm rot="16200000" flipH="1">
            <a:off x="1666426" y="1178875"/>
            <a:ext cx="188029" cy="1798123"/>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D8A18BCC-BF88-9059-7FB4-60544A5C2CE5}"/>
              </a:ext>
            </a:extLst>
          </p:cNvPr>
          <p:cNvSpPr txBox="1"/>
          <p:nvPr/>
        </p:nvSpPr>
        <p:spPr>
          <a:xfrm>
            <a:off x="956924" y="1596239"/>
            <a:ext cx="23412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DVB-T2 frame</a:t>
            </a:r>
          </a:p>
        </p:txBody>
      </p:sp>
      <p:sp>
        <p:nvSpPr>
          <p:cNvPr id="121" name="Left Brace 120">
            <a:extLst>
              <a:ext uri="{FF2B5EF4-FFF2-40B4-BE49-F238E27FC236}">
                <a16:creationId xmlns:a16="http://schemas.microsoft.com/office/drawing/2014/main" id="{DC5B059D-1848-0632-5024-043644A6494C}"/>
              </a:ext>
            </a:extLst>
          </p:cNvPr>
          <p:cNvSpPr/>
          <p:nvPr/>
        </p:nvSpPr>
        <p:spPr>
          <a:xfrm rot="16200000" flipH="1">
            <a:off x="4911549" y="-270438"/>
            <a:ext cx="188029" cy="4692127"/>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6C01AA4A-AE07-51C5-76E9-BD2F27F55C02}"/>
              </a:ext>
            </a:extLst>
          </p:cNvPr>
          <p:cNvSpPr txBox="1"/>
          <p:nvPr/>
        </p:nvSpPr>
        <p:spPr>
          <a:xfrm>
            <a:off x="3679128" y="1412732"/>
            <a:ext cx="30656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(up to 250 ms T2-Base / 1s T2-Lite)</a:t>
            </a:r>
          </a:p>
        </p:txBody>
      </p:sp>
      <p:sp>
        <p:nvSpPr>
          <p:cNvPr id="126" name="TextBox 125">
            <a:extLst>
              <a:ext uri="{FF2B5EF4-FFF2-40B4-BE49-F238E27FC236}">
                <a16:creationId xmlns:a16="http://schemas.microsoft.com/office/drawing/2014/main" id="{D98FA0E3-B97B-EC9E-C6A2-CFFADF14CB3F}"/>
              </a:ext>
            </a:extLst>
          </p:cNvPr>
          <p:cNvSpPr txBox="1"/>
          <p:nvPr/>
        </p:nvSpPr>
        <p:spPr>
          <a:xfrm>
            <a:off x="3354679" y="4081300"/>
            <a:ext cx="3712302" cy="349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5G Broadcast 40-ms-length frames</a:t>
            </a:r>
          </a:p>
        </p:txBody>
      </p:sp>
      <p:sp>
        <p:nvSpPr>
          <p:cNvPr id="128" name="Rectangle 127">
            <a:extLst>
              <a:ext uri="{FF2B5EF4-FFF2-40B4-BE49-F238E27FC236}">
                <a16:creationId xmlns:a16="http://schemas.microsoft.com/office/drawing/2014/main" id="{1DBC4DAF-86C9-460B-0F6D-331993C2620C}"/>
              </a:ext>
            </a:extLst>
          </p:cNvPr>
          <p:cNvSpPr/>
          <p:nvPr/>
        </p:nvSpPr>
        <p:spPr>
          <a:xfrm>
            <a:off x="7373924" y="2224072"/>
            <a:ext cx="1767064" cy="544167"/>
          </a:xfrm>
          <a:prstGeom prst="rect">
            <a:avLst/>
          </a:prstGeom>
          <a:solidFill>
            <a:schemeClr val="bg2">
              <a:lumMod val="50000"/>
              <a:alpha val="56000"/>
            </a:scheme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T2-frame</a:t>
            </a:r>
          </a:p>
        </p:txBody>
      </p:sp>
      <p:sp>
        <p:nvSpPr>
          <p:cNvPr id="133" name="Rectangle 132">
            <a:extLst>
              <a:ext uri="{FF2B5EF4-FFF2-40B4-BE49-F238E27FC236}">
                <a16:creationId xmlns:a16="http://schemas.microsoft.com/office/drawing/2014/main" id="{57BA6D4E-126E-705A-6CD1-9AD52A86E3D2}"/>
              </a:ext>
            </a:extLst>
          </p:cNvPr>
          <p:cNvSpPr/>
          <p:nvPr/>
        </p:nvSpPr>
        <p:spPr>
          <a:xfrm>
            <a:off x="9558121" y="2224131"/>
            <a:ext cx="2243532" cy="538600"/>
          </a:xfrm>
          <a:prstGeom prst="rect">
            <a:avLst/>
          </a:prstGeom>
          <a:solidFill>
            <a:srgbClr val="7030A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FEF Data containing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5G Broadcast traffic</a:t>
            </a:r>
          </a:p>
        </p:txBody>
      </p:sp>
      <p:sp>
        <p:nvSpPr>
          <p:cNvPr id="134" name="Left Brace 133">
            <a:extLst>
              <a:ext uri="{FF2B5EF4-FFF2-40B4-BE49-F238E27FC236}">
                <a16:creationId xmlns:a16="http://schemas.microsoft.com/office/drawing/2014/main" id="{E734F7C3-E40F-D635-0848-F424D167693F}"/>
              </a:ext>
            </a:extLst>
          </p:cNvPr>
          <p:cNvSpPr/>
          <p:nvPr/>
        </p:nvSpPr>
        <p:spPr>
          <a:xfrm rot="16200000" flipH="1">
            <a:off x="8168471" y="1196905"/>
            <a:ext cx="163228" cy="1753974"/>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5" name="TextBox 134">
            <a:extLst>
              <a:ext uri="{FF2B5EF4-FFF2-40B4-BE49-F238E27FC236}">
                <a16:creationId xmlns:a16="http://schemas.microsoft.com/office/drawing/2014/main" id="{992D5DDD-0193-0A60-3C79-B0D281BCC84F}"/>
              </a:ext>
            </a:extLst>
          </p:cNvPr>
          <p:cNvSpPr txBox="1"/>
          <p:nvPr/>
        </p:nvSpPr>
        <p:spPr>
          <a:xfrm>
            <a:off x="7364713" y="1609221"/>
            <a:ext cx="17230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nd</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DVB-T2 frame</a:t>
            </a:r>
          </a:p>
        </p:txBody>
      </p:sp>
      <p:sp>
        <p:nvSpPr>
          <p:cNvPr id="136" name="Left Brace 135">
            <a:extLst>
              <a:ext uri="{FF2B5EF4-FFF2-40B4-BE49-F238E27FC236}">
                <a16:creationId xmlns:a16="http://schemas.microsoft.com/office/drawing/2014/main" id="{ED3D7646-1DF3-5DBE-CBCB-751A3FEEB5A9}"/>
              </a:ext>
            </a:extLst>
          </p:cNvPr>
          <p:cNvSpPr/>
          <p:nvPr/>
        </p:nvSpPr>
        <p:spPr>
          <a:xfrm rot="16200000" flipH="1">
            <a:off x="10114507" y="1003293"/>
            <a:ext cx="188029" cy="2135064"/>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FBB34AB3-FCA4-822A-7FC7-C70465DCEDE7}"/>
              </a:ext>
            </a:extLst>
          </p:cNvPr>
          <p:cNvSpPr txBox="1"/>
          <p:nvPr/>
        </p:nvSpPr>
        <p:spPr>
          <a:xfrm>
            <a:off x="8799321" y="1426191"/>
            <a:ext cx="34516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nd</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(up to 250 ms T2-Base / 1s T2-Lite)</a:t>
            </a:r>
          </a:p>
        </p:txBody>
      </p:sp>
      <p:sp>
        <p:nvSpPr>
          <p:cNvPr id="138" name="Rectangle 137">
            <a:extLst>
              <a:ext uri="{FF2B5EF4-FFF2-40B4-BE49-F238E27FC236}">
                <a16:creationId xmlns:a16="http://schemas.microsoft.com/office/drawing/2014/main" id="{EB17CAFA-427F-2F8C-D98B-63044271C4EB}"/>
              </a:ext>
            </a:extLst>
          </p:cNvPr>
          <p:cNvSpPr/>
          <p:nvPr/>
        </p:nvSpPr>
        <p:spPr>
          <a:xfrm>
            <a:off x="9140995" y="2225142"/>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144" name="Rectangle 143">
            <a:extLst>
              <a:ext uri="{FF2B5EF4-FFF2-40B4-BE49-F238E27FC236}">
                <a16:creationId xmlns:a16="http://schemas.microsoft.com/office/drawing/2014/main" id="{83434EA4-E38B-7B59-D7FA-7DAC6AD6FC5C}"/>
              </a:ext>
            </a:extLst>
          </p:cNvPr>
          <p:cNvSpPr/>
          <p:nvPr/>
        </p:nvSpPr>
        <p:spPr>
          <a:xfrm>
            <a:off x="3069803" y="3534397"/>
            <a:ext cx="616484"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45" name="Rectangle 144">
            <a:extLst>
              <a:ext uri="{FF2B5EF4-FFF2-40B4-BE49-F238E27FC236}">
                <a16:creationId xmlns:a16="http://schemas.microsoft.com/office/drawing/2014/main" id="{3CB9CA51-8562-0538-B29E-17BD610151A2}"/>
              </a:ext>
            </a:extLst>
          </p:cNvPr>
          <p:cNvSpPr/>
          <p:nvPr/>
        </p:nvSpPr>
        <p:spPr>
          <a:xfrm>
            <a:off x="3686288" y="3534397"/>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46" name="Rectangle 145">
            <a:extLst>
              <a:ext uri="{FF2B5EF4-FFF2-40B4-BE49-F238E27FC236}">
                <a16:creationId xmlns:a16="http://schemas.microsoft.com/office/drawing/2014/main" id="{1E457E5B-E089-A2CB-8CB4-AECE6715BFCD}"/>
              </a:ext>
            </a:extLst>
          </p:cNvPr>
          <p:cNvSpPr/>
          <p:nvPr/>
        </p:nvSpPr>
        <p:spPr>
          <a:xfrm>
            <a:off x="4965125" y="3534397"/>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47" name="TextBox 146">
            <a:extLst>
              <a:ext uri="{FF2B5EF4-FFF2-40B4-BE49-F238E27FC236}">
                <a16:creationId xmlns:a16="http://schemas.microsoft.com/office/drawing/2014/main" id="{DE2B7DED-1314-BC37-D04D-77D5EA4D94DC}"/>
              </a:ext>
            </a:extLst>
          </p:cNvPr>
          <p:cNvSpPr txBox="1"/>
          <p:nvPr/>
        </p:nvSpPr>
        <p:spPr>
          <a:xfrm>
            <a:off x="6264941" y="3534397"/>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48" name="TextBox 147">
            <a:extLst>
              <a:ext uri="{FF2B5EF4-FFF2-40B4-BE49-F238E27FC236}">
                <a16:creationId xmlns:a16="http://schemas.microsoft.com/office/drawing/2014/main" id="{7D7E5F8B-EA05-048F-E42A-471ECDD64A0C}"/>
              </a:ext>
            </a:extLst>
          </p:cNvPr>
          <p:cNvSpPr txBox="1"/>
          <p:nvPr/>
        </p:nvSpPr>
        <p:spPr>
          <a:xfrm>
            <a:off x="11461171" y="3534397"/>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49" name="Rectangle 148">
            <a:extLst>
              <a:ext uri="{FF2B5EF4-FFF2-40B4-BE49-F238E27FC236}">
                <a16:creationId xmlns:a16="http://schemas.microsoft.com/office/drawing/2014/main" id="{7CAA8378-70B2-C374-7F42-300785D7C32E}"/>
              </a:ext>
            </a:extLst>
          </p:cNvPr>
          <p:cNvSpPr/>
          <p:nvPr/>
        </p:nvSpPr>
        <p:spPr>
          <a:xfrm>
            <a:off x="6731879" y="3534397"/>
            <a:ext cx="632834"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0" name="Rectangle 149">
            <a:extLst>
              <a:ext uri="{FF2B5EF4-FFF2-40B4-BE49-F238E27FC236}">
                <a16:creationId xmlns:a16="http://schemas.microsoft.com/office/drawing/2014/main" id="{862D7341-C0D9-4F41-FF32-288819015A35}"/>
              </a:ext>
            </a:extLst>
          </p:cNvPr>
          <p:cNvSpPr/>
          <p:nvPr/>
        </p:nvSpPr>
        <p:spPr>
          <a:xfrm>
            <a:off x="9547430" y="3530537"/>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1" name="Rectangle 150">
            <a:extLst>
              <a:ext uri="{FF2B5EF4-FFF2-40B4-BE49-F238E27FC236}">
                <a16:creationId xmlns:a16="http://schemas.microsoft.com/office/drawing/2014/main" id="{43F3FFD8-FB9A-7730-B128-8742A6C44F57}"/>
              </a:ext>
            </a:extLst>
          </p:cNvPr>
          <p:cNvSpPr/>
          <p:nvPr/>
        </p:nvSpPr>
        <p:spPr>
          <a:xfrm>
            <a:off x="10176746" y="3530537"/>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2" name="Rectangle 151">
            <a:extLst>
              <a:ext uri="{FF2B5EF4-FFF2-40B4-BE49-F238E27FC236}">
                <a16:creationId xmlns:a16="http://schemas.microsoft.com/office/drawing/2014/main" id="{D0E1EC8E-B6EF-0F55-92D5-5DB9E12DA1B0}"/>
              </a:ext>
            </a:extLst>
          </p:cNvPr>
          <p:cNvSpPr/>
          <p:nvPr/>
        </p:nvSpPr>
        <p:spPr>
          <a:xfrm>
            <a:off x="7373098" y="3530791"/>
            <a:ext cx="2161242"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3" name="Rectangle 152">
            <a:extLst>
              <a:ext uri="{FF2B5EF4-FFF2-40B4-BE49-F238E27FC236}">
                <a16:creationId xmlns:a16="http://schemas.microsoft.com/office/drawing/2014/main" id="{46B916FC-BA34-7BF4-31EB-45D641D5A218}"/>
              </a:ext>
            </a:extLst>
          </p:cNvPr>
          <p:cNvSpPr/>
          <p:nvPr/>
        </p:nvSpPr>
        <p:spPr>
          <a:xfrm>
            <a:off x="861442" y="3532421"/>
            <a:ext cx="2201536"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4" name="TextBox 153">
            <a:extLst>
              <a:ext uri="{FF2B5EF4-FFF2-40B4-BE49-F238E27FC236}">
                <a16:creationId xmlns:a16="http://schemas.microsoft.com/office/drawing/2014/main" id="{6740B6BE-8039-802F-AAC2-C0FA9C59CB22}"/>
              </a:ext>
            </a:extLst>
          </p:cNvPr>
          <p:cNvSpPr txBox="1"/>
          <p:nvPr/>
        </p:nvSpPr>
        <p:spPr>
          <a:xfrm>
            <a:off x="7373098" y="3580334"/>
            <a:ext cx="2226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61E"/>
                </a:solidFill>
                <a:effectLst/>
                <a:uLnTx/>
                <a:uFillTx/>
                <a:latin typeface="Microsoft Sans Serif"/>
                <a:ea typeface="+mn-ea"/>
                <a:cs typeface="+mn-cs"/>
              </a:rPr>
              <a:t>CAS-muted region</a:t>
            </a:r>
          </a:p>
        </p:txBody>
      </p:sp>
      <p:cxnSp>
        <p:nvCxnSpPr>
          <p:cNvPr id="156" name="Connector: Curved 155">
            <a:extLst>
              <a:ext uri="{FF2B5EF4-FFF2-40B4-BE49-F238E27FC236}">
                <a16:creationId xmlns:a16="http://schemas.microsoft.com/office/drawing/2014/main" id="{F92EE974-45FE-303C-F935-AA331EE6F28D}"/>
              </a:ext>
            </a:extLst>
          </p:cNvPr>
          <p:cNvCxnSpPr>
            <a:cxnSpLocks/>
          </p:cNvCxnSpPr>
          <p:nvPr/>
        </p:nvCxnSpPr>
        <p:spPr>
          <a:xfrm rot="16200000" flipH="1">
            <a:off x="7704927" y="2773560"/>
            <a:ext cx="3606" cy="1493978"/>
          </a:xfrm>
          <a:prstGeom prst="curvedConnector3">
            <a:avLst>
              <a:gd name="adj1" fmla="val -6617915"/>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57" name="Arrow: Left-Right 156">
            <a:extLst>
              <a:ext uri="{FF2B5EF4-FFF2-40B4-BE49-F238E27FC236}">
                <a16:creationId xmlns:a16="http://schemas.microsoft.com/office/drawing/2014/main" id="{0A1F996B-8717-7F19-6ACF-5067F68AF4DA}"/>
              </a:ext>
            </a:extLst>
          </p:cNvPr>
          <p:cNvSpPr/>
          <p:nvPr/>
        </p:nvSpPr>
        <p:spPr>
          <a:xfrm>
            <a:off x="861378" y="4319195"/>
            <a:ext cx="2201536" cy="571925"/>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DVB-T2</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58" name="Arrow: Left-Right 157">
            <a:extLst>
              <a:ext uri="{FF2B5EF4-FFF2-40B4-BE49-F238E27FC236}">
                <a16:creationId xmlns:a16="http://schemas.microsoft.com/office/drawing/2014/main" id="{31CDFBC7-FAAC-4525-FC4C-76CAF8BC0D7E}"/>
              </a:ext>
            </a:extLst>
          </p:cNvPr>
          <p:cNvSpPr/>
          <p:nvPr/>
        </p:nvSpPr>
        <p:spPr>
          <a:xfrm>
            <a:off x="3049914" y="4319195"/>
            <a:ext cx="4327889" cy="57192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5G Broadcast</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59" name="Arrow: Left-Right 158">
            <a:extLst>
              <a:ext uri="{FF2B5EF4-FFF2-40B4-BE49-F238E27FC236}">
                <a16:creationId xmlns:a16="http://schemas.microsoft.com/office/drawing/2014/main" id="{D8E83BD6-2CDF-19EC-3826-380B900BC3DB}"/>
              </a:ext>
            </a:extLst>
          </p:cNvPr>
          <p:cNvSpPr/>
          <p:nvPr/>
        </p:nvSpPr>
        <p:spPr>
          <a:xfrm>
            <a:off x="7387297" y="4328158"/>
            <a:ext cx="2144560" cy="571925"/>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DVB-T2</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60" name="Arrow: Left-Right 159">
            <a:extLst>
              <a:ext uri="{FF2B5EF4-FFF2-40B4-BE49-F238E27FC236}">
                <a16:creationId xmlns:a16="http://schemas.microsoft.com/office/drawing/2014/main" id="{9A681C3A-AF5C-B5BD-C7C5-CFEA0349C12E}"/>
              </a:ext>
            </a:extLst>
          </p:cNvPr>
          <p:cNvSpPr/>
          <p:nvPr/>
        </p:nvSpPr>
        <p:spPr>
          <a:xfrm>
            <a:off x="9567576" y="4333261"/>
            <a:ext cx="2144560" cy="57192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5G Broadcast</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cxnSp>
        <p:nvCxnSpPr>
          <p:cNvPr id="161" name="Straight Connector 160">
            <a:extLst>
              <a:ext uri="{FF2B5EF4-FFF2-40B4-BE49-F238E27FC236}">
                <a16:creationId xmlns:a16="http://schemas.microsoft.com/office/drawing/2014/main" id="{DC77502F-1F4D-C5F5-8422-9B805D5AF5B0}"/>
              </a:ext>
            </a:extLst>
          </p:cNvPr>
          <p:cNvCxnSpPr>
            <a:cxnSpLocks/>
          </p:cNvCxnSpPr>
          <p:nvPr/>
        </p:nvCxnSpPr>
        <p:spPr>
          <a:xfrm flipH="1">
            <a:off x="3063301" y="1970264"/>
            <a:ext cx="7212" cy="2255668"/>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F29FD9D-BCCD-7D52-8C9E-86399566414B}"/>
              </a:ext>
            </a:extLst>
          </p:cNvPr>
          <p:cNvCxnSpPr>
            <a:cxnSpLocks/>
          </p:cNvCxnSpPr>
          <p:nvPr/>
        </p:nvCxnSpPr>
        <p:spPr>
          <a:xfrm>
            <a:off x="7365165" y="1980125"/>
            <a:ext cx="13090" cy="2245807"/>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3A2D356D-8380-A786-C59F-FC95D0D37CFB}"/>
              </a:ext>
            </a:extLst>
          </p:cNvPr>
          <p:cNvCxnSpPr>
            <a:cxnSpLocks/>
          </p:cNvCxnSpPr>
          <p:nvPr/>
        </p:nvCxnSpPr>
        <p:spPr>
          <a:xfrm>
            <a:off x="9531942" y="2033217"/>
            <a:ext cx="13090" cy="2245807"/>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BE1A6365-BBCF-6216-6202-574BB3EFF81E}"/>
              </a:ext>
            </a:extLst>
          </p:cNvPr>
          <p:cNvSpPr txBox="1"/>
          <p:nvPr/>
        </p:nvSpPr>
        <p:spPr>
          <a:xfrm>
            <a:off x="7371003" y="2909555"/>
            <a:ext cx="16922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53DC"/>
                </a:solidFill>
                <a:effectLst/>
                <a:uLnTx/>
                <a:uFillTx/>
                <a:latin typeface="Microsoft Sans Serif"/>
                <a:ea typeface="+mn-ea"/>
                <a:cs typeface="+mn-cs"/>
              </a:rPr>
              <a:t>SIB-indication</a:t>
            </a:r>
          </a:p>
        </p:txBody>
      </p:sp>
      <p:sp>
        <p:nvSpPr>
          <p:cNvPr id="168" name="Content Placeholder 45">
            <a:extLst>
              <a:ext uri="{FF2B5EF4-FFF2-40B4-BE49-F238E27FC236}">
                <a16:creationId xmlns:a16="http://schemas.microsoft.com/office/drawing/2014/main" id="{0375222F-1CE0-70AE-A367-4A2CE778D817}"/>
              </a:ext>
            </a:extLst>
          </p:cNvPr>
          <p:cNvSpPr>
            <a:spLocks noGrp="1"/>
          </p:cNvSpPr>
          <p:nvPr>
            <p:ph sz="quarter" idx="14"/>
          </p:nvPr>
        </p:nvSpPr>
        <p:spPr>
          <a:xfrm>
            <a:off x="495300" y="4976437"/>
            <a:ext cx="11497354" cy="1424361"/>
          </a:xfrm>
        </p:spPr>
        <p:txBody>
          <a:bodyPr/>
          <a:lstStyle/>
          <a:p>
            <a:r>
              <a:rPr lang="en-US" dirty="0"/>
              <a:t>DVB-T2 receivers expected to detect FEF frames and ignore the content of FEF data</a:t>
            </a:r>
          </a:p>
          <a:p>
            <a:pPr lvl="1"/>
            <a:r>
              <a:rPr lang="en-US" dirty="0"/>
              <a:t>FEF frame starts with P1 symbol, which should be contained within the 5G Broadcast CAS-muted region</a:t>
            </a:r>
          </a:p>
          <a:p>
            <a:r>
              <a:rPr lang="en-US" dirty="0"/>
              <a:t>DVB-T2 receivers to keep AGC gain constant during FEF parts to avoid interference</a:t>
            </a:r>
          </a:p>
          <a:p>
            <a:r>
              <a:rPr lang="en-US" dirty="0"/>
              <a:t>DVB-T2 and 5G Broadcast transmitters need to coordinate for dynamic allocation of resources</a:t>
            </a:r>
          </a:p>
        </p:txBody>
      </p:sp>
      <p:sp>
        <p:nvSpPr>
          <p:cNvPr id="4" name="Footer Placeholder 1">
            <a:extLst>
              <a:ext uri="{FF2B5EF4-FFF2-40B4-BE49-F238E27FC236}">
                <a16:creationId xmlns:a16="http://schemas.microsoft.com/office/drawing/2014/main" id="{17226406-86B6-CA79-E8ED-11D86FE3D71D}"/>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 Amsterdam, The Netherlands</a:t>
            </a:r>
          </a:p>
        </p:txBody>
      </p:sp>
      <p:sp>
        <p:nvSpPr>
          <p:cNvPr id="2" name="TextBox 1">
            <a:extLst>
              <a:ext uri="{FF2B5EF4-FFF2-40B4-BE49-F238E27FC236}">
                <a16:creationId xmlns:a16="http://schemas.microsoft.com/office/drawing/2014/main" id="{3B9F9109-6F1E-CEAF-15A2-C0928F5F12E4}"/>
              </a:ext>
            </a:extLst>
          </p:cNvPr>
          <p:cNvSpPr txBox="1"/>
          <p:nvPr/>
        </p:nvSpPr>
        <p:spPr>
          <a:xfrm>
            <a:off x="-35586" y="2119205"/>
            <a:ext cx="9611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icrosoft Sans Serif"/>
                <a:ea typeface="+mn-ea"/>
                <a:cs typeface="+mn-cs"/>
              </a:rPr>
              <a:t>DVB-T2</a:t>
            </a:r>
          </a:p>
        </p:txBody>
      </p:sp>
      <p:sp>
        <p:nvSpPr>
          <p:cNvPr id="6" name="TextBox 5">
            <a:extLst>
              <a:ext uri="{FF2B5EF4-FFF2-40B4-BE49-F238E27FC236}">
                <a16:creationId xmlns:a16="http://schemas.microsoft.com/office/drawing/2014/main" id="{EAEE8C3D-F949-97CB-E3C4-34040CAC4AC7}"/>
              </a:ext>
            </a:extLst>
          </p:cNvPr>
          <p:cNvSpPr txBox="1"/>
          <p:nvPr/>
        </p:nvSpPr>
        <p:spPr>
          <a:xfrm>
            <a:off x="-27084" y="3559504"/>
            <a:ext cx="931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53DC"/>
                </a:solidFill>
                <a:effectLst/>
                <a:uLnTx/>
                <a:uFillTx/>
                <a:latin typeface="Microsoft Sans Serif"/>
                <a:ea typeface="+mn-ea"/>
                <a:cs typeface="+mn-cs"/>
              </a:rPr>
              <a:t>5GB</a:t>
            </a:r>
          </a:p>
        </p:txBody>
      </p:sp>
      <p:sp>
        <p:nvSpPr>
          <p:cNvPr id="155" name="TextBox 154">
            <a:extLst>
              <a:ext uri="{FF2B5EF4-FFF2-40B4-BE49-F238E27FC236}">
                <a16:creationId xmlns:a16="http://schemas.microsoft.com/office/drawing/2014/main" id="{FE83BF21-FE58-0796-693B-74F8CA2AD095}"/>
              </a:ext>
            </a:extLst>
          </p:cNvPr>
          <p:cNvSpPr txBox="1"/>
          <p:nvPr/>
        </p:nvSpPr>
        <p:spPr>
          <a:xfrm>
            <a:off x="908796" y="3572689"/>
            <a:ext cx="2226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61E"/>
                </a:solidFill>
                <a:effectLst/>
                <a:uLnTx/>
                <a:uFillTx/>
                <a:latin typeface="Microsoft Sans Serif"/>
                <a:ea typeface="+mn-ea"/>
                <a:cs typeface="+mn-cs"/>
              </a:rPr>
              <a:t>CAS-muted region</a:t>
            </a:r>
          </a:p>
        </p:txBody>
      </p:sp>
      <p:cxnSp>
        <p:nvCxnSpPr>
          <p:cNvPr id="7" name="Straight Arrow Connector 6">
            <a:extLst>
              <a:ext uri="{FF2B5EF4-FFF2-40B4-BE49-F238E27FC236}">
                <a16:creationId xmlns:a16="http://schemas.microsoft.com/office/drawing/2014/main" id="{FCA55D39-7B9E-1406-1EDC-641B25A95C20}"/>
              </a:ext>
            </a:extLst>
          </p:cNvPr>
          <p:cNvCxnSpPr>
            <a:cxnSpLocks/>
          </p:cNvCxnSpPr>
          <p:nvPr/>
        </p:nvCxnSpPr>
        <p:spPr>
          <a:xfrm>
            <a:off x="3049914" y="4127404"/>
            <a:ext cx="4337383" cy="15244"/>
          </a:xfrm>
          <a:prstGeom prst="straightConnector1">
            <a:avLst/>
          </a:prstGeom>
          <a:noFill/>
          <a:ln w="12700" cap="flat" cmpd="sng" algn="ctr">
            <a:solidFill>
              <a:sysClr val="windowText" lastClr="000000"/>
            </a:solidFill>
            <a:prstDash val="solid"/>
            <a:miter lim="800000"/>
            <a:headEnd type="triangle"/>
            <a:tailEnd type="triangle"/>
          </a:ln>
          <a:effectLst/>
        </p:spPr>
      </p:cxnSp>
    </p:spTree>
    <p:extLst>
      <p:ext uri="{BB962C8B-B14F-4D97-AF65-F5344CB8AC3E}">
        <p14:creationId xmlns:p14="http://schemas.microsoft.com/office/powerpoint/2010/main" val="17510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fade">
                                      <p:cBhvr>
                                        <p:cTn id="13" dur="500"/>
                                        <p:tgtEl>
                                          <p:spTgt spid="1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5"/>
                                        </p:tgtEl>
                                        <p:attrNameLst>
                                          <p:attrName>style.visibility</p:attrName>
                                        </p:attrNameLst>
                                      </p:cBhvr>
                                      <p:to>
                                        <p:strVal val="visible"/>
                                      </p:to>
                                    </p:set>
                                    <p:animEffect transition="in" filter="fade">
                                      <p:cBhvr>
                                        <p:cTn id="16" dur="500"/>
                                        <p:tgtEl>
                                          <p:spTgt spid="1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4"/>
                                        </p:tgtEl>
                                        <p:attrNameLst>
                                          <p:attrName>style.visibility</p:attrName>
                                        </p:attrNameLst>
                                      </p:cBhvr>
                                      <p:to>
                                        <p:strVal val="visible"/>
                                      </p:to>
                                    </p:set>
                                    <p:animEffect transition="in" filter="fade">
                                      <p:cBhvr>
                                        <p:cTn id="21" dur="500"/>
                                        <p:tgtEl>
                                          <p:spTgt spid="1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fade">
                                      <p:cBhvr>
                                        <p:cTn id="24" dur="500"/>
                                        <p:tgtEl>
                                          <p:spTgt spid="1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6"/>
                                        </p:tgtEl>
                                        <p:attrNameLst>
                                          <p:attrName>style.visibility</p:attrName>
                                        </p:attrNameLst>
                                      </p:cBhvr>
                                      <p:to>
                                        <p:strVal val="visible"/>
                                      </p:to>
                                    </p:set>
                                    <p:animEffect transition="in" filter="fade">
                                      <p:cBhvr>
                                        <p:cTn id="27" dur="500"/>
                                        <p:tgtEl>
                                          <p:spTgt spid="1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7"/>
                                        </p:tgtEl>
                                        <p:attrNameLst>
                                          <p:attrName>style.visibility</p:attrName>
                                        </p:attrNameLst>
                                      </p:cBhvr>
                                      <p:to>
                                        <p:strVal val="visible"/>
                                      </p:to>
                                    </p:set>
                                    <p:animEffect transition="in" filter="fade">
                                      <p:cBhvr>
                                        <p:cTn id="30" dur="500"/>
                                        <p:tgtEl>
                                          <p:spTgt spid="1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9"/>
                                        </p:tgtEl>
                                        <p:attrNameLst>
                                          <p:attrName>style.visibility</p:attrName>
                                        </p:attrNameLst>
                                      </p:cBhvr>
                                      <p:to>
                                        <p:strVal val="visible"/>
                                      </p:to>
                                    </p:set>
                                    <p:animEffect transition="in" filter="fade">
                                      <p:cBhvr>
                                        <p:cTn id="33" dur="500"/>
                                        <p:tgtEl>
                                          <p:spTgt spid="1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6"/>
                                        </p:tgtEl>
                                        <p:attrNameLst>
                                          <p:attrName>style.visibility</p:attrName>
                                        </p:attrNameLst>
                                      </p:cBhvr>
                                      <p:to>
                                        <p:strVal val="visible"/>
                                      </p:to>
                                    </p:set>
                                    <p:animEffect transition="in" filter="fade">
                                      <p:cBhvr>
                                        <p:cTn id="36" dur="500"/>
                                        <p:tgtEl>
                                          <p:spTgt spid="1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8"/>
                                        </p:tgtEl>
                                        <p:attrNameLst>
                                          <p:attrName>style.visibility</p:attrName>
                                        </p:attrNameLst>
                                      </p:cBhvr>
                                      <p:to>
                                        <p:strVal val="visible"/>
                                      </p:to>
                                    </p:set>
                                    <p:animEffect transition="in" filter="fade">
                                      <p:cBhvr>
                                        <p:cTn id="39" dur="500"/>
                                        <p:tgtEl>
                                          <p:spTgt spid="158"/>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162"/>
                                        </p:tgtEl>
                                        <p:attrNameLst>
                                          <p:attrName>style.visibility</p:attrName>
                                        </p:attrNameLst>
                                      </p:cBhvr>
                                      <p:to>
                                        <p:strVal val="visible"/>
                                      </p:to>
                                    </p:set>
                                    <p:animEffect transition="in" filter="fade">
                                      <p:cBhvr>
                                        <p:cTn id="45" dur="500"/>
                                        <p:tgtEl>
                                          <p:spTgt spid="16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7"/>
                                        </p:tgtEl>
                                        <p:attrNameLst>
                                          <p:attrName>style.visibility</p:attrName>
                                        </p:attrNameLst>
                                      </p:cBhvr>
                                      <p:to>
                                        <p:strVal val="visible"/>
                                      </p:to>
                                    </p:set>
                                    <p:animEffect transition="in" filter="fade">
                                      <p:cBhvr>
                                        <p:cTn id="50" dur="500"/>
                                        <p:tgtEl>
                                          <p:spTgt spid="167"/>
                                        </p:tgtEl>
                                      </p:cBhvr>
                                    </p:animEffect>
                                  </p:childTnLst>
                                </p:cTn>
                              </p:par>
                              <p:par>
                                <p:cTn id="51" presetID="10" presetClass="entr" presetSubtype="0" fill="hold" nodeType="withEffect">
                                  <p:stCondLst>
                                    <p:cond delay="0"/>
                                  </p:stCondLst>
                                  <p:childTnLst>
                                    <p:set>
                                      <p:cBhvr>
                                        <p:cTn id="52" dur="1" fill="hold">
                                          <p:stCondLst>
                                            <p:cond delay="0"/>
                                          </p:stCondLst>
                                        </p:cTn>
                                        <p:tgtEl>
                                          <p:spTgt spid="156"/>
                                        </p:tgtEl>
                                        <p:attrNameLst>
                                          <p:attrName>style.visibility</p:attrName>
                                        </p:attrNameLst>
                                      </p:cBhvr>
                                      <p:to>
                                        <p:strVal val="visible"/>
                                      </p:to>
                                    </p:set>
                                    <p:animEffect transition="in" filter="fade">
                                      <p:cBhvr>
                                        <p:cTn id="53" dur="500"/>
                                        <p:tgtEl>
                                          <p:spTgt spid="15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4"/>
                                        </p:tgtEl>
                                        <p:attrNameLst>
                                          <p:attrName>style.visibility</p:attrName>
                                        </p:attrNameLst>
                                      </p:cBhvr>
                                      <p:to>
                                        <p:strVal val="visible"/>
                                      </p:to>
                                    </p:set>
                                    <p:animEffect transition="in" filter="fade">
                                      <p:cBhvr>
                                        <p:cTn id="56" dur="500"/>
                                        <p:tgtEl>
                                          <p:spTgt spid="15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2"/>
                                        </p:tgtEl>
                                        <p:attrNameLst>
                                          <p:attrName>style.visibility</p:attrName>
                                        </p:attrNameLst>
                                      </p:cBhvr>
                                      <p:to>
                                        <p:strVal val="visible"/>
                                      </p:to>
                                    </p:set>
                                    <p:animEffect transition="in" filter="fade">
                                      <p:cBhvr>
                                        <p:cTn id="59" dur="500"/>
                                        <p:tgtEl>
                                          <p:spTgt spid="15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9"/>
                                        </p:tgtEl>
                                        <p:attrNameLst>
                                          <p:attrName>style.visibility</p:attrName>
                                        </p:attrNameLst>
                                      </p:cBhvr>
                                      <p:to>
                                        <p:strVal val="visible"/>
                                      </p:to>
                                    </p:set>
                                    <p:animEffect transition="in" filter="fade">
                                      <p:cBhvr>
                                        <p:cTn id="62" dur="500"/>
                                        <p:tgtEl>
                                          <p:spTgt spid="159"/>
                                        </p:tgtEl>
                                      </p:cBhvr>
                                    </p:animEffect>
                                  </p:childTnLst>
                                </p:cTn>
                              </p:par>
                              <p:par>
                                <p:cTn id="63" presetID="10" presetClass="entr" presetSubtype="0" fill="hold" nodeType="withEffect">
                                  <p:stCondLst>
                                    <p:cond delay="0"/>
                                  </p:stCondLst>
                                  <p:childTnLst>
                                    <p:set>
                                      <p:cBhvr>
                                        <p:cTn id="64" dur="1" fill="hold">
                                          <p:stCondLst>
                                            <p:cond delay="0"/>
                                          </p:stCondLst>
                                        </p:cTn>
                                        <p:tgtEl>
                                          <p:spTgt spid="164"/>
                                        </p:tgtEl>
                                        <p:attrNameLst>
                                          <p:attrName>style.visibility</p:attrName>
                                        </p:attrNameLst>
                                      </p:cBhvr>
                                      <p:to>
                                        <p:strVal val="visible"/>
                                      </p:to>
                                    </p:set>
                                    <p:animEffect transition="in" filter="fade">
                                      <p:cBhvr>
                                        <p:cTn id="65" dur="500"/>
                                        <p:tgtEl>
                                          <p:spTgt spid="16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fade">
                                      <p:cBhvr>
                                        <p:cTn id="70" dur="500"/>
                                        <p:tgtEl>
                                          <p:spTgt spid="15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1"/>
                                        </p:tgtEl>
                                        <p:attrNameLst>
                                          <p:attrName>style.visibility</p:attrName>
                                        </p:attrNameLst>
                                      </p:cBhvr>
                                      <p:to>
                                        <p:strVal val="visible"/>
                                      </p:to>
                                    </p:set>
                                    <p:animEffect transition="in" filter="fade">
                                      <p:cBhvr>
                                        <p:cTn id="73" dur="500"/>
                                        <p:tgtEl>
                                          <p:spTgt spid="15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48"/>
                                        </p:tgtEl>
                                        <p:attrNameLst>
                                          <p:attrName>style.visibility</p:attrName>
                                        </p:attrNameLst>
                                      </p:cBhvr>
                                      <p:to>
                                        <p:strVal val="visible"/>
                                      </p:to>
                                    </p:set>
                                    <p:animEffect transition="in" filter="fade">
                                      <p:cBhvr>
                                        <p:cTn id="76" dur="500"/>
                                        <p:tgtEl>
                                          <p:spTgt spid="14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0"/>
                                        </p:tgtEl>
                                        <p:attrNameLst>
                                          <p:attrName>style.visibility</p:attrName>
                                        </p:attrNameLst>
                                      </p:cBhvr>
                                      <p:to>
                                        <p:strVal val="visible"/>
                                      </p:to>
                                    </p:set>
                                    <p:animEffect transition="in" filter="fade">
                                      <p:cBhvr>
                                        <p:cTn id="79" dur="500"/>
                                        <p:tgtEl>
                                          <p:spTgt spid="16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8">
                                            <p:txEl>
                                              <p:pRg st="0" end="0"/>
                                            </p:txEl>
                                          </p:spTgt>
                                        </p:tgtEl>
                                        <p:attrNameLst>
                                          <p:attrName>style.visibility</p:attrName>
                                        </p:attrNameLst>
                                      </p:cBhvr>
                                      <p:to>
                                        <p:strVal val="visible"/>
                                      </p:to>
                                    </p:set>
                                    <p:animEffect transition="in" filter="fade">
                                      <p:cBhvr>
                                        <p:cTn id="84" dur="500"/>
                                        <p:tgtEl>
                                          <p:spTgt spid="168">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8">
                                            <p:txEl>
                                              <p:pRg st="1" end="1"/>
                                            </p:txEl>
                                          </p:spTgt>
                                        </p:tgtEl>
                                        <p:attrNameLst>
                                          <p:attrName>style.visibility</p:attrName>
                                        </p:attrNameLst>
                                      </p:cBhvr>
                                      <p:to>
                                        <p:strVal val="visible"/>
                                      </p:to>
                                    </p:set>
                                    <p:animEffect transition="in" filter="fade">
                                      <p:cBhvr>
                                        <p:cTn id="87" dur="500"/>
                                        <p:tgtEl>
                                          <p:spTgt spid="168">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68">
                                            <p:txEl>
                                              <p:pRg st="2" end="2"/>
                                            </p:txEl>
                                          </p:spTgt>
                                        </p:tgtEl>
                                        <p:attrNameLst>
                                          <p:attrName>style.visibility</p:attrName>
                                        </p:attrNameLst>
                                      </p:cBhvr>
                                      <p:to>
                                        <p:strVal val="visible"/>
                                      </p:to>
                                    </p:set>
                                    <p:animEffect transition="in" filter="fade">
                                      <p:cBhvr>
                                        <p:cTn id="92" dur="500"/>
                                        <p:tgtEl>
                                          <p:spTgt spid="168">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68">
                                            <p:txEl>
                                              <p:pRg st="3" end="3"/>
                                            </p:txEl>
                                          </p:spTgt>
                                        </p:tgtEl>
                                        <p:attrNameLst>
                                          <p:attrName>style.visibility</p:attrName>
                                        </p:attrNameLst>
                                      </p:cBhvr>
                                      <p:to>
                                        <p:strVal val="visible"/>
                                      </p:to>
                                    </p:set>
                                    <p:animEffect transition="in" filter="fade">
                                      <p:cBhvr>
                                        <p:cTn id="97" dur="500"/>
                                        <p:tgtEl>
                                          <p:spTgt spid="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8" grpId="0" animBg="1"/>
      <p:bldP spid="159" grpId="0" animBg="1"/>
      <p:bldP spid="160" grpId="0" animBg="1"/>
      <p:bldP spid="167" grpId="0"/>
      <p:bldP spid="168" grpId="0" build="p"/>
      <p:bldP spid="6" grpId="0"/>
      <p:bldP spid="15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2E2CF-2014-DED1-A64B-FBEF917BCE4E}"/>
              </a:ext>
            </a:extLst>
          </p:cNvPr>
          <p:cNvSpPr>
            <a:spLocks noGrp="1"/>
          </p:cNvSpPr>
          <p:nvPr>
            <p:ph type="title"/>
          </p:nvPr>
        </p:nvSpPr>
        <p:spPr>
          <a:xfrm>
            <a:off x="800099" y="784224"/>
            <a:ext cx="9667876" cy="1296000"/>
          </a:xfrm>
        </p:spPr>
        <p:txBody>
          <a:bodyPr/>
          <a:lstStyle/>
          <a:p>
            <a:r>
              <a:rPr lang="de-AT" dirty="0"/>
              <a:t>Broadcaster and BNO Benefits</a:t>
            </a:r>
          </a:p>
        </p:txBody>
      </p:sp>
      <p:sp>
        <p:nvSpPr>
          <p:cNvPr id="4" name="Foliennummernplatzhalter 3">
            <a:extLst>
              <a:ext uri="{FF2B5EF4-FFF2-40B4-BE49-F238E27FC236}">
                <a16:creationId xmlns:a16="http://schemas.microsoft.com/office/drawing/2014/main" id="{C1490536-AFDB-E7F3-B89C-9076DD16D134}"/>
              </a:ext>
            </a:extLst>
          </p:cNvPr>
          <p:cNvSpPr>
            <a:spLocks noGrp="1"/>
          </p:cNvSpPr>
          <p:nvPr>
            <p:ph type="sldNum" sz="quarter" idx="11"/>
          </p:nvPr>
        </p:nvSpPr>
        <p:spPr/>
        <p:txBody>
          <a:bodyPr/>
          <a:lstStyle/>
          <a:p>
            <a:fld id="{CCF564B7-715D-4EB1-999D-53623C59A260}" type="slidenum">
              <a:rPr lang="de-AT" smtClean="0"/>
              <a:pPr/>
              <a:t>34</a:t>
            </a:fld>
            <a:endParaRPr lang="de-AT"/>
          </a:p>
        </p:txBody>
      </p:sp>
      <p:sp>
        <p:nvSpPr>
          <p:cNvPr id="5" name="Textplatzhalter 4">
            <a:extLst>
              <a:ext uri="{FF2B5EF4-FFF2-40B4-BE49-F238E27FC236}">
                <a16:creationId xmlns:a16="http://schemas.microsoft.com/office/drawing/2014/main" id="{BD0A6E70-CBB9-6082-37E4-BE026A1F7214}"/>
              </a:ext>
            </a:extLst>
          </p:cNvPr>
          <p:cNvSpPr>
            <a:spLocks noGrp="1"/>
          </p:cNvSpPr>
          <p:nvPr>
            <p:ph type="body" sz="quarter" idx="12"/>
          </p:nvPr>
        </p:nvSpPr>
        <p:spPr>
          <a:xfrm>
            <a:off x="800100" y="1620000"/>
            <a:ext cx="10600476" cy="4453776"/>
          </a:xfrm>
        </p:spPr>
        <p:txBody>
          <a:bodyPr/>
          <a:lstStyle/>
          <a:p>
            <a:pPr>
              <a:lnSpc>
                <a:spcPct val="120000"/>
              </a:lnSpc>
              <a:spcBef>
                <a:spcPts val="0"/>
              </a:spcBef>
            </a:pPr>
            <a:r>
              <a:rPr lang="de-AT" sz="2400" b="1" dirty="0"/>
              <a:t>Service Continuity</a:t>
            </a:r>
          </a:p>
          <a:p>
            <a:pPr>
              <a:lnSpc>
                <a:spcPct val="120000"/>
              </a:lnSpc>
              <a:spcBef>
                <a:spcPts val="0"/>
              </a:spcBef>
            </a:pPr>
            <a:r>
              <a:rPr lang="de-AT" sz="2400" dirty="0" err="1"/>
              <a:t>Protect</a:t>
            </a:r>
            <a:r>
              <a:rPr lang="de-AT" sz="2400" dirty="0"/>
              <a:t> </a:t>
            </a:r>
            <a:r>
              <a:rPr lang="de-AT" sz="2400" dirty="0" err="1"/>
              <a:t>investments</a:t>
            </a:r>
            <a:r>
              <a:rPr lang="de-AT" sz="2400" dirty="0"/>
              <a:t>, </a:t>
            </a:r>
            <a:r>
              <a:rPr lang="de-AT" sz="2400" dirty="0" err="1"/>
              <a:t>no</a:t>
            </a:r>
            <a:r>
              <a:rPr lang="de-AT" sz="2400" dirty="0"/>
              <a:t> </a:t>
            </a:r>
            <a:r>
              <a:rPr lang="de-AT" sz="2400" dirty="0" err="1"/>
              <a:t>disruption</a:t>
            </a:r>
            <a:r>
              <a:rPr lang="de-AT" sz="2400" dirty="0"/>
              <a:t> </a:t>
            </a:r>
            <a:r>
              <a:rPr lang="de-AT" sz="2400" dirty="0" err="1"/>
              <a:t>to</a:t>
            </a:r>
            <a:r>
              <a:rPr lang="de-AT" sz="2400" dirty="0"/>
              <a:t> </a:t>
            </a:r>
            <a:r>
              <a:rPr lang="de-AT" sz="2400" dirty="0" err="1"/>
              <a:t>households</a:t>
            </a:r>
            <a:r>
              <a:rPr lang="de-AT" sz="2400" dirty="0"/>
              <a:t> </a:t>
            </a:r>
            <a:r>
              <a:rPr lang="de-AT" sz="2400" dirty="0" err="1"/>
              <a:t>with</a:t>
            </a:r>
            <a:r>
              <a:rPr lang="de-AT" sz="2400" dirty="0"/>
              <a:t> DVB-T2</a:t>
            </a:r>
          </a:p>
          <a:p>
            <a:pPr>
              <a:lnSpc>
                <a:spcPct val="120000"/>
              </a:lnSpc>
              <a:spcBef>
                <a:spcPts val="0"/>
              </a:spcBef>
            </a:pPr>
            <a:endParaRPr lang="de-AT" sz="1050" dirty="0"/>
          </a:p>
          <a:p>
            <a:pPr>
              <a:lnSpc>
                <a:spcPct val="120000"/>
              </a:lnSpc>
              <a:spcBef>
                <a:spcPts val="0"/>
              </a:spcBef>
            </a:pPr>
            <a:r>
              <a:rPr lang="de-AT" sz="2400" b="1" dirty="0" err="1"/>
              <a:t>Expanded</a:t>
            </a:r>
            <a:r>
              <a:rPr lang="de-AT" sz="2400" b="1" dirty="0"/>
              <a:t> </a:t>
            </a:r>
            <a:r>
              <a:rPr lang="de-AT" sz="2400" b="1" dirty="0" err="1"/>
              <a:t>Reach</a:t>
            </a:r>
            <a:endParaRPr lang="de-AT" sz="2400" b="1" dirty="0"/>
          </a:p>
          <a:p>
            <a:pPr>
              <a:lnSpc>
                <a:spcPct val="120000"/>
              </a:lnSpc>
              <a:spcBef>
                <a:spcPts val="0"/>
              </a:spcBef>
            </a:pPr>
            <a:r>
              <a:rPr lang="de-AT" sz="2400" dirty="0" err="1"/>
              <a:t>Direct</a:t>
            </a:r>
            <a:r>
              <a:rPr lang="de-AT" sz="2400" dirty="0"/>
              <a:t>-</a:t>
            </a:r>
            <a:r>
              <a:rPr lang="de-AT" sz="2400" dirty="0" err="1"/>
              <a:t>to</a:t>
            </a:r>
            <a:r>
              <a:rPr lang="de-AT" sz="2400" dirty="0"/>
              <a:t>-mobile </a:t>
            </a:r>
            <a:r>
              <a:rPr lang="de-AT" sz="2400" dirty="0" err="1"/>
              <a:t>delivery</a:t>
            </a:r>
            <a:r>
              <a:rPr lang="de-AT" sz="2400" dirty="0"/>
              <a:t>: </a:t>
            </a:r>
            <a:r>
              <a:rPr lang="de-AT" sz="2400" dirty="0" err="1"/>
              <a:t>smartphones</a:t>
            </a:r>
            <a:r>
              <a:rPr lang="de-AT" sz="2400" dirty="0"/>
              <a:t>, </a:t>
            </a:r>
            <a:r>
              <a:rPr lang="de-AT" sz="2400" dirty="0" err="1"/>
              <a:t>vehicles</a:t>
            </a:r>
            <a:r>
              <a:rPr lang="de-AT" sz="2400" dirty="0"/>
              <a:t>, portable </a:t>
            </a:r>
            <a:r>
              <a:rPr lang="de-AT" sz="2400" dirty="0" err="1"/>
              <a:t>devices</a:t>
            </a:r>
            <a:endParaRPr lang="de-AT" sz="2400" dirty="0"/>
          </a:p>
          <a:p>
            <a:pPr>
              <a:lnSpc>
                <a:spcPct val="120000"/>
              </a:lnSpc>
              <a:spcBef>
                <a:spcPts val="0"/>
              </a:spcBef>
            </a:pPr>
            <a:endParaRPr lang="de-AT" sz="1050" dirty="0"/>
          </a:p>
          <a:p>
            <a:pPr>
              <a:lnSpc>
                <a:spcPct val="120000"/>
              </a:lnSpc>
              <a:spcBef>
                <a:spcPts val="0"/>
              </a:spcBef>
            </a:pPr>
            <a:r>
              <a:rPr lang="de-AT" sz="2400" b="1" dirty="0"/>
              <a:t>Risk Mitigation</a:t>
            </a:r>
          </a:p>
          <a:p>
            <a:pPr>
              <a:lnSpc>
                <a:spcPct val="120000"/>
              </a:lnSpc>
              <a:spcBef>
                <a:spcPts val="0"/>
              </a:spcBef>
            </a:pPr>
            <a:r>
              <a:rPr lang="de-AT" sz="2400" dirty="0" err="1"/>
              <a:t>No</a:t>
            </a:r>
            <a:r>
              <a:rPr lang="de-AT" sz="2400" dirty="0"/>
              <a:t> </a:t>
            </a:r>
            <a:r>
              <a:rPr lang="de-AT" sz="2400" dirty="0" err="1"/>
              <a:t>need</a:t>
            </a:r>
            <a:r>
              <a:rPr lang="de-AT" sz="2400" dirty="0"/>
              <a:t> </a:t>
            </a:r>
            <a:r>
              <a:rPr lang="de-AT" sz="2400" dirty="0" err="1"/>
              <a:t>for</a:t>
            </a:r>
            <a:r>
              <a:rPr lang="de-AT" sz="2400" dirty="0"/>
              <a:t> </a:t>
            </a:r>
            <a:r>
              <a:rPr lang="de-AT" sz="2400" dirty="0" err="1"/>
              <a:t>full</a:t>
            </a:r>
            <a:r>
              <a:rPr lang="de-AT" sz="2400" dirty="0"/>
              <a:t> </a:t>
            </a:r>
            <a:r>
              <a:rPr lang="de-AT" sz="2400" dirty="0" err="1"/>
              <a:t>new</a:t>
            </a:r>
            <a:r>
              <a:rPr lang="de-AT" sz="2400" dirty="0"/>
              <a:t> multiplex </a:t>
            </a:r>
            <a:r>
              <a:rPr lang="de-AT" sz="2400" dirty="0" err="1"/>
              <a:t>rollout</a:t>
            </a:r>
            <a:r>
              <a:rPr lang="de-AT" sz="2400" dirty="0"/>
              <a:t> → </a:t>
            </a:r>
            <a:r>
              <a:rPr lang="de-AT" sz="2400" dirty="0" err="1"/>
              <a:t>lower</a:t>
            </a:r>
            <a:r>
              <a:rPr lang="de-AT" sz="2400" dirty="0"/>
              <a:t> </a:t>
            </a:r>
            <a:r>
              <a:rPr lang="de-AT" sz="2400" dirty="0" err="1"/>
              <a:t>upfront</a:t>
            </a:r>
            <a:r>
              <a:rPr lang="de-AT" sz="2400" dirty="0"/>
              <a:t> </a:t>
            </a:r>
            <a:r>
              <a:rPr lang="de-AT" sz="2400" dirty="0" err="1"/>
              <a:t>investment</a:t>
            </a:r>
            <a:endParaRPr lang="de-AT" sz="2400" dirty="0"/>
          </a:p>
          <a:p>
            <a:pPr>
              <a:lnSpc>
                <a:spcPct val="120000"/>
              </a:lnSpc>
              <a:spcBef>
                <a:spcPts val="0"/>
              </a:spcBef>
            </a:pPr>
            <a:endParaRPr lang="de-AT" sz="1050" dirty="0"/>
          </a:p>
          <a:p>
            <a:pPr>
              <a:lnSpc>
                <a:spcPct val="120000"/>
              </a:lnSpc>
              <a:spcBef>
                <a:spcPts val="0"/>
              </a:spcBef>
            </a:pPr>
            <a:endParaRPr lang="de-AT" sz="1050" dirty="0"/>
          </a:p>
          <a:p>
            <a:pPr>
              <a:lnSpc>
                <a:spcPct val="120000"/>
              </a:lnSpc>
              <a:spcBef>
                <a:spcPts val="0"/>
              </a:spcBef>
            </a:pPr>
            <a:endParaRPr lang="de-AT" sz="1400" dirty="0"/>
          </a:p>
          <a:p>
            <a:pPr>
              <a:lnSpc>
                <a:spcPct val="120000"/>
              </a:lnSpc>
              <a:spcBef>
                <a:spcPts val="0"/>
              </a:spcBef>
            </a:pPr>
            <a:r>
              <a:rPr lang="en-US" sz="2400" dirty="0">
                <a:solidFill>
                  <a:schemeClr val="accent2"/>
                </a:solidFill>
                <a:latin typeface="Tahoma"/>
                <a:sym typeface="Wingdings" panose="05000000000000000000" pitchFamily="2" charset="2"/>
              </a:rPr>
              <a:t> Allows </a:t>
            </a:r>
            <a:r>
              <a:rPr lang="en-US" sz="2400" b="1" dirty="0">
                <a:solidFill>
                  <a:schemeClr val="accent2"/>
                </a:solidFill>
                <a:latin typeface="Tahoma"/>
                <a:sym typeface="Wingdings" panose="05000000000000000000" pitchFamily="2" charset="2"/>
              </a:rPr>
              <a:t>smooth integration </a:t>
            </a:r>
            <a:r>
              <a:rPr lang="en-US" sz="2400" dirty="0">
                <a:solidFill>
                  <a:schemeClr val="accent2"/>
                </a:solidFill>
                <a:latin typeface="Tahoma"/>
                <a:sym typeface="Wingdings" panose="05000000000000000000" pitchFamily="2" charset="2"/>
              </a:rPr>
              <a:t>and </a:t>
            </a:r>
            <a:r>
              <a:rPr lang="en-US" sz="2400" b="1" dirty="0">
                <a:solidFill>
                  <a:schemeClr val="accent2"/>
                </a:solidFill>
                <a:latin typeface="Tahoma"/>
                <a:sym typeface="Wingdings" panose="05000000000000000000" pitchFamily="2" charset="2"/>
              </a:rPr>
              <a:t>lower pre-investment deployment scenarios</a:t>
            </a:r>
            <a:r>
              <a:rPr lang="en-US" sz="2400" dirty="0">
                <a:solidFill>
                  <a:schemeClr val="accent2"/>
                </a:solidFill>
                <a:latin typeface="Tahoma"/>
                <a:sym typeface="Wingdings" panose="05000000000000000000" pitchFamily="2" charset="2"/>
              </a:rPr>
              <a:t> for Broadcast Network Operators (and faster deployment of Public Warning Services)</a:t>
            </a:r>
            <a:endParaRPr lang="en-US" sz="2400" dirty="0">
              <a:solidFill>
                <a:schemeClr val="accent2"/>
              </a:solidFill>
              <a:latin typeface="Tahoma"/>
            </a:endParaRPr>
          </a:p>
          <a:p>
            <a:pPr>
              <a:lnSpc>
                <a:spcPct val="120000"/>
              </a:lnSpc>
              <a:spcBef>
                <a:spcPts val="0"/>
              </a:spcBef>
            </a:pPr>
            <a:endParaRPr lang="de-AT" sz="2400" dirty="0"/>
          </a:p>
          <a:p>
            <a:pPr>
              <a:lnSpc>
                <a:spcPct val="120000"/>
              </a:lnSpc>
              <a:spcBef>
                <a:spcPts val="0"/>
              </a:spcBef>
            </a:pPr>
            <a:endParaRPr lang="de-AT" sz="2400" dirty="0"/>
          </a:p>
        </p:txBody>
      </p:sp>
    </p:spTree>
    <p:extLst>
      <p:ext uri="{BB962C8B-B14F-4D97-AF65-F5344CB8AC3E}">
        <p14:creationId xmlns:p14="http://schemas.microsoft.com/office/powerpoint/2010/main" val="174374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C3449C-990E-F64D-1A74-F88BC634E26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F1EBC1F-05DA-3D94-E05F-7FA34F93C539}"/>
              </a:ext>
            </a:extLst>
          </p:cNvPr>
          <p:cNvSpPr>
            <a:spLocks noGrp="1"/>
          </p:cNvSpPr>
          <p:nvPr>
            <p:ph type="title"/>
          </p:nvPr>
        </p:nvSpPr>
        <p:spPr>
          <a:xfrm>
            <a:off x="795600" y="1291249"/>
            <a:ext cx="9083639" cy="1296000"/>
          </a:xfrm>
        </p:spPr>
        <p:txBody>
          <a:bodyPr/>
          <a:lstStyle/>
          <a:p>
            <a:r>
              <a:rPr lang="de-AT" sz="4000"/>
              <a:t>Worlds First: 5G Broadcast </a:t>
            </a:r>
            <a:r>
              <a:rPr lang="de-AT" sz="4000" err="1"/>
              <a:t>embedded</a:t>
            </a:r>
            <a:r>
              <a:rPr lang="de-AT" sz="4000"/>
              <a:t> in DVB-T2</a:t>
            </a:r>
            <a:br>
              <a:rPr lang="de-AT" sz="4000"/>
            </a:br>
            <a:endParaRPr lang="de-AT" sz="4000"/>
          </a:p>
        </p:txBody>
      </p:sp>
      <p:pic>
        <p:nvPicPr>
          <p:cNvPr id="8" name="Grafik 7">
            <a:extLst>
              <a:ext uri="{FF2B5EF4-FFF2-40B4-BE49-F238E27FC236}">
                <a16:creationId xmlns:a16="http://schemas.microsoft.com/office/drawing/2014/main" id="{A9CFB710-2EEA-B739-9BD6-0BF4AEDC9D9F}"/>
              </a:ext>
            </a:extLst>
          </p:cNvPr>
          <p:cNvPicPr>
            <a:picLocks noChangeAspect="1"/>
          </p:cNvPicPr>
          <p:nvPr/>
        </p:nvPicPr>
        <p:blipFill>
          <a:blip r:embed="rId3">
            <a:extLst>
              <a:ext uri="{28A0092B-C50C-407E-A947-70E740481C1C}">
                <a14:useLocalDpi xmlns:a14="http://schemas.microsoft.com/office/drawing/2010/main" val="0"/>
              </a:ext>
            </a:extLst>
          </a:blip>
          <a:srcRect l="-1912" t="-170" r="44539" b="89033"/>
          <a:stretch>
            <a:fillRect/>
          </a:stretch>
        </p:blipFill>
        <p:spPr>
          <a:xfrm>
            <a:off x="-184935" y="-20075"/>
            <a:ext cx="3693536" cy="1014154"/>
          </a:xfrm>
          <a:prstGeom prst="rect">
            <a:avLst/>
          </a:prstGeom>
        </p:spPr>
      </p:pic>
      <p:sp>
        <p:nvSpPr>
          <p:cNvPr id="3" name="Textfeld 2">
            <a:extLst>
              <a:ext uri="{FF2B5EF4-FFF2-40B4-BE49-F238E27FC236}">
                <a16:creationId xmlns:a16="http://schemas.microsoft.com/office/drawing/2014/main" id="{84329CD9-61F4-4BD4-94C9-883A703BA211}"/>
              </a:ext>
            </a:extLst>
          </p:cNvPr>
          <p:cNvSpPr txBox="1"/>
          <p:nvPr/>
        </p:nvSpPr>
        <p:spPr>
          <a:xfrm>
            <a:off x="19354800" y="4953000"/>
            <a:ext cx="914400" cy="914400"/>
          </a:xfrm>
          <a:prstGeom prst="rect">
            <a:avLst/>
          </a:prstGeom>
          <a:noFill/>
        </p:spPr>
        <p:txBody>
          <a:bodyPr wrap="none" lIns="0" tIns="0" rIns="0" bIns="0" rtlCol="0">
            <a:noAutofit/>
          </a:bodyPr>
          <a:lstStyle/>
          <a:p>
            <a:pPr algn="l"/>
            <a:endParaRPr lang="de-AT"/>
          </a:p>
        </p:txBody>
      </p:sp>
      <p:sp>
        <p:nvSpPr>
          <p:cNvPr id="10" name="Textplatzhalter 4">
            <a:extLst>
              <a:ext uri="{FF2B5EF4-FFF2-40B4-BE49-F238E27FC236}">
                <a16:creationId xmlns:a16="http://schemas.microsoft.com/office/drawing/2014/main" id="{0404E6B0-87FB-682B-CF5C-EA8785855A9E}"/>
              </a:ext>
            </a:extLst>
          </p:cNvPr>
          <p:cNvSpPr>
            <a:spLocks noGrp="1"/>
          </p:cNvSpPr>
          <p:nvPr>
            <p:ph type="body" sz="quarter" idx="12"/>
          </p:nvPr>
        </p:nvSpPr>
        <p:spPr>
          <a:xfrm>
            <a:off x="795600" y="2614968"/>
            <a:ext cx="10600476" cy="3618000"/>
          </a:xfrm>
        </p:spPr>
        <p:txBody>
          <a:bodyPr/>
          <a:lstStyle/>
          <a:p>
            <a:pPr>
              <a:spcBef>
                <a:spcPts val="600"/>
              </a:spcBef>
            </a:pPr>
            <a:r>
              <a:rPr lang="en-US" b="1"/>
              <a:t>Benefits</a:t>
            </a:r>
            <a:r>
              <a:rPr lang="en-US"/>
              <a:t> for broadcasters and broadcast network operators:</a:t>
            </a:r>
          </a:p>
          <a:p>
            <a:pPr>
              <a:spcBef>
                <a:spcPts val="600"/>
              </a:spcBef>
            </a:pPr>
            <a:r>
              <a:rPr lang="en-US"/>
              <a:t>• Service continuity</a:t>
            </a:r>
          </a:p>
          <a:p>
            <a:pPr>
              <a:spcBef>
                <a:spcPts val="600"/>
              </a:spcBef>
            </a:pPr>
            <a:r>
              <a:rPr lang="en-US"/>
              <a:t>• Expanded reach</a:t>
            </a:r>
          </a:p>
          <a:p>
            <a:pPr>
              <a:spcBef>
                <a:spcPts val="600"/>
              </a:spcBef>
            </a:pPr>
            <a:r>
              <a:rPr lang="en-US"/>
              <a:t>• Risk mitigation for early deployments </a:t>
            </a:r>
          </a:p>
          <a:p>
            <a:pPr>
              <a:spcBef>
                <a:spcPts val="600"/>
              </a:spcBef>
            </a:pPr>
            <a:r>
              <a:rPr lang="en-US"/>
              <a:t>• New use cases</a:t>
            </a:r>
          </a:p>
          <a:p>
            <a:pPr>
              <a:spcBef>
                <a:spcPts val="600"/>
              </a:spcBef>
            </a:pPr>
            <a:r>
              <a:rPr lang="en-US"/>
              <a:t>• Flexible multiplex transition strategies</a:t>
            </a:r>
            <a:endParaRPr lang="de-AT"/>
          </a:p>
        </p:txBody>
      </p:sp>
    </p:spTree>
    <p:extLst>
      <p:ext uri="{BB962C8B-B14F-4D97-AF65-F5344CB8AC3E}">
        <p14:creationId xmlns:p14="http://schemas.microsoft.com/office/powerpoint/2010/main" val="385774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DF21F8-BDA2-0B2F-359D-354F2C641A04}"/>
              </a:ext>
            </a:extLst>
          </p:cNvPr>
          <p:cNvSpPr>
            <a:spLocks noGrp="1"/>
          </p:cNvSpPr>
          <p:nvPr>
            <p:ph type="title"/>
          </p:nvPr>
        </p:nvSpPr>
        <p:spPr>
          <a:xfrm>
            <a:off x="795600" y="1291249"/>
            <a:ext cx="9083639" cy="1296000"/>
          </a:xfrm>
        </p:spPr>
        <p:txBody>
          <a:bodyPr/>
          <a:lstStyle/>
          <a:p>
            <a:r>
              <a:rPr lang="de-AT" sz="4000"/>
              <a:t>Worlds First: 5G Broadcast </a:t>
            </a:r>
            <a:r>
              <a:rPr lang="de-AT" sz="4000" err="1"/>
              <a:t>embedded</a:t>
            </a:r>
            <a:r>
              <a:rPr lang="de-AT" sz="4000"/>
              <a:t> in DVB-T2</a:t>
            </a:r>
            <a:br>
              <a:rPr lang="de-AT" sz="4000"/>
            </a:br>
            <a:endParaRPr lang="de-AT" sz="4000"/>
          </a:p>
        </p:txBody>
      </p:sp>
      <p:sp>
        <p:nvSpPr>
          <p:cNvPr id="5" name="Textplatzhalter 4">
            <a:extLst>
              <a:ext uri="{FF2B5EF4-FFF2-40B4-BE49-F238E27FC236}">
                <a16:creationId xmlns:a16="http://schemas.microsoft.com/office/drawing/2014/main" id="{A1EC1654-2650-D9C5-2515-2D25656E4A61}"/>
              </a:ext>
            </a:extLst>
          </p:cNvPr>
          <p:cNvSpPr>
            <a:spLocks noGrp="1"/>
          </p:cNvSpPr>
          <p:nvPr>
            <p:ph type="body" sz="quarter" idx="12"/>
          </p:nvPr>
        </p:nvSpPr>
        <p:spPr/>
        <p:txBody>
          <a:bodyPr/>
          <a:lstStyle/>
          <a:p>
            <a:endParaRPr lang="de-AT"/>
          </a:p>
        </p:txBody>
      </p:sp>
      <p:pic>
        <p:nvPicPr>
          <p:cNvPr id="7" name="Grafik 6">
            <a:extLst>
              <a:ext uri="{FF2B5EF4-FFF2-40B4-BE49-F238E27FC236}">
                <a16:creationId xmlns:a16="http://schemas.microsoft.com/office/drawing/2014/main" id="{932E4C27-BEE1-54BA-8CF2-227BD7214593}"/>
              </a:ext>
            </a:extLst>
          </p:cNvPr>
          <p:cNvPicPr>
            <a:picLocks noChangeAspect="1"/>
          </p:cNvPicPr>
          <p:nvPr/>
        </p:nvPicPr>
        <p:blipFill>
          <a:blip r:embed="rId2">
            <a:extLst>
              <a:ext uri="{28A0092B-C50C-407E-A947-70E740481C1C}">
                <a14:useLocalDpi xmlns:a14="http://schemas.microsoft.com/office/drawing/2010/main" val="0"/>
              </a:ext>
            </a:extLst>
          </a:blip>
          <a:srcRect t="26052" b="44536"/>
          <a:stretch>
            <a:fillRect/>
          </a:stretch>
        </p:blipFill>
        <p:spPr>
          <a:xfrm>
            <a:off x="1010232" y="2587249"/>
            <a:ext cx="9846175" cy="4096090"/>
          </a:xfrm>
          <a:prstGeom prst="rect">
            <a:avLst/>
          </a:prstGeom>
        </p:spPr>
      </p:pic>
      <p:pic>
        <p:nvPicPr>
          <p:cNvPr id="8" name="Grafik 7">
            <a:extLst>
              <a:ext uri="{FF2B5EF4-FFF2-40B4-BE49-F238E27FC236}">
                <a16:creationId xmlns:a16="http://schemas.microsoft.com/office/drawing/2014/main" id="{C6E1AC32-F4F4-6B72-2601-6CDD3253B1D7}"/>
              </a:ext>
            </a:extLst>
          </p:cNvPr>
          <p:cNvPicPr>
            <a:picLocks noChangeAspect="1"/>
          </p:cNvPicPr>
          <p:nvPr/>
        </p:nvPicPr>
        <p:blipFill>
          <a:blip r:embed="rId2">
            <a:extLst>
              <a:ext uri="{28A0092B-C50C-407E-A947-70E740481C1C}">
                <a14:useLocalDpi xmlns:a14="http://schemas.microsoft.com/office/drawing/2010/main" val="0"/>
              </a:ext>
            </a:extLst>
          </a:blip>
          <a:srcRect l="-1912" t="-170" r="44539" b="89033"/>
          <a:stretch>
            <a:fillRect/>
          </a:stretch>
        </p:blipFill>
        <p:spPr>
          <a:xfrm>
            <a:off x="-184935" y="-20075"/>
            <a:ext cx="3693536" cy="1014154"/>
          </a:xfrm>
          <a:prstGeom prst="rect">
            <a:avLst/>
          </a:prstGeom>
        </p:spPr>
      </p:pic>
    </p:spTree>
    <p:extLst>
      <p:ext uri="{BB962C8B-B14F-4D97-AF65-F5344CB8AC3E}">
        <p14:creationId xmlns:p14="http://schemas.microsoft.com/office/powerpoint/2010/main" val="321428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9F41-1573-88F8-615E-8D8302CF2B6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C802B26-0BD2-EA1A-BA08-0102CEC08260}"/>
              </a:ext>
            </a:extLst>
          </p:cNvPr>
          <p:cNvSpPr>
            <a:spLocks noGrp="1"/>
          </p:cNvSpPr>
          <p:nvPr>
            <p:ph type="title"/>
          </p:nvPr>
        </p:nvSpPr>
        <p:spPr>
          <a:xfrm>
            <a:off x="795600" y="1291249"/>
            <a:ext cx="9083639" cy="1296000"/>
          </a:xfrm>
        </p:spPr>
        <p:txBody>
          <a:bodyPr/>
          <a:lstStyle/>
          <a:p>
            <a:r>
              <a:rPr lang="de-AT" sz="4000"/>
              <a:t>Worlds First: 5G Broadcast </a:t>
            </a:r>
            <a:r>
              <a:rPr lang="de-AT" sz="4000" err="1"/>
              <a:t>embedded</a:t>
            </a:r>
            <a:r>
              <a:rPr lang="de-AT" sz="4000"/>
              <a:t> in DVB-T2</a:t>
            </a:r>
            <a:br>
              <a:rPr lang="de-AT" sz="4000"/>
            </a:br>
            <a:endParaRPr lang="de-AT" sz="4000"/>
          </a:p>
        </p:txBody>
      </p:sp>
      <p:sp>
        <p:nvSpPr>
          <p:cNvPr id="5" name="Textplatzhalter 4">
            <a:extLst>
              <a:ext uri="{FF2B5EF4-FFF2-40B4-BE49-F238E27FC236}">
                <a16:creationId xmlns:a16="http://schemas.microsoft.com/office/drawing/2014/main" id="{1253F9E3-6A37-97F4-B0A8-8E61F65745E4}"/>
              </a:ext>
            </a:extLst>
          </p:cNvPr>
          <p:cNvSpPr>
            <a:spLocks noGrp="1"/>
          </p:cNvSpPr>
          <p:nvPr>
            <p:ph type="body" sz="quarter" idx="12"/>
          </p:nvPr>
        </p:nvSpPr>
        <p:spPr>
          <a:xfrm>
            <a:off x="795600" y="2614968"/>
            <a:ext cx="10600476" cy="3618000"/>
          </a:xfrm>
        </p:spPr>
        <p:txBody>
          <a:bodyPr/>
          <a:lstStyle/>
          <a:p>
            <a:pPr>
              <a:spcBef>
                <a:spcPts val="600"/>
              </a:spcBef>
            </a:pPr>
            <a:r>
              <a:rPr lang="en-US" b="1"/>
              <a:t>Benefits</a:t>
            </a:r>
            <a:r>
              <a:rPr lang="en-US"/>
              <a:t> for broadcasters and broadcast network operators:</a:t>
            </a:r>
          </a:p>
          <a:p>
            <a:pPr>
              <a:spcBef>
                <a:spcPts val="600"/>
              </a:spcBef>
            </a:pPr>
            <a:r>
              <a:rPr lang="en-US"/>
              <a:t>• Service continuity</a:t>
            </a:r>
          </a:p>
          <a:p>
            <a:pPr>
              <a:spcBef>
                <a:spcPts val="600"/>
              </a:spcBef>
            </a:pPr>
            <a:r>
              <a:rPr lang="en-US"/>
              <a:t>• Expanded reach</a:t>
            </a:r>
          </a:p>
          <a:p>
            <a:pPr>
              <a:spcBef>
                <a:spcPts val="600"/>
              </a:spcBef>
            </a:pPr>
            <a:r>
              <a:rPr lang="en-US"/>
              <a:t>• Risk mitigation for early deployments </a:t>
            </a:r>
          </a:p>
          <a:p>
            <a:pPr>
              <a:spcBef>
                <a:spcPts val="600"/>
              </a:spcBef>
            </a:pPr>
            <a:r>
              <a:rPr lang="en-US"/>
              <a:t>• New use cases</a:t>
            </a:r>
          </a:p>
          <a:p>
            <a:pPr>
              <a:spcBef>
                <a:spcPts val="600"/>
              </a:spcBef>
            </a:pPr>
            <a:r>
              <a:rPr lang="en-US"/>
              <a:t>• Flexible multiplex transition strategies</a:t>
            </a:r>
            <a:endParaRPr lang="de-AT"/>
          </a:p>
        </p:txBody>
      </p:sp>
      <p:pic>
        <p:nvPicPr>
          <p:cNvPr id="8" name="Grafik 7">
            <a:extLst>
              <a:ext uri="{FF2B5EF4-FFF2-40B4-BE49-F238E27FC236}">
                <a16:creationId xmlns:a16="http://schemas.microsoft.com/office/drawing/2014/main" id="{25C3D3B2-B89B-9910-4060-3D7885EB7FD1}"/>
              </a:ext>
            </a:extLst>
          </p:cNvPr>
          <p:cNvPicPr>
            <a:picLocks noChangeAspect="1"/>
          </p:cNvPicPr>
          <p:nvPr/>
        </p:nvPicPr>
        <p:blipFill>
          <a:blip r:embed="rId3">
            <a:extLst>
              <a:ext uri="{28A0092B-C50C-407E-A947-70E740481C1C}">
                <a14:useLocalDpi xmlns:a14="http://schemas.microsoft.com/office/drawing/2010/main" val="0"/>
              </a:ext>
            </a:extLst>
          </a:blip>
          <a:srcRect l="-1912" t="-170" r="44539" b="89033"/>
          <a:stretch>
            <a:fillRect/>
          </a:stretch>
        </p:blipFill>
        <p:spPr>
          <a:xfrm>
            <a:off x="-184935" y="-20075"/>
            <a:ext cx="3693536" cy="1014154"/>
          </a:xfrm>
          <a:prstGeom prst="rect">
            <a:avLst/>
          </a:prstGeom>
        </p:spPr>
      </p:pic>
      <p:sp>
        <p:nvSpPr>
          <p:cNvPr id="2" name="Textfeld 1">
            <a:extLst>
              <a:ext uri="{FF2B5EF4-FFF2-40B4-BE49-F238E27FC236}">
                <a16:creationId xmlns:a16="http://schemas.microsoft.com/office/drawing/2014/main" id="{7C7D744F-0263-51AF-D42D-B5E75DDBDF46}"/>
              </a:ext>
            </a:extLst>
          </p:cNvPr>
          <p:cNvSpPr txBox="1"/>
          <p:nvPr/>
        </p:nvSpPr>
        <p:spPr>
          <a:xfrm>
            <a:off x="0" y="5682863"/>
            <a:ext cx="12192000" cy="1180699"/>
          </a:xfrm>
          <a:prstGeom prst="rect">
            <a:avLst/>
          </a:prstGeom>
          <a:solidFill>
            <a:schemeClr val="tx1"/>
          </a:solidFill>
        </p:spPr>
        <p:txBody>
          <a:bodyPr wrap="square" lIns="72000" tIns="0" rIns="72000" bIns="72000" rtlCol="0">
            <a:spAutoFit/>
          </a:bodyPr>
          <a:lstStyle/>
          <a:p>
            <a:pPr marL="723900"/>
            <a:r>
              <a:rPr lang="de-AT" sz="2400" err="1">
                <a:solidFill>
                  <a:schemeClr val="bg1"/>
                </a:solidFill>
              </a:rPr>
              <a:t>Result</a:t>
            </a:r>
            <a:r>
              <a:rPr lang="de-AT" sz="2400">
                <a:solidFill>
                  <a:schemeClr val="bg1"/>
                </a:solidFill>
              </a:rPr>
              <a:t>: Ready-</a:t>
            </a:r>
            <a:r>
              <a:rPr lang="de-AT" sz="2400" err="1">
                <a:solidFill>
                  <a:schemeClr val="bg1"/>
                </a:solidFill>
              </a:rPr>
              <a:t>for</a:t>
            </a:r>
            <a:r>
              <a:rPr lang="de-AT" sz="2400">
                <a:solidFill>
                  <a:schemeClr val="bg1"/>
                </a:solidFill>
              </a:rPr>
              <a:t>-</a:t>
            </a:r>
            <a:r>
              <a:rPr lang="de-AT" sz="2400" err="1">
                <a:solidFill>
                  <a:schemeClr val="bg1"/>
                </a:solidFill>
              </a:rPr>
              <a:t>deployment</a:t>
            </a:r>
            <a:r>
              <a:rPr lang="de-AT" sz="2400">
                <a:solidFill>
                  <a:schemeClr val="bg1"/>
                </a:solidFill>
              </a:rPr>
              <a:t> </a:t>
            </a:r>
            <a:r>
              <a:rPr lang="de-AT" sz="2400" err="1">
                <a:solidFill>
                  <a:schemeClr val="bg1"/>
                </a:solidFill>
              </a:rPr>
              <a:t>coexistence</a:t>
            </a:r>
            <a:r>
              <a:rPr lang="de-AT" sz="2400">
                <a:solidFill>
                  <a:schemeClr val="bg1"/>
                </a:solidFill>
              </a:rPr>
              <a:t> </a:t>
            </a:r>
            <a:r>
              <a:rPr lang="de-AT" sz="2400" err="1">
                <a:solidFill>
                  <a:schemeClr val="bg1"/>
                </a:solidFill>
              </a:rPr>
              <a:t>model</a:t>
            </a:r>
            <a:r>
              <a:rPr lang="de-AT" sz="2400">
                <a:solidFill>
                  <a:schemeClr val="bg1"/>
                </a:solidFill>
              </a:rPr>
              <a:t> </a:t>
            </a:r>
            <a:r>
              <a:rPr lang="de-AT" sz="2400" err="1">
                <a:solidFill>
                  <a:schemeClr val="bg1"/>
                </a:solidFill>
              </a:rPr>
              <a:t>that</a:t>
            </a:r>
            <a:r>
              <a:rPr lang="de-AT" sz="2400">
                <a:solidFill>
                  <a:schemeClr val="bg1"/>
                </a:solidFill>
              </a:rPr>
              <a:t> </a:t>
            </a:r>
            <a:r>
              <a:rPr lang="de-AT" sz="2400" err="1">
                <a:solidFill>
                  <a:schemeClr val="bg1"/>
                </a:solidFill>
              </a:rPr>
              <a:t>proves</a:t>
            </a:r>
            <a:r>
              <a:rPr lang="de-AT" sz="2400">
                <a:solidFill>
                  <a:schemeClr val="bg1"/>
                </a:solidFill>
              </a:rPr>
              <a:t> DVB-T2 and 5G Broadcast </a:t>
            </a:r>
            <a:r>
              <a:rPr lang="de-AT" sz="2400" err="1">
                <a:solidFill>
                  <a:schemeClr val="bg1"/>
                </a:solidFill>
              </a:rPr>
              <a:t>can</a:t>
            </a:r>
            <a:r>
              <a:rPr lang="de-AT" sz="2400">
                <a:solidFill>
                  <a:schemeClr val="bg1"/>
                </a:solidFill>
              </a:rPr>
              <a:t> </a:t>
            </a:r>
            <a:r>
              <a:rPr lang="de-AT" sz="2400" err="1">
                <a:solidFill>
                  <a:schemeClr val="bg1"/>
                </a:solidFill>
              </a:rPr>
              <a:t>share</a:t>
            </a:r>
            <a:r>
              <a:rPr lang="de-AT" sz="2400">
                <a:solidFill>
                  <a:schemeClr val="bg1"/>
                </a:solidFill>
              </a:rPr>
              <a:t> the same </a:t>
            </a:r>
            <a:r>
              <a:rPr lang="de-AT" sz="2400" err="1">
                <a:solidFill>
                  <a:schemeClr val="bg1"/>
                </a:solidFill>
              </a:rPr>
              <a:t>carrier</a:t>
            </a:r>
            <a:r>
              <a:rPr lang="de-AT" sz="2400">
                <a:solidFill>
                  <a:schemeClr val="bg1"/>
                </a:solidFill>
              </a:rPr>
              <a:t> – </a:t>
            </a:r>
            <a:r>
              <a:rPr lang="de-AT" sz="2400" err="1">
                <a:solidFill>
                  <a:schemeClr val="bg1"/>
                </a:solidFill>
              </a:rPr>
              <a:t>ensuring</a:t>
            </a:r>
            <a:r>
              <a:rPr lang="de-AT" sz="2400">
                <a:solidFill>
                  <a:schemeClr val="bg1"/>
                </a:solidFill>
              </a:rPr>
              <a:t> </a:t>
            </a:r>
            <a:r>
              <a:rPr lang="de-AT" sz="2400" err="1">
                <a:solidFill>
                  <a:schemeClr val="bg1"/>
                </a:solidFill>
              </a:rPr>
              <a:t>compatibility</a:t>
            </a:r>
            <a:r>
              <a:rPr lang="de-AT" sz="2400">
                <a:solidFill>
                  <a:schemeClr val="bg1"/>
                </a:solidFill>
              </a:rPr>
              <a:t> </a:t>
            </a:r>
            <a:r>
              <a:rPr lang="de-AT" sz="2400" err="1">
                <a:solidFill>
                  <a:schemeClr val="bg1"/>
                </a:solidFill>
              </a:rPr>
              <a:t>today</a:t>
            </a:r>
            <a:r>
              <a:rPr lang="de-AT" sz="2400">
                <a:solidFill>
                  <a:schemeClr val="bg1"/>
                </a:solidFill>
              </a:rPr>
              <a:t> </a:t>
            </a:r>
            <a:r>
              <a:rPr lang="de-AT" sz="2400" err="1">
                <a:solidFill>
                  <a:schemeClr val="bg1"/>
                </a:solidFill>
              </a:rPr>
              <a:t>while</a:t>
            </a:r>
            <a:r>
              <a:rPr lang="de-AT" sz="2400">
                <a:solidFill>
                  <a:schemeClr val="bg1"/>
                </a:solidFill>
              </a:rPr>
              <a:t> </a:t>
            </a:r>
            <a:r>
              <a:rPr lang="de-AT" sz="2400" err="1">
                <a:solidFill>
                  <a:schemeClr val="bg1"/>
                </a:solidFill>
              </a:rPr>
              <a:t>unlocking</a:t>
            </a:r>
            <a:r>
              <a:rPr lang="de-AT" sz="2400">
                <a:solidFill>
                  <a:schemeClr val="bg1"/>
                </a:solidFill>
              </a:rPr>
              <a:t> </a:t>
            </a:r>
            <a:r>
              <a:rPr lang="de-AT" sz="2400" err="1">
                <a:solidFill>
                  <a:schemeClr val="bg1"/>
                </a:solidFill>
              </a:rPr>
              <a:t>innovation</a:t>
            </a:r>
            <a:r>
              <a:rPr lang="de-AT" sz="2400">
                <a:solidFill>
                  <a:schemeClr val="bg1"/>
                </a:solidFill>
              </a:rPr>
              <a:t> </a:t>
            </a:r>
            <a:r>
              <a:rPr lang="de-AT" sz="2400" err="1">
                <a:solidFill>
                  <a:schemeClr val="bg1"/>
                </a:solidFill>
              </a:rPr>
              <a:t>for</a:t>
            </a:r>
            <a:r>
              <a:rPr lang="de-AT" sz="2400">
                <a:solidFill>
                  <a:schemeClr val="bg1"/>
                </a:solidFill>
              </a:rPr>
              <a:t> </a:t>
            </a:r>
            <a:r>
              <a:rPr lang="de-AT" sz="2400" err="1">
                <a:solidFill>
                  <a:schemeClr val="bg1"/>
                </a:solidFill>
              </a:rPr>
              <a:t>tomorrow</a:t>
            </a:r>
            <a:r>
              <a:rPr lang="de-AT" sz="2400">
                <a:solidFill>
                  <a:schemeClr val="bg1"/>
                </a:solidFill>
              </a:rPr>
              <a:t>.</a:t>
            </a:r>
          </a:p>
        </p:txBody>
      </p:sp>
      <p:sp>
        <p:nvSpPr>
          <p:cNvPr id="3" name="Textfeld 2">
            <a:extLst>
              <a:ext uri="{FF2B5EF4-FFF2-40B4-BE49-F238E27FC236}">
                <a16:creationId xmlns:a16="http://schemas.microsoft.com/office/drawing/2014/main" id="{D557CA7A-BEB5-F7E8-3032-F7E0D7731E9B}"/>
              </a:ext>
            </a:extLst>
          </p:cNvPr>
          <p:cNvSpPr txBox="1"/>
          <p:nvPr/>
        </p:nvSpPr>
        <p:spPr>
          <a:xfrm>
            <a:off x="19354800" y="4953000"/>
            <a:ext cx="914400" cy="914400"/>
          </a:xfrm>
          <a:prstGeom prst="rect">
            <a:avLst/>
          </a:prstGeom>
          <a:noFill/>
        </p:spPr>
        <p:txBody>
          <a:bodyPr wrap="none" lIns="0" tIns="0" rIns="0" bIns="0" rtlCol="0">
            <a:noAutofit/>
          </a:bodyPr>
          <a:lstStyle/>
          <a:p>
            <a:pPr algn="l"/>
            <a:endParaRPr lang="de-AT"/>
          </a:p>
        </p:txBody>
      </p:sp>
    </p:spTree>
    <p:extLst>
      <p:ext uri="{BB962C8B-B14F-4D97-AF65-F5344CB8AC3E}">
        <p14:creationId xmlns:p14="http://schemas.microsoft.com/office/powerpoint/2010/main" val="4121455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60D58-A5FE-8B63-EAD4-8F49F47AC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54029-73F2-9A66-337C-AFDC0EA419EE}"/>
              </a:ext>
            </a:extLst>
          </p:cNvPr>
          <p:cNvSpPr>
            <a:spLocks noGrp="1"/>
          </p:cNvSpPr>
          <p:nvPr>
            <p:ph type="title"/>
          </p:nvPr>
        </p:nvSpPr>
        <p:spPr/>
        <p:txBody>
          <a:bodyPr/>
          <a:lstStyle/>
          <a:p>
            <a:r>
              <a:rPr lang="en-US" dirty="0"/>
              <a:t>Appendix: Simulation parameters</a:t>
            </a:r>
          </a:p>
        </p:txBody>
      </p:sp>
    </p:spTree>
    <p:extLst>
      <p:ext uri="{BB962C8B-B14F-4D97-AF65-F5344CB8AC3E}">
        <p14:creationId xmlns:p14="http://schemas.microsoft.com/office/powerpoint/2010/main" val="2952221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D6E5480-9C73-D4C6-42D1-3EA5784C26AD}"/>
              </a:ext>
            </a:extLst>
          </p:cNvPr>
          <p:cNvSpPr/>
          <p:nvPr/>
        </p:nvSpPr>
        <p:spPr>
          <a:xfrm>
            <a:off x="951430" y="2768014"/>
            <a:ext cx="9933410" cy="429684"/>
          </a:xfrm>
          <a:prstGeom prst="roundRect">
            <a:avLst/>
          </a:prstGeom>
          <a:solidFill>
            <a:srgbClr val="C00000">
              <a:alpha val="18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6" name="Arrow: Right 15">
            <a:extLst>
              <a:ext uri="{FF2B5EF4-FFF2-40B4-BE49-F238E27FC236}">
                <a16:creationId xmlns:a16="http://schemas.microsoft.com/office/drawing/2014/main" id="{37E1387B-323B-D209-9128-F0CFC43A596F}"/>
              </a:ext>
            </a:extLst>
          </p:cNvPr>
          <p:cNvSpPr/>
          <p:nvPr/>
        </p:nvSpPr>
        <p:spPr>
          <a:xfrm>
            <a:off x="305429" y="2848355"/>
            <a:ext cx="618372" cy="269001"/>
          </a:xfrm>
          <a:prstGeom prst="rightArrow">
            <a:avLst/>
          </a:prstGeom>
          <a:solidFill>
            <a:srgbClr val="C0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7" name="TextBox 16">
            <a:extLst>
              <a:ext uri="{FF2B5EF4-FFF2-40B4-BE49-F238E27FC236}">
                <a16:creationId xmlns:a16="http://schemas.microsoft.com/office/drawing/2014/main" id="{2322ED4D-21D9-E208-49C2-2F5BD0E13072}"/>
              </a:ext>
            </a:extLst>
          </p:cNvPr>
          <p:cNvSpPr txBox="1"/>
          <p:nvPr/>
        </p:nvSpPr>
        <p:spPr>
          <a:xfrm>
            <a:off x="283253" y="2412531"/>
            <a:ext cx="661599" cy="47269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ptos" panose="020B0004020202020204" pitchFamily="34" charset="0"/>
                <a:ea typeface="+mn-ea"/>
                <a:cs typeface="Microsoft Sans Serif" panose="020B0604020202020204" pitchFamily="34" charset="0"/>
              </a:rPr>
              <a:t>Rx ant. related</a:t>
            </a:r>
          </a:p>
        </p:txBody>
      </p:sp>
      <p:sp>
        <p:nvSpPr>
          <p:cNvPr id="11" name="Rectangle: Rounded Corners 10">
            <a:extLst>
              <a:ext uri="{FF2B5EF4-FFF2-40B4-BE49-F238E27FC236}">
                <a16:creationId xmlns:a16="http://schemas.microsoft.com/office/drawing/2014/main" id="{430F2BA7-4380-0FE9-9FD8-E5DEEAC7DD76}"/>
              </a:ext>
            </a:extLst>
          </p:cNvPr>
          <p:cNvSpPr/>
          <p:nvPr/>
        </p:nvSpPr>
        <p:spPr>
          <a:xfrm>
            <a:off x="951430" y="4076532"/>
            <a:ext cx="9933410" cy="429684"/>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9" name="Rectangle: Rounded Corners 8">
            <a:extLst>
              <a:ext uri="{FF2B5EF4-FFF2-40B4-BE49-F238E27FC236}">
                <a16:creationId xmlns:a16="http://schemas.microsoft.com/office/drawing/2014/main" id="{1ADABE37-E9B3-925D-2B0B-2928D8DD13C2}"/>
              </a:ext>
            </a:extLst>
          </p:cNvPr>
          <p:cNvSpPr/>
          <p:nvPr/>
        </p:nvSpPr>
        <p:spPr>
          <a:xfrm>
            <a:off x="967028" y="4854872"/>
            <a:ext cx="9933410" cy="730204"/>
          </a:xfrm>
          <a:prstGeom prst="roundRect">
            <a:avLst/>
          </a:prstGeom>
          <a:solidFill>
            <a:schemeClr val="accent2">
              <a:lumMod val="25000"/>
              <a:lumOff val="75000"/>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Title 1">
            <a:extLst>
              <a:ext uri="{FF2B5EF4-FFF2-40B4-BE49-F238E27FC236}">
                <a16:creationId xmlns:a16="http://schemas.microsoft.com/office/drawing/2014/main" id="{E878680C-EFA7-1A67-12AD-B02F06514528}"/>
              </a:ext>
            </a:extLst>
          </p:cNvPr>
          <p:cNvSpPr>
            <a:spLocks noGrp="1"/>
          </p:cNvSpPr>
          <p:nvPr>
            <p:ph type="title"/>
          </p:nvPr>
        </p:nvSpPr>
        <p:spPr/>
        <p:txBody>
          <a:bodyPr/>
          <a:lstStyle/>
          <a:p>
            <a:r>
              <a:rPr lang="en-US" dirty="0"/>
              <a:t>Simulation parameters</a:t>
            </a:r>
          </a:p>
        </p:txBody>
      </p:sp>
      <p:sp>
        <p:nvSpPr>
          <p:cNvPr id="7" name="TextBox 6">
            <a:extLst>
              <a:ext uri="{FF2B5EF4-FFF2-40B4-BE49-F238E27FC236}">
                <a16:creationId xmlns:a16="http://schemas.microsoft.com/office/drawing/2014/main" id="{0DB00478-EA5F-0FDB-E800-0B774A40FEF9}"/>
              </a:ext>
            </a:extLst>
          </p:cNvPr>
          <p:cNvSpPr txBox="1"/>
          <p:nvPr/>
        </p:nvSpPr>
        <p:spPr>
          <a:xfrm>
            <a:off x="289451" y="6479742"/>
            <a:ext cx="11769199" cy="35452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[3] M. Fuentes, D. Mi, H. Chen, E. Garro, J. L. Carcel, D. </a:t>
            </a:r>
            <a:r>
              <a:rPr kumimoji="0" lang="en-US" sz="8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icrosoft Sans Serif" panose="020B0604020202020204" pitchFamily="34" charset="0"/>
              </a:rPr>
              <a:t>Vargas,B</a:t>
            </a: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 </a:t>
            </a:r>
            <a:r>
              <a:rPr kumimoji="0" lang="en-US" sz="8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icrosoft Sans Serif" panose="020B0604020202020204" pitchFamily="34" charset="0"/>
              </a:rPr>
              <a:t>Mouhouche</a:t>
            </a: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 and D. Gomez-Barquero, “Physical Layer </a:t>
            </a:r>
            <a:r>
              <a:rPr kumimoji="0" lang="en-US" sz="8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icrosoft Sans Serif" panose="020B0604020202020204" pitchFamily="34" charset="0"/>
              </a:rPr>
              <a:t>PerformanceEvaluation</a:t>
            </a: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 of LTE-Advanced Pro Broadcast and ATSC 3.0 </a:t>
            </a:r>
            <a:r>
              <a:rPr kumimoji="0" lang="en-US" sz="8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icrosoft Sans Serif" panose="020B0604020202020204" pitchFamily="34" charset="0"/>
              </a:rPr>
              <a:t>Systems,”IEEE</a:t>
            </a: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 Transactions on Broadcasting, vol. 65, no. 3, pp. 477–488, 2019.</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[10] 3GPP, “3rd Generation Partnership Project; Technical </a:t>
            </a:r>
            <a:r>
              <a:rPr kumimoji="0" lang="en-US" sz="8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icrosoft Sans Serif" panose="020B0604020202020204" pitchFamily="34" charset="0"/>
              </a:rPr>
              <a:t>SpecificationGroup</a:t>
            </a: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 Radio Access Network; Evolved Universal Terrestrial </a:t>
            </a:r>
            <a:r>
              <a:rPr kumimoji="0" lang="en-US" sz="8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icrosoft Sans Serif" panose="020B0604020202020204" pitchFamily="34" charset="0"/>
              </a:rPr>
              <a:t>RadioAccess</a:t>
            </a: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 (E-UTRA); Physical layer procedures (Release 19),” 3GPP,Tech. Rep., Jun. 2025.</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[16] 3GPP, “3rd Generation Partnership Project; Technical </a:t>
            </a:r>
            <a:r>
              <a:rPr kumimoji="0" lang="en-US" sz="8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icrosoft Sans Serif" panose="020B0604020202020204" pitchFamily="34" charset="0"/>
              </a:rPr>
              <a:t>SpecificationGroup</a:t>
            </a: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 Radio Access Network; Evolved Universal Terrestrial Radio Ac-</a:t>
            </a:r>
            <a:r>
              <a:rPr kumimoji="0" lang="en-US" sz="8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icrosoft Sans Serif" panose="020B0604020202020204" pitchFamily="34" charset="0"/>
              </a:rPr>
              <a:t>cess</a:t>
            </a:r>
            <a:r>
              <a:rPr kumimoji="0" lang="en-US" sz="8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 (E-UTRA); User Equipment (UE) radio transmission and reception(Release 18),” 3GPP, Tech. Rep., Jun. 2024.</a:t>
            </a:r>
          </a:p>
        </p:txBody>
      </p:sp>
      <p:pic>
        <p:nvPicPr>
          <p:cNvPr id="6" name="Picture 5">
            <a:extLst>
              <a:ext uri="{FF2B5EF4-FFF2-40B4-BE49-F238E27FC236}">
                <a16:creationId xmlns:a16="http://schemas.microsoft.com/office/drawing/2014/main" id="{402F1BB0-2839-BC9C-1FD7-4F2C12EA0B0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0184" y="1058628"/>
            <a:ext cx="9875520" cy="5324842"/>
          </a:xfrm>
          <a:prstGeom prst="rect">
            <a:avLst/>
          </a:prstGeom>
        </p:spPr>
      </p:pic>
      <p:sp>
        <p:nvSpPr>
          <p:cNvPr id="10" name="Arrow: Right 9">
            <a:extLst>
              <a:ext uri="{FF2B5EF4-FFF2-40B4-BE49-F238E27FC236}">
                <a16:creationId xmlns:a16="http://schemas.microsoft.com/office/drawing/2014/main" id="{FBB5E0A7-7CF5-8696-42AA-48DDACA63587}"/>
              </a:ext>
            </a:extLst>
          </p:cNvPr>
          <p:cNvSpPr/>
          <p:nvPr/>
        </p:nvSpPr>
        <p:spPr>
          <a:xfrm>
            <a:off x="303922" y="5088409"/>
            <a:ext cx="618372" cy="269001"/>
          </a:xfrm>
          <a:prstGeom prst="rightArrow">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 name="Arrow: Right 11">
            <a:extLst>
              <a:ext uri="{FF2B5EF4-FFF2-40B4-BE49-F238E27FC236}">
                <a16:creationId xmlns:a16="http://schemas.microsoft.com/office/drawing/2014/main" id="{1423CFDE-6E18-7D17-9F77-BC295D4C3344}"/>
              </a:ext>
            </a:extLst>
          </p:cNvPr>
          <p:cNvSpPr/>
          <p:nvPr/>
        </p:nvSpPr>
        <p:spPr>
          <a:xfrm>
            <a:off x="305429" y="4156873"/>
            <a:ext cx="618372" cy="269001"/>
          </a:xfrm>
          <a:prstGeom prst="rightArrow">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3" name="TextBox 12">
            <a:extLst>
              <a:ext uri="{FF2B5EF4-FFF2-40B4-BE49-F238E27FC236}">
                <a16:creationId xmlns:a16="http://schemas.microsoft.com/office/drawing/2014/main" id="{90BF1D40-7A09-D79F-E220-99491B10628E}"/>
              </a:ext>
            </a:extLst>
          </p:cNvPr>
          <p:cNvSpPr txBox="1"/>
          <p:nvPr/>
        </p:nvSpPr>
        <p:spPr>
          <a:xfrm>
            <a:off x="283253" y="3721049"/>
            <a:ext cx="661599" cy="47269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CBACF">
                    <a:lumMod val="50000"/>
                  </a:srgbClr>
                </a:solidFill>
                <a:effectLst/>
                <a:uLnTx/>
                <a:uFillTx/>
                <a:latin typeface="Aptos" panose="020B0004020202020204" pitchFamily="34" charset="0"/>
                <a:ea typeface="+mn-ea"/>
                <a:cs typeface="Microsoft Sans Serif" panose="020B0604020202020204" pitchFamily="34" charset="0"/>
              </a:rPr>
              <a:t>BICM related</a:t>
            </a:r>
          </a:p>
        </p:txBody>
      </p:sp>
      <p:sp>
        <p:nvSpPr>
          <p:cNvPr id="14" name="TextBox 13">
            <a:extLst>
              <a:ext uri="{FF2B5EF4-FFF2-40B4-BE49-F238E27FC236}">
                <a16:creationId xmlns:a16="http://schemas.microsoft.com/office/drawing/2014/main" id="{CFACCC44-3554-55A2-83B2-DCA967072857}"/>
              </a:ext>
            </a:extLst>
          </p:cNvPr>
          <p:cNvSpPr txBox="1"/>
          <p:nvPr/>
        </p:nvSpPr>
        <p:spPr>
          <a:xfrm>
            <a:off x="135019" y="4669066"/>
            <a:ext cx="958066" cy="47269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74FF"/>
                </a:solidFill>
                <a:effectLst/>
                <a:uLnTx/>
                <a:uFillTx/>
                <a:latin typeface="Aptos" panose="020B0004020202020204" pitchFamily="34" charset="0"/>
                <a:ea typeface="+mn-ea"/>
                <a:cs typeface="Microsoft Sans Serif" panose="020B0604020202020204" pitchFamily="34" charset="0"/>
              </a:rPr>
              <a:t>Time </a:t>
            </a:r>
            <a:r>
              <a:rPr kumimoji="0" lang="en-US" sz="1600" b="0" i="0" u="none" strike="noStrike" kern="1200" cap="none" spc="0" normalizeH="0" baseline="0" noProof="0" dirty="0" err="1">
                <a:ln>
                  <a:noFill/>
                </a:ln>
                <a:solidFill>
                  <a:srgbClr val="5374FF"/>
                </a:solidFill>
                <a:effectLst/>
                <a:uLnTx/>
                <a:uFillTx/>
                <a:latin typeface="Aptos" panose="020B0004020202020204" pitchFamily="34" charset="0"/>
                <a:ea typeface="+mn-ea"/>
                <a:cs typeface="Microsoft Sans Serif" panose="020B0604020202020204" pitchFamily="34" charset="0"/>
              </a:rPr>
              <a:t>Intlv</a:t>
            </a:r>
            <a:r>
              <a:rPr kumimoji="0" lang="en-US" sz="1600" b="0" i="0" u="none" strike="noStrike" kern="1200" cap="none" spc="0" normalizeH="0" baseline="0" noProof="0" dirty="0">
                <a:ln>
                  <a:noFill/>
                </a:ln>
                <a:solidFill>
                  <a:srgbClr val="5374FF"/>
                </a:solidFill>
                <a:effectLst/>
                <a:uLnTx/>
                <a:uFillTx/>
                <a:latin typeface="Aptos" panose="020B0004020202020204" pitchFamily="34" charset="0"/>
                <a:ea typeface="+mn-ea"/>
                <a:cs typeface="Microsoft Sans Serif" panose="020B0604020202020204" pitchFamily="34" charset="0"/>
              </a:rPr>
              <a:t>. related</a:t>
            </a:r>
          </a:p>
        </p:txBody>
      </p:sp>
    </p:spTree>
    <p:extLst>
      <p:ext uri="{BB962C8B-B14F-4D97-AF65-F5344CB8AC3E}">
        <p14:creationId xmlns:p14="http://schemas.microsoft.com/office/powerpoint/2010/main" val="347417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1B34B-0D9C-48DA-992B-2F46025A5221}"/>
            </a:ext>
          </a:extLst>
        </p:cNvPr>
        <p:cNvGrpSpPr/>
        <p:nvPr/>
      </p:nvGrpSpPr>
      <p:grpSpPr>
        <a:xfrm>
          <a:off x="0" y="0"/>
          <a:ext cx="0" cy="0"/>
          <a:chOff x="0" y="0"/>
          <a:chExt cx="0" cy="0"/>
        </a:xfrm>
      </p:grpSpPr>
      <p:grpSp>
        <p:nvGrpSpPr>
          <p:cNvPr id="75" name="Group 74">
            <a:extLst>
              <a:ext uri="{FF2B5EF4-FFF2-40B4-BE49-F238E27FC236}">
                <a16:creationId xmlns:a16="http://schemas.microsoft.com/office/drawing/2014/main" id="{ECAFF2E4-EC84-C873-6ABF-55D1E164248C}"/>
              </a:ext>
            </a:extLst>
          </p:cNvPr>
          <p:cNvGrpSpPr/>
          <p:nvPr/>
        </p:nvGrpSpPr>
        <p:grpSpPr>
          <a:xfrm>
            <a:off x="6169531" y="-263357"/>
            <a:ext cx="6426200" cy="5768800"/>
            <a:chOff x="4627148" y="-197518"/>
            <a:chExt cx="4819650" cy="4326600"/>
          </a:xfrm>
          <a:solidFill>
            <a:srgbClr val="00A0D2"/>
          </a:solidFill>
        </p:grpSpPr>
        <p:sp>
          <p:nvSpPr>
            <p:cNvPr id="16" name="Oval 15">
              <a:extLst>
                <a:ext uri="{FF2B5EF4-FFF2-40B4-BE49-F238E27FC236}">
                  <a16:creationId xmlns:a16="http://schemas.microsoft.com/office/drawing/2014/main" id="{E0A108D9-5E68-1948-A99E-A32E67F269A1}"/>
                </a:ext>
              </a:extLst>
            </p:cNvPr>
            <p:cNvSpPr/>
            <p:nvPr/>
          </p:nvSpPr>
          <p:spPr>
            <a:xfrm>
              <a:off x="4627148" y="-197518"/>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7" name="Oval 16">
              <a:extLst>
                <a:ext uri="{FF2B5EF4-FFF2-40B4-BE49-F238E27FC236}">
                  <a16:creationId xmlns:a16="http://schemas.microsoft.com/office/drawing/2014/main" id="{D9801DE7-B3CC-FB95-1FFD-6A36ACE08471}"/>
                </a:ext>
              </a:extLst>
            </p:cNvPr>
            <p:cNvSpPr/>
            <p:nvPr/>
          </p:nvSpPr>
          <p:spPr>
            <a:xfrm>
              <a:off x="6436898" y="904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8" name="Oval 17">
              <a:extLst>
                <a:ext uri="{FF2B5EF4-FFF2-40B4-BE49-F238E27FC236}">
                  <a16:creationId xmlns:a16="http://schemas.microsoft.com/office/drawing/2014/main" id="{684127C1-6A01-9748-12F9-CFCE728C33A9}"/>
                </a:ext>
              </a:extLst>
            </p:cNvPr>
            <p:cNvSpPr/>
            <p:nvPr/>
          </p:nvSpPr>
          <p:spPr>
            <a:xfrm>
              <a:off x="586539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9" name="Oval 18">
              <a:extLst>
                <a:ext uri="{FF2B5EF4-FFF2-40B4-BE49-F238E27FC236}">
                  <a16:creationId xmlns:a16="http://schemas.microsoft.com/office/drawing/2014/main" id="{CA5CA341-E179-6369-9248-7060AD9BDAE6}"/>
                </a:ext>
              </a:extLst>
            </p:cNvPr>
            <p:cNvSpPr/>
            <p:nvPr/>
          </p:nvSpPr>
          <p:spPr>
            <a:xfrm>
              <a:off x="687504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0" name="Oval 19">
              <a:extLst>
                <a:ext uri="{FF2B5EF4-FFF2-40B4-BE49-F238E27FC236}">
                  <a16:creationId xmlns:a16="http://schemas.microsoft.com/office/drawing/2014/main" id="{6E5FEC66-33EF-D20D-5558-80988741D6FB}"/>
                </a:ext>
              </a:extLst>
            </p:cNvPr>
            <p:cNvSpPr/>
            <p:nvPr/>
          </p:nvSpPr>
          <p:spPr>
            <a:xfrm>
              <a:off x="7732298" y="10463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1" name="Oval 20">
              <a:extLst>
                <a:ext uri="{FF2B5EF4-FFF2-40B4-BE49-F238E27FC236}">
                  <a16:creationId xmlns:a16="http://schemas.microsoft.com/office/drawing/2014/main" id="{78A04B9D-0058-AF31-30B8-D70F513AC0DA}"/>
                </a:ext>
              </a:extLst>
            </p:cNvPr>
            <p:cNvSpPr/>
            <p:nvPr/>
          </p:nvSpPr>
          <p:spPr>
            <a:xfrm>
              <a:off x="8379998" y="25075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2" name="Oval 21">
              <a:extLst>
                <a:ext uri="{FF2B5EF4-FFF2-40B4-BE49-F238E27FC236}">
                  <a16:creationId xmlns:a16="http://schemas.microsoft.com/office/drawing/2014/main" id="{7696827A-EF81-947E-FD5B-531B00007C4C}"/>
                </a:ext>
              </a:extLst>
            </p:cNvPr>
            <p:cNvSpPr/>
            <p:nvPr/>
          </p:nvSpPr>
          <p:spPr>
            <a:xfrm>
              <a:off x="9158798" y="38410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3" name="Oval 22">
              <a:extLst>
                <a:ext uri="{FF2B5EF4-FFF2-40B4-BE49-F238E27FC236}">
                  <a16:creationId xmlns:a16="http://schemas.microsoft.com/office/drawing/2014/main" id="{183507C3-D6B1-4611-A989-133C5CC9E426}"/>
                </a:ext>
              </a:extLst>
            </p:cNvPr>
            <p:cNvSpPr/>
            <p:nvPr/>
          </p:nvSpPr>
          <p:spPr>
            <a:xfrm>
              <a:off x="9063548" y="17265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4" name="Oval 23">
              <a:extLst>
                <a:ext uri="{FF2B5EF4-FFF2-40B4-BE49-F238E27FC236}">
                  <a16:creationId xmlns:a16="http://schemas.microsoft.com/office/drawing/2014/main" id="{CC32D1A9-23A4-2D77-64F9-251EE2F95E48}"/>
                </a:ext>
              </a:extLst>
            </p:cNvPr>
            <p:cNvSpPr/>
            <p:nvPr/>
          </p:nvSpPr>
          <p:spPr>
            <a:xfrm>
              <a:off x="8775548" y="11057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5" name="Oval 24">
              <a:extLst>
                <a:ext uri="{FF2B5EF4-FFF2-40B4-BE49-F238E27FC236}">
                  <a16:creationId xmlns:a16="http://schemas.microsoft.com/office/drawing/2014/main" id="{B5C3765A-1D81-DE3D-9514-24CDF67E9A2A}"/>
                </a:ext>
              </a:extLst>
            </p:cNvPr>
            <p:cNvSpPr/>
            <p:nvPr/>
          </p:nvSpPr>
          <p:spPr>
            <a:xfrm>
              <a:off x="9080348" y="712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6" name="Oval 25">
              <a:extLst>
                <a:ext uri="{FF2B5EF4-FFF2-40B4-BE49-F238E27FC236}">
                  <a16:creationId xmlns:a16="http://schemas.microsoft.com/office/drawing/2014/main" id="{04612A78-D07A-D768-6282-D81581941E28}"/>
                </a:ext>
              </a:extLst>
            </p:cNvPr>
            <p:cNvSpPr/>
            <p:nvPr/>
          </p:nvSpPr>
          <p:spPr>
            <a:xfrm>
              <a:off x="8631548" y="249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cxnSp>
          <p:nvCxnSpPr>
            <p:cNvPr id="28" name="Straight Connector 27">
              <a:extLst>
                <a:ext uri="{FF2B5EF4-FFF2-40B4-BE49-F238E27FC236}">
                  <a16:creationId xmlns:a16="http://schemas.microsoft.com/office/drawing/2014/main" id="{9C61EF5F-1D13-F2ED-6B4D-03831BECE526}"/>
                </a:ext>
              </a:extLst>
            </p:cNvPr>
            <p:cNvCxnSpPr>
              <a:stCxn id="16" idx="6"/>
              <a:endCxn id="17" idx="2"/>
            </p:cNvCxnSpPr>
            <p:nvPr/>
          </p:nvCxnSpPr>
          <p:spPr>
            <a:xfrm>
              <a:off x="4915148" y="-53518"/>
              <a:ext cx="1563927" cy="38982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7F27D3-240A-9CDF-9E68-78E488EC3B78}"/>
                </a:ext>
              </a:extLst>
            </p:cNvPr>
            <p:cNvCxnSpPr>
              <a:cxnSpLocks/>
              <a:endCxn id="18" idx="0"/>
            </p:cNvCxnSpPr>
            <p:nvPr/>
          </p:nvCxnSpPr>
          <p:spPr>
            <a:xfrm>
              <a:off x="5946098" y="-95695"/>
              <a:ext cx="63300" cy="52012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8FBB4A-950F-5EAE-0388-54F64F6BADF2}"/>
                </a:ext>
              </a:extLst>
            </p:cNvPr>
            <p:cNvCxnSpPr>
              <a:cxnSpLocks/>
              <a:stCxn id="17" idx="3"/>
              <a:endCxn id="18" idx="7"/>
            </p:cNvCxnSpPr>
            <p:nvPr/>
          </p:nvCxnSpPr>
          <p:spPr>
            <a:xfrm flipH="1">
              <a:off x="6111221" y="336305"/>
              <a:ext cx="36785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7370C88-4172-0044-B052-6071164D4ED6}"/>
                </a:ext>
              </a:extLst>
            </p:cNvPr>
            <p:cNvCxnSpPr>
              <a:cxnSpLocks/>
              <a:stCxn id="19" idx="1"/>
              <a:endCxn id="17" idx="5"/>
            </p:cNvCxnSpPr>
            <p:nvPr/>
          </p:nvCxnSpPr>
          <p:spPr>
            <a:xfrm flipH="1" flipV="1">
              <a:off x="6682721" y="336305"/>
              <a:ext cx="23450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E98BD97-1C0B-D5DC-C9EC-50C0B415E328}"/>
                </a:ext>
              </a:extLst>
            </p:cNvPr>
            <p:cNvCxnSpPr>
              <a:cxnSpLocks/>
              <a:stCxn id="26" idx="2"/>
              <a:endCxn id="19" idx="7"/>
            </p:cNvCxnSpPr>
            <p:nvPr/>
          </p:nvCxnSpPr>
          <p:spPr>
            <a:xfrm flipH="1">
              <a:off x="7120871" y="168932"/>
              <a:ext cx="1510677" cy="29767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FAA73E-69BF-51AE-A4B4-71DC0EE678C1}"/>
                </a:ext>
              </a:extLst>
            </p:cNvPr>
            <p:cNvCxnSpPr>
              <a:cxnSpLocks/>
              <a:stCxn id="19" idx="2"/>
              <a:endCxn id="18" idx="6"/>
            </p:cNvCxnSpPr>
            <p:nvPr/>
          </p:nvCxnSpPr>
          <p:spPr>
            <a:xfrm flipH="1">
              <a:off x="6153398" y="568426"/>
              <a:ext cx="72165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0C4A58D-4DD5-4672-5C1D-2BD4DF0972B3}"/>
                </a:ext>
              </a:extLst>
            </p:cNvPr>
            <p:cNvCxnSpPr>
              <a:cxnSpLocks/>
              <a:stCxn id="20" idx="1"/>
              <a:endCxn id="18" idx="5"/>
            </p:cNvCxnSpPr>
            <p:nvPr/>
          </p:nvCxnSpPr>
          <p:spPr>
            <a:xfrm flipH="1" flipV="1">
              <a:off x="6111221" y="670249"/>
              <a:ext cx="1663254" cy="418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6B20199-CBBF-7C48-E25B-423246C57CF1}"/>
                </a:ext>
              </a:extLst>
            </p:cNvPr>
            <p:cNvCxnSpPr>
              <a:cxnSpLocks/>
              <a:stCxn id="26" idx="2"/>
              <a:endCxn id="20" idx="7"/>
            </p:cNvCxnSpPr>
            <p:nvPr/>
          </p:nvCxnSpPr>
          <p:spPr>
            <a:xfrm flipH="1">
              <a:off x="7978121" y="168932"/>
              <a:ext cx="653427" cy="91961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E213D3C-6E15-6457-1505-B29272E38B65}"/>
                </a:ext>
              </a:extLst>
            </p:cNvPr>
            <p:cNvCxnSpPr>
              <a:cxnSpLocks/>
              <a:stCxn id="25" idx="2"/>
              <a:endCxn id="20" idx="6"/>
            </p:cNvCxnSpPr>
            <p:nvPr/>
          </p:nvCxnSpPr>
          <p:spPr>
            <a:xfrm flipH="1">
              <a:off x="8020298" y="856426"/>
              <a:ext cx="1060050" cy="3339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AD91E98-376B-31A1-24DD-F0683E46F17D}"/>
                </a:ext>
              </a:extLst>
            </p:cNvPr>
            <p:cNvCxnSpPr>
              <a:cxnSpLocks/>
              <a:stCxn id="25" idx="3"/>
              <a:endCxn id="24" idx="7"/>
            </p:cNvCxnSpPr>
            <p:nvPr/>
          </p:nvCxnSpPr>
          <p:spPr>
            <a:xfrm flipH="1">
              <a:off x="9021371" y="958249"/>
              <a:ext cx="101154" cy="1896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8C9199E-6635-FA35-FEC4-195247611EC8}"/>
                </a:ext>
              </a:extLst>
            </p:cNvPr>
            <p:cNvCxnSpPr>
              <a:cxnSpLocks/>
              <a:stCxn id="23" idx="0"/>
              <a:endCxn id="24" idx="5"/>
            </p:cNvCxnSpPr>
            <p:nvPr/>
          </p:nvCxnSpPr>
          <p:spPr>
            <a:xfrm flipH="1" flipV="1">
              <a:off x="9021371" y="1351593"/>
              <a:ext cx="186177" cy="37493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5E1479A-3926-2005-A8FB-65AB4CF870F6}"/>
                </a:ext>
              </a:extLst>
            </p:cNvPr>
            <p:cNvCxnSpPr>
              <a:cxnSpLocks/>
              <a:stCxn id="21" idx="7"/>
              <a:endCxn id="23" idx="3"/>
            </p:cNvCxnSpPr>
            <p:nvPr/>
          </p:nvCxnSpPr>
          <p:spPr>
            <a:xfrm flipV="1">
              <a:off x="8625821" y="1972355"/>
              <a:ext cx="479904" cy="57740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4C20440-6EF9-4035-1560-25850A35DC95}"/>
                </a:ext>
              </a:extLst>
            </p:cNvPr>
            <p:cNvCxnSpPr>
              <a:cxnSpLocks/>
              <a:stCxn id="21" idx="0"/>
              <a:endCxn id="20" idx="5"/>
            </p:cNvCxnSpPr>
            <p:nvPr/>
          </p:nvCxnSpPr>
          <p:spPr>
            <a:xfrm flipH="1" flipV="1">
              <a:off x="7978121" y="1292193"/>
              <a:ext cx="545877" cy="121538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41CDF8C-E99F-DB41-A4D2-9D73F7346784}"/>
                </a:ext>
              </a:extLst>
            </p:cNvPr>
            <p:cNvCxnSpPr>
              <a:cxnSpLocks/>
              <a:stCxn id="22" idx="1"/>
              <a:endCxn id="21" idx="5"/>
            </p:cNvCxnSpPr>
            <p:nvPr/>
          </p:nvCxnSpPr>
          <p:spPr>
            <a:xfrm flipH="1" flipV="1">
              <a:off x="8625821" y="2753405"/>
              <a:ext cx="575154" cy="112985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FEBDAC48-5F4B-7871-56C6-015D8D56FEF3}"/>
              </a:ext>
            </a:extLst>
          </p:cNvPr>
          <p:cNvGrpSpPr/>
          <p:nvPr/>
        </p:nvGrpSpPr>
        <p:grpSpPr>
          <a:xfrm rot="10800000">
            <a:off x="-664407" y="1666360"/>
            <a:ext cx="6426200" cy="5768800"/>
            <a:chOff x="4627148" y="-197518"/>
            <a:chExt cx="4819650" cy="4326600"/>
          </a:xfrm>
          <a:solidFill>
            <a:srgbClr val="E40520"/>
          </a:solidFill>
        </p:grpSpPr>
        <p:sp>
          <p:nvSpPr>
            <p:cNvPr id="129" name="Oval 128">
              <a:extLst>
                <a:ext uri="{FF2B5EF4-FFF2-40B4-BE49-F238E27FC236}">
                  <a16:creationId xmlns:a16="http://schemas.microsoft.com/office/drawing/2014/main" id="{203301D6-2172-B7CC-0220-297CC0E63434}"/>
                </a:ext>
              </a:extLst>
            </p:cNvPr>
            <p:cNvSpPr/>
            <p:nvPr/>
          </p:nvSpPr>
          <p:spPr>
            <a:xfrm>
              <a:off x="4627148" y="-197518"/>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0" name="Oval 129">
              <a:extLst>
                <a:ext uri="{FF2B5EF4-FFF2-40B4-BE49-F238E27FC236}">
                  <a16:creationId xmlns:a16="http://schemas.microsoft.com/office/drawing/2014/main" id="{E88719B4-18AE-0496-48A3-B8BB99A38C17}"/>
                </a:ext>
              </a:extLst>
            </p:cNvPr>
            <p:cNvSpPr/>
            <p:nvPr/>
          </p:nvSpPr>
          <p:spPr>
            <a:xfrm>
              <a:off x="6436898" y="904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1" name="Oval 130">
              <a:extLst>
                <a:ext uri="{FF2B5EF4-FFF2-40B4-BE49-F238E27FC236}">
                  <a16:creationId xmlns:a16="http://schemas.microsoft.com/office/drawing/2014/main" id="{A6590393-4598-09DE-7E42-BB42B763D3B4}"/>
                </a:ext>
              </a:extLst>
            </p:cNvPr>
            <p:cNvSpPr/>
            <p:nvPr/>
          </p:nvSpPr>
          <p:spPr>
            <a:xfrm>
              <a:off x="586539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2" name="Oval 131">
              <a:extLst>
                <a:ext uri="{FF2B5EF4-FFF2-40B4-BE49-F238E27FC236}">
                  <a16:creationId xmlns:a16="http://schemas.microsoft.com/office/drawing/2014/main" id="{3936571E-72E0-C054-51B6-F3452275081F}"/>
                </a:ext>
              </a:extLst>
            </p:cNvPr>
            <p:cNvSpPr/>
            <p:nvPr/>
          </p:nvSpPr>
          <p:spPr>
            <a:xfrm>
              <a:off x="687504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3" name="Oval 132">
              <a:extLst>
                <a:ext uri="{FF2B5EF4-FFF2-40B4-BE49-F238E27FC236}">
                  <a16:creationId xmlns:a16="http://schemas.microsoft.com/office/drawing/2014/main" id="{84FEC289-CEB3-ED68-CA08-6B42745EDAB8}"/>
                </a:ext>
              </a:extLst>
            </p:cNvPr>
            <p:cNvSpPr/>
            <p:nvPr/>
          </p:nvSpPr>
          <p:spPr>
            <a:xfrm>
              <a:off x="7732298" y="10463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4" name="Oval 133">
              <a:extLst>
                <a:ext uri="{FF2B5EF4-FFF2-40B4-BE49-F238E27FC236}">
                  <a16:creationId xmlns:a16="http://schemas.microsoft.com/office/drawing/2014/main" id="{E82746A0-6A9F-104D-12AE-F18CFA03D924}"/>
                </a:ext>
              </a:extLst>
            </p:cNvPr>
            <p:cNvSpPr/>
            <p:nvPr/>
          </p:nvSpPr>
          <p:spPr>
            <a:xfrm>
              <a:off x="8379998" y="25075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5" name="Oval 134">
              <a:extLst>
                <a:ext uri="{FF2B5EF4-FFF2-40B4-BE49-F238E27FC236}">
                  <a16:creationId xmlns:a16="http://schemas.microsoft.com/office/drawing/2014/main" id="{678F69EB-8432-3030-30D1-1AC0EB748DCF}"/>
                </a:ext>
              </a:extLst>
            </p:cNvPr>
            <p:cNvSpPr/>
            <p:nvPr/>
          </p:nvSpPr>
          <p:spPr>
            <a:xfrm>
              <a:off x="9158798" y="38410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6" name="Oval 135">
              <a:extLst>
                <a:ext uri="{FF2B5EF4-FFF2-40B4-BE49-F238E27FC236}">
                  <a16:creationId xmlns:a16="http://schemas.microsoft.com/office/drawing/2014/main" id="{6D5B1484-9280-EA06-AF0D-0C39F9323AC3}"/>
                </a:ext>
              </a:extLst>
            </p:cNvPr>
            <p:cNvSpPr/>
            <p:nvPr/>
          </p:nvSpPr>
          <p:spPr>
            <a:xfrm>
              <a:off x="9063548" y="17265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7" name="Oval 136">
              <a:extLst>
                <a:ext uri="{FF2B5EF4-FFF2-40B4-BE49-F238E27FC236}">
                  <a16:creationId xmlns:a16="http://schemas.microsoft.com/office/drawing/2014/main" id="{EE2E4D8B-DB6F-7D65-8854-6F64DAE956EB}"/>
                </a:ext>
              </a:extLst>
            </p:cNvPr>
            <p:cNvSpPr/>
            <p:nvPr/>
          </p:nvSpPr>
          <p:spPr>
            <a:xfrm>
              <a:off x="8775548" y="11057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8" name="Oval 137">
              <a:extLst>
                <a:ext uri="{FF2B5EF4-FFF2-40B4-BE49-F238E27FC236}">
                  <a16:creationId xmlns:a16="http://schemas.microsoft.com/office/drawing/2014/main" id="{765BA079-ECF5-E04A-BE37-7F8668195494}"/>
                </a:ext>
              </a:extLst>
            </p:cNvPr>
            <p:cNvSpPr/>
            <p:nvPr/>
          </p:nvSpPr>
          <p:spPr>
            <a:xfrm>
              <a:off x="9080348" y="712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9" name="Oval 138">
              <a:extLst>
                <a:ext uri="{FF2B5EF4-FFF2-40B4-BE49-F238E27FC236}">
                  <a16:creationId xmlns:a16="http://schemas.microsoft.com/office/drawing/2014/main" id="{B9D4EF76-CF55-11B6-CB15-5CDF2D5D6428}"/>
                </a:ext>
              </a:extLst>
            </p:cNvPr>
            <p:cNvSpPr/>
            <p:nvPr/>
          </p:nvSpPr>
          <p:spPr>
            <a:xfrm>
              <a:off x="8631548" y="249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cxnSp>
          <p:nvCxnSpPr>
            <p:cNvPr id="140" name="Straight Connector 139">
              <a:extLst>
                <a:ext uri="{FF2B5EF4-FFF2-40B4-BE49-F238E27FC236}">
                  <a16:creationId xmlns:a16="http://schemas.microsoft.com/office/drawing/2014/main" id="{D97146C2-405D-5C26-DC36-C1650A512EBF}"/>
                </a:ext>
              </a:extLst>
            </p:cNvPr>
            <p:cNvCxnSpPr>
              <a:stCxn id="129" idx="6"/>
              <a:endCxn id="130" idx="2"/>
            </p:cNvCxnSpPr>
            <p:nvPr/>
          </p:nvCxnSpPr>
          <p:spPr>
            <a:xfrm>
              <a:off x="4915148" y="-53518"/>
              <a:ext cx="1563927" cy="38982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D9E7400-8FA3-9F94-7430-79D3614C858F}"/>
                </a:ext>
              </a:extLst>
            </p:cNvPr>
            <p:cNvCxnSpPr>
              <a:cxnSpLocks/>
              <a:endCxn id="131" idx="0"/>
            </p:cNvCxnSpPr>
            <p:nvPr/>
          </p:nvCxnSpPr>
          <p:spPr>
            <a:xfrm>
              <a:off x="5946098" y="-95695"/>
              <a:ext cx="63300" cy="52012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5EA9682-A0E1-B06B-2B5C-B92D9F687BFB}"/>
                </a:ext>
              </a:extLst>
            </p:cNvPr>
            <p:cNvCxnSpPr>
              <a:cxnSpLocks/>
              <a:stCxn id="130" idx="3"/>
              <a:endCxn id="131" idx="7"/>
            </p:cNvCxnSpPr>
            <p:nvPr/>
          </p:nvCxnSpPr>
          <p:spPr>
            <a:xfrm flipH="1">
              <a:off x="6111221" y="336305"/>
              <a:ext cx="36785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154E7B9-9269-A39E-4B44-9F48BD881963}"/>
                </a:ext>
              </a:extLst>
            </p:cNvPr>
            <p:cNvCxnSpPr>
              <a:cxnSpLocks/>
              <a:stCxn id="132" idx="1"/>
              <a:endCxn id="130" idx="5"/>
            </p:cNvCxnSpPr>
            <p:nvPr/>
          </p:nvCxnSpPr>
          <p:spPr>
            <a:xfrm flipH="1" flipV="1">
              <a:off x="6682721" y="336305"/>
              <a:ext cx="23450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ABFB5C3-82CB-2876-6A05-B26CFD8EF2EC}"/>
                </a:ext>
              </a:extLst>
            </p:cNvPr>
            <p:cNvCxnSpPr>
              <a:cxnSpLocks/>
              <a:stCxn id="139" idx="2"/>
              <a:endCxn id="132" idx="7"/>
            </p:cNvCxnSpPr>
            <p:nvPr/>
          </p:nvCxnSpPr>
          <p:spPr>
            <a:xfrm flipH="1">
              <a:off x="7120871" y="168932"/>
              <a:ext cx="1510677" cy="29767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2ECDF6-2FC5-0DFD-BDF3-2B8DB4C0D36F}"/>
                </a:ext>
              </a:extLst>
            </p:cNvPr>
            <p:cNvCxnSpPr>
              <a:cxnSpLocks/>
              <a:stCxn id="132" idx="2"/>
              <a:endCxn id="131" idx="6"/>
            </p:cNvCxnSpPr>
            <p:nvPr/>
          </p:nvCxnSpPr>
          <p:spPr>
            <a:xfrm flipH="1">
              <a:off x="6153398" y="568426"/>
              <a:ext cx="72165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11DB38F-28A9-34A2-D039-A35FC48D7C53}"/>
                </a:ext>
              </a:extLst>
            </p:cNvPr>
            <p:cNvCxnSpPr>
              <a:cxnSpLocks/>
              <a:stCxn id="133" idx="1"/>
              <a:endCxn id="131" idx="5"/>
            </p:cNvCxnSpPr>
            <p:nvPr/>
          </p:nvCxnSpPr>
          <p:spPr>
            <a:xfrm flipH="1" flipV="1">
              <a:off x="6111221" y="670249"/>
              <a:ext cx="1663254" cy="418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DAE70D5-3D1A-E494-86A4-DBD12510D750}"/>
                </a:ext>
              </a:extLst>
            </p:cNvPr>
            <p:cNvCxnSpPr>
              <a:cxnSpLocks/>
              <a:stCxn id="139" idx="2"/>
              <a:endCxn id="133" idx="7"/>
            </p:cNvCxnSpPr>
            <p:nvPr/>
          </p:nvCxnSpPr>
          <p:spPr>
            <a:xfrm flipH="1">
              <a:off x="7978121" y="168932"/>
              <a:ext cx="653427" cy="91961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CDAE4CF-9473-2B42-A025-BF7B1D18C98F}"/>
                </a:ext>
              </a:extLst>
            </p:cNvPr>
            <p:cNvCxnSpPr>
              <a:cxnSpLocks/>
              <a:stCxn id="138" idx="2"/>
              <a:endCxn id="133" idx="6"/>
            </p:cNvCxnSpPr>
            <p:nvPr/>
          </p:nvCxnSpPr>
          <p:spPr>
            <a:xfrm flipH="1">
              <a:off x="8020298" y="856426"/>
              <a:ext cx="1060050" cy="3339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B92251C-040E-8585-0D19-83C253FCD062}"/>
                </a:ext>
              </a:extLst>
            </p:cNvPr>
            <p:cNvCxnSpPr>
              <a:cxnSpLocks/>
              <a:stCxn id="138" idx="3"/>
              <a:endCxn id="137" idx="7"/>
            </p:cNvCxnSpPr>
            <p:nvPr/>
          </p:nvCxnSpPr>
          <p:spPr>
            <a:xfrm flipH="1">
              <a:off x="9021371" y="958249"/>
              <a:ext cx="101154" cy="1896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CA27560-EBE5-CC19-E370-AE0683784AFE}"/>
                </a:ext>
              </a:extLst>
            </p:cNvPr>
            <p:cNvCxnSpPr>
              <a:cxnSpLocks/>
              <a:stCxn id="136" idx="0"/>
              <a:endCxn id="137" idx="5"/>
            </p:cNvCxnSpPr>
            <p:nvPr/>
          </p:nvCxnSpPr>
          <p:spPr>
            <a:xfrm flipH="1" flipV="1">
              <a:off x="9021371" y="1351593"/>
              <a:ext cx="186177" cy="37493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776972B-E72C-2F04-0A25-7BF8D14ECFB8}"/>
                </a:ext>
              </a:extLst>
            </p:cNvPr>
            <p:cNvCxnSpPr>
              <a:cxnSpLocks/>
              <a:stCxn id="134" idx="7"/>
              <a:endCxn id="136" idx="3"/>
            </p:cNvCxnSpPr>
            <p:nvPr/>
          </p:nvCxnSpPr>
          <p:spPr>
            <a:xfrm flipV="1">
              <a:off x="8625821" y="1972355"/>
              <a:ext cx="479904" cy="57740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686CEF1-865A-F22C-4B8E-EF8CEC138197}"/>
                </a:ext>
              </a:extLst>
            </p:cNvPr>
            <p:cNvCxnSpPr>
              <a:cxnSpLocks/>
              <a:stCxn id="134" idx="0"/>
              <a:endCxn id="133" idx="5"/>
            </p:cNvCxnSpPr>
            <p:nvPr/>
          </p:nvCxnSpPr>
          <p:spPr>
            <a:xfrm flipH="1" flipV="1">
              <a:off x="7978121" y="1292193"/>
              <a:ext cx="545877" cy="121538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F761DDE-F600-F806-D498-16C029E14476}"/>
                </a:ext>
              </a:extLst>
            </p:cNvPr>
            <p:cNvCxnSpPr>
              <a:cxnSpLocks/>
              <a:stCxn id="135" idx="1"/>
              <a:endCxn id="134" idx="5"/>
            </p:cNvCxnSpPr>
            <p:nvPr/>
          </p:nvCxnSpPr>
          <p:spPr>
            <a:xfrm flipH="1" flipV="1">
              <a:off x="8625821" y="2753405"/>
              <a:ext cx="575154" cy="112985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a:extLst>
              <a:ext uri="{FF2B5EF4-FFF2-40B4-BE49-F238E27FC236}">
                <a16:creationId xmlns:a16="http://schemas.microsoft.com/office/drawing/2014/main" id="{0A63225D-8046-CD2F-AAEE-99C4195DBABB}"/>
              </a:ext>
            </a:extLst>
          </p:cNvPr>
          <p:cNvSpPr/>
          <p:nvPr/>
        </p:nvSpPr>
        <p:spPr>
          <a:xfrm>
            <a:off x="3032422" y="878368"/>
            <a:ext cx="1011284"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Infra </a:t>
            </a:r>
            <a:b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vendor</a:t>
            </a:r>
          </a:p>
        </p:txBody>
      </p:sp>
      <p:sp>
        <p:nvSpPr>
          <p:cNvPr id="3" name="Rectangle: Rounded Corners 2">
            <a:extLst>
              <a:ext uri="{FF2B5EF4-FFF2-40B4-BE49-F238E27FC236}">
                <a16:creationId xmlns:a16="http://schemas.microsoft.com/office/drawing/2014/main" id="{B78ED2A2-D319-99E1-F186-2BA4D7209007}"/>
              </a:ext>
            </a:extLst>
          </p:cNvPr>
          <p:cNvSpPr/>
          <p:nvPr/>
        </p:nvSpPr>
        <p:spPr>
          <a:xfrm>
            <a:off x="930534" y="2798529"/>
            <a:ext cx="130628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SOC vendor</a:t>
            </a:r>
          </a:p>
        </p:txBody>
      </p:sp>
      <p:sp>
        <p:nvSpPr>
          <p:cNvPr id="4" name="Rectangle: Rounded Corners 3">
            <a:extLst>
              <a:ext uri="{FF2B5EF4-FFF2-40B4-BE49-F238E27FC236}">
                <a16:creationId xmlns:a16="http://schemas.microsoft.com/office/drawing/2014/main" id="{8DD8D778-2B03-0CF3-8245-3745501AE18F}"/>
              </a:ext>
            </a:extLst>
          </p:cNvPr>
          <p:cNvSpPr/>
          <p:nvPr/>
        </p:nvSpPr>
        <p:spPr>
          <a:xfrm>
            <a:off x="6887270" y="2837958"/>
            <a:ext cx="130628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BNO</a:t>
            </a:r>
          </a:p>
        </p:txBody>
      </p:sp>
      <p:sp>
        <p:nvSpPr>
          <p:cNvPr id="5" name="Rectangle: Rounded Corners 4">
            <a:extLst>
              <a:ext uri="{FF2B5EF4-FFF2-40B4-BE49-F238E27FC236}">
                <a16:creationId xmlns:a16="http://schemas.microsoft.com/office/drawing/2014/main" id="{88401A02-3FBE-4C41-9F99-AF6F1923C929}"/>
              </a:ext>
            </a:extLst>
          </p:cNvPr>
          <p:cNvSpPr/>
          <p:nvPr/>
        </p:nvSpPr>
        <p:spPr>
          <a:xfrm>
            <a:off x="4978337" y="5305324"/>
            <a:ext cx="2111201"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Broadcaster</a:t>
            </a:r>
            <a:b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Content Owner</a:t>
            </a:r>
          </a:p>
        </p:txBody>
      </p:sp>
      <p:sp>
        <p:nvSpPr>
          <p:cNvPr id="6" name="Rectangle: Rounded Corners 5">
            <a:extLst>
              <a:ext uri="{FF2B5EF4-FFF2-40B4-BE49-F238E27FC236}">
                <a16:creationId xmlns:a16="http://schemas.microsoft.com/office/drawing/2014/main" id="{7E314234-69F9-D06D-69F0-6B5099A085F1}"/>
              </a:ext>
            </a:extLst>
          </p:cNvPr>
          <p:cNvSpPr/>
          <p:nvPr/>
        </p:nvSpPr>
        <p:spPr>
          <a:xfrm>
            <a:off x="3893526" y="3372917"/>
            <a:ext cx="1306286" cy="3163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Consumer</a:t>
            </a:r>
          </a:p>
        </p:txBody>
      </p:sp>
      <p:sp>
        <p:nvSpPr>
          <p:cNvPr id="7" name="Rectangle: Rounded Corners 6">
            <a:extLst>
              <a:ext uri="{FF2B5EF4-FFF2-40B4-BE49-F238E27FC236}">
                <a16:creationId xmlns:a16="http://schemas.microsoft.com/office/drawing/2014/main" id="{80989940-FCBB-3C0B-8995-6B8934BDC99C}"/>
              </a:ext>
            </a:extLst>
          </p:cNvPr>
          <p:cNvSpPr/>
          <p:nvPr/>
        </p:nvSpPr>
        <p:spPr>
          <a:xfrm>
            <a:off x="2533009" y="5299209"/>
            <a:ext cx="130628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Device vendor</a:t>
            </a:r>
          </a:p>
        </p:txBody>
      </p:sp>
      <p:pic>
        <p:nvPicPr>
          <p:cNvPr id="8" name="Graphic 7" descr="Server outline">
            <a:extLst>
              <a:ext uri="{FF2B5EF4-FFF2-40B4-BE49-F238E27FC236}">
                <a16:creationId xmlns:a16="http://schemas.microsoft.com/office/drawing/2014/main" id="{38784F14-CC3E-63EE-5960-8B961C5DAE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53332" y="1034798"/>
            <a:ext cx="914400" cy="914400"/>
          </a:xfrm>
          <a:prstGeom prst="rect">
            <a:avLst/>
          </a:prstGeom>
        </p:spPr>
      </p:pic>
      <p:pic>
        <p:nvPicPr>
          <p:cNvPr id="9" name="Graphic 8" descr="Television with solid fill">
            <a:extLst>
              <a:ext uri="{FF2B5EF4-FFF2-40B4-BE49-F238E27FC236}">
                <a16:creationId xmlns:a16="http://schemas.microsoft.com/office/drawing/2014/main" id="{E0EE4543-67B9-0C98-DEB3-1AD89492E2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5643" y="4592096"/>
            <a:ext cx="914400" cy="914400"/>
          </a:xfrm>
          <a:prstGeom prst="rect">
            <a:avLst/>
          </a:prstGeom>
        </p:spPr>
      </p:pic>
      <p:pic>
        <p:nvPicPr>
          <p:cNvPr id="10" name="Graphic 9" descr="Smart Phone with solid fill">
            <a:extLst>
              <a:ext uri="{FF2B5EF4-FFF2-40B4-BE49-F238E27FC236}">
                <a16:creationId xmlns:a16="http://schemas.microsoft.com/office/drawing/2014/main" id="{17A32594-6DBC-EF71-AE6B-6F4AA7C597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78883" y="4499193"/>
            <a:ext cx="914400" cy="914400"/>
          </a:xfrm>
          <a:prstGeom prst="rect">
            <a:avLst/>
          </a:prstGeom>
        </p:spPr>
      </p:pic>
      <p:pic>
        <p:nvPicPr>
          <p:cNvPr id="11" name="Graphic 10" descr="Processor with solid fill">
            <a:extLst>
              <a:ext uri="{FF2B5EF4-FFF2-40B4-BE49-F238E27FC236}">
                <a16:creationId xmlns:a16="http://schemas.microsoft.com/office/drawing/2014/main" id="{0A1167D6-8969-34BC-F177-851B9828C4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3412" y="2729412"/>
            <a:ext cx="914400" cy="914400"/>
          </a:xfrm>
          <a:prstGeom prst="rect">
            <a:avLst/>
          </a:prstGeom>
        </p:spPr>
      </p:pic>
      <p:pic>
        <p:nvPicPr>
          <p:cNvPr id="12" name="Graphic 11" descr="Cell Tower with solid fill">
            <a:extLst>
              <a:ext uri="{FF2B5EF4-FFF2-40B4-BE49-F238E27FC236}">
                <a16:creationId xmlns:a16="http://schemas.microsoft.com/office/drawing/2014/main" id="{5C2B2B66-1D0C-66D6-C77A-4E724F3113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30070" y="2509259"/>
            <a:ext cx="914400" cy="1188825"/>
          </a:xfrm>
          <a:prstGeom prst="rect">
            <a:avLst/>
          </a:prstGeom>
        </p:spPr>
      </p:pic>
      <p:sp>
        <p:nvSpPr>
          <p:cNvPr id="13" name="AutoShape 6" descr="Grayscale Image">
            <a:extLst>
              <a:ext uri="{FF2B5EF4-FFF2-40B4-BE49-F238E27FC236}">
                <a16:creationId xmlns:a16="http://schemas.microsoft.com/office/drawing/2014/main" id="{99CE24BE-5EB7-D4AE-7CF7-6A2A6F0BFA44}"/>
              </a:ext>
            </a:extLst>
          </p:cNvPr>
          <p:cNvSpPr>
            <a:spLocks noChangeAspect="1" noChangeArrowheads="1"/>
          </p:cNvSpPr>
          <p:nvPr/>
        </p:nvSpPr>
        <p:spPr bwMode="auto">
          <a:xfrm>
            <a:off x="6874134" y="28031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pic>
        <p:nvPicPr>
          <p:cNvPr id="14" name="Picture 13">
            <a:extLst>
              <a:ext uri="{FF2B5EF4-FFF2-40B4-BE49-F238E27FC236}">
                <a16:creationId xmlns:a16="http://schemas.microsoft.com/office/drawing/2014/main" id="{DCEC33A2-2A19-002A-C65D-E0219D8F8D91}"/>
              </a:ext>
            </a:extLst>
          </p:cNvPr>
          <p:cNvPicPr>
            <a:picLocks noChangeAspect="1"/>
          </p:cNvPicPr>
          <p:nvPr/>
        </p:nvPicPr>
        <p:blipFill>
          <a:blip r:embed="rId12">
            <a:clrChange>
              <a:clrFrom>
                <a:srgbClr val="F7F7F7"/>
              </a:clrFrom>
              <a:clrTo>
                <a:srgbClr val="F7F7F7">
                  <a:alpha val="0"/>
                </a:srgbClr>
              </a:clrTo>
            </a:clrChange>
          </a:blip>
          <a:srcRect t="6568"/>
          <a:stretch/>
        </p:blipFill>
        <p:spPr>
          <a:xfrm>
            <a:off x="4032094" y="2652630"/>
            <a:ext cx="1129632" cy="723229"/>
          </a:xfrm>
          <a:prstGeom prst="rect">
            <a:avLst/>
          </a:prstGeom>
        </p:spPr>
      </p:pic>
      <p:pic>
        <p:nvPicPr>
          <p:cNvPr id="30" name="Picture 18" descr="Johann Mika">
            <a:extLst>
              <a:ext uri="{FF2B5EF4-FFF2-40B4-BE49-F238E27FC236}">
                <a16:creationId xmlns:a16="http://schemas.microsoft.com/office/drawing/2014/main" id="{BA0ED215-A004-A189-9D3D-E4529DE8C0C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1719" y="2410889"/>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A959DECF-E348-F979-84B6-83E08C2DD8B6}"/>
              </a:ext>
            </a:extLst>
          </p:cNvPr>
          <p:cNvCxnSpPr>
            <a:cxnSpLocks/>
            <a:stCxn id="8" idx="3"/>
          </p:cNvCxnSpPr>
          <p:nvPr/>
        </p:nvCxnSpPr>
        <p:spPr>
          <a:xfrm>
            <a:off x="5067732" y="1491998"/>
            <a:ext cx="1854194" cy="1041185"/>
          </a:xfrm>
          <a:prstGeom prst="straightConnector1">
            <a:avLst/>
          </a:prstGeom>
          <a:ln w="57150" cap="rnd">
            <a:solidFill>
              <a:srgbClr val="C00000"/>
            </a:solidFill>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017A2AB-57E1-38C6-F7D3-42334C532839}"/>
              </a:ext>
            </a:extLst>
          </p:cNvPr>
          <p:cNvCxnSpPr>
            <a:cxnSpLocks/>
            <a:stCxn id="8" idx="1"/>
          </p:cNvCxnSpPr>
          <p:nvPr/>
        </p:nvCxnSpPr>
        <p:spPr>
          <a:xfrm flipH="1">
            <a:off x="2546084" y="1491998"/>
            <a:ext cx="1607248" cy="1264154"/>
          </a:xfrm>
          <a:prstGeom prst="straightConnector1">
            <a:avLst/>
          </a:prstGeom>
          <a:ln w="57150" cap="rnd">
            <a:solidFill>
              <a:srgbClr val="C00000"/>
            </a:solidFill>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58BF04B-B00A-CEBB-4FC6-5313BDE69831}"/>
              </a:ext>
            </a:extLst>
          </p:cNvPr>
          <p:cNvCxnSpPr>
            <a:cxnSpLocks/>
          </p:cNvCxnSpPr>
          <p:nvPr/>
        </p:nvCxnSpPr>
        <p:spPr>
          <a:xfrm>
            <a:off x="2447165" y="3688712"/>
            <a:ext cx="633828" cy="722410"/>
          </a:xfrm>
          <a:prstGeom prst="straightConnector1">
            <a:avLst/>
          </a:prstGeom>
          <a:ln w="57150" cap="rnd">
            <a:solidFill>
              <a:srgbClr val="C00000"/>
            </a:solidFill>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63AA63B-E096-7373-FE9C-D6471CAA770D}"/>
              </a:ext>
            </a:extLst>
          </p:cNvPr>
          <p:cNvCxnSpPr>
            <a:cxnSpLocks/>
          </p:cNvCxnSpPr>
          <p:nvPr/>
        </p:nvCxnSpPr>
        <p:spPr>
          <a:xfrm>
            <a:off x="3726793" y="5045951"/>
            <a:ext cx="1473019" cy="0"/>
          </a:xfrm>
          <a:prstGeom prst="straightConnector1">
            <a:avLst/>
          </a:prstGeom>
          <a:ln w="57150" cap="rnd">
            <a:solidFill>
              <a:srgbClr val="C00000"/>
            </a:solidFill>
            <a:prstDash val="sysDash"/>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C799869-4341-5B14-2558-14CAC64958C2}"/>
              </a:ext>
            </a:extLst>
          </p:cNvPr>
          <p:cNvCxnSpPr>
            <a:cxnSpLocks/>
            <a:stCxn id="9" idx="0"/>
          </p:cNvCxnSpPr>
          <p:nvPr/>
        </p:nvCxnSpPr>
        <p:spPr>
          <a:xfrm flipV="1">
            <a:off x="6012843" y="3756680"/>
            <a:ext cx="1002623" cy="835416"/>
          </a:xfrm>
          <a:prstGeom prst="straightConnector1">
            <a:avLst/>
          </a:prstGeom>
          <a:ln w="57150" cap="rnd">
            <a:solidFill>
              <a:srgbClr val="C00000"/>
            </a:solidFill>
            <a:prstDash val="sysDash"/>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31BD0F5F-B25F-83A9-8B76-64B66B70BD3A}"/>
              </a:ext>
            </a:extLst>
          </p:cNvPr>
          <p:cNvSpPr/>
          <p:nvPr/>
        </p:nvSpPr>
        <p:spPr>
          <a:xfrm>
            <a:off x="478151" y="170197"/>
            <a:ext cx="5617849"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1B2E"/>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Multi-vendor Interoperability</a:t>
            </a:r>
          </a:p>
        </p:txBody>
      </p:sp>
      <p:sp>
        <p:nvSpPr>
          <p:cNvPr id="59" name="Rectangle: Rounded Corners 58">
            <a:extLst>
              <a:ext uri="{FF2B5EF4-FFF2-40B4-BE49-F238E27FC236}">
                <a16:creationId xmlns:a16="http://schemas.microsoft.com/office/drawing/2014/main" id="{2AEF40D9-BED9-9E2E-A433-F3B8FBA59D1C}"/>
              </a:ext>
            </a:extLst>
          </p:cNvPr>
          <p:cNvSpPr/>
          <p:nvPr/>
        </p:nvSpPr>
        <p:spPr>
          <a:xfrm>
            <a:off x="7877287" y="3873929"/>
            <a:ext cx="3296044"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Johann Mika</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CINO @ Big Blue Marble/ORS</a:t>
            </a:r>
          </a:p>
        </p:txBody>
      </p:sp>
    </p:spTree>
    <p:extLst>
      <p:ext uri="{BB962C8B-B14F-4D97-AF65-F5344CB8AC3E}">
        <p14:creationId xmlns:p14="http://schemas.microsoft.com/office/powerpoint/2010/main" val="239097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372E0-E206-A9FF-69F0-E1EEF5C842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17210-71C1-44FB-9FD4-C4936AF5E995}"/>
              </a:ext>
            </a:extLst>
          </p:cNvPr>
          <p:cNvSpPr>
            <a:spLocks noGrp="1"/>
          </p:cNvSpPr>
          <p:nvPr>
            <p:ph type="title"/>
          </p:nvPr>
        </p:nvSpPr>
        <p:spPr/>
        <p:txBody>
          <a:bodyPr/>
          <a:lstStyle/>
          <a:p>
            <a:r>
              <a:rPr lang="en-US" dirty="0"/>
              <a:t>Appendix: Network planning</a:t>
            </a:r>
          </a:p>
        </p:txBody>
      </p:sp>
    </p:spTree>
    <p:extLst>
      <p:ext uri="{BB962C8B-B14F-4D97-AF65-F5344CB8AC3E}">
        <p14:creationId xmlns:p14="http://schemas.microsoft.com/office/powerpoint/2010/main" val="2759437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8372CE3C-E030-90F3-1BF9-289DED3C50D8}"/>
              </a:ext>
            </a:extLst>
          </p:cNvPr>
          <p:cNvSpPr/>
          <p:nvPr/>
        </p:nvSpPr>
        <p:spPr>
          <a:xfrm>
            <a:off x="1920873" y="1604928"/>
            <a:ext cx="8334854" cy="2789249"/>
          </a:xfrm>
          <a:prstGeom prst="ellipse">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 name="Title 2">
            <a:extLst>
              <a:ext uri="{FF2B5EF4-FFF2-40B4-BE49-F238E27FC236}">
                <a16:creationId xmlns:a16="http://schemas.microsoft.com/office/drawing/2014/main" id="{57405BBA-7F79-7ED5-0076-E84524ED5AAF}"/>
              </a:ext>
            </a:extLst>
          </p:cNvPr>
          <p:cNvSpPr>
            <a:spLocks noGrp="1"/>
          </p:cNvSpPr>
          <p:nvPr>
            <p:ph type="title"/>
          </p:nvPr>
        </p:nvSpPr>
        <p:spPr>
          <a:xfrm>
            <a:off x="495300" y="642644"/>
            <a:ext cx="11187112" cy="361959"/>
          </a:xfrm>
        </p:spPr>
        <p:txBody>
          <a:bodyPr/>
          <a:lstStyle/>
          <a:p>
            <a:r>
              <a:rPr lang="en-US"/>
              <a:t>Implications of different link budgets of 5G Broadcast and ATSC 3.0</a:t>
            </a:r>
          </a:p>
        </p:txBody>
      </p:sp>
      <p:sp>
        <p:nvSpPr>
          <p:cNvPr id="45" name="Subtitle 44">
            <a:extLst>
              <a:ext uri="{FF2B5EF4-FFF2-40B4-BE49-F238E27FC236}">
                <a16:creationId xmlns:a16="http://schemas.microsoft.com/office/drawing/2014/main" id="{78C6CBBB-E523-C134-BCD2-8003F3ADC133}"/>
              </a:ext>
            </a:extLst>
          </p:cNvPr>
          <p:cNvSpPr>
            <a:spLocks noGrp="1"/>
          </p:cNvSpPr>
          <p:nvPr>
            <p:ph type="subTitle" idx="1"/>
          </p:nvPr>
        </p:nvSpPr>
        <p:spPr/>
        <p:txBody>
          <a:bodyPr/>
          <a:lstStyle/>
          <a:p>
            <a:endParaRPr lang="en-US"/>
          </a:p>
        </p:txBody>
      </p:sp>
      <p:sp>
        <p:nvSpPr>
          <p:cNvPr id="29" name="TextBox 28">
            <a:extLst>
              <a:ext uri="{FF2B5EF4-FFF2-40B4-BE49-F238E27FC236}">
                <a16:creationId xmlns:a16="http://schemas.microsoft.com/office/drawing/2014/main" id="{BC9B09A3-D0B3-6E55-E102-A07BBC472B63}"/>
              </a:ext>
            </a:extLst>
          </p:cNvPr>
          <p:cNvSpPr txBox="1"/>
          <p:nvPr/>
        </p:nvSpPr>
        <p:spPr>
          <a:xfrm>
            <a:off x="5425671" y="2661006"/>
            <a:ext cx="13804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icrosoft Sans Serif"/>
                <a:ea typeface="+mn-ea"/>
                <a:cs typeface="+mn-cs"/>
              </a:rPr>
              <a:t>ATSC 3.0</a:t>
            </a:r>
          </a:p>
        </p:txBody>
      </p:sp>
      <p:sp>
        <p:nvSpPr>
          <p:cNvPr id="30" name="TextBox 29">
            <a:extLst>
              <a:ext uri="{FF2B5EF4-FFF2-40B4-BE49-F238E27FC236}">
                <a16:creationId xmlns:a16="http://schemas.microsoft.com/office/drawing/2014/main" id="{AC5C9322-6788-2AD4-8F2D-F87140384E63}"/>
              </a:ext>
            </a:extLst>
          </p:cNvPr>
          <p:cNvSpPr txBox="1"/>
          <p:nvPr/>
        </p:nvSpPr>
        <p:spPr>
          <a:xfrm>
            <a:off x="4301265" y="2038398"/>
            <a:ext cx="931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53DC"/>
                </a:solidFill>
                <a:effectLst/>
                <a:uLnTx/>
                <a:uFillTx/>
                <a:latin typeface="Microsoft Sans Serif"/>
                <a:ea typeface="+mn-ea"/>
                <a:cs typeface="+mn-cs"/>
              </a:rPr>
              <a:t>5GB</a:t>
            </a:r>
          </a:p>
        </p:txBody>
      </p:sp>
      <p:sp>
        <p:nvSpPr>
          <p:cNvPr id="28" name="Content Placeholder 45">
            <a:extLst>
              <a:ext uri="{FF2B5EF4-FFF2-40B4-BE49-F238E27FC236}">
                <a16:creationId xmlns:a16="http://schemas.microsoft.com/office/drawing/2014/main" id="{BEAF2A12-A721-A8E3-64E7-57F417E011B4}"/>
              </a:ext>
            </a:extLst>
          </p:cNvPr>
          <p:cNvSpPr>
            <a:spLocks noGrp="1"/>
          </p:cNvSpPr>
          <p:nvPr>
            <p:ph sz="quarter" idx="14"/>
          </p:nvPr>
        </p:nvSpPr>
        <p:spPr>
          <a:xfrm>
            <a:off x="495300" y="4390371"/>
            <a:ext cx="11187112" cy="2010428"/>
          </a:xfrm>
        </p:spPr>
        <p:txBody>
          <a:bodyPr/>
          <a:lstStyle/>
          <a:p>
            <a:r>
              <a:rPr lang="en-US"/>
              <a:t>Network planning is usually carried out for the worst-case link-quality scenario</a:t>
            </a:r>
          </a:p>
          <a:p>
            <a:r>
              <a:rPr lang="en-US"/>
              <a:t>Worst-case link budget differences can be compensated by</a:t>
            </a:r>
          </a:p>
          <a:p>
            <a:pPr lvl="1"/>
            <a:r>
              <a:rPr lang="en-US"/>
              <a:t>Introducing gap-fillers operating at another band</a:t>
            </a:r>
          </a:p>
          <a:p>
            <a:pPr lvl="1"/>
            <a:r>
              <a:rPr lang="en-US"/>
              <a:t>Adjusting the MCS, transmit power</a:t>
            </a:r>
          </a:p>
          <a:p>
            <a:pPr lvl="1"/>
            <a:r>
              <a:rPr lang="en-US"/>
              <a:t>Adjusting the video stream quality</a:t>
            </a:r>
          </a:p>
          <a:p>
            <a:r>
              <a:rPr lang="en-US"/>
              <a:t>Improving the corresponding standard to reduce link margin differences</a:t>
            </a:r>
          </a:p>
        </p:txBody>
      </p:sp>
      <p:pic>
        <p:nvPicPr>
          <p:cNvPr id="32" name="Graphic 31" descr="Cell Tower with solid fill">
            <a:extLst>
              <a:ext uri="{FF2B5EF4-FFF2-40B4-BE49-F238E27FC236}">
                <a16:creationId xmlns:a16="http://schemas.microsoft.com/office/drawing/2014/main" id="{2C655CE8-B54C-5939-91D9-22CF981DA9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12123" y="2261628"/>
            <a:ext cx="914400" cy="914400"/>
          </a:xfrm>
          <a:prstGeom prst="rect">
            <a:avLst/>
          </a:prstGeom>
        </p:spPr>
      </p:pic>
      <p:pic>
        <p:nvPicPr>
          <p:cNvPr id="33" name="Graphic 32" descr="Cell Tower with solid fill">
            <a:extLst>
              <a:ext uri="{FF2B5EF4-FFF2-40B4-BE49-F238E27FC236}">
                <a16:creationId xmlns:a16="http://schemas.microsoft.com/office/drawing/2014/main" id="{0AD1940E-3CB7-B737-E80C-608EA07236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57704" y="1549217"/>
            <a:ext cx="914400" cy="914400"/>
          </a:xfrm>
          <a:prstGeom prst="rect">
            <a:avLst/>
          </a:prstGeom>
        </p:spPr>
      </p:pic>
      <p:pic>
        <p:nvPicPr>
          <p:cNvPr id="37" name="Graphic 36" descr="Cell Tower with solid fill">
            <a:extLst>
              <a:ext uri="{FF2B5EF4-FFF2-40B4-BE49-F238E27FC236}">
                <a16:creationId xmlns:a16="http://schemas.microsoft.com/office/drawing/2014/main" id="{2F47ADAB-F749-091C-83CF-BA8582CFDE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0229" y="3199331"/>
            <a:ext cx="914400" cy="914400"/>
          </a:xfrm>
          <a:prstGeom prst="rect">
            <a:avLst/>
          </a:prstGeom>
        </p:spPr>
      </p:pic>
      <p:pic>
        <p:nvPicPr>
          <p:cNvPr id="40" name="Graphic 39" descr="Home outline">
            <a:extLst>
              <a:ext uri="{FF2B5EF4-FFF2-40B4-BE49-F238E27FC236}">
                <a16:creationId xmlns:a16="http://schemas.microsoft.com/office/drawing/2014/main" id="{CC99D878-3BDC-D5EE-6D34-BDE0E1C46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6106" y="3382190"/>
            <a:ext cx="766050" cy="766050"/>
          </a:xfrm>
          <a:prstGeom prst="rect">
            <a:avLst/>
          </a:prstGeom>
        </p:spPr>
      </p:pic>
      <p:cxnSp>
        <p:nvCxnSpPr>
          <p:cNvPr id="51" name="Straight Arrow Connector 50">
            <a:extLst>
              <a:ext uri="{FF2B5EF4-FFF2-40B4-BE49-F238E27FC236}">
                <a16:creationId xmlns:a16="http://schemas.microsoft.com/office/drawing/2014/main" id="{FB23A0F5-287F-F789-3340-3B9529E03F4E}"/>
              </a:ext>
            </a:extLst>
          </p:cNvPr>
          <p:cNvCxnSpPr>
            <a:cxnSpLocks/>
          </p:cNvCxnSpPr>
          <p:nvPr/>
        </p:nvCxnSpPr>
        <p:spPr>
          <a:xfrm flipH="1">
            <a:off x="5134909" y="1815643"/>
            <a:ext cx="779995" cy="581787"/>
          </a:xfrm>
          <a:prstGeom prst="straightConnector1">
            <a:avLst/>
          </a:prstGeom>
          <a:ln w="38100" cap="rnd">
            <a:solidFill>
              <a:schemeClr val="accent1"/>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E17F669-A780-D5DC-366A-9F62879D6958}"/>
              </a:ext>
            </a:extLst>
          </p:cNvPr>
          <p:cNvCxnSpPr>
            <a:cxnSpLocks/>
          </p:cNvCxnSpPr>
          <p:nvPr/>
        </p:nvCxnSpPr>
        <p:spPr>
          <a:xfrm flipH="1">
            <a:off x="5250031" y="1825198"/>
            <a:ext cx="664873" cy="1511187"/>
          </a:xfrm>
          <a:prstGeom prst="straightConnector1">
            <a:avLst/>
          </a:prstGeom>
          <a:ln w="38100" cap="rnd">
            <a:solidFill>
              <a:srgbClr val="C00000"/>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5FD2D2D-B2C0-C780-D89D-DEB5AB262876}"/>
              </a:ext>
            </a:extLst>
          </p:cNvPr>
          <p:cNvCxnSpPr>
            <a:cxnSpLocks/>
          </p:cNvCxnSpPr>
          <p:nvPr/>
        </p:nvCxnSpPr>
        <p:spPr>
          <a:xfrm flipH="1">
            <a:off x="4914321" y="2730170"/>
            <a:ext cx="117383" cy="547612"/>
          </a:xfrm>
          <a:prstGeom prst="straightConnector1">
            <a:avLst/>
          </a:prstGeom>
          <a:ln w="38100" cap="rnd">
            <a:solidFill>
              <a:schemeClr val="accent1"/>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pic>
        <p:nvPicPr>
          <p:cNvPr id="61" name="Graphic 60" descr="Cell Tower with solid fill">
            <a:extLst>
              <a:ext uri="{FF2B5EF4-FFF2-40B4-BE49-F238E27FC236}">
                <a16:creationId xmlns:a16="http://schemas.microsoft.com/office/drawing/2014/main" id="{0703CAD5-9B56-02E3-1CAE-F696D50629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47679" y="2341711"/>
            <a:ext cx="368050" cy="368050"/>
          </a:xfrm>
          <a:prstGeom prst="rect">
            <a:avLst/>
          </a:prstGeom>
        </p:spPr>
      </p:pic>
      <p:sp>
        <p:nvSpPr>
          <p:cNvPr id="63" name="TextBox 62">
            <a:extLst>
              <a:ext uri="{FF2B5EF4-FFF2-40B4-BE49-F238E27FC236}">
                <a16:creationId xmlns:a16="http://schemas.microsoft.com/office/drawing/2014/main" id="{21D74ABC-0C47-772C-3C1C-05F351A8CB72}"/>
              </a:ext>
            </a:extLst>
          </p:cNvPr>
          <p:cNvSpPr txBox="1"/>
          <p:nvPr/>
        </p:nvSpPr>
        <p:spPr>
          <a:xfrm>
            <a:off x="4040572" y="2508965"/>
            <a:ext cx="973981" cy="23634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Gap filler</a:t>
            </a:r>
          </a:p>
        </p:txBody>
      </p:sp>
      <p:pic>
        <p:nvPicPr>
          <p:cNvPr id="64" name="Graphic 63" descr="Smart Phone outline">
            <a:extLst>
              <a:ext uri="{FF2B5EF4-FFF2-40B4-BE49-F238E27FC236}">
                <a16:creationId xmlns:a16="http://schemas.microsoft.com/office/drawing/2014/main" id="{9870E737-08A0-0749-8B2B-C86062E1B8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83898" y="3336385"/>
            <a:ext cx="530655" cy="530655"/>
          </a:xfrm>
          <a:prstGeom prst="rect">
            <a:avLst/>
          </a:prstGeom>
        </p:spPr>
      </p:pic>
      <p:sp>
        <p:nvSpPr>
          <p:cNvPr id="2" name="Footer Placeholder 1">
            <a:extLst>
              <a:ext uri="{FF2B5EF4-FFF2-40B4-BE49-F238E27FC236}">
                <a16:creationId xmlns:a16="http://schemas.microsoft.com/office/drawing/2014/main" id="{B813AC8F-4BF8-4D93-C3C2-8C6355762B5A}"/>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 Amsterdam, The Netherlands</a:t>
            </a:r>
          </a:p>
        </p:txBody>
      </p:sp>
      <p:sp>
        <p:nvSpPr>
          <p:cNvPr id="12" name="Rectangle 11">
            <a:extLst>
              <a:ext uri="{FF2B5EF4-FFF2-40B4-BE49-F238E27FC236}">
                <a16:creationId xmlns:a16="http://schemas.microsoft.com/office/drawing/2014/main" id="{8CCB1A56-7DDB-81AA-E8D1-8582AB2145F7}"/>
              </a:ext>
            </a:extLst>
          </p:cNvPr>
          <p:cNvSpPr/>
          <p:nvPr/>
        </p:nvSpPr>
        <p:spPr>
          <a:xfrm>
            <a:off x="8937919" y="1432489"/>
            <a:ext cx="3050961" cy="5818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Network planning targets worst-case scenario</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11503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408BF-7011-C53F-56F8-1CB6D1FB62AA}"/>
            </a:ext>
          </a:extLst>
        </p:cNvPr>
        <p:cNvGrpSpPr/>
        <p:nvPr/>
      </p:nvGrpSpPr>
      <p:grpSpPr>
        <a:xfrm>
          <a:off x="0" y="0"/>
          <a:ext cx="0" cy="0"/>
          <a:chOff x="0" y="0"/>
          <a:chExt cx="0" cy="0"/>
        </a:xfrm>
      </p:grpSpPr>
      <p:grpSp>
        <p:nvGrpSpPr>
          <p:cNvPr id="75" name="Group 74">
            <a:extLst>
              <a:ext uri="{FF2B5EF4-FFF2-40B4-BE49-F238E27FC236}">
                <a16:creationId xmlns:a16="http://schemas.microsoft.com/office/drawing/2014/main" id="{5EA959BA-E522-E8B3-8828-270CB8C0DA1F}"/>
              </a:ext>
            </a:extLst>
          </p:cNvPr>
          <p:cNvGrpSpPr/>
          <p:nvPr/>
        </p:nvGrpSpPr>
        <p:grpSpPr>
          <a:xfrm>
            <a:off x="6169531" y="-263357"/>
            <a:ext cx="6426200" cy="5768800"/>
            <a:chOff x="4627148" y="-197518"/>
            <a:chExt cx="4819650" cy="4326600"/>
          </a:xfrm>
          <a:solidFill>
            <a:srgbClr val="00A0D2"/>
          </a:solidFill>
        </p:grpSpPr>
        <p:sp>
          <p:nvSpPr>
            <p:cNvPr id="16" name="Oval 15">
              <a:extLst>
                <a:ext uri="{FF2B5EF4-FFF2-40B4-BE49-F238E27FC236}">
                  <a16:creationId xmlns:a16="http://schemas.microsoft.com/office/drawing/2014/main" id="{B644A300-24FB-DC85-22B5-D551F48AA20C}"/>
                </a:ext>
              </a:extLst>
            </p:cNvPr>
            <p:cNvSpPr/>
            <p:nvPr/>
          </p:nvSpPr>
          <p:spPr>
            <a:xfrm>
              <a:off x="4627148" y="-197518"/>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7" name="Oval 16">
              <a:extLst>
                <a:ext uri="{FF2B5EF4-FFF2-40B4-BE49-F238E27FC236}">
                  <a16:creationId xmlns:a16="http://schemas.microsoft.com/office/drawing/2014/main" id="{06AC7421-9174-2BCB-B52F-6EB6F826F4C1}"/>
                </a:ext>
              </a:extLst>
            </p:cNvPr>
            <p:cNvSpPr/>
            <p:nvPr/>
          </p:nvSpPr>
          <p:spPr>
            <a:xfrm>
              <a:off x="6436898" y="904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8" name="Oval 17">
              <a:extLst>
                <a:ext uri="{FF2B5EF4-FFF2-40B4-BE49-F238E27FC236}">
                  <a16:creationId xmlns:a16="http://schemas.microsoft.com/office/drawing/2014/main" id="{02B9DE26-153B-51C5-87ED-F28ED37C410E}"/>
                </a:ext>
              </a:extLst>
            </p:cNvPr>
            <p:cNvSpPr/>
            <p:nvPr/>
          </p:nvSpPr>
          <p:spPr>
            <a:xfrm>
              <a:off x="586539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9" name="Oval 18">
              <a:extLst>
                <a:ext uri="{FF2B5EF4-FFF2-40B4-BE49-F238E27FC236}">
                  <a16:creationId xmlns:a16="http://schemas.microsoft.com/office/drawing/2014/main" id="{EC3B9B34-DF86-90CB-EE97-07DCF309DA6F}"/>
                </a:ext>
              </a:extLst>
            </p:cNvPr>
            <p:cNvSpPr/>
            <p:nvPr/>
          </p:nvSpPr>
          <p:spPr>
            <a:xfrm>
              <a:off x="687504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0" name="Oval 19">
              <a:extLst>
                <a:ext uri="{FF2B5EF4-FFF2-40B4-BE49-F238E27FC236}">
                  <a16:creationId xmlns:a16="http://schemas.microsoft.com/office/drawing/2014/main" id="{04144E6D-8450-355D-0464-6F815D38CAC0}"/>
                </a:ext>
              </a:extLst>
            </p:cNvPr>
            <p:cNvSpPr/>
            <p:nvPr/>
          </p:nvSpPr>
          <p:spPr>
            <a:xfrm>
              <a:off x="7732298" y="10463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1" name="Oval 20">
              <a:extLst>
                <a:ext uri="{FF2B5EF4-FFF2-40B4-BE49-F238E27FC236}">
                  <a16:creationId xmlns:a16="http://schemas.microsoft.com/office/drawing/2014/main" id="{AFBD77FE-A6E2-568B-63C5-49B413994C1A}"/>
                </a:ext>
              </a:extLst>
            </p:cNvPr>
            <p:cNvSpPr/>
            <p:nvPr/>
          </p:nvSpPr>
          <p:spPr>
            <a:xfrm>
              <a:off x="8379998" y="25075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2" name="Oval 21">
              <a:extLst>
                <a:ext uri="{FF2B5EF4-FFF2-40B4-BE49-F238E27FC236}">
                  <a16:creationId xmlns:a16="http://schemas.microsoft.com/office/drawing/2014/main" id="{4B8C3FD5-FE1D-76E1-225D-FD54A9E434F0}"/>
                </a:ext>
              </a:extLst>
            </p:cNvPr>
            <p:cNvSpPr/>
            <p:nvPr/>
          </p:nvSpPr>
          <p:spPr>
            <a:xfrm>
              <a:off x="9158798" y="38410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3" name="Oval 22">
              <a:extLst>
                <a:ext uri="{FF2B5EF4-FFF2-40B4-BE49-F238E27FC236}">
                  <a16:creationId xmlns:a16="http://schemas.microsoft.com/office/drawing/2014/main" id="{3EEF92DD-E0CA-8199-08B9-4DE512DD2659}"/>
                </a:ext>
              </a:extLst>
            </p:cNvPr>
            <p:cNvSpPr/>
            <p:nvPr/>
          </p:nvSpPr>
          <p:spPr>
            <a:xfrm>
              <a:off x="9063548" y="17265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4" name="Oval 23">
              <a:extLst>
                <a:ext uri="{FF2B5EF4-FFF2-40B4-BE49-F238E27FC236}">
                  <a16:creationId xmlns:a16="http://schemas.microsoft.com/office/drawing/2014/main" id="{6B5650E5-EFA9-43A7-5E78-E0A9F09CD6BE}"/>
                </a:ext>
              </a:extLst>
            </p:cNvPr>
            <p:cNvSpPr/>
            <p:nvPr/>
          </p:nvSpPr>
          <p:spPr>
            <a:xfrm>
              <a:off x="8775548" y="11057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5" name="Oval 24">
              <a:extLst>
                <a:ext uri="{FF2B5EF4-FFF2-40B4-BE49-F238E27FC236}">
                  <a16:creationId xmlns:a16="http://schemas.microsoft.com/office/drawing/2014/main" id="{3816B5F8-CD50-FB7E-A4C8-75D8A5CA3DC0}"/>
                </a:ext>
              </a:extLst>
            </p:cNvPr>
            <p:cNvSpPr/>
            <p:nvPr/>
          </p:nvSpPr>
          <p:spPr>
            <a:xfrm>
              <a:off x="9080348" y="712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6" name="Oval 25">
              <a:extLst>
                <a:ext uri="{FF2B5EF4-FFF2-40B4-BE49-F238E27FC236}">
                  <a16:creationId xmlns:a16="http://schemas.microsoft.com/office/drawing/2014/main" id="{8C07ACB5-BF64-2121-2F94-443285A9AF8C}"/>
                </a:ext>
              </a:extLst>
            </p:cNvPr>
            <p:cNvSpPr/>
            <p:nvPr/>
          </p:nvSpPr>
          <p:spPr>
            <a:xfrm>
              <a:off x="8631548" y="249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cxnSp>
          <p:nvCxnSpPr>
            <p:cNvPr id="28" name="Straight Connector 27">
              <a:extLst>
                <a:ext uri="{FF2B5EF4-FFF2-40B4-BE49-F238E27FC236}">
                  <a16:creationId xmlns:a16="http://schemas.microsoft.com/office/drawing/2014/main" id="{C092990C-71CD-75F5-769B-7329B4CC9E53}"/>
                </a:ext>
              </a:extLst>
            </p:cNvPr>
            <p:cNvCxnSpPr>
              <a:stCxn id="16" idx="6"/>
              <a:endCxn id="17" idx="2"/>
            </p:cNvCxnSpPr>
            <p:nvPr/>
          </p:nvCxnSpPr>
          <p:spPr>
            <a:xfrm>
              <a:off x="4915148" y="-53518"/>
              <a:ext cx="1563927" cy="38982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18B1BD-A4C5-B156-39F2-3F61423E9D2F}"/>
                </a:ext>
              </a:extLst>
            </p:cNvPr>
            <p:cNvCxnSpPr>
              <a:cxnSpLocks/>
              <a:endCxn id="18" idx="0"/>
            </p:cNvCxnSpPr>
            <p:nvPr/>
          </p:nvCxnSpPr>
          <p:spPr>
            <a:xfrm>
              <a:off x="5946098" y="-95695"/>
              <a:ext cx="63300" cy="52012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004802-EDEB-0EFF-6119-67B3A41BC700}"/>
                </a:ext>
              </a:extLst>
            </p:cNvPr>
            <p:cNvCxnSpPr>
              <a:cxnSpLocks/>
              <a:stCxn id="17" idx="3"/>
              <a:endCxn id="18" idx="7"/>
            </p:cNvCxnSpPr>
            <p:nvPr/>
          </p:nvCxnSpPr>
          <p:spPr>
            <a:xfrm flipH="1">
              <a:off x="6111221" y="336305"/>
              <a:ext cx="36785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656C437-BAA8-E895-22E2-0019A88B3966}"/>
                </a:ext>
              </a:extLst>
            </p:cNvPr>
            <p:cNvCxnSpPr>
              <a:cxnSpLocks/>
              <a:stCxn id="19" idx="1"/>
              <a:endCxn id="17" idx="5"/>
            </p:cNvCxnSpPr>
            <p:nvPr/>
          </p:nvCxnSpPr>
          <p:spPr>
            <a:xfrm flipH="1" flipV="1">
              <a:off x="6682721" y="336305"/>
              <a:ext cx="23450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251031-89DB-9195-F628-C6E1C9B33948}"/>
                </a:ext>
              </a:extLst>
            </p:cNvPr>
            <p:cNvCxnSpPr>
              <a:cxnSpLocks/>
              <a:stCxn id="26" idx="2"/>
              <a:endCxn id="19" idx="7"/>
            </p:cNvCxnSpPr>
            <p:nvPr/>
          </p:nvCxnSpPr>
          <p:spPr>
            <a:xfrm flipH="1">
              <a:off x="7120871" y="168932"/>
              <a:ext cx="1510677" cy="29767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0CE30B4-E22E-6D96-9167-14180A17C70F}"/>
                </a:ext>
              </a:extLst>
            </p:cNvPr>
            <p:cNvCxnSpPr>
              <a:cxnSpLocks/>
              <a:stCxn id="19" idx="2"/>
              <a:endCxn id="18" idx="6"/>
            </p:cNvCxnSpPr>
            <p:nvPr/>
          </p:nvCxnSpPr>
          <p:spPr>
            <a:xfrm flipH="1">
              <a:off x="6153398" y="568426"/>
              <a:ext cx="72165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447D238-1F31-22A2-778D-E48518740004}"/>
                </a:ext>
              </a:extLst>
            </p:cNvPr>
            <p:cNvCxnSpPr>
              <a:cxnSpLocks/>
              <a:stCxn id="20" idx="1"/>
              <a:endCxn id="18" idx="5"/>
            </p:cNvCxnSpPr>
            <p:nvPr/>
          </p:nvCxnSpPr>
          <p:spPr>
            <a:xfrm flipH="1" flipV="1">
              <a:off x="6111221" y="670249"/>
              <a:ext cx="1663254" cy="418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439BBAA-6553-E54E-CA19-52EA111FFBF4}"/>
                </a:ext>
              </a:extLst>
            </p:cNvPr>
            <p:cNvCxnSpPr>
              <a:cxnSpLocks/>
              <a:stCxn id="26" idx="2"/>
              <a:endCxn id="20" idx="7"/>
            </p:cNvCxnSpPr>
            <p:nvPr/>
          </p:nvCxnSpPr>
          <p:spPr>
            <a:xfrm flipH="1">
              <a:off x="7978121" y="168932"/>
              <a:ext cx="653427" cy="91961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EA2A095-A4C5-B37B-285D-5558D1D4E078}"/>
                </a:ext>
              </a:extLst>
            </p:cNvPr>
            <p:cNvCxnSpPr>
              <a:cxnSpLocks/>
              <a:stCxn id="25" idx="2"/>
              <a:endCxn id="20" idx="6"/>
            </p:cNvCxnSpPr>
            <p:nvPr/>
          </p:nvCxnSpPr>
          <p:spPr>
            <a:xfrm flipH="1">
              <a:off x="8020298" y="856426"/>
              <a:ext cx="1060050" cy="3339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2072754-67CC-0760-9E20-F839C1910C72}"/>
                </a:ext>
              </a:extLst>
            </p:cNvPr>
            <p:cNvCxnSpPr>
              <a:cxnSpLocks/>
              <a:stCxn id="25" idx="3"/>
              <a:endCxn id="24" idx="7"/>
            </p:cNvCxnSpPr>
            <p:nvPr/>
          </p:nvCxnSpPr>
          <p:spPr>
            <a:xfrm flipH="1">
              <a:off x="9021371" y="958249"/>
              <a:ext cx="101154" cy="1896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ACE92E-81EB-CA7A-55F0-54509B259CAF}"/>
                </a:ext>
              </a:extLst>
            </p:cNvPr>
            <p:cNvCxnSpPr>
              <a:cxnSpLocks/>
              <a:stCxn id="23" idx="0"/>
              <a:endCxn id="24" idx="5"/>
            </p:cNvCxnSpPr>
            <p:nvPr/>
          </p:nvCxnSpPr>
          <p:spPr>
            <a:xfrm flipH="1" flipV="1">
              <a:off x="9021371" y="1351593"/>
              <a:ext cx="186177" cy="37493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98A266F-D68C-B822-ECAA-1509B457CE2C}"/>
                </a:ext>
              </a:extLst>
            </p:cNvPr>
            <p:cNvCxnSpPr>
              <a:cxnSpLocks/>
              <a:stCxn id="21" idx="7"/>
              <a:endCxn id="23" idx="3"/>
            </p:cNvCxnSpPr>
            <p:nvPr/>
          </p:nvCxnSpPr>
          <p:spPr>
            <a:xfrm flipV="1">
              <a:off x="8625821" y="1972355"/>
              <a:ext cx="479904" cy="57740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3511A34-3B6E-7B55-1694-91DC03F7C522}"/>
                </a:ext>
              </a:extLst>
            </p:cNvPr>
            <p:cNvCxnSpPr>
              <a:cxnSpLocks/>
              <a:stCxn id="21" idx="0"/>
              <a:endCxn id="20" idx="5"/>
            </p:cNvCxnSpPr>
            <p:nvPr/>
          </p:nvCxnSpPr>
          <p:spPr>
            <a:xfrm flipH="1" flipV="1">
              <a:off x="7978121" y="1292193"/>
              <a:ext cx="545877" cy="121538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F9656A9-2F63-2051-0B1A-ADB59008FA9E}"/>
                </a:ext>
              </a:extLst>
            </p:cNvPr>
            <p:cNvCxnSpPr>
              <a:cxnSpLocks/>
              <a:stCxn id="22" idx="1"/>
              <a:endCxn id="21" idx="5"/>
            </p:cNvCxnSpPr>
            <p:nvPr/>
          </p:nvCxnSpPr>
          <p:spPr>
            <a:xfrm flipH="1" flipV="1">
              <a:off x="8625821" y="2753405"/>
              <a:ext cx="575154" cy="112985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9E2A8B2F-FDAC-3035-4390-1A60005F34F0}"/>
              </a:ext>
            </a:extLst>
          </p:cNvPr>
          <p:cNvGrpSpPr/>
          <p:nvPr/>
        </p:nvGrpSpPr>
        <p:grpSpPr>
          <a:xfrm rot="10800000">
            <a:off x="-664407" y="1666360"/>
            <a:ext cx="6426200" cy="5768800"/>
            <a:chOff x="4627148" y="-197518"/>
            <a:chExt cx="4819650" cy="4326600"/>
          </a:xfrm>
          <a:solidFill>
            <a:srgbClr val="E40520"/>
          </a:solidFill>
        </p:grpSpPr>
        <p:sp>
          <p:nvSpPr>
            <p:cNvPr id="129" name="Oval 128">
              <a:extLst>
                <a:ext uri="{FF2B5EF4-FFF2-40B4-BE49-F238E27FC236}">
                  <a16:creationId xmlns:a16="http://schemas.microsoft.com/office/drawing/2014/main" id="{DA59ADC0-4120-7B0A-E66F-5F32FB626A7B}"/>
                </a:ext>
              </a:extLst>
            </p:cNvPr>
            <p:cNvSpPr/>
            <p:nvPr/>
          </p:nvSpPr>
          <p:spPr>
            <a:xfrm>
              <a:off x="4627148" y="-197518"/>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0" name="Oval 129">
              <a:extLst>
                <a:ext uri="{FF2B5EF4-FFF2-40B4-BE49-F238E27FC236}">
                  <a16:creationId xmlns:a16="http://schemas.microsoft.com/office/drawing/2014/main" id="{289CB157-C697-0B5D-172E-5CA151925857}"/>
                </a:ext>
              </a:extLst>
            </p:cNvPr>
            <p:cNvSpPr/>
            <p:nvPr/>
          </p:nvSpPr>
          <p:spPr>
            <a:xfrm>
              <a:off x="6436898" y="904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1" name="Oval 130">
              <a:extLst>
                <a:ext uri="{FF2B5EF4-FFF2-40B4-BE49-F238E27FC236}">
                  <a16:creationId xmlns:a16="http://schemas.microsoft.com/office/drawing/2014/main" id="{98C767EC-9BE0-EF3B-DFAA-D64D78C4872A}"/>
                </a:ext>
              </a:extLst>
            </p:cNvPr>
            <p:cNvSpPr/>
            <p:nvPr/>
          </p:nvSpPr>
          <p:spPr>
            <a:xfrm>
              <a:off x="586539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2" name="Oval 131">
              <a:extLst>
                <a:ext uri="{FF2B5EF4-FFF2-40B4-BE49-F238E27FC236}">
                  <a16:creationId xmlns:a16="http://schemas.microsoft.com/office/drawing/2014/main" id="{0E8A0D4D-4248-7D61-DBFD-CFDAD5D62BDB}"/>
                </a:ext>
              </a:extLst>
            </p:cNvPr>
            <p:cNvSpPr/>
            <p:nvPr/>
          </p:nvSpPr>
          <p:spPr>
            <a:xfrm>
              <a:off x="687504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3" name="Oval 132">
              <a:extLst>
                <a:ext uri="{FF2B5EF4-FFF2-40B4-BE49-F238E27FC236}">
                  <a16:creationId xmlns:a16="http://schemas.microsoft.com/office/drawing/2014/main" id="{65D4F50E-38A0-D1E7-57EA-37E3F7DCBC58}"/>
                </a:ext>
              </a:extLst>
            </p:cNvPr>
            <p:cNvSpPr/>
            <p:nvPr/>
          </p:nvSpPr>
          <p:spPr>
            <a:xfrm>
              <a:off x="7732298" y="10463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4" name="Oval 133">
              <a:extLst>
                <a:ext uri="{FF2B5EF4-FFF2-40B4-BE49-F238E27FC236}">
                  <a16:creationId xmlns:a16="http://schemas.microsoft.com/office/drawing/2014/main" id="{D8DF6DD2-6BC7-6BE3-192E-ABA84F05F0D8}"/>
                </a:ext>
              </a:extLst>
            </p:cNvPr>
            <p:cNvSpPr/>
            <p:nvPr/>
          </p:nvSpPr>
          <p:spPr>
            <a:xfrm>
              <a:off x="8379998" y="25075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5" name="Oval 134">
              <a:extLst>
                <a:ext uri="{FF2B5EF4-FFF2-40B4-BE49-F238E27FC236}">
                  <a16:creationId xmlns:a16="http://schemas.microsoft.com/office/drawing/2014/main" id="{1BE951AF-C126-D4E0-47A4-1A159E2070EF}"/>
                </a:ext>
              </a:extLst>
            </p:cNvPr>
            <p:cNvSpPr/>
            <p:nvPr/>
          </p:nvSpPr>
          <p:spPr>
            <a:xfrm>
              <a:off x="9158798" y="38410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6" name="Oval 135">
              <a:extLst>
                <a:ext uri="{FF2B5EF4-FFF2-40B4-BE49-F238E27FC236}">
                  <a16:creationId xmlns:a16="http://schemas.microsoft.com/office/drawing/2014/main" id="{01106DDC-4559-F990-8DA2-C3825DF70D91}"/>
                </a:ext>
              </a:extLst>
            </p:cNvPr>
            <p:cNvSpPr/>
            <p:nvPr/>
          </p:nvSpPr>
          <p:spPr>
            <a:xfrm>
              <a:off x="9063548" y="17265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7" name="Oval 136">
              <a:extLst>
                <a:ext uri="{FF2B5EF4-FFF2-40B4-BE49-F238E27FC236}">
                  <a16:creationId xmlns:a16="http://schemas.microsoft.com/office/drawing/2014/main" id="{DFB810D5-0C87-3565-E0D7-FBC966E55AD0}"/>
                </a:ext>
              </a:extLst>
            </p:cNvPr>
            <p:cNvSpPr/>
            <p:nvPr/>
          </p:nvSpPr>
          <p:spPr>
            <a:xfrm>
              <a:off x="8775548" y="11057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8" name="Oval 137">
              <a:extLst>
                <a:ext uri="{FF2B5EF4-FFF2-40B4-BE49-F238E27FC236}">
                  <a16:creationId xmlns:a16="http://schemas.microsoft.com/office/drawing/2014/main" id="{5D176CE8-B1E8-0AB6-7784-923E06B6FDC1}"/>
                </a:ext>
              </a:extLst>
            </p:cNvPr>
            <p:cNvSpPr/>
            <p:nvPr/>
          </p:nvSpPr>
          <p:spPr>
            <a:xfrm>
              <a:off x="9080348" y="712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9" name="Oval 138">
              <a:extLst>
                <a:ext uri="{FF2B5EF4-FFF2-40B4-BE49-F238E27FC236}">
                  <a16:creationId xmlns:a16="http://schemas.microsoft.com/office/drawing/2014/main" id="{74F0C171-F256-3E1E-8162-9C430A66CE30}"/>
                </a:ext>
              </a:extLst>
            </p:cNvPr>
            <p:cNvSpPr/>
            <p:nvPr/>
          </p:nvSpPr>
          <p:spPr>
            <a:xfrm>
              <a:off x="8631548" y="249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cxnSp>
          <p:nvCxnSpPr>
            <p:cNvPr id="140" name="Straight Connector 139">
              <a:extLst>
                <a:ext uri="{FF2B5EF4-FFF2-40B4-BE49-F238E27FC236}">
                  <a16:creationId xmlns:a16="http://schemas.microsoft.com/office/drawing/2014/main" id="{F22AE4FA-37DD-1E7A-63CD-3C1122ED3D88}"/>
                </a:ext>
              </a:extLst>
            </p:cNvPr>
            <p:cNvCxnSpPr>
              <a:stCxn id="129" idx="6"/>
              <a:endCxn id="130" idx="2"/>
            </p:cNvCxnSpPr>
            <p:nvPr/>
          </p:nvCxnSpPr>
          <p:spPr>
            <a:xfrm>
              <a:off x="4915148" y="-53518"/>
              <a:ext cx="1563927" cy="38982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EA3E17A-F724-DD79-AA51-DCA295D0C929}"/>
                </a:ext>
              </a:extLst>
            </p:cNvPr>
            <p:cNvCxnSpPr>
              <a:cxnSpLocks/>
              <a:endCxn id="131" idx="0"/>
            </p:cNvCxnSpPr>
            <p:nvPr/>
          </p:nvCxnSpPr>
          <p:spPr>
            <a:xfrm>
              <a:off x="5946098" y="-95695"/>
              <a:ext cx="63300" cy="52012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ABDA5CE-DC6A-4F1D-292B-CC17F86568EA}"/>
                </a:ext>
              </a:extLst>
            </p:cNvPr>
            <p:cNvCxnSpPr>
              <a:cxnSpLocks/>
              <a:stCxn id="130" idx="3"/>
              <a:endCxn id="131" idx="7"/>
            </p:cNvCxnSpPr>
            <p:nvPr/>
          </p:nvCxnSpPr>
          <p:spPr>
            <a:xfrm flipH="1">
              <a:off x="6111221" y="336305"/>
              <a:ext cx="36785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76B2926-9EA3-58FE-77A9-A618D312FACC}"/>
                </a:ext>
              </a:extLst>
            </p:cNvPr>
            <p:cNvCxnSpPr>
              <a:cxnSpLocks/>
              <a:stCxn id="132" idx="1"/>
              <a:endCxn id="130" idx="5"/>
            </p:cNvCxnSpPr>
            <p:nvPr/>
          </p:nvCxnSpPr>
          <p:spPr>
            <a:xfrm flipH="1" flipV="1">
              <a:off x="6682721" y="336305"/>
              <a:ext cx="23450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2248E40-A598-985C-D324-5D4EEFCBD26F}"/>
                </a:ext>
              </a:extLst>
            </p:cNvPr>
            <p:cNvCxnSpPr>
              <a:cxnSpLocks/>
              <a:stCxn id="139" idx="2"/>
              <a:endCxn id="132" idx="7"/>
            </p:cNvCxnSpPr>
            <p:nvPr/>
          </p:nvCxnSpPr>
          <p:spPr>
            <a:xfrm flipH="1">
              <a:off x="7120871" y="168932"/>
              <a:ext cx="1510677" cy="29767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CA56FD1-4805-7465-061F-869CF050CC81}"/>
                </a:ext>
              </a:extLst>
            </p:cNvPr>
            <p:cNvCxnSpPr>
              <a:cxnSpLocks/>
              <a:stCxn id="132" idx="2"/>
              <a:endCxn id="131" idx="6"/>
            </p:cNvCxnSpPr>
            <p:nvPr/>
          </p:nvCxnSpPr>
          <p:spPr>
            <a:xfrm flipH="1">
              <a:off x="6153398" y="568426"/>
              <a:ext cx="72165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289F644-B26A-6A42-DCF5-E1D01019D217}"/>
                </a:ext>
              </a:extLst>
            </p:cNvPr>
            <p:cNvCxnSpPr>
              <a:cxnSpLocks/>
              <a:stCxn id="133" idx="1"/>
              <a:endCxn id="131" idx="5"/>
            </p:cNvCxnSpPr>
            <p:nvPr/>
          </p:nvCxnSpPr>
          <p:spPr>
            <a:xfrm flipH="1" flipV="1">
              <a:off x="6111221" y="670249"/>
              <a:ext cx="1663254" cy="418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D126681B-6051-2430-C62D-E9C4A3F32149}"/>
                </a:ext>
              </a:extLst>
            </p:cNvPr>
            <p:cNvCxnSpPr>
              <a:cxnSpLocks/>
              <a:stCxn id="139" idx="2"/>
              <a:endCxn id="133" idx="7"/>
            </p:cNvCxnSpPr>
            <p:nvPr/>
          </p:nvCxnSpPr>
          <p:spPr>
            <a:xfrm flipH="1">
              <a:off x="7978121" y="168932"/>
              <a:ext cx="653427" cy="91961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74C589A-E832-45EB-182A-F56707B8F3DB}"/>
                </a:ext>
              </a:extLst>
            </p:cNvPr>
            <p:cNvCxnSpPr>
              <a:cxnSpLocks/>
              <a:stCxn id="138" idx="2"/>
              <a:endCxn id="133" idx="6"/>
            </p:cNvCxnSpPr>
            <p:nvPr/>
          </p:nvCxnSpPr>
          <p:spPr>
            <a:xfrm flipH="1">
              <a:off x="8020298" y="856426"/>
              <a:ext cx="1060050" cy="3339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7514021-5885-F3EB-3146-BF5B7D8CF019}"/>
                </a:ext>
              </a:extLst>
            </p:cNvPr>
            <p:cNvCxnSpPr>
              <a:cxnSpLocks/>
              <a:stCxn id="138" idx="3"/>
              <a:endCxn id="137" idx="7"/>
            </p:cNvCxnSpPr>
            <p:nvPr/>
          </p:nvCxnSpPr>
          <p:spPr>
            <a:xfrm flipH="1">
              <a:off x="9021371" y="958249"/>
              <a:ext cx="101154" cy="1896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5902371-37F7-A071-9418-62055D57C178}"/>
                </a:ext>
              </a:extLst>
            </p:cNvPr>
            <p:cNvCxnSpPr>
              <a:cxnSpLocks/>
              <a:stCxn id="136" idx="0"/>
              <a:endCxn id="137" idx="5"/>
            </p:cNvCxnSpPr>
            <p:nvPr/>
          </p:nvCxnSpPr>
          <p:spPr>
            <a:xfrm flipH="1" flipV="1">
              <a:off x="9021371" y="1351593"/>
              <a:ext cx="186177" cy="37493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B5DC62F-080C-1B99-82AC-1CE6199DB851}"/>
                </a:ext>
              </a:extLst>
            </p:cNvPr>
            <p:cNvCxnSpPr>
              <a:cxnSpLocks/>
              <a:stCxn id="134" idx="7"/>
              <a:endCxn id="136" idx="3"/>
            </p:cNvCxnSpPr>
            <p:nvPr/>
          </p:nvCxnSpPr>
          <p:spPr>
            <a:xfrm flipV="1">
              <a:off x="8625821" y="1972355"/>
              <a:ext cx="479904" cy="57740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CC80FC0-2FD6-E606-C86B-7AC978D57282}"/>
                </a:ext>
              </a:extLst>
            </p:cNvPr>
            <p:cNvCxnSpPr>
              <a:cxnSpLocks/>
              <a:stCxn id="134" idx="0"/>
              <a:endCxn id="133" idx="5"/>
            </p:cNvCxnSpPr>
            <p:nvPr/>
          </p:nvCxnSpPr>
          <p:spPr>
            <a:xfrm flipH="1" flipV="1">
              <a:off x="7978121" y="1292193"/>
              <a:ext cx="545877" cy="121538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B7EEA82-6C90-4F04-714A-7389A880CDA9}"/>
                </a:ext>
              </a:extLst>
            </p:cNvPr>
            <p:cNvCxnSpPr>
              <a:cxnSpLocks/>
              <a:stCxn id="135" idx="1"/>
              <a:endCxn id="134" idx="5"/>
            </p:cNvCxnSpPr>
            <p:nvPr/>
          </p:nvCxnSpPr>
          <p:spPr>
            <a:xfrm flipH="1" flipV="1">
              <a:off x="8625821" y="2753405"/>
              <a:ext cx="575154" cy="112985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a:extLst>
              <a:ext uri="{FF2B5EF4-FFF2-40B4-BE49-F238E27FC236}">
                <a16:creationId xmlns:a16="http://schemas.microsoft.com/office/drawing/2014/main" id="{C9779552-3A84-F69D-AAA8-74E34BDFD77B}"/>
              </a:ext>
            </a:extLst>
          </p:cNvPr>
          <p:cNvSpPr/>
          <p:nvPr/>
        </p:nvSpPr>
        <p:spPr>
          <a:xfrm>
            <a:off x="3032422" y="878368"/>
            <a:ext cx="1011284"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Infra </a:t>
            </a:r>
            <a:b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vendor</a:t>
            </a:r>
          </a:p>
        </p:txBody>
      </p:sp>
      <p:sp>
        <p:nvSpPr>
          <p:cNvPr id="3" name="Rectangle: Rounded Corners 2">
            <a:extLst>
              <a:ext uri="{FF2B5EF4-FFF2-40B4-BE49-F238E27FC236}">
                <a16:creationId xmlns:a16="http://schemas.microsoft.com/office/drawing/2014/main" id="{5EB87B08-A88A-1313-464B-CB940FEF99CC}"/>
              </a:ext>
            </a:extLst>
          </p:cNvPr>
          <p:cNvSpPr/>
          <p:nvPr/>
        </p:nvSpPr>
        <p:spPr>
          <a:xfrm>
            <a:off x="930534" y="2798529"/>
            <a:ext cx="130628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SOC vendor</a:t>
            </a:r>
          </a:p>
        </p:txBody>
      </p:sp>
      <p:sp>
        <p:nvSpPr>
          <p:cNvPr id="4" name="Rectangle: Rounded Corners 3">
            <a:extLst>
              <a:ext uri="{FF2B5EF4-FFF2-40B4-BE49-F238E27FC236}">
                <a16:creationId xmlns:a16="http://schemas.microsoft.com/office/drawing/2014/main" id="{D13C8745-CD27-B84E-FC3A-3B05C776E361}"/>
              </a:ext>
            </a:extLst>
          </p:cNvPr>
          <p:cNvSpPr/>
          <p:nvPr/>
        </p:nvSpPr>
        <p:spPr>
          <a:xfrm>
            <a:off x="6887270" y="2837958"/>
            <a:ext cx="130628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BNO</a:t>
            </a:r>
          </a:p>
        </p:txBody>
      </p:sp>
      <p:sp>
        <p:nvSpPr>
          <p:cNvPr id="5" name="Rectangle: Rounded Corners 4">
            <a:extLst>
              <a:ext uri="{FF2B5EF4-FFF2-40B4-BE49-F238E27FC236}">
                <a16:creationId xmlns:a16="http://schemas.microsoft.com/office/drawing/2014/main" id="{D89AEAC1-953E-BC66-D564-F3AD0C8CE6C6}"/>
              </a:ext>
            </a:extLst>
          </p:cNvPr>
          <p:cNvSpPr/>
          <p:nvPr/>
        </p:nvSpPr>
        <p:spPr>
          <a:xfrm>
            <a:off x="4978337" y="5305324"/>
            <a:ext cx="2111201"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Broadcaster</a:t>
            </a:r>
            <a:b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Content Owner</a:t>
            </a:r>
          </a:p>
        </p:txBody>
      </p:sp>
      <p:sp>
        <p:nvSpPr>
          <p:cNvPr id="6" name="Rectangle: Rounded Corners 5">
            <a:extLst>
              <a:ext uri="{FF2B5EF4-FFF2-40B4-BE49-F238E27FC236}">
                <a16:creationId xmlns:a16="http://schemas.microsoft.com/office/drawing/2014/main" id="{735D75C9-96E4-64FB-315A-D547BB0295C8}"/>
              </a:ext>
            </a:extLst>
          </p:cNvPr>
          <p:cNvSpPr/>
          <p:nvPr/>
        </p:nvSpPr>
        <p:spPr>
          <a:xfrm>
            <a:off x="3893526" y="3372917"/>
            <a:ext cx="1306286" cy="3163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Consumer</a:t>
            </a:r>
          </a:p>
        </p:txBody>
      </p:sp>
      <p:sp>
        <p:nvSpPr>
          <p:cNvPr id="7" name="Rectangle: Rounded Corners 6">
            <a:extLst>
              <a:ext uri="{FF2B5EF4-FFF2-40B4-BE49-F238E27FC236}">
                <a16:creationId xmlns:a16="http://schemas.microsoft.com/office/drawing/2014/main" id="{DAB8A707-0B17-ED94-398D-9F4F8D0B425F}"/>
              </a:ext>
            </a:extLst>
          </p:cNvPr>
          <p:cNvSpPr/>
          <p:nvPr/>
        </p:nvSpPr>
        <p:spPr>
          <a:xfrm>
            <a:off x="2533009" y="5299209"/>
            <a:ext cx="130628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Device vendor</a:t>
            </a:r>
          </a:p>
        </p:txBody>
      </p:sp>
      <p:pic>
        <p:nvPicPr>
          <p:cNvPr id="8" name="Graphic 7" descr="Server outline">
            <a:extLst>
              <a:ext uri="{FF2B5EF4-FFF2-40B4-BE49-F238E27FC236}">
                <a16:creationId xmlns:a16="http://schemas.microsoft.com/office/drawing/2014/main" id="{06CDAB29-6232-9CE4-CCC6-E0B2247412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53332" y="1034798"/>
            <a:ext cx="914400" cy="914400"/>
          </a:xfrm>
          <a:prstGeom prst="rect">
            <a:avLst/>
          </a:prstGeom>
        </p:spPr>
      </p:pic>
      <p:pic>
        <p:nvPicPr>
          <p:cNvPr id="9" name="Graphic 8" descr="Television with solid fill">
            <a:extLst>
              <a:ext uri="{FF2B5EF4-FFF2-40B4-BE49-F238E27FC236}">
                <a16:creationId xmlns:a16="http://schemas.microsoft.com/office/drawing/2014/main" id="{A8D2D85A-C718-868F-59DF-7A5D452019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5643" y="4592096"/>
            <a:ext cx="914400" cy="914400"/>
          </a:xfrm>
          <a:prstGeom prst="rect">
            <a:avLst/>
          </a:prstGeom>
        </p:spPr>
      </p:pic>
      <p:pic>
        <p:nvPicPr>
          <p:cNvPr id="10" name="Graphic 9" descr="Smart Phone with solid fill">
            <a:extLst>
              <a:ext uri="{FF2B5EF4-FFF2-40B4-BE49-F238E27FC236}">
                <a16:creationId xmlns:a16="http://schemas.microsoft.com/office/drawing/2014/main" id="{1795F09F-69B5-22E5-1308-B71B597839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78883" y="4499193"/>
            <a:ext cx="914400" cy="914400"/>
          </a:xfrm>
          <a:prstGeom prst="rect">
            <a:avLst/>
          </a:prstGeom>
        </p:spPr>
      </p:pic>
      <p:pic>
        <p:nvPicPr>
          <p:cNvPr id="11" name="Graphic 10" descr="Processor with solid fill">
            <a:extLst>
              <a:ext uri="{FF2B5EF4-FFF2-40B4-BE49-F238E27FC236}">
                <a16:creationId xmlns:a16="http://schemas.microsoft.com/office/drawing/2014/main" id="{5402A46B-6E14-EE1B-1C7D-C81F442A9A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3412" y="2729412"/>
            <a:ext cx="914400" cy="914400"/>
          </a:xfrm>
          <a:prstGeom prst="rect">
            <a:avLst/>
          </a:prstGeom>
        </p:spPr>
      </p:pic>
      <p:pic>
        <p:nvPicPr>
          <p:cNvPr id="12" name="Graphic 11" descr="Cell Tower with solid fill">
            <a:extLst>
              <a:ext uri="{FF2B5EF4-FFF2-40B4-BE49-F238E27FC236}">
                <a16:creationId xmlns:a16="http://schemas.microsoft.com/office/drawing/2014/main" id="{E3454558-B129-9EAE-13C7-329CB4114A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30070" y="2509259"/>
            <a:ext cx="914400" cy="1188825"/>
          </a:xfrm>
          <a:prstGeom prst="rect">
            <a:avLst/>
          </a:prstGeom>
        </p:spPr>
      </p:pic>
      <p:sp>
        <p:nvSpPr>
          <p:cNvPr id="13" name="AutoShape 6" descr="Grayscale Image">
            <a:extLst>
              <a:ext uri="{FF2B5EF4-FFF2-40B4-BE49-F238E27FC236}">
                <a16:creationId xmlns:a16="http://schemas.microsoft.com/office/drawing/2014/main" id="{D632D7BF-A8FC-AC2A-C5DC-6BE909DD163F}"/>
              </a:ext>
            </a:extLst>
          </p:cNvPr>
          <p:cNvSpPr>
            <a:spLocks noChangeAspect="1" noChangeArrowheads="1"/>
          </p:cNvSpPr>
          <p:nvPr/>
        </p:nvSpPr>
        <p:spPr bwMode="auto">
          <a:xfrm>
            <a:off x="6874134" y="28031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pic>
        <p:nvPicPr>
          <p:cNvPr id="14" name="Picture 13">
            <a:extLst>
              <a:ext uri="{FF2B5EF4-FFF2-40B4-BE49-F238E27FC236}">
                <a16:creationId xmlns:a16="http://schemas.microsoft.com/office/drawing/2014/main" id="{28697C7B-17DC-542A-486C-47631E4CF70B}"/>
              </a:ext>
            </a:extLst>
          </p:cNvPr>
          <p:cNvPicPr>
            <a:picLocks noChangeAspect="1"/>
          </p:cNvPicPr>
          <p:nvPr/>
        </p:nvPicPr>
        <p:blipFill>
          <a:blip r:embed="rId12">
            <a:clrChange>
              <a:clrFrom>
                <a:srgbClr val="F7F7F7"/>
              </a:clrFrom>
              <a:clrTo>
                <a:srgbClr val="F7F7F7">
                  <a:alpha val="0"/>
                </a:srgbClr>
              </a:clrTo>
            </a:clrChange>
          </a:blip>
          <a:srcRect t="6568"/>
          <a:stretch/>
        </p:blipFill>
        <p:spPr>
          <a:xfrm>
            <a:off x="4032094" y="2652630"/>
            <a:ext cx="1129632" cy="723229"/>
          </a:xfrm>
          <a:prstGeom prst="rect">
            <a:avLst/>
          </a:prstGeom>
        </p:spPr>
      </p:pic>
      <p:sp>
        <p:nvSpPr>
          <p:cNvPr id="58" name="Rectangle: Rounded Corners 57">
            <a:extLst>
              <a:ext uri="{FF2B5EF4-FFF2-40B4-BE49-F238E27FC236}">
                <a16:creationId xmlns:a16="http://schemas.microsoft.com/office/drawing/2014/main" id="{2631374E-21B7-6718-3897-C9260AB083BA}"/>
              </a:ext>
            </a:extLst>
          </p:cNvPr>
          <p:cNvSpPr/>
          <p:nvPr/>
        </p:nvSpPr>
        <p:spPr>
          <a:xfrm>
            <a:off x="478151" y="170197"/>
            <a:ext cx="5617849"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1B2E"/>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Multi-Player Business Model</a:t>
            </a:r>
          </a:p>
        </p:txBody>
      </p:sp>
      <p:sp>
        <p:nvSpPr>
          <p:cNvPr id="59" name="Rectangle: Rounded Corners 58">
            <a:extLst>
              <a:ext uri="{FF2B5EF4-FFF2-40B4-BE49-F238E27FC236}">
                <a16:creationId xmlns:a16="http://schemas.microsoft.com/office/drawing/2014/main" id="{8200A2E0-BC6F-2F8F-1A9C-FA91AEEABC34}"/>
              </a:ext>
            </a:extLst>
          </p:cNvPr>
          <p:cNvSpPr/>
          <p:nvPr/>
        </p:nvSpPr>
        <p:spPr>
          <a:xfrm>
            <a:off x="7830259" y="5610903"/>
            <a:ext cx="370251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Markus Schneider</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5G BC Business TF</a:t>
            </a:r>
            <a:b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br>
            <a: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Media Broadcast</a:t>
            </a:r>
          </a:p>
        </p:txBody>
      </p:sp>
      <p:cxnSp>
        <p:nvCxnSpPr>
          <p:cNvPr id="15" name="Straight Arrow Connector 14">
            <a:extLst>
              <a:ext uri="{FF2B5EF4-FFF2-40B4-BE49-F238E27FC236}">
                <a16:creationId xmlns:a16="http://schemas.microsoft.com/office/drawing/2014/main" id="{DD01EFD0-60FD-0624-4C46-32FF0AA81706}"/>
              </a:ext>
            </a:extLst>
          </p:cNvPr>
          <p:cNvCxnSpPr>
            <a:cxnSpLocks/>
          </p:cNvCxnSpPr>
          <p:nvPr/>
        </p:nvCxnSpPr>
        <p:spPr>
          <a:xfrm>
            <a:off x="2506962" y="3645054"/>
            <a:ext cx="480914" cy="724394"/>
          </a:xfrm>
          <a:prstGeom prst="straightConnector1">
            <a:avLst/>
          </a:prstGeom>
          <a:ln w="38100" cap="rnd">
            <a:solidFill>
              <a:srgbClr val="ED1B2E"/>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955A1C0-7770-44F5-5F77-535C470E0B99}"/>
              </a:ext>
            </a:extLst>
          </p:cNvPr>
          <p:cNvCxnSpPr>
            <a:cxnSpLocks/>
          </p:cNvCxnSpPr>
          <p:nvPr/>
        </p:nvCxnSpPr>
        <p:spPr>
          <a:xfrm flipV="1">
            <a:off x="3429477" y="3751517"/>
            <a:ext cx="973065" cy="634078"/>
          </a:xfrm>
          <a:prstGeom prst="straightConnector1">
            <a:avLst/>
          </a:prstGeom>
          <a:ln w="38100" cap="rnd">
            <a:solidFill>
              <a:srgbClr val="ED1B2E"/>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F8F5FC3-7401-2DD1-A061-7CFD4AB07504}"/>
              </a:ext>
            </a:extLst>
          </p:cNvPr>
          <p:cNvCxnSpPr>
            <a:cxnSpLocks/>
          </p:cNvCxnSpPr>
          <p:nvPr/>
        </p:nvCxnSpPr>
        <p:spPr>
          <a:xfrm flipH="1" flipV="1">
            <a:off x="5109627" y="3799816"/>
            <a:ext cx="813668" cy="783826"/>
          </a:xfrm>
          <a:prstGeom prst="straightConnector1">
            <a:avLst/>
          </a:prstGeom>
          <a:ln w="38100" cap="rnd">
            <a:solidFill>
              <a:srgbClr val="ED1B2E"/>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3F16C4E-C83E-CDB5-F057-7A0A617C05D4}"/>
              </a:ext>
            </a:extLst>
          </p:cNvPr>
          <p:cNvCxnSpPr>
            <a:cxnSpLocks/>
          </p:cNvCxnSpPr>
          <p:nvPr/>
        </p:nvCxnSpPr>
        <p:spPr>
          <a:xfrm flipH="1">
            <a:off x="6184553" y="3616209"/>
            <a:ext cx="605641" cy="924373"/>
          </a:xfrm>
          <a:prstGeom prst="straightConnector1">
            <a:avLst/>
          </a:prstGeom>
          <a:ln w="38100" cap="rnd">
            <a:solidFill>
              <a:srgbClr val="ED1B2E"/>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860E794-AEA3-9E52-DF03-50989CBA6527}"/>
              </a:ext>
            </a:extLst>
          </p:cNvPr>
          <p:cNvCxnSpPr>
            <a:cxnSpLocks/>
          </p:cNvCxnSpPr>
          <p:nvPr/>
        </p:nvCxnSpPr>
        <p:spPr>
          <a:xfrm>
            <a:off x="5064083" y="1440484"/>
            <a:ext cx="1498802" cy="970409"/>
          </a:xfrm>
          <a:prstGeom prst="straightConnector1">
            <a:avLst/>
          </a:prstGeom>
          <a:ln w="38100" cap="rnd">
            <a:solidFill>
              <a:srgbClr val="ED1B2E"/>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2EB7B57-199E-BAA0-D653-05CF8D38AF70}"/>
              </a:ext>
            </a:extLst>
          </p:cNvPr>
          <p:cNvCxnSpPr>
            <a:cxnSpLocks/>
          </p:cNvCxnSpPr>
          <p:nvPr/>
        </p:nvCxnSpPr>
        <p:spPr>
          <a:xfrm flipH="1">
            <a:off x="2578067" y="1735211"/>
            <a:ext cx="1298984" cy="933607"/>
          </a:xfrm>
          <a:prstGeom prst="straightConnector1">
            <a:avLst/>
          </a:prstGeom>
          <a:ln w="38100" cap="rnd">
            <a:solidFill>
              <a:srgbClr val="ED1B2E"/>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F776E4D-B9CA-EFCC-C62B-F58797726E2B}"/>
              </a:ext>
            </a:extLst>
          </p:cNvPr>
          <p:cNvCxnSpPr>
            <a:cxnSpLocks/>
          </p:cNvCxnSpPr>
          <p:nvPr/>
        </p:nvCxnSpPr>
        <p:spPr>
          <a:xfrm flipH="1">
            <a:off x="3204619" y="1876752"/>
            <a:ext cx="1129632" cy="2281656"/>
          </a:xfrm>
          <a:prstGeom prst="straightConnector1">
            <a:avLst/>
          </a:prstGeom>
          <a:ln w="38100" cap="rnd">
            <a:solidFill>
              <a:srgbClr val="ED1B2E"/>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3180DE2-DD1F-DEFC-8BA1-F300E359F1E6}"/>
              </a:ext>
            </a:extLst>
          </p:cNvPr>
          <p:cNvCxnSpPr>
            <a:cxnSpLocks/>
          </p:cNvCxnSpPr>
          <p:nvPr/>
        </p:nvCxnSpPr>
        <p:spPr>
          <a:xfrm flipH="1">
            <a:off x="3598250" y="3490174"/>
            <a:ext cx="2940329" cy="1033974"/>
          </a:xfrm>
          <a:prstGeom prst="straightConnector1">
            <a:avLst/>
          </a:prstGeom>
          <a:ln w="38100" cap="rnd">
            <a:solidFill>
              <a:srgbClr val="ED1B2E"/>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pic>
        <p:nvPicPr>
          <p:cNvPr id="47" name="Picture 2" descr="Profile photo of Markus Schneider">
            <a:extLst>
              <a:ext uri="{FF2B5EF4-FFF2-40B4-BE49-F238E27FC236}">
                <a16:creationId xmlns:a16="http://schemas.microsoft.com/office/drawing/2014/main" id="{37C28905-6EEF-96CE-8A8A-E4C30A58C1C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52890" y="4147862"/>
            <a:ext cx="1463041" cy="14630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8" name="Picture 30" descr="aytac biber portrait 3 1">
            <a:extLst>
              <a:ext uri="{FF2B5EF4-FFF2-40B4-BE49-F238E27FC236}">
                <a16:creationId xmlns:a16="http://schemas.microsoft.com/office/drawing/2014/main" id="{F037222E-F67A-B56D-116F-36A6FB30EF0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67993" y="1666512"/>
            <a:ext cx="1293398" cy="11888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1" name="Rectangle: Rounded Corners 50">
            <a:extLst>
              <a:ext uri="{FF2B5EF4-FFF2-40B4-BE49-F238E27FC236}">
                <a16:creationId xmlns:a16="http://schemas.microsoft.com/office/drawing/2014/main" id="{5A8C02A1-D9AB-1986-062F-509DAF897249}"/>
              </a:ext>
            </a:extLst>
          </p:cNvPr>
          <p:cNvSpPr/>
          <p:nvPr/>
        </p:nvSpPr>
        <p:spPr>
          <a:xfrm>
            <a:off x="7633876" y="2934666"/>
            <a:ext cx="370251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Aytac Biber</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Qualcomm</a:t>
            </a:r>
            <a:b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br>
            <a: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icrosoft Sans Serif" panose="020B0604020202020204" pitchFamily="34" charset="0"/>
                <a:cs typeface="Microsoft Sans Serif" panose="020B0604020202020204" pitchFamily="34" charset="0"/>
              </a:rPr>
              <a:t>Product Management</a:t>
            </a:r>
          </a:p>
        </p:txBody>
      </p:sp>
    </p:spTree>
    <p:extLst>
      <p:ext uri="{BB962C8B-B14F-4D97-AF65-F5344CB8AC3E}">
        <p14:creationId xmlns:p14="http://schemas.microsoft.com/office/powerpoint/2010/main" val="284088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CA82548-9B16-C2F2-BC14-15289C818036}"/>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5" name="think-cell data - do not delete" hidden="1">
                        <a:extLst>
                          <a:ext uri="{FF2B5EF4-FFF2-40B4-BE49-F238E27FC236}">
                            <a16:creationId xmlns:a16="http://schemas.microsoft.com/office/drawing/2014/main" id="{0CA82548-9B16-C2F2-BC14-15289C818036}"/>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AEB61BC-18FE-F30F-6ADA-0952A7F62CFA}"/>
              </a:ext>
            </a:extLst>
          </p:cNvPr>
          <p:cNvSpPr>
            <a:spLocks noGrp="1"/>
          </p:cNvSpPr>
          <p:nvPr>
            <p:ph type="title"/>
          </p:nvPr>
        </p:nvSpPr>
        <p:spPr>
          <a:xfrm>
            <a:off x="252512" y="455132"/>
            <a:ext cx="11328000" cy="634701"/>
          </a:xfrm>
        </p:spPr>
        <p:txBody>
          <a:bodyPr vert="horz">
            <a:normAutofit fontScale="90000"/>
          </a:bodyPr>
          <a:lstStyle/>
          <a:p>
            <a:r>
              <a:rPr lang="de-DE" sz="3200" dirty="0"/>
              <a:t>POPULATION COVERAGE PLANNING </a:t>
            </a:r>
            <a:br>
              <a:rPr lang="de-DE" sz="3200" dirty="0"/>
            </a:br>
            <a:r>
              <a:rPr lang="de-DE" sz="2400" dirty="0"/>
              <a:t>EU MARKETS COMBINED</a:t>
            </a:r>
            <a:endParaRPr lang="de-DE" sz="3200" dirty="0"/>
          </a:p>
        </p:txBody>
      </p:sp>
      <p:graphicFrame>
        <p:nvGraphicFramePr>
          <p:cNvPr id="17" name="Chart 16">
            <a:extLst>
              <a:ext uri="{FF2B5EF4-FFF2-40B4-BE49-F238E27FC236}">
                <a16:creationId xmlns:a16="http://schemas.microsoft.com/office/drawing/2014/main" id="{BD536A9F-294F-3E19-A479-8D43784619BC}"/>
              </a:ext>
            </a:extLst>
          </p:cNvPr>
          <p:cNvGraphicFramePr/>
          <p:nvPr/>
        </p:nvGraphicFramePr>
        <p:xfrm>
          <a:off x="245340" y="1316766"/>
          <a:ext cx="7618289" cy="4875613"/>
        </p:xfrm>
        <a:graphic>
          <a:graphicData uri="http://schemas.openxmlformats.org/drawingml/2006/chart">
            <c:chart xmlns:c="http://schemas.openxmlformats.org/drawingml/2006/chart" xmlns:r="http://schemas.openxmlformats.org/officeDocument/2006/relationships" r:id="rId5"/>
          </a:graphicData>
        </a:graphic>
      </p:graphicFrame>
      <p:grpSp>
        <p:nvGrpSpPr>
          <p:cNvPr id="18" name="Group 17">
            <a:extLst>
              <a:ext uri="{FF2B5EF4-FFF2-40B4-BE49-F238E27FC236}">
                <a16:creationId xmlns:a16="http://schemas.microsoft.com/office/drawing/2014/main" id="{62EB7A39-D28B-2811-B48E-FA5F7AB735F0}"/>
              </a:ext>
            </a:extLst>
          </p:cNvPr>
          <p:cNvGrpSpPr/>
          <p:nvPr/>
        </p:nvGrpSpPr>
        <p:grpSpPr>
          <a:xfrm>
            <a:off x="7949329" y="1889534"/>
            <a:ext cx="3981489" cy="3685237"/>
            <a:chOff x="338505" y="958770"/>
            <a:chExt cx="3570444" cy="3369974"/>
          </a:xfrm>
        </p:grpSpPr>
        <p:sp>
          <p:nvSpPr>
            <p:cNvPr id="19" name="Freeform: Shape 18">
              <a:extLst>
                <a:ext uri="{FF2B5EF4-FFF2-40B4-BE49-F238E27FC236}">
                  <a16:creationId xmlns:a16="http://schemas.microsoft.com/office/drawing/2014/main" id="{AEECF810-BAB0-CC05-BCD6-809596BB6BC1}"/>
                </a:ext>
              </a:extLst>
            </p:cNvPr>
            <p:cNvSpPr/>
            <p:nvPr/>
          </p:nvSpPr>
          <p:spPr>
            <a:xfrm>
              <a:off x="1086812" y="958770"/>
              <a:ext cx="2073830" cy="2073830"/>
            </a:xfrm>
            <a:custGeom>
              <a:avLst/>
              <a:gdLst>
                <a:gd name="connsiteX0" fmla="*/ 0 w 2073830"/>
                <a:gd name="connsiteY0" fmla="*/ 1036915 h 2073830"/>
                <a:gd name="connsiteX1" fmla="*/ 1036915 w 2073830"/>
                <a:gd name="connsiteY1" fmla="*/ 0 h 2073830"/>
                <a:gd name="connsiteX2" fmla="*/ 2073830 w 2073830"/>
                <a:gd name="connsiteY2" fmla="*/ 1036915 h 2073830"/>
                <a:gd name="connsiteX3" fmla="*/ 1036915 w 2073830"/>
                <a:gd name="connsiteY3" fmla="*/ 2073830 h 2073830"/>
                <a:gd name="connsiteX4" fmla="*/ 0 w 2073830"/>
                <a:gd name="connsiteY4" fmla="*/ 1036915 h 207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830" h="2073830">
                  <a:moveTo>
                    <a:pt x="0" y="1036915"/>
                  </a:moveTo>
                  <a:cubicBezTo>
                    <a:pt x="0" y="464243"/>
                    <a:pt x="464243" y="0"/>
                    <a:pt x="1036915" y="0"/>
                  </a:cubicBezTo>
                  <a:cubicBezTo>
                    <a:pt x="1609587" y="0"/>
                    <a:pt x="2073830" y="464243"/>
                    <a:pt x="2073830" y="1036915"/>
                  </a:cubicBezTo>
                  <a:cubicBezTo>
                    <a:pt x="2073830" y="1609587"/>
                    <a:pt x="1609587" y="2073830"/>
                    <a:pt x="1036915" y="2073830"/>
                  </a:cubicBezTo>
                  <a:cubicBezTo>
                    <a:pt x="464243" y="2073830"/>
                    <a:pt x="0" y="1609587"/>
                    <a:pt x="0" y="1036915"/>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368681" tIns="483895" rIns="368681" bIns="1036916" numCol="1" spcCol="1270" anchor="ctr" anchorCtr="0">
              <a:noAutofit/>
            </a:bodyPr>
            <a:lstStyle/>
            <a:p>
              <a:pPr marL="0" marR="0" lvl="0" indent="0" algn="ctr" defTabSz="1185274" rtl="0" eaLnBrk="1" fontAlgn="auto" latinLnBrk="0" hangingPunct="1">
                <a:lnSpc>
                  <a:spcPct val="90000"/>
                </a:lnSpc>
                <a:spcBef>
                  <a:spcPct val="0"/>
                </a:spcBef>
                <a:spcAft>
                  <a:spcPct val="3500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Content Provider’s customers</a:t>
              </a:r>
              <a:endParaRPr kumimoji="0" lang="en-US" sz="1867"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DC17FFF6-3940-E115-0F4C-9424AB45783D}"/>
                </a:ext>
              </a:extLst>
            </p:cNvPr>
            <p:cNvSpPr/>
            <p:nvPr/>
          </p:nvSpPr>
          <p:spPr>
            <a:xfrm>
              <a:off x="1835119" y="2254914"/>
              <a:ext cx="2073830" cy="2073830"/>
            </a:xfrm>
            <a:custGeom>
              <a:avLst/>
              <a:gdLst>
                <a:gd name="connsiteX0" fmla="*/ 0 w 2073830"/>
                <a:gd name="connsiteY0" fmla="*/ 1036915 h 2073830"/>
                <a:gd name="connsiteX1" fmla="*/ 1036915 w 2073830"/>
                <a:gd name="connsiteY1" fmla="*/ 0 h 2073830"/>
                <a:gd name="connsiteX2" fmla="*/ 2073830 w 2073830"/>
                <a:gd name="connsiteY2" fmla="*/ 1036915 h 2073830"/>
                <a:gd name="connsiteX3" fmla="*/ 1036915 w 2073830"/>
                <a:gd name="connsiteY3" fmla="*/ 2073830 h 2073830"/>
                <a:gd name="connsiteX4" fmla="*/ 0 w 2073830"/>
                <a:gd name="connsiteY4" fmla="*/ 1036915 h 207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830" h="2073830">
                  <a:moveTo>
                    <a:pt x="0" y="1036915"/>
                  </a:moveTo>
                  <a:cubicBezTo>
                    <a:pt x="0" y="464243"/>
                    <a:pt x="464243" y="0"/>
                    <a:pt x="1036915" y="0"/>
                  </a:cubicBezTo>
                  <a:cubicBezTo>
                    <a:pt x="1609587" y="0"/>
                    <a:pt x="2073830" y="464243"/>
                    <a:pt x="2073830" y="1036915"/>
                  </a:cubicBezTo>
                  <a:cubicBezTo>
                    <a:pt x="2073830" y="1609587"/>
                    <a:pt x="1609587" y="2073830"/>
                    <a:pt x="1036915" y="2073830"/>
                  </a:cubicBezTo>
                  <a:cubicBezTo>
                    <a:pt x="464243" y="2073830"/>
                    <a:pt x="0" y="1609587"/>
                    <a:pt x="0" y="1036915"/>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845663" tIns="714320" rIns="260380" bIns="529979" numCol="1" spcCol="1270" anchor="ctr" anchorCtr="0">
              <a:noAutofit/>
            </a:bodyPr>
            <a:lstStyle/>
            <a:p>
              <a:pPr marL="0" marR="0" lvl="0" indent="0" algn="ctr" defTabSz="1185274" rtl="0" eaLnBrk="1" fontAlgn="auto" latinLnBrk="0" hangingPunct="1">
                <a:lnSpc>
                  <a:spcPct val="90000"/>
                </a:lnSpc>
                <a:spcBef>
                  <a:spcPct val="0"/>
                </a:spcBef>
                <a:spcAft>
                  <a:spcPct val="3500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OEM Devices</a:t>
              </a:r>
              <a:endParaRPr kumimoji="0" lang="en-US" sz="1867"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C27D562C-BBD2-DC2E-C050-89E54B9FC6C3}"/>
                </a:ext>
              </a:extLst>
            </p:cNvPr>
            <p:cNvSpPr/>
            <p:nvPr/>
          </p:nvSpPr>
          <p:spPr>
            <a:xfrm>
              <a:off x="338505" y="2254914"/>
              <a:ext cx="2073830" cy="2073830"/>
            </a:xfrm>
            <a:custGeom>
              <a:avLst/>
              <a:gdLst>
                <a:gd name="connsiteX0" fmla="*/ 0 w 2073830"/>
                <a:gd name="connsiteY0" fmla="*/ 1036915 h 2073830"/>
                <a:gd name="connsiteX1" fmla="*/ 1036915 w 2073830"/>
                <a:gd name="connsiteY1" fmla="*/ 0 h 2073830"/>
                <a:gd name="connsiteX2" fmla="*/ 2073830 w 2073830"/>
                <a:gd name="connsiteY2" fmla="*/ 1036915 h 2073830"/>
                <a:gd name="connsiteX3" fmla="*/ 1036915 w 2073830"/>
                <a:gd name="connsiteY3" fmla="*/ 2073830 h 2073830"/>
                <a:gd name="connsiteX4" fmla="*/ 0 w 2073830"/>
                <a:gd name="connsiteY4" fmla="*/ 1036915 h 207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830" h="2073830">
                  <a:moveTo>
                    <a:pt x="0" y="1036915"/>
                  </a:moveTo>
                  <a:cubicBezTo>
                    <a:pt x="0" y="464243"/>
                    <a:pt x="464243" y="0"/>
                    <a:pt x="1036915" y="0"/>
                  </a:cubicBezTo>
                  <a:cubicBezTo>
                    <a:pt x="1609587" y="0"/>
                    <a:pt x="2073830" y="464243"/>
                    <a:pt x="2073830" y="1036915"/>
                  </a:cubicBezTo>
                  <a:cubicBezTo>
                    <a:pt x="2073830" y="1609587"/>
                    <a:pt x="1609587" y="2073830"/>
                    <a:pt x="1036915" y="2073830"/>
                  </a:cubicBezTo>
                  <a:cubicBezTo>
                    <a:pt x="464243" y="2073830"/>
                    <a:pt x="0" y="1609587"/>
                    <a:pt x="0" y="1036915"/>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60383" tIns="714320" rIns="845663" bIns="529979" numCol="1" spcCol="1270" anchor="ctr" anchorCtr="0">
              <a:noAutofit/>
            </a:bodyPr>
            <a:lstStyle/>
            <a:p>
              <a:pPr marL="0" marR="0" lvl="0" indent="0" algn="ctr" defTabSz="1185274" rtl="0" eaLnBrk="1" fontAlgn="auto" latinLnBrk="0" hangingPunct="1">
                <a:lnSpc>
                  <a:spcPct val="90000"/>
                </a:lnSpc>
                <a:spcBef>
                  <a:spcPct val="0"/>
                </a:spcBef>
                <a:spcAft>
                  <a:spcPct val="3500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5G BC Pop Coverage</a:t>
              </a:r>
              <a:endParaRPr kumimoji="0" lang="en-US" sz="1867"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2A5EE1A0-15C9-062A-5F4C-8608307F6862}"/>
              </a:ext>
            </a:extLst>
          </p:cNvPr>
          <p:cNvGrpSpPr/>
          <p:nvPr/>
        </p:nvGrpSpPr>
        <p:grpSpPr>
          <a:xfrm>
            <a:off x="8429379" y="4949004"/>
            <a:ext cx="1440108" cy="533305"/>
            <a:chOff x="8643777" y="3591073"/>
            <a:chExt cx="466592" cy="360039"/>
          </a:xfrm>
        </p:grpSpPr>
        <p:sp>
          <p:nvSpPr>
            <p:cNvPr id="23" name="Oval 22">
              <a:extLst>
                <a:ext uri="{FF2B5EF4-FFF2-40B4-BE49-F238E27FC236}">
                  <a16:creationId xmlns:a16="http://schemas.microsoft.com/office/drawing/2014/main" id="{132A6677-1EE5-086F-3B82-8F08177A15A3}"/>
                </a:ext>
              </a:extLst>
            </p:cNvPr>
            <p:cNvSpPr/>
            <p:nvPr/>
          </p:nvSpPr>
          <p:spPr>
            <a:xfrm>
              <a:off x="8671872" y="3591073"/>
              <a:ext cx="414287" cy="360039"/>
            </a:xfrm>
            <a:prstGeom prst="ellipse">
              <a:avLst/>
            </a:prstGeom>
            <a:ln/>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3E76"/>
                </a:solidFill>
                <a:effectLst/>
                <a:uLnTx/>
                <a:uFillTx/>
                <a:latin typeface="Arial"/>
                <a:ea typeface="+mn-ea"/>
                <a:cs typeface="+mn-cs"/>
              </a:endParaRPr>
            </a:p>
          </p:txBody>
        </p:sp>
        <p:sp>
          <p:nvSpPr>
            <p:cNvPr id="24" name="Inhaltsplatzhalter 8">
              <a:extLst>
                <a:ext uri="{FF2B5EF4-FFF2-40B4-BE49-F238E27FC236}">
                  <a16:creationId xmlns:a16="http://schemas.microsoft.com/office/drawing/2014/main" id="{5C4738CE-F2EC-4820-7ECB-1C4F73BD7E34}"/>
                </a:ext>
              </a:extLst>
            </p:cNvPr>
            <p:cNvSpPr txBox="1">
              <a:spLocks/>
            </p:cNvSpPr>
            <p:nvPr/>
          </p:nvSpPr>
          <p:spPr>
            <a:xfrm>
              <a:off x="8643777" y="3634858"/>
              <a:ext cx="466592" cy="316254"/>
            </a:xfrm>
            <a:prstGeom prst="rect">
              <a:avLst/>
            </a:prstGeom>
          </p:spPr>
          <p:txBody>
            <a:bodyPr/>
            <a:lstStyle>
              <a:lvl1pPr marL="252000" indent="-252000" algn="l" defTabSz="914400" rtl="0" eaLnBrk="1" latinLnBrk="0" hangingPunct="1">
                <a:lnSpc>
                  <a:spcPct val="105000"/>
                </a:lnSpc>
                <a:spcBef>
                  <a:spcPts val="0"/>
                </a:spcBef>
                <a:spcAft>
                  <a:spcPts val="400"/>
                </a:spcAft>
                <a:buSzPct val="90000"/>
                <a:buFont typeface="Arial" panose="020B0604020202020204" pitchFamily="34" charset="0"/>
                <a:buChar char="►"/>
                <a:defRPr sz="1500" b="0" kern="1200">
                  <a:solidFill>
                    <a:schemeClr val="tx1"/>
                  </a:solidFill>
                  <a:latin typeface="+mn-lt"/>
                  <a:ea typeface="+mn-ea"/>
                  <a:cs typeface="+mn-cs"/>
                </a:defRPr>
              </a:lvl1pPr>
              <a:lvl2pPr marL="45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2pPr>
              <a:lvl3pPr marL="63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3pPr>
              <a:lvl4pPr marL="81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4pPr>
              <a:lvl5pPr marL="99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5pPr>
              <a:lvl6pPr marL="117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6pPr>
              <a:lvl7pPr marL="135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7pPr>
              <a:lvl8pPr marL="153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8pPr>
              <a:lvl9pPr marL="171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533"/>
                </a:spcAft>
                <a:buClrTx/>
                <a:buSzPct val="90000"/>
                <a:buFont typeface="Arial" panose="020B0604020202020204" pitchFamily="34" charset="0"/>
                <a:buNone/>
                <a:tabLst/>
                <a:defRPr/>
              </a:pPr>
              <a:r>
                <a:rPr kumimoji="0" lang="de-DE" sz="1867" b="1" i="0" u="none" strike="noStrike" kern="1200" cap="none" spc="0" normalizeH="0" baseline="0" noProof="0" dirty="0">
                  <a:ln>
                    <a:noFill/>
                  </a:ln>
                  <a:solidFill>
                    <a:srgbClr val="003E76"/>
                  </a:solidFill>
                  <a:effectLst/>
                  <a:uLnTx/>
                  <a:uFillTx/>
                  <a:latin typeface="Arial"/>
                  <a:ea typeface="+mn-ea"/>
                  <a:cs typeface="+mn-cs"/>
                </a:rPr>
                <a:t>125M*</a:t>
              </a:r>
            </a:p>
          </p:txBody>
        </p:sp>
      </p:grpSp>
      <p:grpSp>
        <p:nvGrpSpPr>
          <p:cNvPr id="25" name="Group 24">
            <a:extLst>
              <a:ext uri="{FF2B5EF4-FFF2-40B4-BE49-F238E27FC236}">
                <a16:creationId xmlns:a16="http://schemas.microsoft.com/office/drawing/2014/main" id="{2478FC3D-1C11-CF37-D286-647056389EC8}"/>
              </a:ext>
            </a:extLst>
          </p:cNvPr>
          <p:cNvGrpSpPr/>
          <p:nvPr/>
        </p:nvGrpSpPr>
        <p:grpSpPr>
          <a:xfrm>
            <a:off x="9487667" y="3099967"/>
            <a:ext cx="993751" cy="620740"/>
            <a:chOff x="8671872" y="3591073"/>
            <a:chExt cx="454995" cy="360039"/>
          </a:xfrm>
        </p:grpSpPr>
        <p:sp>
          <p:nvSpPr>
            <p:cNvPr id="26" name="Oval 25">
              <a:extLst>
                <a:ext uri="{FF2B5EF4-FFF2-40B4-BE49-F238E27FC236}">
                  <a16:creationId xmlns:a16="http://schemas.microsoft.com/office/drawing/2014/main" id="{EAEAA003-FDF9-E42E-3860-21E7DFE5FB5A}"/>
                </a:ext>
              </a:extLst>
            </p:cNvPr>
            <p:cNvSpPr/>
            <p:nvPr/>
          </p:nvSpPr>
          <p:spPr>
            <a:xfrm>
              <a:off x="8671872" y="3591073"/>
              <a:ext cx="414287" cy="360039"/>
            </a:xfrm>
            <a:prstGeom prst="ellipse">
              <a:avLst/>
            </a:prstGeom>
            <a:ln/>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3E76"/>
                </a:solidFill>
                <a:effectLst/>
                <a:uLnTx/>
                <a:uFillTx/>
                <a:latin typeface="Arial"/>
                <a:ea typeface="+mn-ea"/>
                <a:cs typeface="+mn-cs"/>
              </a:endParaRPr>
            </a:p>
          </p:txBody>
        </p:sp>
        <p:sp>
          <p:nvSpPr>
            <p:cNvPr id="27" name="Inhaltsplatzhalter 8">
              <a:extLst>
                <a:ext uri="{FF2B5EF4-FFF2-40B4-BE49-F238E27FC236}">
                  <a16:creationId xmlns:a16="http://schemas.microsoft.com/office/drawing/2014/main" id="{5683FE23-5259-0CDB-6A68-EEB3A99CF485}"/>
                </a:ext>
              </a:extLst>
            </p:cNvPr>
            <p:cNvSpPr txBox="1">
              <a:spLocks/>
            </p:cNvSpPr>
            <p:nvPr/>
          </p:nvSpPr>
          <p:spPr>
            <a:xfrm>
              <a:off x="8671872" y="3630956"/>
              <a:ext cx="454995" cy="291244"/>
            </a:xfrm>
            <a:prstGeom prst="rect">
              <a:avLst/>
            </a:prstGeom>
          </p:spPr>
          <p:txBody>
            <a:bodyPr/>
            <a:lstStyle>
              <a:lvl1pPr marL="252000" indent="-252000" algn="l" defTabSz="914400" rtl="0" eaLnBrk="1" latinLnBrk="0" hangingPunct="1">
                <a:lnSpc>
                  <a:spcPct val="105000"/>
                </a:lnSpc>
                <a:spcBef>
                  <a:spcPts val="0"/>
                </a:spcBef>
                <a:spcAft>
                  <a:spcPts val="400"/>
                </a:spcAft>
                <a:buSzPct val="90000"/>
                <a:buFont typeface="Arial" panose="020B0604020202020204" pitchFamily="34" charset="0"/>
                <a:buChar char="►"/>
                <a:defRPr sz="1500" b="0" kern="1200">
                  <a:solidFill>
                    <a:schemeClr val="tx1"/>
                  </a:solidFill>
                  <a:latin typeface="+mn-lt"/>
                  <a:ea typeface="+mn-ea"/>
                  <a:cs typeface="+mn-cs"/>
                </a:defRPr>
              </a:lvl1pPr>
              <a:lvl2pPr marL="45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2pPr>
              <a:lvl3pPr marL="63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3pPr>
              <a:lvl4pPr marL="81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4pPr>
              <a:lvl5pPr marL="99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5pPr>
              <a:lvl6pPr marL="117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6pPr>
              <a:lvl7pPr marL="135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7pPr>
              <a:lvl8pPr marL="153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8pPr>
              <a:lvl9pPr marL="171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533"/>
                </a:spcAft>
                <a:buClrTx/>
                <a:buSzPct val="90000"/>
                <a:buFont typeface="Arial" panose="020B0604020202020204" pitchFamily="34" charset="0"/>
                <a:buNone/>
                <a:tabLst/>
                <a:defRPr/>
              </a:pPr>
              <a:r>
                <a:rPr kumimoji="0" lang="de-DE" sz="1867" b="1" i="0" u="none" strike="noStrike" kern="1200" cap="none" spc="0" normalizeH="0" baseline="0" noProof="0" dirty="0">
                  <a:ln>
                    <a:noFill/>
                  </a:ln>
                  <a:solidFill>
                    <a:srgbClr val="003E76"/>
                  </a:solidFill>
                  <a:effectLst/>
                  <a:uLnTx/>
                  <a:uFillTx/>
                  <a:latin typeface="Arial"/>
                  <a:ea typeface="+mn-ea"/>
                  <a:cs typeface="+mn-cs"/>
                </a:rPr>
                <a:t>78%</a:t>
              </a:r>
            </a:p>
          </p:txBody>
        </p:sp>
      </p:grpSp>
      <p:grpSp>
        <p:nvGrpSpPr>
          <p:cNvPr id="28" name="Group 27">
            <a:extLst>
              <a:ext uri="{FF2B5EF4-FFF2-40B4-BE49-F238E27FC236}">
                <a16:creationId xmlns:a16="http://schemas.microsoft.com/office/drawing/2014/main" id="{4A7DD3DC-E7AD-189D-E509-047C12C62ED8}"/>
              </a:ext>
            </a:extLst>
          </p:cNvPr>
          <p:cNvGrpSpPr/>
          <p:nvPr/>
        </p:nvGrpSpPr>
        <p:grpSpPr>
          <a:xfrm>
            <a:off x="10169168" y="4949003"/>
            <a:ext cx="1369217" cy="561973"/>
            <a:chOff x="8671872" y="3591073"/>
            <a:chExt cx="438199" cy="360039"/>
          </a:xfrm>
        </p:grpSpPr>
        <p:sp>
          <p:nvSpPr>
            <p:cNvPr id="29" name="Oval 28">
              <a:extLst>
                <a:ext uri="{FF2B5EF4-FFF2-40B4-BE49-F238E27FC236}">
                  <a16:creationId xmlns:a16="http://schemas.microsoft.com/office/drawing/2014/main" id="{1194E2B3-82EE-E6EC-9342-BB8544411407}"/>
                </a:ext>
              </a:extLst>
            </p:cNvPr>
            <p:cNvSpPr/>
            <p:nvPr/>
          </p:nvSpPr>
          <p:spPr>
            <a:xfrm>
              <a:off x="8671872" y="3591073"/>
              <a:ext cx="414287" cy="360039"/>
            </a:xfrm>
            <a:prstGeom prst="ellipse">
              <a:avLst/>
            </a:prstGeom>
            <a:ln/>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3E76"/>
                </a:solidFill>
                <a:effectLst/>
                <a:uLnTx/>
                <a:uFillTx/>
                <a:latin typeface="Arial"/>
                <a:ea typeface="+mn-ea"/>
                <a:cs typeface="+mn-cs"/>
              </a:endParaRPr>
            </a:p>
          </p:txBody>
        </p:sp>
        <p:sp>
          <p:nvSpPr>
            <p:cNvPr id="30" name="Inhaltsplatzhalter 8">
              <a:extLst>
                <a:ext uri="{FF2B5EF4-FFF2-40B4-BE49-F238E27FC236}">
                  <a16:creationId xmlns:a16="http://schemas.microsoft.com/office/drawing/2014/main" id="{D3CE6528-425C-2F67-B08F-2E2D3A84379A}"/>
                </a:ext>
              </a:extLst>
            </p:cNvPr>
            <p:cNvSpPr txBox="1">
              <a:spLocks/>
            </p:cNvSpPr>
            <p:nvPr/>
          </p:nvSpPr>
          <p:spPr>
            <a:xfrm>
              <a:off x="8673073" y="3622259"/>
              <a:ext cx="436998" cy="316254"/>
            </a:xfrm>
            <a:prstGeom prst="rect">
              <a:avLst/>
            </a:prstGeom>
          </p:spPr>
          <p:txBody>
            <a:bodyPr/>
            <a:lstStyle>
              <a:lvl1pPr marL="252000" indent="-252000" algn="l" defTabSz="914400" rtl="0" eaLnBrk="1" latinLnBrk="0" hangingPunct="1">
                <a:lnSpc>
                  <a:spcPct val="105000"/>
                </a:lnSpc>
                <a:spcBef>
                  <a:spcPts val="0"/>
                </a:spcBef>
                <a:spcAft>
                  <a:spcPts val="400"/>
                </a:spcAft>
                <a:buSzPct val="90000"/>
                <a:buFont typeface="Arial" panose="020B0604020202020204" pitchFamily="34" charset="0"/>
                <a:buChar char="►"/>
                <a:defRPr sz="1500" b="0" kern="1200">
                  <a:solidFill>
                    <a:schemeClr val="tx1"/>
                  </a:solidFill>
                  <a:latin typeface="+mn-lt"/>
                  <a:ea typeface="+mn-ea"/>
                  <a:cs typeface="+mn-cs"/>
                </a:defRPr>
              </a:lvl1pPr>
              <a:lvl2pPr marL="45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2pPr>
              <a:lvl3pPr marL="63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3pPr>
              <a:lvl4pPr marL="81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4pPr>
              <a:lvl5pPr marL="99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5pPr>
              <a:lvl6pPr marL="117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6pPr>
              <a:lvl7pPr marL="135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7pPr>
              <a:lvl8pPr marL="153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8pPr>
              <a:lvl9pPr marL="1710000" indent="-180000" algn="l" defTabSz="914400" rtl="0" eaLnBrk="1" latinLnBrk="0" hangingPunct="1">
                <a:lnSpc>
                  <a:spcPct val="105000"/>
                </a:lnSpc>
                <a:spcBef>
                  <a:spcPts val="0"/>
                </a:spcBef>
                <a:spcAft>
                  <a:spcPts val="400"/>
                </a:spcAft>
                <a:buSzPct val="90000"/>
                <a:buFont typeface="Symbol" panose="05050102010706020507" pitchFamily="18" charset="2"/>
                <a:buChar char="-"/>
                <a:defRPr sz="15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533"/>
                </a:spcAft>
                <a:buClrTx/>
                <a:buSzPct val="90000"/>
                <a:buFont typeface="Arial" panose="020B0604020202020204" pitchFamily="34" charset="0"/>
                <a:buNone/>
                <a:tabLst/>
                <a:defRPr/>
              </a:pPr>
              <a:r>
                <a:rPr kumimoji="0" lang="de-DE" sz="1867" b="1" i="0" u="none" strike="noStrike" kern="1200" cap="none" spc="0" normalizeH="0" baseline="0" noProof="0" dirty="0">
                  <a:ln>
                    <a:noFill/>
                  </a:ln>
                  <a:solidFill>
                    <a:srgbClr val="003E76"/>
                  </a:solidFill>
                  <a:effectLst/>
                  <a:uLnTx/>
                  <a:uFillTx/>
                  <a:latin typeface="Arial"/>
                  <a:ea typeface="+mn-ea"/>
                  <a:cs typeface="+mn-cs"/>
                </a:rPr>
                <a:t>39,2M**</a:t>
              </a:r>
            </a:p>
          </p:txBody>
        </p:sp>
      </p:grpSp>
      <p:sp>
        <p:nvSpPr>
          <p:cNvPr id="31" name="TextBox 30">
            <a:extLst>
              <a:ext uri="{FF2B5EF4-FFF2-40B4-BE49-F238E27FC236}">
                <a16:creationId xmlns:a16="http://schemas.microsoft.com/office/drawing/2014/main" id="{C2DF2510-861C-A865-0792-26EE87EF84F5}"/>
              </a:ext>
            </a:extLst>
          </p:cNvPr>
          <p:cNvSpPr txBox="1"/>
          <p:nvPr/>
        </p:nvSpPr>
        <p:spPr>
          <a:xfrm>
            <a:off x="6960096" y="5713513"/>
            <a:ext cx="272576"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Arial"/>
                <a:ea typeface="+mn-ea"/>
                <a:cs typeface="+mn-cs"/>
              </a:rPr>
              <a:t>*</a:t>
            </a:r>
          </a:p>
        </p:txBody>
      </p:sp>
      <p:sp>
        <p:nvSpPr>
          <p:cNvPr id="38" name="TextBox 37">
            <a:extLst>
              <a:ext uri="{FF2B5EF4-FFF2-40B4-BE49-F238E27FC236}">
                <a16:creationId xmlns:a16="http://schemas.microsoft.com/office/drawing/2014/main" id="{C0ECD74C-2896-BDB3-5A52-A868605150AA}"/>
              </a:ext>
            </a:extLst>
          </p:cNvPr>
          <p:cNvSpPr txBox="1"/>
          <p:nvPr/>
        </p:nvSpPr>
        <p:spPr>
          <a:xfrm>
            <a:off x="1871531" y="6180893"/>
            <a:ext cx="9090744"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Arial"/>
                <a:ea typeface="+mn-ea"/>
                <a:cs typeface="+mn-cs"/>
              </a:rPr>
              <a:t>All numbers are assumptions of major BNOs in their countries, based on the precondition of market readiness.</a:t>
            </a:r>
            <a:endParaRPr kumimoji="0" lang="en-US" sz="1200" b="1" i="1" u="none" strike="noStrike" kern="1200" cap="none" spc="0" normalizeH="0" baseline="0" noProof="0" dirty="0">
              <a:ln>
                <a:noFill/>
              </a:ln>
              <a:solidFill>
                <a:prstClr val="white">
                  <a:lumMod val="65000"/>
                </a:prstClr>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65000"/>
                  </a:prstClr>
                </a:solidFill>
                <a:effectLst/>
                <a:uLnTx/>
                <a:uFillTx/>
                <a:latin typeface="Arial"/>
                <a:ea typeface="+mn-ea"/>
                <a:cs typeface="+mn-cs"/>
              </a:rPr>
              <a:t>* Numbers for Italy refer to the pre-commercial transmissions started in 2024. No concrete plans yet in Italy.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65000"/>
                  </a:prstClr>
                </a:solidFill>
                <a:effectLst/>
                <a:uLnTx/>
                <a:uFillTx/>
                <a:latin typeface="Arial"/>
                <a:ea typeface="+mn-ea"/>
                <a:cs typeface="+mn-cs"/>
              </a:rPr>
              <a:t>** Current reports indicate that 40% of all streaming is performed on mobile devices</a:t>
            </a:r>
            <a:endParaRPr kumimoji="0" lang="en-US" sz="1200" b="1" i="1"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39" name="RS_Classification">
            <a:extLst>
              <a:ext uri="{FF2B5EF4-FFF2-40B4-BE49-F238E27FC236}">
                <a16:creationId xmlns:a16="http://schemas.microsoft.com/office/drawing/2014/main" id="{670E2B72-99B7-B313-1AA7-A42934171AC4}"/>
              </a:ext>
            </a:extLst>
          </p:cNvPr>
          <p:cNvSpPr txBox="1"/>
          <p:nvPr/>
        </p:nvSpPr>
        <p:spPr>
          <a:xfrm>
            <a:off x="11928681" y="6443122"/>
            <a:ext cx="267017" cy="281444"/>
          </a:xfrm>
          <a:prstGeom prst="rect">
            <a:avLst/>
          </a:prstGeom>
          <a:solidFill>
            <a:srgbClr val="FFFFFF">
              <a:alpha val="0"/>
            </a:srgbClr>
          </a:solidFill>
        </p:spPr>
        <p:txBody>
          <a:bodyPr vert="horz" wrap="none" lIns="100753" tIns="47921" rIns="100753" bIns="47921"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1200" b="1" i="0" u="none" strike="noStrike" kern="100" cap="none" spc="133" normalizeH="0" baseline="0" noProof="0">
                <a:ln>
                  <a:noFill/>
                </a:ln>
                <a:solidFill>
                  <a:prstClr val="black"/>
                </a:solidFill>
                <a:effectLst/>
                <a:uLnTx/>
                <a:uFillTx/>
                <a:latin typeface="Trebuchet MS" panose="020B0603020202020204"/>
                <a:ea typeface="+mn-ea"/>
                <a:cs typeface="+mn-cs"/>
              </a:rPr>
              <a:t> </a:t>
            </a:r>
            <a:endParaRPr kumimoji="0" lang="de-DE" sz="1200" b="1" i="0" u="none" strike="noStrike" kern="100" cap="none" spc="133" normalizeH="0" baseline="0" noProof="0" dirty="0" err="1">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034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EDDA5-DD6D-4A08-513D-433F574A11C3}"/>
            </a:ext>
          </a:extLst>
        </p:cNvPr>
        <p:cNvGrpSpPr/>
        <p:nvPr/>
      </p:nvGrpSpPr>
      <p:grpSpPr>
        <a:xfrm>
          <a:off x="0" y="0"/>
          <a:ext cx="0" cy="0"/>
          <a:chOff x="0" y="0"/>
          <a:chExt cx="0" cy="0"/>
        </a:xfrm>
      </p:grpSpPr>
      <p:grpSp>
        <p:nvGrpSpPr>
          <p:cNvPr id="75" name="Group 74">
            <a:extLst>
              <a:ext uri="{FF2B5EF4-FFF2-40B4-BE49-F238E27FC236}">
                <a16:creationId xmlns:a16="http://schemas.microsoft.com/office/drawing/2014/main" id="{FEEE45A2-C3C7-40AA-144F-E398F7111C54}"/>
              </a:ext>
            </a:extLst>
          </p:cNvPr>
          <p:cNvGrpSpPr/>
          <p:nvPr/>
        </p:nvGrpSpPr>
        <p:grpSpPr>
          <a:xfrm>
            <a:off x="6169531" y="-263357"/>
            <a:ext cx="6426200" cy="5768800"/>
            <a:chOff x="4627148" y="-197518"/>
            <a:chExt cx="4819650" cy="4326600"/>
          </a:xfrm>
          <a:solidFill>
            <a:srgbClr val="00A0D2"/>
          </a:solidFill>
        </p:grpSpPr>
        <p:sp>
          <p:nvSpPr>
            <p:cNvPr id="16" name="Oval 15">
              <a:extLst>
                <a:ext uri="{FF2B5EF4-FFF2-40B4-BE49-F238E27FC236}">
                  <a16:creationId xmlns:a16="http://schemas.microsoft.com/office/drawing/2014/main" id="{417E158E-7E29-DE98-80BB-8C83EED14166}"/>
                </a:ext>
              </a:extLst>
            </p:cNvPr>
            <p:cNvSpPr/>
            <p:nvPr/>
          </p:nvSpPr>
          <p:spPr>
            <a:xfrm>
              <a:off x="4627148" y="-197518"/>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7" name="Oval 16">
              <a:extLst>
                <a:ext uri="{FF2B5EF4-FFF2-40B4-BE49-F238E27FC236}">
                  <a16:creationId xmlns:a16="http://schemas.microsoft.com/office/drawing/2014/main" id="{773D7979-3EB9-64B8-5E33-FC02FEF993F4}"/>
                </a:ext>
              </a:extLst>
            </p:cNvPr>
            <p:cNvSpPr/>
            <p:nvPr/>
          </p:nvSpPr>
          <p:spPr>
            <a:xfrm>
              <a:off x="6436898" y="904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8" name="Oval 17">
              <a:extLst>
                <a:ext uri="{FF2B5EF4-FFF2-40B4-BE49-F238E27FC236}">
                  <a16:creationId xmlns:a16="http://schemas.microsoft.com/office/drawing/2014/main" id="{5FA2539D-7F8D-439E-B0D2-BAC62399D0E9}"/>
                </a:ext>
              </a:extLst>
            </p:cNvPr>
            <p:cNvSpPr/>
            <p:nvPr/>
          </p:nvSpPr>
          <p:spPr>
            <a:xfrm>
              <a:off x="586539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9" name="Oval 18">
              <a:extLst>
                <a:ext uri="{FF2B5EF4-FFF2-40B4-BE49-F238E27FC236}">
                  <a16:creationId xmlns:a16="http://schemas.microsoft.com/office/drawing/2014/main" id="{CC66BA2A-0F16-7B9C-F8DF-FE69E0C45CFF}"/>
                </a:ext>
              </a:extLst>
            </p:cNvPr>
            <p:cNvSpPr/>
            <p:nvPr/>
          </p:nvSpPr>
          <p:spPr>
            <a:xfrm>
              <a:off x="687504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0" name="Oval 19">
              <a:extLst>
                <a:ext uri="{FF2B5EF4-FFF2-40B4-BE49-F238E27FC236}">
                  <a16:creationId xmlns:a16="http://schemas.microsoft.com/office/drawing/2014/main" id="{E6A159E0-0F66-9FC2-7763-2A3F5B46889E}"/>
                </a:ext>
              </a:extLst>
            </p:cNvPr>
            <p:cNvSpPr/>
            <p:nvPr/>
          </p:nvSpPr>
          <p:spPr>
            <a:xfrm>
              <a:off x="7732298" y="10463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1" name="Oval 20">
              <a:extLst>
                <a:ext uri="{FF2B5EF4-FFF2-40B4-BE49-F238E27FC236}">
                  <a16:creationId xmlns:a16="http://schemas.microsoft.com/office/drawing/2014/main" id="{41B5AF20-8300-E697-7C82-4D971AE69FDB}"/>
                </a:ext>
              </a:extLst>
            </p:cNvPr>
            <p:cNvSpPr/>
            <p:nvPr/>
          </p:nvSpPr>
          <p:spPr>
            <a:xfrm>
              <a:off x="8379998" y="25075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2" name="Oval 21">
              <a:extLst>
                <a:ext uri="{FF2B5EF4-FFF2-40B4-BE49-F238E27FC236}">
                  <a16:creationId xmlns:a16="http://schemas.microsoft.com/office/drawing/2014/main" id="{15BE6604-BACD-1C09-3DDB-781F84186A7C}"/>
                </a:ext>
              </a:extLst>
            </p:cNvPr>
            <p:cNvSpPr/>
            <p:nvPr/>
          </p:nvSpPr>
          <p:spPr>
            <a:xfrm>
              <a:off x="9158798" y="38410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3" name="Oval 22">
              <a:extLst>
                <a:ext uri="{FF2B5EF4-FFF2-40B4-BE49-F238E27FC236}">
                  <a16:creationId xmlns:a16="http://schemas.microsoft.com/office/drawing/2014/main" id="{994EAA34-0B39-8CFB-85A5-5058795F4253}"/>
                </a:ext>
              </a:extLst>
            </p:cNvPr>
            <p:cNvSpPr/>
            <p:nvPr/>
          </p:nvSpPr>
          <p:spPr>
            <a:xfrm>
              <a:off x="9063548" y="17265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4" name="Oval 23">
              <a:extLst>
                <a:ext uri="{FF2B5EF4-FFF2-40B4-BE49-F238E27FC236}">
                  <a16:creationId xmlns:a16="http://schemas.microsoft.com/office/drawing/2014/main" id="{99115D24-A55E-842F-9169-3129E7D6E5D9}"/>
                </a:ext>
              </a:extLst>
            </p:cNvPr>
            <p:cNvSpPr/>
            <p:nvPr/>
          </p:nvSpPr>
          <p:spPr>
            <a:xfrm>
              <a:off x="8775548" y="11057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5" name="Oval 24">
              <a:extLst>
                <a:ext uri="{FF2B5EF4-FFF2-40B4-BE49-F238E27FC236}">
                  <a16:creationId xmlns:a16="http://schemas.microsoft.com/office/drawing/2014/main" id="{0FB25D04-C376-626C-9E61-1A92C11F7099}"/>
                </a:ext>
              </a:extLst>
            </p:cNvPr>
            <p:cNvSpPr/>
            <p:nvPr/>
          </p:nvSpPr>
          <p:spPr>
            <a:xfrm>
              <a:off x="9080348" y="712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6" name="Oval 25">
              <a:extLst>
                <a:ext uri="{FF2B5EF4-FFF2-40B4-BE49-F238E27FC236}">
                  <a16:creationId xmlns:a16="http://schemas.microsoft.com/office/drawing/2014/main" id="{047CD604-3C02-4C4D-C24F-FD0BE978C194}"/>
                </a:ext>
              </a:extLst>
            </p:cNvPr>
            <p:cNvSpPr/>
            <p:nvPr/>
          </p:nvSpPr>
          <p:spPr>
            <a:xfrm>
              <a:off x="8631548" y="249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cxnSp>
          <p:nvCxnSpPr>
            <p:cNvPr id="28" name="Straight Connector 27">
              <a:extLst>
                <a:ext uri="{FF2B5EF4-FFF2-40B4-BE49-F238E27FC236}">
                  <a16:creationId xmlns:a16="http://schemas.microsoft.com/office/drawing/2014/main" id="{16AB4D9B-CA72-F534-5BF0-6A19F7F2EF77}"/>
                </a:ext>
              </a:extLst>
            </p:cNvPr>
            <p:cNvCxnSpPr>
              <a:stCxn id="16" idx="6"/>
              <a:endCxn id="17" idx="2"/>
            </p:cNvCxnSpPr>
            <p:nvPr/>
          </p:nvCxnSpPr>
          <p:spPr>
            <a:xfrm>
              <a:off x="4915148" y="-53518"/>
              <a:ext cx="1563927" cy="38982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F636E4-FC8E-BEF6-E16E-C036E0E119F6}"/>
                </a:ext>
              </a:extLst>
            </p:cNvPr>
            <p:cNvCxnSpPr>
              <a:cxnSpLocks/>
              <a:endCxn id="18" idx="0"/>
            </p:cNvCxnSpPr>
            <p:nvPr/>
          </p:nvCxnSpPr>
          <p:spPr>
            <a:xfrm>
              <a:off x="5946098" y="-95695"/>
              <a:ext cx="63300" cy="52012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C13E31A-5377-3D2F-6B90-57457039A3F1}"/>
                </a:ext>
              </a:extLst>
            </p:cNvPr>
            <p:cNvCxnSpPr>
              <a:cxnSpLocks/>
              <a:stCxn id="17" idx="3"/>
              <a:endCxn id="18" idx="7"/>
            </p:cNvCxnSpPr>
            <p:nvPr/>
          </p:nvCxnSpPr>
          <p:spPr>
            <a:xfrm flipH="1">
              <a:off x="6111221" y="336305"/>
              <a:ext cx="36785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A411A9B-06C5-5E92-C8D7-F9B16A5397F5}"/>
                </a:ext>
              </a:extLst>
            </p:cNvPr>
            <p:cNvCxnSpPr>
              <a:cxnSpLocks/>
              <a:stCxn id="19" idx="1"/>
              <a:endCxn id="17" idx="5"/>
            </p:cNvCxnSpPr>
            <p:nvPr/>
          </p:nvCxnSpPr>
          <p:spPr>
            <a:xfrm flipH="1" flipV="1">
              <a:off x="6682721" y="336305"/>
              <a:ext cx="23450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3357A10-F4EE-5378-1BAB-13F89A312394}"/>
                </a:ext>
              </a:extLst>
            </p:cNvPr>
            <p:cNvCxnSpPr>
              <a:cxnSpLocks/>
              <a:stCxn id="26" idx="2"/>
              <a:endCxn id="19" idx="7"/>
            </p:cNvCxnSpPr>
            <p:nvPr/>
          </p:nvCxnSpPr>
          <p:spPr>
            <a:xfrm flipH="1">
              <a:off x="7120871" y="168932"/>
              <a:ext cx="1510677" cy="29767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E08CF8-26DE-1A20-7169-E6E0751275FD}"/>
                </a:ext>
              </a:extLst>
            </p:cNvPr>
            <p:cNvCxnSpPr>
              <a:cxnSpLocks/>
              <a:stCxn id="19" idx="2"/>
              <a:endCxn id="18" idx="6"/>
            </p:cNvCxnSpPr>
            <p:nvPr/>
          </p:nvCxnSpPr>
          <p:spPr>
            <a:xfrm flipH="1">
              <a:off x="6153398" y="568426"/>
              <a:ext cx="72165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CB09D15-ECC2-C06E-7AB0-BC3300A3A7C3}"/>
                </a:ext>
              </a:extLst>
            </p:cNvPr>
            <p:cNvCxnSpPr>
              <a:cxnSpLocks/>
              <a:stCxn id="20" idx="1"/>
              <a:endCxn id="18" idx="5"/>
            </p:cNvCxnSpPr>
            <p:nvPr/>
          </p:nvCxnSpPr>
          <p:spPr>
            <a:xfrm flipH="1" flipV="1">
              <a:off x="6111221" y="670249"/>
              <a:ext cx="1663254" cy="418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A88880D-BADB-73E7-EAB0-87751F487D1F}"/>
                </a:ext>
              </a:extLst>
            </p:cNvPr>
            <p:cNvCxnSpPr>
              <a:cxnSpLocks/>
              <a:stCxn id="26" idx="2"/>
              <a:endCxn id="20" idx="7"/>
            </p:cNvCxnSpPr>
            <p:nvPr/>
          </p:nvCxnSpPr>
          <p:spPr>
            <a:xfrm flipH="1">
              <a:off x="7978121" y="168932"/>
              <a:ext cx="653427" cy="91961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75F150B-C638-42BC-E1FC-7782602AD1D2}"/>
                </a:ext>
              </a:extLst>
            </p:cNvPr>
            <p:cNvCxnSpPr>
              <a:cxnSpLocks/>
              <a:stCxn id="25" idx="2"/>
              <a:endCxn id="20" idx="6"/>
            </p:cNvCxnSpPr>
            <p:nvPr/>
          </p:nvCxnSpPr>
          <p:spPr>
            <a:xfrm flipH="1">
              <a:off x="8020298" y="856426"/>
              <a:ext cx="1060050" cy="3339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4C4E44D-40D9-FFAA-987D-C3CB0840C2F3}"/>
                </a:ext>
              </a:extLst>
            </p:cNvPr>
            <p:cNvCxnSpPr>
              <a:cxnSpLocks/>
              <a:stCxn id="25" idx="3"/>
              <a:endCxn id="24" idx="7"/>
            </p:cNvCxnSpPr>
            <p:nvPr/>
          </p:nvCxnSpPr>
          <p:spPr>
            <a:xfrm flipH="1">
              <a:off x="9021371" y="958249"/>
              <a:ext cx="101154" cy="1896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F2CC16-C55A-F3E6-7FB0-7933B7307E47}"/>
                </a:ext>
              </a:extLst>
            </p:cNvPr>
            <p:cNvCxnSpPr>
              <a:cxnSpLocks/>
              <a:stCxn id="23" idx="0"/>
              <a:endCxn id="24" idx="5"/>
            </p:cNvCxnSpPr>
            <p:nvPr/>
          </p:nvCxnSpPr>
          <p:spPr>
            <a:xfrm flipH="1" flipV="1">
              <a:off x="9021371" y="1351593"/>
              <a:ext cx="186177" cy="37493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86547A6-C467-ED91-3B57-51847263B5E5}"/>
                </a:ext>
              </a:extLst>
            </p:cNvPr>
            <p:cNvCxnSpPr>
              <a:cxnSpLocks/>
              <a:stCxn id="21" idx="7"/>
              <a:endCxn id="23" idx="3"/>
            </p:cNvCxnSpPr>
            <p:nvPr/>
          </p:nvCxnSpPr>
          <p:spPr>
            <a:xfrm flipV="1">
              <a:off x="8625821" y="1972355"/>
              <a:ext cx="479904" cy="57740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2D5CEAE-C1B1-C9EF-09B5-319A922E2863}"/>
                </a:ext>
              </a:extLst>
            </p:cNvPr>
            <p:cNvCxnSpPr>
              <a:cxnSpLocks/>
              <a:stCxn id="21" idx="0"/>
              <a:endCxn id="20" idx="5"/>
            </p:cNvCxnSpPr>
            <p:nvPr/>
          </p:nvCxnSpPr>
          <p:spPr>
            <a:xfrm flipH="1" flipV="1">
              <a:off x="7978121" y="1292193"/>
              <a:ext cx="545877" cy="121538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303D277-8B16-F595-0D26-CA6C4C4AC5CE}"/>
                </a:ext>
              </a:extLst>
            </p:cNvPr>
            <p:cNvCxnSpPr>
              <a:cxnSpLocks/>
              <a:stCxn id="22" idx="1"/>
              <a:endCxn id="21" idx="5"/>
            </p:cNvCxnSpPr>
            <p:nvPr/>
          </p:nvCxnSpPr>
          <p:spPr>
            <a:xfrm flipH="1" flipV="1">
              <a:off x="8625821" y="2753405"/>
              <a:ext cx="575154" cy="112985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8" name="Rectangle: Rounded Corners 57">
            <a:extLst>
              <a:ext uri="{FF2B5EF4-FFF2-40B4-BE49-F238E27FC236}">
                <a16:creationId xmlns:a16="http://schemas.microsoft.com/office/drawing/2014/main" id="{3EECF641-D975-4D59-A2EF-B690B1CE906F}"/>
              </a:ext>
            </a:extLst>
          </p:cNvPr>
          <p:cNvSpPr/>
          <p:nvPr/>
        </p:nvSpPr>
        <p:spPr>
          <a:xfrm>
            <a:off x="262021" y="170197"/>
            <a:ext cx="8048144"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0D2"/>
                </a:solidFill>
                <a:effectLst/>
                <a:uLnTx/>
                <a:uFillTx/>
                <a:latin typeface="Aptos" panose="020B0004020202020204" pitchFamily="34" charset="0"/>
                <a:ea typeface="+mn-ea"/>
                <a:cs typeface="Microsoft Sans Serif" panose="020B0604020202020204" pitchFamily="34" charset="0"/>
              </a:rPr>
              <a:t>Outlook for Silicon and Commercial Device  </a:t>
            </a:r>
          </a:p>
        </p:txBody>
      </p:sp>
      <p:graphicFrame>
        <p:nvGraphicFramePr>
          <p:cNvPr id="34" name="Diagram 33">
            <a:extLst>
              <a:ext uri="{FF2B5EF4-FFF2-40B4-BE49-F238E27FC236}">
                <a16:creationId xmlns:a16="http://schemas.microsoft.com/office/drawing/2014/main" id="{C4B23BAF-BD34-AB1A-9299-1D967B1D69A2}"/>
              </a:ext>
            </a:extLst>
          </p:cNvPr>
          <p:cNvGraphicFramePr/>
          <p:nvPr/>
        </p:nvGraphicFramePr>
        <p:xfrm>
          <a:off x="284057" y="1111814"/>
          <a:ext cx="851317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5528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EA8B6-8C17-9E2D-7BB6-C0A017470980}"/>
            </a:ext>
          </a:extLst>
        </p:cNvPr>
        <p:cNvGrpSpPr/>
        <p:nvPr/>
      </p:nvGrpSpPr>
      <p:grpSpPr>
        <a:xfrm>
          <a:off x="0" y="0"/>
          <a:ext cx="0" cy="0"/>
          <a:chOff x="0" y="0"/>
          <a:chExt cx="0" cy="0"/>
        </a:xfrm>
      </p:grpSpPr>
      <p:grpSp>
        <p:nvGrpSpPr>
          <p:cNvPr id="75" name="Group 74">
            <a:extLst>
              <a:ext uri="{FF2B5EF4-FFF2-40B4-BE49-F238E27FC236}">
                <a16:creationId xmlns:a16="http://schemas.microsoft.com/office/drawing/2014/main" id="{5DD8CB41-673A-7BFC-20A0-3CF615803FA3}"/>
              </a:ext>
            </a:extLst>
          </p:cNvPr>
          <p:cNvGrpSpPr/>
          <p:nvPr/>
        </p:nvGrpSpPr>
        <p:grpSpPr>
          <a:xfrm>
            <a:off x="6169531" y="-263357"/>
            <a:ext cx="6426200" cy="5768800"/>
            <a:chOff x="4627148" y="-197518"/>
            <a:chExt cx="4819650" cy="4326600"/>
          </a:xfrm>
          <a:solidFill>
            <a:srgbClr val="00A0D2"/>
          </a:solidFill>
        </p:grpSpPr>
        <p:sp>
          <p:nvSpPr>
            <p:cNvPr id="16" name="Oval 15">
              <a:extLst>
                <a:ext uri="{FF2B5EF4-FFF2-40B4-BE49-F238E27FC236}">
                  <a16:creationId xmlns:a16="http://schemas.microsoft.com/office/drawing/2014/main" id="{0CF4F156-7BC1-2482-8BA9-D1900042B31B}"/>
                </a:ext>
              </a:extLst>
            </p:cNvPr>
            <p:cNvSpPr/>
            <p:nvPr/>
          </p:nvSpPr>
          <p:spPr>
            <a:xfrm>
              <a:off x="4627148" y="-197518"/>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7" name="Oval 16">
              <a:extLst>
                <a:ext uri="{FF2B5EF4-FFF2-40B4-BE49-F238E27FC236}">
                  <a16:creationId xmlns:a16="http://schemas.microsoft.com/office/drawing/2014/main" id="{FF3077F6-0EF2-7566-683F-EC416BC38C7A}"/>
                </a:ext>
              </a:extLst>
            </p:cNvPr>
            <p:cNvSpPr/>
            <p:nvPr/>
          </p:nvSpPr>
          <p:spPr>
            <a:xfrm>
              <a:off x="6436898" y="904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8" name="Oval 17">
              <a:extLst>
                <a:ext uri="{FF2B5EF4-FFF2-40B4-BE49-F238E27FC236}">
                  <a16:creationId xmlns:a16="http://schemas.microsoft.com/office/drawing/2014/main" id="{59017768-90C8-78A9-293E-CD87CB832D5E}"/>
                </a:ext>
              </a:extLst>
            </p:cNvPr>
            <p:cNvSpPr/>
            <p:nvPr/>
          </p:nvSpPr>
          <p:spPr>
            <a:xfrm>
              <a:off x="586539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9" name="Oval 18">
              <a:extLst>
                <a:ext uri="{FF2B5EF4-FFF2-40B4-BE49-F238E27FC236}">
                  <a16:creationId xmlns:a16="http://schemas.microsoft.com/office/drawing/2014/main" id="{E1D4CA46-4B6F-ED6A-6389-B25AB65DCB12}"/>
                </a:ext>
              </a:extLst>
            </p:cNvPr>
            <p:cNvSpPr/>
            <p:nvPr/>
          </p:nvSpPr>
          <p:spPr>
            <a:xfrm>
              <a:off x="687504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0" name="Oval 19">
              <a:extLst>
                <a:ext uri="{FF2B5EF4-FFF2-40B4-BE49-F238E27FC236}">
                  <a16:creationId xmlns:a16="http://schemas.microsoft.com/office/drawing/2014/main" id="{75AF55C5-5337-D3F1-FD46-CD0779E34747}"/>
                </a:ext>
              </a:extLst>
            </p:cNvPr>
            <p:cNvSpPr/>
            <p:nvPr/>
          </p:nvSpPr>
          <p:spPr>
            <a:xfrm>
              <a:off x="7732298" y="10463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1" name="Oval 20">
              <a:extLst>
                <a:ext uri="{FF2B5EF4-FFF2-40B4-BE49-F238E27FC236}">
                  <a16:creationId xmlns:a16="http://schemas.microsoft.com/office/drawing/2014/main" id="{921A16B2-605C-FC56-55CE-9B7F9CFE7F16}"/>
                </a:ext>
              </a:extLst>
            </p:cNvPr>
            <p:cNvSpPr/>
            <p:nvPr/>
          </p:nvSpPr>
          <p:spPr>
            <a:xfrm>
              <a:off x="8379998" y="25075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2" name="Oval 21">
              <a:extLst>
                <a:ext uri="{FF2B5EF4-FFF2-40B4-BE49-F238E27FC236}">
                  <a16:creationId xmlns:a16="http://schemas.microsoft.com/office/drawing/2014/main" id="{280195FF-9AA6-5695-36A1-390BE25C9B8F}"/>
                </a:ext>
              </a:extLst>
            </p:cNvPr>
            <p:cNvSpPr/>
            <p:nvPr/>
          </p:nvSpPr>
          <p:spPr>
            <a:xfrm>
              <a:off x="9158798" y="38410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3" name="Oval 22">
              <a:extLst>
                <a:ext uri="{FF2B5EF4-FFF2-40B4-BE49-F238E27FC236}">
                  <a16:creationId xmlns:a16="http://schemas.microsoft.com/office/drawing/2014/main" id="{7D3AFACD-1958-17AB-20A3-A9FDB4874A57}"/>
                </a:ext>
              </a:extLst>
            </p:cNvPr>
            <p:cNvSpPr/>
            <p:nvPr/>
          </p:nvSpPr>
          <p:spPr>
            <a:xfrm>
              <a:off x="9063548" y="17265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4" name="Oval 23">
              <a:extLst>
                <a:ext uri="{FF2B5EF4-FFF2-40B4-BE49-F238E27FC236}">
                  <a16:creationId xmlns:a16="http://schemas.microsoft.com/office/drawing/2014/main" id="{AC42CABF-7870-CD4D-1871-980B473E70D2}"/>
                </a:ext>
              </a:extLst>
            </p:cNvPr>
            <p:cNvSpPr/>
            <p:nvPr/>
          </p:nvSpPr>
          <p:spPr>
            <a:xfrm>
              <a:off x="8775548" y="11057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5" name="Oval 24">
              <a:extLst>
                <a:ext uri="{FF2B5EF4-FFF2-40B4-BE49-F238E27FC236}">
                  <a16:creationId xmlns:a16="http://schemas.microsoft.com/office/drawing/2014/main" id="{B64435E9-7D3F-DAF3-6DE5-C045BDF629C3}"/>
                </a:ext>
              </a:extLst>
            </p:cNvPr>
            <p:cNvSpPr/>
            <p:nvPr/>
          </p:nvSpPr>
          <p:spPr>
            <a:xfrm>
              <a:off x="9080348" y="712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26" name="Oval 25">
              <a:extLst>
                <a:ext uri="{FF2B5EF4-FFF2-40B4-BE49-F238E27FC236}">
                  <a16:creationId xmlns:a16="http://schemas.microsoft.com/office/drawing/2014/main" id="{9925C66D-BB63-11DB-2E59-8D32647ED8F3}"/>
                </a:ext>
              </a:extLst>
            </p:cNvPr>
            <p:cNvSpPr/>
            <p:nvPr/>
          </p:nvSpPr>
          <p:spPr>
            <a:xfrm>
              <a:off x="8631548" y="249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cxnSp>
          <p:nvCxnSpPr>
            <p:cNvPr id="28" name="Straight Connector 27">
              <a:extLst>
                <a:ext uri="{FF2B5EF4-FFF2-40B4-BE49-F238E27FC236}">
                  <a16:creationId xmlns:a16="http://schemas.microsoft.com/office/drawing/2014/main" id="{FBFC79D7-AD43-64C2-2BA2-27B427B60656}"/>
                </a:ext>
              </a:extLst>
            </p:cNvPr>
            <p:cNvCxnSpPr>
              <a:stCxn id="16" idx="6"/>
              <a:endCxn id="17" idx="2"/>
            </p:cNvCxnSpPr>
            <p:nvPr/>
          </p:nvCxnSpPr>
          <p:spPr>
            <a:xfrm>
              <a:off x="4915148" y="-53518"/>
              <a:ext cx="1563927" cy="38982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41B788-60F7-8976-C13E-E6BF4AAD2E82}"/>
                </a:ext>
              </a:extLst>
            </p:cNvPr>
            <p:cNvCxnSpPr>
              <a:cxnSpLocks/>
              <a:endCxn id="18" idx="0"/>
            </p:cNvCxnSpPr>
            <p:nvPr/>
          </p:nvCxnSpPr>
          <p:spPr>
            <a:xfrm>
              <a:off x="5946098" y="-95695"/>
              <a:ext cx="63300" cy="52012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8AA6C4-EDF6-E45F-C81E-32D9A43B851A}"/>
                </a:ext>
              </a:extLst>
            </p:cNvPr>
            <p:cNvCxnSpPr>
              <a:cxnSpLocks/>
              <a:stCxn id="17" idx="3"/>
              <a:endCxn id="18" idx="7"/>
            </p:cNvCxnSpPr>
            <p:nvPr/>
          </p:nvCxnSpPr>
          <p:spPr>
            <a:xfrm flipH="1">
              <a:off x="6111221" y="336305"/>
              <a:ext cx="36785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23FC29-F6E8-3A5B-551B-E004FA2A2F20}"/>
                </a:ext>
              </a:extLst>
            </p:cNvPr>
            <p:cNvCxnSpPr>
              <a:cxnSpLocks/>
              <a:stCxn id="19" idx="1"/>
              <a:endCxn id="17" idx="5"/>
            </p:cNvCxnSpPr>
            <p:nvPr/>
          </p:nvCxnSpPr>
          <p:spPr>
            <a:xfrm flipH="1" flipV="1">
              <a:off x="6682721" y="336305"/>
              <a:ext cx="23450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8592A49-CBEC-C297-EE04-6FB288331468}"/>
                </a:ext>
              </a:extLst>
            </p:cNvPr>
            <p:cNvCxnSpPr>
              <a:cxnSpLocks/>
              <a:stCxn id="26" idx="2"/>
              <a:endCxn id="19" idx="7"/>
            </p:cNvCxnSpPr>
            <p:nvPr/>
          </p:nvCxnSpPr>
          <p:spPr>
            <a:xfrm flipH="1">
              <a:off x="7120871" y="168932"/>
              <a:ext cx="1510677" cy="29767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1B8FB81-92BE-158A-1223-AB2538CDEB8B}"/>
                </a:ext>
              </a:extLst>
            </p:cNvPr>
            <p:cNvCxnSpPr>
              <a:cxnSpLocks/>
              <a:stCxn id="19" idx="2"/>
              <a:endCxn id="18" idx="6"/>
            </p:cNvCxnSpPr>
            <p:nvPr/>
          </p:nvCxnSpPr>
          <p:spPr>
            <a:xfrm flipH="1">
              <a:off x="6153398" y="568426"/>
              <a:ext cx="72165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C40CA7-0C89-FDFD-1BFE-441EF415602E}"/>
                </a:ext>
              </a:extLst>
            </p:cNvPr>
            <p:cNvCxnSpPr>
              <a:cxnSpLocks/>
              <a:stCxn id="20" idx="1"/>
              <a:endCxn id="18" idx="5"/>
            </p:cNvCxnSpPr>
            <p:nvPr/>
          </p:nvCxnSpPr>
          <p:spPr>
            <a:xfrm flipH="1" flipV="1">
              <a:off x="6111221" y="670249"/>
              <a:ext cx="1663254" cy="418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84BDF9-28B4-E9C0-A2FB-C8C25638ACC0}"/>
                </a:ext>
              </a:extLst>
            </p:cNvPr>
            <p:cNvCxnSpPr>
              <a:cxnSpLocks/>
              <a:stCxn id="26" idx="2"/>
              <a:endCxn id="20" idx="7"/>
            </p:cNvCxnSpPr>
            <p:nvPr/>
          </p:nvCxnSpPr>
          <p:spPr>
            <a:xfrm flipH="1">
              <a:off x="7978121" y="168932"/>
              <a:ext cx="653427" cy="91961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9F6A0C5-842C-A632-4BD9-521082B5376D}"/>
                </a:ext>
              </a:extLst>
            </p:cNvPr>
            <p:cNvCxnSpPr>
              <a:cxnSpLocks/>
              <a:stCxn id="25" idx="2"/>
              <a:endCxn id="20" idx="6"/>
            </p:cNvCxnSpPr>
            <p:nvPr/>
          </p:nvCxnSpPr>
          <p:spPr>
            <a:xfrm flipH="1">
              <a:off x="8020298" y="856426"/>
              <a:ext cx="1060050" cy="3339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C4B250C-B546-EC17-DF90-B2F552FFA4C0}"/>
                </a:ext>
              </a:extLst>
            </p:cNvPr>
            <p:cNvCxnSpPr>
              <a:cxnSpLocks/>
              <a:stCxn id="25" idx="3"/>
              <a:endCxn id="24" idx="7"/>
            </p:cNvCxnSpPr>
            <p:nvPr/>
          </p:nvCxnSpPr>
          <p:spPr>
            <a:xfrm flipH="1">
              <a:off x="9021371" y="958249"/>
              <a:ext cx="101154" cy="1896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F2FFB67-B8C8-6C08-10BB-561EE05277BB}"/>
                </a:ext>
              </a:extLst>
            </p:cNvPr>
            <p:cNvCxnSpPr>
              <a:cxnSpLocks/>
              <a:stCxn id="23" idx="0"/>
              <a:endCxn id="24" idx="5"/>
            </p:cNvCxnSpPr>
            <p:nvPr/>
          </p:nvCxnSpPr>
          <p:spPr>
            <a:xfrm flipH="1" flipV="1">
              <a:off x="9021371" y="1351593"/>
              <a:ext cx="186177" cy="37493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4CE57E4-AB16-7D02-79E3-442CA787CBFC}"/>
                </a:ext>
              </a:extLst>
            </p:cNvPr>
            <p:cNvCxnSpPr>
              <a:cxnSpLocks/>
              <a:stCxn id="21" idx="7"/>
              <a:endCxn id="23" idx="3"/>
            </p:cNvCxnSpPr>
            <p:nvPr/>
          </p:nvCxnSpPr>
          <p:spPr>
            <a:xfrm flipV="1">
              <a:off x="8625821" y="1972355"/>
              <a:ext cx="479904" cy="57740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9D6134C-8F8E-0D08-DD1A-F918848BED1D}"/>
                </a:ext>
              </a:extLst>
            </p:cNvPr>
            <p:cNvCxnSpPr>
              <a:cxnSpLocks/>
              <a:stCxn id="21" idx="0"/>
              <a:endCxn id="20" idx="5"/>
            </p:cNvCxnSpPr>
            <p:nvPr/>
          </p:nvCxnSpPr>
          <p:spPr>
            <a:xfrm flipH="1" flipV="1">
              <a:off x="7978121" y="1292193"/>
              <a:ext cx="545877" cy="121538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F2AC754-E7FF-86BB-FC7B-D2D36738F972}"/>
                </a:ext>
              </a:extLst>
            </p:cNvPr>
            <p:cNvCxnSpPr>
              <a:cxnSpLocks/>
              <a:stCxn id="22" idx="1"/>
              <a:endCxn id="21" idx="5"/>
            </p:cNvCxnSpPr>
            <p:nvPr/>
          </p:nvCxnSpPr>
          <p:spPr>
            <a:xfrm flipH="1" flipV="1">
              <a:off x="8625821" y="2753405"/>
              <a:ext cx="575154" cy="112985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9CEE9A6C-0023-24F8-CEB7-B8BD34F3180C}"/>
              </a:ext>
            </a:extLst>
          </p:cNvPr>
          <p:cNvGrpSpPr/>
          <p:nvPr/>
        </p:nvGrpSpPr>
        <p:grpSpPr>
          <a:xfrm rot="10800000">
            <a:off x="-664407" y="1666360"/>
            <a:ext cx="6426200" cy="5768800"/>
            <a:chOff x="4627148" y="-197518"/>
            <a:chExt cx="4819650" cy="4326600"/>
          </a:xfrm>
          <a:solidFill>
            <a:srgbClr val="E40520"/>
          </a:solidFill>
        </p:grpSpPr>
        <p:sp>
          <p:nvSpPr>
            <p:cNvPr id="129" name="Oval 128">
              <a:extLst>
                <a:ext uri="{FF2B5EF4-FFF2-40B4-BE49-F238E27FC236}">
                  <a16:creationId xmlns:a16="http://schemas.microsoft.com/office/drawing/2014/main" id="{4F20F434-E680-F6D2-C980-823500540610}"/>
                </a:ext>
              </a:extLst>
            </p:cNvPr>
            <p:cNvSpPr/>
            <p:nvPr/>
          </p:nvSpPr>
          <p:spPr>
            <a:xfrm>
              <a:off x="4627148" y="-197518"/>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0" name="Oval 129">
              <a:extLst>
                <a:ext uri="{FF2B5EF4-FFF2-40B4-BE49-F238E27FC236}">
                  <a16:creationId xmlns:a16="http://schemas.microsoft.com/office/drawing/2014/main" id="{BE8BC63F-F611-1675-A531-604259C6E83F}"/>
                </a:ext>
              </a:extLst>
            </p:cNvPr>
            <p:cNvSpPr/>
            <p:nvPr/>
          </p:nvSpPr>
          <p:spPr>
            <a:xfrm>
              <a:off x="6436898" y="904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1" name="Oval 130">
              <a:extLst>
                <a:ext uri="{FF2B5EF4-FFF2-40B4-BE49-F238E27FC236}">
                  <a16:creationId xmlns:a16="http://schemas.microsoft.com/office/drawing/2014/main" id="{B4D7A793-3AD0-11E6-D5DB-8079A27DAA8F}"/>
                </a:ext>
              </a:extLst>
            </p:cNvPr>
            <p:cNvSpPr/>
            <p:nvPr/>
          </p:nvSpPr>
          <p:spPr>
            <a:xfrm>
              <a:off x="586539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2" name="Oval 131">
              <a:extLst>
                <a:ext uri="{FF2B5EF4-FFF2-40B4-BE49-F238E27FC236}">
                  <a16:creationId xmlns:a16="http://schemas.microsoft.com/office/drawing/2014/main" id="{3CEE5081-5441-B27F-726A-71DAEB667D82}"/>
                </a:ext>
              </a:extLst>
            </p:cNvPr>
            <p:cNvSpPr/>
            <p:nvPr/>
          </p:nvSpPr>
          <p:spPr>
            <a:xfrm>
              <a:off x="6875048" y="424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3" name="Oval 132">
              <a:extLst>
                <a:ext uri="{FF2B5EF4-FFF2-40B4-BE49-F238E27FC236}">
                  <a16:creationId xmlns:a16="http://schemas.microsoft.com/office/drawing/2014/main" id="{2192C5B9-8431-C97B-AA10-5EB32D04334D}"/>
                </a:ext>
              </a:extLst>
            </p:cNvPr>
            <p:cNvSpPr/>
            <p:nvPr/>
          </p:nvSpPr>
          <p:spPr>
            <a:xfrm>
              <a:off x="7732298" y="10463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4" name="Oval 133">
              <a:extLst>
                <a:ext uri="{FF2B5EF4-FFF2-40B4-BE49-F238E27FC236}">
                  <a16:creationId xmlns:a16="http://schemas.microsoft.com/office/drawing/2014/main" id="{1FCD614D-3534-3059-D39E-46F5D1E368AA}"/>
                </a:ext>
              </a:extLst>
            </p:cNvPr>
            <p:cNvSpPr/>
            <p:nvPr/>
          </p:nvSpPr>
          <p:spPr>
            <a:xfrm>
              <a:off x="8379998" y="25075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5" name="Oval 134">
              <a:extLst>
                <a:ext uri="{FF2B5EF4-FFF2-40B4-BE49-F238E27FC236}">
                  <a16:creationId xmlns:a16="http://schemas.microsoft.com/office/drawing/2014/main" id="{67779CAC-F2B9-4579-525C-61D201907DC1}"/>
                </a:ext>
              </a:extLst>
            </p:cNvPr>
            <p:cNvSpPr/>
            <p:nvPr/>
          </p:nvSpPr>
          <p:spPr>
            <a:xfrm>
              <a:off x="9158798" y="384108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6" name="Oval 135">
              <a:extLst>
                <a:ext uri="{FF2B5EF4-FFF2-40B4-BE49-F238E27FC236}">
                  <a16:creationId xmlns:a16="http://schemas.microsoft.com/office/drawing/2014/main" id="{B8356081-C804-044C-D4E7-7A3E3CAE0C43}"/>
                </a:ext>
              </a:extLst>
            </p:cNvPr>
            <p:cNvSpPr/>
            <p:nvPr/>
          </p:nvSpPr>
          <p:spPr>
            <a:xfrm>
              <a:off x="9063548" y="17265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7" name="Oval 136">
              <a:extLst>
                <a:ext uri="{FF2B5EF4-FFF2-40B4-BE49-F238E27FC236}">
                  <a16:creationId xmlns:a16="http://schemas.microsoft.com/office/drawing/2014/main" id="{8F48AED6-75C8-46EF-A7F9-B942EFB46DB7}"/>
                </a:ext>
              </a:extLst>
            </p:cNvPr>
            <p:cNvSpPr/>
            <p:nvPr/>
          </p:nvSpPr>
          <p:spPr>
            <a:xfrm>
              <a:off x="8775548" y="1105770"/>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8" name="Oval 137">
              <a:extLst>
                <a:ext uri="{FF2B5EF4-FFF2-40B4-BE49-F238E27FC236}">
                  <a16:creationId xmlns:a16="http://schemas.microsoft.com/office/drawing/2014/main" id="{51545590-3736-AFBE-FDAA-2E2E7016B35E}"/>
                </a:ext>
              </a:extLst>
            </p:cNvPr>
            <p:cNvSpPr/>
            <p:nvPr/>
          </p:nvSpPr>
          <p:spPr>
            <a:xfrm>
              <a:off x="9080348" y="712426"/>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sp>
          <p:nvSpPr>
            <p:cNvPr id="139" name="Oval 138">
              <a:extLst>
                <a:ext uri="{FF2B5EF4-FFF2-40B4-BE49-F238E27FC236}">
                  <a16:creationId xmlns:a16="http://schemas.microsoft.com/office/drawing/2014/main" id="{397C83C7-6473-E8BB-7BD4-C96E6C39B84A}"/>
                </a:ext>
              </a:extLst>
            </p:cNvPr>
            <p:cNvSpPr/>
            <p:nvPr/>
          </p:nvSpPr>
          <p:spPr>
            <a:xfrm>
              <a:off x="8631548" y="24932"/>
              <a:ext cx="288000" cy="2880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A0D2"/>
                </a:solidFill>
                <a:effectLst/>
                <a:uLnTx/>
                <a:uFillTx/>
                <a:latin typeface="Poppins"/>
                <a:ea typeface="+mn-ea"/>
                <a:cs typeface="+mn-cs"/>
              </a:endParaRPr>
            </a:p>
          </p:txBody>
        </p:sp>
        <p:cxnSp>
          <p:nvCxnSpPr>
            <p:cNvPr id="140" name="Straight Connector 139">
              <a:extLst>
                <a:ext uri="{FF2B5EF4-FFF2-40B4-BE49-F238E27FC236}">
                  <a16:creationId xmlns:a16="http://schemas.microsoft.com/office/drawing/2014/main" id="{65EF9B2E-3000-795F-F55A-964D435C4486}"/>
                </a:ext>
              </a:extLst>
            </p:cNvPr>
            <p:cNvCxnSpPr>
              <a:stCxn id="129" idx="6"/>
              <a:endCxn id="130" idx="2"/>
            </p:cNvCxnSpPr>
            <p:nvPr/>
          </p:nvCxnSpPr>
          <p:spPr>
            <a:xfrm>
              <a:off x="4915148" y="-53518"/>
              <a:ext cx="1563927" cy="38982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DD51232-5A4D-A6A5-74AC-EEA7ECAD3F07}"/>
                </a:ext>
              </a:extLst>
            </p:cNvPr>
            <p:cNvCxnSpPr>
              <a:cxnSpLocks/>
              <a:endCxn id="131" idx="0"/>
            </p:cNvCxnSpPr>
            <p:nvPr/>
          </p:nvCxnSpPr>
          <p:spPr>
            <a:xfrm>
              <a:off x="5946098" y="-95695"/>
              <a:ext cx="63300" cy="52012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E023DAB-25FE-9E8E-F857-D57C685BB40F}"/>
                </a:ext>
              </a:extLst>
            </p:cNvPr>
            <p:cNvCxnSpPr>
              <a:cxnSpLocks/>
              <a:stCxn id="130" idx="3"/>
              <a:endCxn id="131" idx="7"/>
            </p:cNvCxnSpPr>
            <p:nvPr/>
          </p:nvCxnSpPr>
          <p:spPr>
            <a:xfrm flipH="1">
              <a:off x="6111221" y="336305"/>
              <a:ext cx="36785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6635A5D-EF29-D144-6B51-EE347A87A6BA}"/>
                </a:ext>
              </a:extLst>
            </p:cNvPr>
            <p:cNvCxnSpPr>
              <a:cxnSpLocks/>
              <a:stCxn id="132" idx="1"/>
              <a:endCxn id="130" idx="5"/>
            </p:cNvCxnSpPr>
            <p:nvPr/>
          </p:nvCxnSpPr>
          <p:spPr>
            <a:xfrm flipH="1" flipV="1">
              <a:off x="6682721" y="336305"/>
              <a:ext cx="234504" cy="130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55852FA-FBF5-EC7F-9AD2-96901C815990}"/>
                </a:ext>
              </a:extLst>
            </p:cNvPr>
            <p:cNvCxnSpPr>
              <a:cxnSpLocks/>
              <a:stCxn id="139" idx="2"/>
              <a:endCxn id="132" idx="7"/>
            </p:cNvCxnSpPr>
            <p:nvPr/>
          </p:nvCxnSpPr>
          <p:spPr>
            <a:xfrm flipH="1">
              <a:off x="7120871" y="168932"/>
              <a:ext cx="1510677" cy="29767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F0665DD-BA2C-4772-6AC6-7CC99A87F658}"/>
                </a:ext>
              </a:extLst>
            </p:cNvPr>
            <p:cNvCxnSpPr>
              <a:cxnSpLocks/>
              <a:stCxn id="132" idx="2"/>
              <a:endCxn id="131" idx="6"/>
            </p:cNvCxnSpPr>
            <p:nvPr/>
          </p:nvCxnSpPr>
          <p:spPr>
            <a:xfrm flipH="1">
              <a:off x="6153398" y="568426"/>
              <a:ext cx="72165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EBED168-4307-134E-9808-AE638930CBFE}"/>
                </a:ext>
              </a:extLst>
            </p:cNvPr>
            <p:cNvCxnSpPr>
              <a:cxnSpLocks/>
              <a:stCxn id="133" idx="1"/>
              <a:endCxn id="131" idx="5"/>
            </p:cNvCxnSpPr>
            <p:nvPr/>
          </p:nvCxnSpPr>
          <p:spPr>
            <a:xfrm flipH="1" flipV="1">
              <a:off x="6111221" y="670249"/>
              <a:ext cx="1663254" cy="4182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1E5B6315-7817-5EBC-7E75-19A917112823}"/>
                </a:ext>
              </a:extLst>
            </p:cNvPr>
            <p:cNvCxnSpPr>
              <a:cxnSpLocks/>
              <a:stCxn id="139" idx="2"/>
              <a:endCxn id="133" idx="7"/>
            </p:cNvCxnSpPr>
            <p:nvPr/>
          </p:nvCxnSpPr>
          <p:spPr>
            <a:xfrm flipH="1">
              <a:off x="7978121" y="168932"/>
              <a:ext cx="653427" cy="91961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61405701-7FE6-EFE4-6156-7CA25FD57F19}"/>
                </a:ext>
              </a:extLst>
            </p:cNvPr>
            <p:cNvCxnSpPr>
              <a:cxnSpLocks/>
              <a:stCxn id="138" idx="2"/>
              <a:endCxn id="133" idx="6"/>
            </p:cNvCxnSpPr>
            <p:nvPr/>
          </p:nvCxnSpPr>
          <p:spPr>
            <a:xfrm flipH="1">
              <a:off x="8020298" y="856426"/>
              <a:ext cx="1060050" cy="3339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A930941-3230-579F-745B-7DF9A761F214}"/>
                </a:ext>
              </a:extLst>
            </p:cNvPr>
            <p:cNvCxnSpPr>
              <a:cxnSpLocks/>
              <a:stCxn id="138" idx="3"/>
              <a:endCxn id="137" idx="7"/>
            </p:cNvCxnSpPr>
            <p:nvPr/>
          </p:nvCxnSpPr>
          <p:spPr>
            <a:xfrm flipH="1">
              <a:off x="9021371" y="958249"/>
              <a:ext cx="101154" cy="1896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4B96E54-709E-BE35-EB85-211268204984}"/>
                </a:ext>
              </a:extLst>
            </p:cNvPr>
            <p:cNvCxnSpPr>
              <a:cxnSpLocks/>
              <a:stCxn id="136" idx="0"/>
              <a:endCxn id="137" idx="5"/>
            </p:cNvCxnSpPr>
            <p:nvPr/>
          </p:nvCxnSpPr>
          <p:spPr>
            <a:xfrm flipH="1" flipV="1">
              <a:off x="9021371" y="1351593"/>
              <a:ext cx="186177" cy="37493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F9DE88B-9FCE-38BE-A45D-EAD1F069EC42}"/>
                </a:ext>
              </a:extLst>
            </p:cNvPr>
            <p:cNvCxnSpPr>
              <a:cxnSpLocks/>
              <a:stCxn id="134" idx="7"/>
              <a:endCxn id="136" idx="3"/>
            </p:cNvCxnSpPr>
            <p:nvPr/>
          </p:nvCxnSpPr>
          <p:spPr>
            <a:xfrm flipV="1">
              <a:off x="8625821" y="1972355"/>
              <a:ext cx="479904" cy="57740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86460D7-51CC-AB6B-7573-E12F46AA3FDD}"/>
                </a:ext>
              </a:extLst>
            </p:cNvPr>
            <p:cNvCxnSpPr>
              <a:cxnSpLocks/>
              <a:stCxn id="134" idx="0"/>
              <a:endCxn id="133" idx="5"/>
            </p:cNvCxnSpPr>
            <p:nvPr/>
          </p:nvCxnSpPr>
          <p:spPr>
            <a:xfrm flipH="1" flipV="1">
              <a:off x="7978121" y="1292193"/>
              <a:ext cx="545877" cy="121538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D27E071-011F-A4DD-DDF8-42A247F5F8B5}"/>
                </a:ext>
              </a:extLst>
            </p:cNvPr>
            <p:cNvCxnSpPr>
              <a:cxnSpLocks/>
              <a:stCxn id="135" idx="1"/>
              <a:endCxn id="134" idx="5"/>
            </p:cNvCxnSpPr>
            <p:nvPr/>
          </p:nvCxnSpPr>
          <p:spPr>
            <a:xfrm flipH="1" flipV="1">
              <a:off x="8625821" y="2753405"/>
              <a:ext cx="575154" cy="112985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9" name="Title 7">
            <a:extLst>
              <a:ext uri="{FF2B5EF4-FFF2-40B4-BE49-F238E27FC236}">
                <a16:creationId xmlns:a16="http://schemas.microsoft.com/office/drawing/2014/main" id="{B04E15DD-EB84-C09E-1A63-62A5F5F037B5}"/>
              </a:ext>
            </a:extLst>
          </p:cNvPr>
          <p:cNvSpPr txBox="1">
            <a:spLocks/>
          </p:cNvSpPr>
          <p:nvPr/>
        </p:nvSpPr>
        <p:spPr>
          <a:xfrm>
            <a:off x="3412634" y="588230"/>
            <a:ext cx="4607443" cy="2172134"/>
          </a:xfrm>
          <a:prstGeom prst="rect">
            <a:avLst/>
          </a:prstGeom>
          <a:noFill/>
          <a:ln w="19050">
            <a:noFill/>
            <a:prstDash val="dash"/>
          </a:ln>
        </p:spPr>
        <p:txBody>
          <a:bodyPr anchor="ctr">
            <a:normAutofit/>
          </a:bodyPr>
          <a:lstStyle>
            <a:lvl1pPr algn="l" defTabSz="914377" rtl="0" eaLnBrk="1" latinLnBrk="0" hangingPunct="1">
              <a:lnSpc>
                <a:spcPct val="90000"/>
              </a:lnSpc>
              <a:spcBef>
                <a:spcPct val="0"/>
              </a:spcBef>
              <a:buNone/>
              <a:defRPr sz="3600" b="1" kern="1200" spc="-60" baseline="0">
                <a:solidFill>
                  <a:srgbClr val="15C0F2"/>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60" normalizeH="0" baseline="0" noProof="0" dirty="0">
                <a:ln>
                  <a:noFill/>
                </a:ln>
                <a:solidFill>
                  <a:srgbClr val="15C0F2"/>
                </a:solidFill>
                <a:effectLst/>
                <a:uLnTx/>
                <a:uFillTx/>
                <a:latin typeface="Poppins SemiBold"/>
                <a:ea typeface="+mj-ea"/>
                <a:cs typeface="+mj-cs"/>
              </a:rPr>
              <a:t>Frederico Siqueira</a:t>
            </a:r>
            <a:br>
              <a:rPr kumimoji="0" lang="en-US" sz="3600" b="0" i="0" u="none" strike="noStrike" kern="1200" cap="none" spc="-60" normalizeH="0" baseline="0" noProof="0" dirty="0">
                <a:ln>
                  <a:noFill/>
                </a:ln>
                <a:solidFill>
                  <a:srgbClr val="15C0F2"/>
                </a:solidFill>
                <a:effectLst/>
                <a:uLnTx/>
                <a:uFillTx/>
                <a:latin typeface="Poppins SemiBold"/>
                <a:ea typeface="+mj-ea"/>
                <a:cs typeface="+mj-cs"/>
              </a:rPr>
            </a:br>
            <a:r>
              <a:rPr kumimoji="0" lang="en-US" sz="1800" b="0" i="0" u="none" strike="noStrike" kern="1200" cap="none" spc="-60" normalizeH="0" baseline="0" noProof="0" dirty="0">
                <a:ln>
                  <a:noFill/>
                </a:ln>
                <a:solidFill>
                  <a:srgbClr val="15C0F2"/>
                </a:solidFill>
                <a:effectLst/>
                <a:uLnTx/>
                <a:uFillTx/>
                <a:latin typeface="Poppins SemiBold"/>
                <a:ea typeface="+mj-ea"/>
                <a:cs typeface="+mj-cs"/>
              </a:rPr>
              <a:t>(Minister of Communications of Brazil)</a:t>
            </a:r>
            <a:endParaRPr kumimoji="0" lang="en-US" sz="4100" b="1" i="0" u="none" strike="noStrike" kern="1200" cap="none" spc="-60" normalizeH="0" baseline="0" noProof="0" dirty="0">
              <a:ln>
                <a:noFill/>
              </a:ln>
              <a:solidFill>
                <a:srgbClr val="00B0F0"/>
              </a:solidFill>
              <a:effectLst/>
              <a:uLnTx/>
              <a:uFillTx/>
              <a:latin typeface="Poppins SemiBold"/>
              <a:ea typeface="+mj-ea"/>
              <a:cs typeface="+mj-cs"/>
            </a:endParaRPr>
          </a:p>
        </p:txBody>
      </p:sp>
      <p:pic>
        <p:nvPicPr>
          <p:cNvPr id="2" name="Picture 2" descr="Profile photo of Wilson Wellisch">
            <a:extLst>
              <a:ext uri="{FF2B5EF4-FFF2-40B4-BE49-F238E27FC236}">
                <a16:creationId xmlns:a16="http://schemas.microsoft.com/office/drawing/2014/main" id="{F705E001-1F49-AC4C-21F0-EBBC0FC7F6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3191" y="3309851"/>
            <a:ext cx="1802956" cy="18029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undefined">
            <a:extLst>
              <a:ext uri="{FF2B5EF4-FFF2-40B4-BE49-F238E27FC236}">
                <a16:creationId xmlns:a16="http://schemas.microsoft.com/office/drawing/2014/main" id="{B7E82FB0-6CCB-FC8E-D537-669BE7DB8C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7593" y="421538"/>
            <a:ext cx="1940617" cy="25055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Brazil - Wikipedia">
            <a:extLst>
              <a:ext uri="{FF2B5EF4-FFF2-40B4-BE49-F238E27FC236}">
                <a16:creationId xmlns:a16="http://schemas.microsoft.com/office/drawing/2014/main" id="{E35585AC-5D7C-5632-1807-941A19C53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2081" y="4846470"/>
            <a:ext cx="2381250" cy="16668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7">
            <a:extLst>
              <a:ext uri="{FF2B5EF4-FFF2-40B4-BE49-F238E27FC236}">
                <a16:creationId xmlns:a16="http://schemas.microsoft.com/office/drawing/2014/main" id="{C8A3461A-E264-B0F0-2AEF-3CE3AA06DFE6}"/>
              </a:ext>
            </a:extLst>
          </p:cNvPr>
          <p:cNvSpPr txBox="1">
            <a:spLocks/>
          </p:cNvSpPr>
          <p:nvPr/>
        </p:nvSpPr>
        <p:spPr>
          <a:xfrm>
            <a:off x="3453911" y="3289144"/>
            <a:ext cx="4607443" cy="1844370"/>
          </a:xfrm>
          <a:prstGeom prst="rect">
            <a:avLst/>
          </a:prstGeom>
          <a:noFill/>
          <a:ln w="19050">
            <a:noFill/>
            <a:prstDash val="dash"/>
          </a:ln>
        </p:spPr>
        <p:txBody>
          <a:bodyPr anchor="ctr">
            <a:normAutofit/>
          </a:bodyPr>
          <a:lstStyle>
            <a:lvl1pPr algn="l" defTabSz="914377" rtl="0" eaLnBrk="1" latinLnBrk="0" hangingPunct="1">
              <a:lnSpc>
                <a:spcPct val="90000"/>
              </a:lnSpc>
              <a:spcBef>
                <a:spcPct val="0"/>
              </a:spcBef>
              <a:buNone/>
              <a:defRPr sz="3600" b="1" kern="1200" spc="-60" baseline="0">
                <a:solidFill>
                  <a:srgbClr val="15C0F2"/>
                </a:solidFill>
                <a:latin typeface="+mj-lt"/>
                <a:ea typeface="+mj-ea"/>
                <a:cs typeface="+mj-cs"/>
              </a:defRPr>
            </a:lvl1pPr>
          </a:lstStyle>
          <a:p>
            <a:pPr marL="0" marR="0" lvl="0" indent="0" algn="l" defTabSz="914377" rtl="0" eaLnBrk="1" fontAlgn="ctr" latinLnBrk="0" hangingPunct="1">
              <a:lnSpc>
                <a:spcPct val="90000"/>
              </a:lnSpc>
              <a:spcBef>
                <a:spcPct val="0"/>
              </a:spcBef>
              <a:spcAft>
                <a:spcPts val="0"/>
              </a:spcAft>
              <a:buClrTx/>
              <a:buSzTx/>
              <a:buFontTx/>
              <a:buNone/>
              <a:tabLst/>
              <a:defRPr/>
            </a:pPr>
            <a:r>
              <a:rPr kumimoji="0" lang="en-US" sz="3600" b="1" i="0" u="none" strike="noStrike" kern="1200" cap="none" spc="-60" normalizeH="0" baseline="0" noProof="0" dirty="0">
                <a:ln>
                  <a:noFill/>
                </a:ln>
                <a:solidFill>
                  <a:srgbClr val="15C0F2"/>
                </a:solidFill>
                <a:effectLst/>
                <a:uLnTx/>
                <a:uFillTx/>
                <a:latin typeface="Poppins SemiBold"/>
                <a:ea typeface="+mj-ea"/>
                <a:cs typeface="+mj-cs"/>
              </a:rPr>
              <a:t>Wilson Wellisch</a:t>
            </a:r>
            <a:br>
              <a:rPr kumimoji="0" lang="en-US" sz="3600" b="1" i="0" u="none" strike="noStrike" kern="1200" cap="none" spc="-60" normalizeH="0" baseline="0" noProof="0" dirty="0">
                <a:ln>
                  <a:noFill/>
                </a:ln>
                <a:solidFill>
                  <a:srgbClr val="15C0F2"/>
                </a:solidFill>
                <a:effectLst/>
                <a:uLnTx/>
                <a:uFillTx/>
                <a:latin typeface="Poppins SemiBold"/>
                <a:ea typeface="+mj-ea"/>
                <a:cs typeface="+mj-cs"/>
              </a:rPr>
            </a:br>
            <a:r>
              <a:rPr kumimoji="0" lang="en-US" sz="1600" b="0" i="0" u="none" strike="noStrike" kern="1200" cap="none" spc="-60" normalizeH="0" baseline="0" noProof="0" dirty="0">
                <a:ln>
                  <a:noFill/>
                </a:ln>
                <a:solidFill>
                  <a:srgbClr val="15C0F2"/>
                </a:solidFill>
                <a:effectLst/>
                <a:uLnTx/>
                <a:uFillTx/>
                <a:latin typeface="Poppins SemiBold"/>
                <a:ea typeface="+mj-ea"/>
                <a:cs typeface="+mj-cs"/>
              </a:rPr>
              <a:t>(</a:t>
            </a:r>
            <a:r>
              <a:rPr kumimoji="0" lang="pt-BR" sz="1600" b="0" i="0" u="none" strike="noStrike" kern="1200" cap="none" spc="-60" normalizeH="0" baseline="0" noProof="0" dirty="0">
                <a:ln>
                  <a:noFill/>
                </a:ln>
                <a:solidFill>
                  <a:srgbClr val="15C0F2"/>
                </a:solidFill>
                <a:effectLst/>
                <a:uLnTx/>
                <a:uFillTx/>
                <a:latin typeface="Poppins SemiBold"/>
                <a:ea typeface="+mj-ea"/>
                <a:cs typeface="+mj-cs"/>
              </a:rPr>
              <a:t>Secretário Nacional de Comunicação Social Eletrônica do Ministério das Comunicações)</a:t>
            </a:r>
            <a:endParaRPr kumimoji="0" lang="en-US" sz="1600" b="0" i="0" u="none" strike="noStrike" kern="1200" cap="none" spc="-60" normalizeH="0" baseline="0" noProof="0" dirty="0">
              <a:ln>
                <a:noFill/>
              </a:ln>
              <a:solidFill>
                <a:srgbClr val="15C0F2"/>
              </a:solidFill>
              <a:effectLst/>
              <a:uLnTx/>
              <a:uFillTx/>
              <a:latin typeface="Poppins SemiBold"/>
              <a:ea typeface="+mj-ea"/>
              <a:cs typeface="+mj-cs"/>
            </a:endParaRPr>
          </a:p>
        </p:txBody>
      </p:sp>
    </p:spTree>
    <p:extLst>
      <p:ext uri="{BB962C8B-B14F-4D97-AF65-F5344CB8AC3E}">
        <p14:creationId xmlns:p14="http://schemas.microsoft.com/office/powerpoint/2010/main" val="3408412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6472816F-35B4-9B5C-638F-2E69EEE0FDE1}"/>
            </a:ext>
          </a:extLst>
        </p:cNvPr>
        <p:cNvGrpSpPr/>
        <p:nvPr/>
      </p:nvGrpSpPr>
      <p:grpSpPr>
        <a:xfrm>
          <a:off x="0" y="0"/>
          <a:ext cx="0" cy="0"/>
          <a:chOff x="0" y="0"/>
          <a:chExt cx="0" cy="0"/>
        </a:xfrm>
      </p:grpSpPr>
      <p:sp>
        <p:nvSpPr>
          <p:cNvPr id="1042" name="Rectangle 1041">
            <a:extLst>
              <a:ext uri="{FF2B5EF4-FFF2-40B4-BE49-F238E27FC236}">
                <a16:creationId xmlns:a16="http://schemas.microsoft.com/office/drawing/2014/main" id="{10A65DE3-379B-FB1D-F572-D131A56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a:extLst>
              <a:ext uri="{FF2B5EF4-FFF2-40B4-BE49-F238E27FC236}">
                <a16:creationId xmlns:a16="http://schemas.microsoft.com/office/drawing/2014/main" id="{5347B628-77F4-9D3F-BB4A-EF878FE8F8D4}"/>
              </a:ext>
            </a:extLst>
          </p:cNvPr>
          <p:cNvPicPr>
            <a:picLocks noChangeAspect="1" noChangeArrowheads="1"/>
          </p:cNvPicPr>
          <p:nvPr/>
        </p:nvPicPr>
        <p:blipFill>
          <a:blip r:embed="rId2"/>
          <a:srcRect t="12500" b="1250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4">
            <a:extLst>
              <a:ext uri="{FF2B5EF4-FFF2-40B4-BE49-F238E27FC236}">
                <a16:creationId xmlns:a16="http://schemas.microsoft.com/office/drawing/2014/main" id="{9E57AC93-D497-2950-CBD5-F13B00D7FAC7}"/>
              </a:ext>
            </a:extLst>
          </p:cNvPr>
          <p:cNvSpPr txBox="1">
            <a:spLocks/>
          </p:cNvSpPr>
          <p:nvPr/>
        </p:nvSpPr>
        <p:spPr>
          <a:xfrm>
            <a:off x="844769" y="315311"/>
            <a:ext cx="10502462" cy="1008994"/>
          </a:xfrm>
          <a:prstGeom prst="roundRect">
            <a:avLst/>
          </a:prstGeom>
          <a:solidFill>
            <a:schemeClr val="accent4">
              <a:alpha val="75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lnSpcReduction="10000"/>
          </a:bodyPr>
          <a:lstStyle>
            <a:defPPr lvl="0">
              <a:defRPr lang="en-BR"/>
            </a:defPPr>
            <a:lvl1pPr marR="0" indent="0" algn="ctr" fontAlgn="auto">
              <a:lnSpc>
                <a:spcPct val="90000"/>
              </a:lnSpc>
              <a:spcBef>
                <a:spcPct val="0"/>
              </a:spcBef>
              <a:spcAft>
                <a:spcPts val="600"/>
              </a:spcAft>
              <a:buClrTx/>
              <a:buSzTx/>
              <a:buNone/>
              <a:tabLst>
                <a:tab pos="6994525" algn="l"/>
              </a:tabLst>
              <a:defRPr kumimoji="0" sz="6000" b="1" i="0" u="none" strike="noStrike" cap="none" spc="0" normalizeH="0" baseline="0">
                <a:ln>
                  <a:noFill/>
                </a:ln>
                <a:solidFill>
                  <a:srgbClr val="FFFFFF"/>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ct val="0"/>
              </a:spcBef>
              <a:spcAft>
                <a:spcPts val="600"/>
              </a:spcAft>
              <a:buClrTx/>
              <a:buSzTx/>
              <a:buFontTx/>
              <a:buNone/>
              <a:tabLst>
                <a:tab pos="6994525" algn="l"/>
              </a:tabLst>
              <a:defRPr/>
            </a:pPr>
            <a:r>
              <a:rPr kumimoji="0" lang="en-US" sz="6000" b="1" i="0" u="none" strike="noStrike" kern="1200" cap="none" spc="0" normalizeH="0" baseline="0" noProof="0" dirty="0">
                <a:ln>
                  <a:noFill/>
                </a:ln>
                <a:solidFill>
                  <a:srgbClr val="FFFFFF"/>
                </a:solidFill>
                <a:effectLst/>
                <a:uLnTx/>
                <a:uFillTx/>
                <a:latin typeface="Calibri Light" panose="020F0302020204030204"/>
                <a:ea typeface="+mj-ea"/>
                <a:cs typeface="+mj-cs"/>
                <a:sym typeface="Arial"/>
              </a:rPr>
              <a:t>5G Broadcast Tests</a:t>
            </a:r>
          </a:p>
        </p:txBody>
      </p:sp>
      <p:pic>
        <p:nvPicPr>
          <p:cNvPr id="6" name="Imagem 5">
            <a:extLst>
              <a:ext uri="{FF2B5EF4-FFF2-40B4-BE49-F238E27FC236}">
                <a16:creationId xmlns:a16="http://schemas.microsoft.com/office/drawing/2014/main" id="{17DD9B10-09A7-837B-35C1-B62A78E250D0}"/>
              </a:ext>
            </a:extLst>
          </p:cNvPr>
          <p:cNvPicPr>
            <a:picLocks noChangeAspect="1"/>
          </p:cNvPicPr>
          <p:nvPr/>
        </p:nvPicPr>
        <p:blipFill>
          <a:blip r:embed="rId3"/>
          <a:stretch>
            <a:fillRect/>
          </a:stretch>
        </p:blipFill>
        <p:spPr>
          <a:xfrm>
            <a:off x="1414658" y="2178376"/>
            <a:ext cx="2151872" cy="3825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m 7">
            <a:extLst>
              <a:ext uri="{FF2B5EF4-FFF2-40B4-BE49-F238E27FC236}">
                <a16:creationId xmlns:a16="http://schemas.microsoft.com/office/drawing/2014/main" id="{E25F7C91-C730-559A-1F8D-05892B745FF9}"/>
              </a:ext>
            </a:extLst>
          </p:cNvPr>
          <p:cNvPicPr>
            <a:picLocks noChangeAspect="1"/>
          </p:cNvPicPr>
          <p:nvPr/>
        </p:nvPicPr>
        <p:blipFill>
          <a:blip r:embed="rId4"/>
          <a:stretch>
            <a:fillRect/>
          </a:stretch>
        </p:blipFill>
        <p:spPr>
          <a:xfrm>
            <a:off x="4233376" y="2178375"/>
            <a:ext cx="2869163" cy="382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m 9">
            <a:extLst>
              <a:ext uri="{FF2B5EF4-FFF2-40B4-BE49-F238E27FC236}">
                <a16:creationId xmlns:a16="http://schemas.microsoft.com/office/drawing/2014/main" id="{363C59F3-7657-7F6E-2683-AB0AE805A74B}"/>
              </a:ext>
            </a:extLst>
          </p:cNvPr>
          <p:cNvPicPr>
            <a:picLocks noChangeAspect="1"/>
          </p:cNvPicPr>
          <p:nvPr/>
        </p:nvPicPr>
        <p:blipFill>
          <a:blip r:embed="rId5"/>
          <a:stretch>
            <a:fillRect/>
          </a:stretch>
        </p:blipFill>
        <p:spPr>
          <a:xfrm>
            <a:off x="7545493" y="2911149"/>
            <a:ext cx="4113768" cy="23139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74380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BM Template Gradient">
  <a:themeElements>
    <a:clrScheme name="BBM">
      <a:dk1>
        <a:srgbClr val="17428C"/>
      </a:dk1>
      <a:lt1>
        <a:srgbClr val="FFFFFF"/>
      </a:lt1>
      <a:dk2>
        <a:srgbClr val="FFFFFF"/>
      </a:dk2>
      <a:lt2>
        <a:srgbClr val="17428C"/>
      </a:lt2>
      <a:accent1>
        <a:srgbClr val="17428C"/>
      </a:accent1>
      <a:accent2>
        <a:srgbClr val="CF4916"/>
      </a:accent2>
      <a:accent3>
        <a:srgbClr val="6F2381"/>
      </a:accent3>
      <a:accent4>
        <a:srgbClr val="B3B3B3"/>
      </a:accent4>
      <a:accent5>
        <a:srgbClr val="17428C"/>
      </a:accent5>
      <a:accent6>
        <a:srgbClr val="17428C"/>
      </a:accent6>
      <a:hlink>
        <a:srgbClr val="17428C"/>
      </a:hlink>
      <a:folHlink>
        <a:srgbClr val="17428C"/>
      </a:folHlink>
    </a:clrScheme>
    <a:fontScheme name="BBM">
      <a:majorFont>
        <a:latin typeface="Inter 18pt"/>
        <a:ea typeface=""/>
        <a:cs typeface=""/>
      </a:majorFont>
      <a:minorFont>
        <a:latin typeface="Inter 18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7428C"/>
        </a:solidFill>
        <a:ln>
          <a:noFill/>
        </a:ln>
      </a:spPr>
      <a:bodyPr lIns="331200" tIns="190800" rIns="331200" bIns="108000" rtlCol="0" anchor="ctr"/>
      <a:lstStyle>
        <a:defPPr algn="l" rtl="0">
          <a:defRPr sz="1150" b="0" i="0" u="none" strike="noStrike" kern="1200" baseline="30000" dirty="0" smtClean="0">
            <a:solidFill>
              <a:schemeClr val="tx2"/>
            </a:solidFill>
            <a:latin typeface="Inter Light" panose="02000503000000020004" pitchFamily="2" charset="0"/>
            <a:ea typeface="Inter Light" panose="02000503000000020004" pitchFamily="2" charset="0"/>
            <a:cs typeface="+mn-cs"/>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olidFill>
            <a:schemeClr val="accent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VO_MK_BBMMasterPresentation_1.0.pptx" id="{01C92FF6-1229-4766-A4C0-B87E3101B4EF}" vid="{7E2B9417-E5F5-4786-BD58-F77FC9519B83}"/>
    </a:ext>
  </a:extLst>
</a:theme>
</file>

<file path=ppt/theme/theme2.xml><?xml version="1.0" encoding="utf-8"?>
<a:theme xmlns:a="http://schemas.openxmlformats.org/drawingml/2006/main" name="BBM Template White">
  <a:themeElements>
    <a:clrScheme name="BBM">
      <a:dk1>
        <a:srgbClr val="17428C"/>
      </a:dk1>
      <a:lt1>
        <a:srgbClr val="FFFFFF"/>
      </a:lt1>
      <a:dk2>
        <a:srgbClr val="FFFFFF"/>
      </a:dk2>
      <a:lt2>
        <a:srgbClr val="17428C"/>
      </a:lt2>
      <a:accent1>
        <a:srgbClr val="17428C"/>
      </a:accent1>
      <a:accent2>
        <a:srgbClr val="CF4916"/>
      </a:accent2>
      <a:accent3>
        <a:srgbClr val="6F2381"/>
      </a:accent3>
      <a:accent4>
        <a:srgbClr val="B3B3B3"/>
      </a:accent4>
      <a:accent5>
        <a:srgbClr val="17428C"/>
      </a:accent5>
      <a:accent6>
        <a:srgbClr val="17428C"/>
      </a:accent6>
      <a:hlink>
        <a:srgbClr val="17428C"/>
      </a:hlink>
      <a:folHlink>
        <a:srgbClr val="17428C"/>
      </a:folHlink>
    </a:clrScheme>
    <a:fontScheme name="BBM">
      <a:majorFont>
        <a:latin typeface="Inter 18pt"/>
        <a:ea typeface=""/>
        <a:cs typeface=""/>
      </a:majorFont>
      <a:minorFont>
        <a:latin typeface="Inter 18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7428C"/>
        </a:solidFill>
        <a:ln>
          <a:noFill/>
        </a:ln>
      </a:spPr>
      <a:bodyPr lIns="331200" tIns="190800" rIns="331200" bIns="108000" rtlCol="0" anchor="ctr"/>
      <a:lstStyle>
        <a:defPPr algn="l" rtl="0">
          <a:defRPr sz="1150" b="0" i="0" u="none" strike="noStrike" kern="1200" baseline="30000" dirty="0" smtClean="0">
            <a:solidFill>
              <a:schemeClr val="tx2"/>
            </a:solidFill>
            <a:latin typeface="Inter Light" panose="02000503000000020004" pitchFamily="2" charset="0"/>
            <a:ea typeface="Inter Light" panose="02000503000000020004" pitchFamily="2" charset="0"/>
            <a:cs typeface="+mn-cs"/>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olidFill>
            <a:schemeClr val="accent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VO_MK_BBMMasterPresentation_1.0.pptx" id="{01C92FF6-1229-4766-A4C0-B87E3101B4EF}" vid="{E2F3CC79-5B86-4B40-AF56-C8237DB5DF24}"/>
    </a:ext>
  </a:extLst>
</a:theme>
</file>

<file path=ppt/theme/theme3.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4.xml><?xml version="1.0" encoding="utf-8"?>
<a:theme xmlns:a="http://schemas.openxmlformats.org/drawingml/2006/main" name="Office Theme">
  <a:themeElements>
    <a:clrScheme name="DVB Slides 2018">
      <a:dk1>
        <a:srgbClr val="000000"/>
      </a:dk1>
      <a:lt1>
        <a:srgbClr val="FFFFFF"/>
      </a:lt1>
      <a:dk2>
        <a:srgbClr val="0068A6"/>
      </a:dk2>
      <a:lt2>
        <a:srgbClr val="FFFFFF"/>
      </a:lt2>
      <a:accent1>
        <a:srgbClr val="0068A6"/>
      </a:accent1>
      <a:accent2>
        <a:srgbClr val="FFD900"/>
      </a:accent2>
      <a:accent3>
        <a:srgbClr val="2F8A1B"/>
      </a:accent3>
      <a:accent4>
        <a:srgbClr val="00AAFF"/>
      </a:accent4>
      <a:accent5>
        <a:srgbClr val="D90000"/>
      </a:accent5>
      <a:accent6>
        <a:srgbClr val="5C5291"/>
      </a:accent6>
      <a:hlink>
        <a:srgbClr val="0068A6"/>
      </a:hlink>
      <a:folHlink>
        <a:srgbClr val="0068A6"/>
      </a:folHlink>
    </a:clrScheme>
    <a:fontScheme name="DVB Slides 2018">
      <a:majorFont>
        <a:latin typeface="Source Sans Pro ExtraLight"/>
        <a:ea typeface=""/>
        <a:cs typeface=""/>
      </a:majorFont>
      <a:minorFont>
        <a:latin typeface="Source Sans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dvb_slide_template.potx" id="{5815CEC8-D838-4465-B637-2C8D95A5D9CF}" vid="{43AF0BAD-6DD9-40F1-8100-F556A6113344}"/>
    </a:ext>
  </a:extLst>
</a:theme>
</file>

<file path=ppt/theme/theme5.xml><?xml version="1.0" encoding="utf-8"?>
<a:theme xmlns:a="http://schemas.openxmlformats.org/drawingml/2006/main" name="Marco">
  <a:themeElements>
    <a:clrScheme name="5G-MAG">
      <a:dk1>
        <a:srgbClr val="262626"/>
      </a:dk1>
      <a:lt1>
        <a:srgbClr val="FFFFFF"/>
      </a:lt1>
      <a:dk2>
        <a:srgbClr val="262626"/>
      </a:dk2>
      <a:lt2>
        <a:srgbClr val="FFFFFF"/>
      </a:lt2>
      <a:accent1>
        <a:srgbClr val="00A0D2"/>
      </a:accent1>
      <a:accent2>
        <a:srgbClr val="FAB900"/>
      </a:accent2>
      <a:accent3>
        <a:srgbClr val="90BB23"/>
      </a:accent3>
      <a:accent4>
        <a:srgbClr val="EE7008"/>
      </a:accent4>
      <a:accent5>
        <a:srgbClr val="1AB39F"/>
      </a:accent5>
      <a:accent6>
        <a:srgbClr val="D5393D"/>
      </a:accent6>
      <a:hlink>
        <a:srgbClr val="00A0D2"/>
      </a:hlink>
      <a:folHlink>
        <a:srgbClr val="92D050"/>
      </a:folHlink>
    </a:clrScheme>
    <a:fontScheme name="5G-MAG">
      <a:majorFont>
        <a:latin typeface="Poppins SemiBold"/>
        <a:ea typeface=""/>
        <a:cs typeface=""/>
      </a:majorFont>
      <a:minorFont>
        <a:latin typeface="Poppins"/>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B3413AC4B20AE45920247A1D3AD7F88" ma:contentTypeVersion="14" ma:contentTypeDescription="Ein neues Dokument erstellen." ma:contentTypeScope="" ma:versionID="e3baf83ff6f666c86174238643fb1fa8">
  <xsd:schema xmlns:xsd="http://www.w3.org/2001/XMLSchema" xmlns:xs="http://www.w3.org/2001/XMLSchema" xmlns:p="http://schemas.microsoft.com/office/2006/metadata/properties" xmlns:ns2="1b3033e1-9130-4006-b2e4-bae8eac2ebef" xmlns:ns3="58fc66e8-21cd-43b7-b31b-753d469ae6ab" targetNamespace="http://schemas.microsoft.com/office/2006/metadata/properties" ma:root="true" ma:fieldsID="b026365ea21d2949fdeb8ba02bde6e84" ns2:_="" ns3:_="">
    <xsd:import namespace="1b3033e1-9130-4006-b2e4-bae8eac2ebef"/>
    <xsd:import namespace="58fc66e8-21cd-43b7-b31b-753d469ae6a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GenerationTime" minOccurs="0"/>
                <xsd:element ref="ns2:MediaServiceEventHashCode" minOccurs="0"/>
                <xsd:element ref="ns2:MediaServiceOCR" minOccurs="0"/>
                <xsd:element ref="ns2:MediaLengthInSeconds"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3033e1-9130-4006-b2e4-bae8eac2eb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11fd7617-882d-4007-9c90-561b9bc6bd61" ma:termSetId="09814cd3-568e-fe90-9814-8d621ff8fb84" ma:anchorId="fba54fb3-c3e1-fe81-a776-ca4b69148c4d" ma:open="true" ma:isKeyword="false">
      <xsd:complexType>
        <xsd:sequence>
          <xsd:element ref="pc:Terms" minOccurs="0" maxOccurs="1"/>
        </xsd:sequence>
      </xsd:complex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fc66e8-21cd-43b7-b31b-753d469ae6ab"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3033e1-9130-4006-b2e4-bae8eac2ebe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A2DF09-671A-4FDB-86F5-6337935AA395}">
  <ds:schemaRefs>
    <ds:schemaRef ds:uri="http://schemas.microsoft.com/sharepoint/v3/contenttype/forms"/>
  </ds:schemaRefs>
</ds:datastoreItem>
</file>

<file path=customXml/itemProps2.xml><?xml version="1.0" encoding="utf-8"?>
<ds:datastoreItem xmlns:ds="http://schemas.openxmlformats.org/officeDocument/2006/customXml" ds:itemID="{951E9AF9-C76E-44F1-882C-4424859A213E}">
  <ds:schemaRefs>
    <ds:schemaRef ds:uri="1b3033e1-9130-4006-b2e4-bae8eac2ebef"/>
    <ds:schemaRef ds:uri="58fc66e8-21cd-43b7-b31b-753d469ae6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C57237-C2BE-4514-ADEE-9A8FF02F9F66}">
  <ds:schemaRefs>
    <ds:schemaRef ds:uri="1b3033e1-9130-4006-b2e4-bae8eac2ebef"/>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08f6f869-1ed0-46b3-a227-1d3e52347e28}" enabled="1" method="Standard" siteId="{98e9ba89-e1a1-4e38-9007-8bdabc25de1d}" removed="0"/>
</clbl:labelList>
</file>

<file path=docProps/app.xml><?xml version="1.0" encoding="utf-8"?>
<Properties xmlns="http://schemas.openxmlformats.org/officeDocument/2006/extended-properties" xmlns:vt="http://schemas.openxmlformats.org/officeDocument/2006/docPropsVTypes">
  <Template>VO_MK_BBMMasterPresentation_1.0</Template>
  <TotalTime>23</TotalTime>
  <Words>3441</Words>
  <Application>Microsoft Office PowerPoint</Application>
  <PresentationFormat>Widescreen</PresentationFormat>
  <Paragraphs>488</Paragraphs>
  <Slides>41</Slides>
  <Notes>5</Notes>
  <HiddenSlides>6</HiddenSlides>
  <MMClips>0</MMClips>
  <ScaleCrop>false</ScaleCrop>
  <HeadingPairs>
    <vt:vector size="8" baseType="variant">
      <vt:variant>
        <vt:lpstr>Fonts Used</vt:lpstr>
      </vt:variant>
      <vt:variant>
        <vt:i4>27</vt:i4>
      </vt:variant>
      <vt:variant>
        <vt:lpstr>Theme</vt:lpstr>
      </vt:variant>
      <vt:variant>
        <vt:i4>7</vt:i4>
      </vt:variant>
      <vt:variant>
        <vt:lpstr>Embedded OLE Servers</vt:lpstr>
      </vt:variant>
      <vt:variant>
        <vt:i4>1</vt:i4>
      </vt:variant>
      <vt:variant>
        <vt:lpstr>Slide Titles</vt:lpstr>
      </vt:variant>
      <vt:variant>
        <vt:i4>41</vt:i4>
      </vt:variant>
    </vt:vector>
  </HeadingPairs>
  <TitlesOfParts>
    <vt:vector size="76" baseType="lpstr">
      <vt:lpstr>Alfabet</vt:lpstr>
      <vt:lpstr>Aptos</vt:lpstr>
      <vt:lpstr>Arial</vt:lpstr>
      <vt:lpstr>Calibri</vt:lpstr>
      <vt:lpstr>Calibri Light</vt:lpstr>
      <vt:lpstr>Cambria Math</vt:lpstr>
      <vt:lpstr>Century Gothic</vt:lpstr>
      <vt:lpstr>Inter</vt:lpstr>
      <vt:lpstr>Inter 18pt</vt:lpstr>
      <vt:lpstr>Inter 18pt Light</vt:lpstr>
      <vt:lpstr>Inter 18pt SemiBold</vt:lpstr>
      <vt:lpstr>Inter Light</vt:lpstr>
      <vt:lpstr>Inter SemiBold</vt:lpstr>
      <vt:lpstr>Linotype Univers 420 Condensed</vt:lpstr>
      <vt:lpstr>Microsoft Sans Serif</vt:lpstr>
      <vt:lpstr>Poppins</vt:lpstr>
      <vt:lpstr>Poppins ExtraLight</vt:lpstr>
      <vt:lpstr>Poppins SemiBold</vt:lpstr>
      <vt:lpstr>Qualcomm Office Regular</vt:lpstr>
      <vt:lpstr>Source Sans Pro ExtraLight</vt:lpstr>
      <vt:lpstr>Source Sans Pro Light</vt:lpstr>
      <vt:lpstr>Tahoma</vt:lpstr>
      <vt:lpstr>Trebuchet MS</vt:lpstr>
      <vt:lpstr>Verdana</vt:lpstr>
      <vt:lpstr>Wingdings</vt:lpstr>
      <vt:lpstr>Wingdings 2</vt:lpstr>
      <vt:lpstr>Wingdings 3</vt:lpstr>
      <vt:lpstr>BBM Template Gradient</vt:lpstr>
      <vt:lpstr>BBM Template White</vt:lpstr>
      <vt:lpstr>Qualcomm Corporate Public Template - May2022</vt:lpstr>
      <vt:lpstr>Office Theme</vt:lpstr>
      <vt:lpstr>Marco</vt:lpstr>
      <vt:lpstr>Facette</vt:lpstr>
      <vt:lpstr>1_Office Theme</vt:lpstr>
      <vt:lpstr>think-cell Folie</vt:lpstr>
      <vt:lpstr>DVB &amp; 5G Broadcast: A dynamic duo</vt:lpstr>
      <vt:lpstr>Overview</vt:lpstr>
      <vt:lpstr>PowerPoint Presentation</vt:lpstr>
      <vt:lpstr>PowerPoint Presentation</vt:lpstr>
      <vt:lpstr>PowerPoint Presentation</vt:lpstr>
      <vt:lpstr>POPULATION COVERAGE PLANNING  EU MARKETS COMBINED</vt:lpstr>
      <vt:lpstr>PowerPoint Presentation</vt:lpstr>
      <vt:lpstr>PowerPoint Presentation</vt:lpstr>
      <vt:lpstr>PowerPoint Presentation</vt:lpstr>
      <vt:lpstr>PowerPoint Presentation</vt:lpstr>
      <vt:lpstr>PowerPoint Presentation</vt:lpstr>
      <vt:lpstr>5G defines two modes of broadcast communication</vt:lpstr>
      <vt:lpstr>5G Broadcast – what is it?</vt:lpstr>
      <vt:lpstr>RAN: MBMS  5G Broadcast Evolution</vt:lpstr>
      <vt:lpstr>5G Broadcast – Core Features for multiple use cases</vt:lpstr>
      <vt:lpstr>DVB &amp; 5G Broadcast:  A dynamic duo</vt:lpstr>
      <vt:lpstr>5G Broadcast: Challenges from an operator POV</vt:lpstr>
      <vt:lpstr>5G Broadcast: Challenges from an operator POV</vt:lpstr>
      <vt:lpstr>DVB &amp; 5G Broadcast:  Why Co-Existence Matters</vt:lpstr>
      <vt:lpstr>5G Broadcast:  Why TFI matters</vt:lpstr>
      <vt:lpstr>Bridging the broadcast and cellular worlds: CAS Muting and Time/Frequency Interleaving in Release 19 5G Broadcast</vt:lpstr>
      <vt:lpstr>Convergence of broadcast and cellular</vt:lpstr>
      <vt:lpstr>Cellular unicast: mapping data (bits) to a subframe</vt:lpstr>
      <vt:lpstr>Time interleaving in 3GPP Release 19: continuous RVs</vt:lpstr>
      <vt:lpstr>Performance analysis methodology</vt:lpstr>
      <vt:lpstr>OFDM allocation within 8 MHz channel BW</vt:lpstr>
      <vt:lpstr>Spectral efficiency computation</vt:lpstr>
      <vt:lpstr>Numerical performance</vt:lpstr>
      <vt:lpstr>Spectral efficiency results</vt:lpstr>
      <vt:lpstr>Convergence of broadcast standards: CAS muting</vt:lpstr>
      <vt:lpstr>CAS muting as a feature enabling co-existence</vt:lpstr>
      <vt:lpstr>DVB-T2 mechanisms for in-band coexistence</vt:lpstr>
      <vt:lpstr>DVB-T2 and 5G Broadcast in-band coexistence</vt:lpstr>
      <vt:lpstr>Broadcaster and BNO Benefits</vt:lpstr>
      <vt:lpstr>Worlds First: 5G Broadcast embedded in DVB-T2 </vt:lpstr>
      <vt:lpstr>Worlds First: 5G Broadcast embedded in DVB-T2 </vt:lpstr>
      <vt:lpstr>Worlds First: 5G Broadcast embedded in DVB-T2 </vt:lpstr>
      <vt:lpstr>Appendix: Simulation parameters</vt:lpstr>
      <vt:lpstr>Simulation parameters</vt:lpstr>
      <vt:lpstr>Appendix: Network planning</vt:lpstr>
      <vt:lpstr>Implications of different link budgets of 5G Broadcast and ATSC 3.0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Mika Johann Dipl.Ing. Dr. MSc BS - ORS c- InnO</dc:creator>
  <cp:lastModifiedBy>Thomas Stockhammer (25/09/05)</cp:lastModifiedBy>
  <cp:revision>11</cp:revision>
  <dcterms:created xsi:type="dcterms:W3CDTF">2025-09-12T12:00:48Z</dcterms:created>
  <dcterms:modified xsi:type="dcterms:W3CDTF">2025-09-14T08:40:39Z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0x0101000B3413AC4B20AE45920247A1D3AD7F88</vt:lpwstr>
  </property>
  <property fmtid="{D5CDD505-2E9C-101B-9397-08002B2CF9AE}" pid="3" name="MSIP_Label_e6fada93-798e-488f-b253-c7d966684b2d_SetDate">
    <vt:lpwstr>2025-09-12T12:00:57Z</vt:lpwstr>
  </property>
  <property fmtid="{D5CDD505-2E9C-101B-9397-08002B2CF9AE}" pid="4" name="MSIP_Label_e6fada93-798e-488f-b253-c7d966684b2d_ContentBits">
    <vt:lpwstr>2</vt:lpwstr>
  </property>
  <property fmtid="{D5CDD505-2E9C-101B-9397-08002B2CF9AE}" pid="5" name="MSIP_Label_e6fada93-798e-488f-b253-c7d966684b2d_ActionId">
    <vt:lpwstr>f403fc10-9ed4-48d2-91df-39c978c58a37</vt:lpwstr>
  </property>
  <property fmtid="{D5CDD505-2E9C-101B-9397-08002B2CF9AE}" pid="6" name="MSIP_Label_e6fada93-798e-488f-b253-c7d966684b2d_Name">
    <vt:lpwstr>Intern</vt:lpwstr>
  </property>
  <property fmtid="{D5CDD505-2E9C-101B-9397-08002B2CF9AE}" pid="7" name="MSIP_Label_e6fada93-798e-488f-b253-c7d966684b2d_SiteId">
    <vt:lpwstr>157b3ee3-4ae6-4531-88f7-d8f2ad10df4f</vt:lpwstr>
  </property>
  <property fmtid="{D5CDD505-2E9C-101B-9397-08002B2CF9AE}" pid="8" name="MSIP_Label_e6fada93-798e-488f-b253-c7d966684b2d_Tag">
    <vt:lpwstr>10, 3, 0, 2</vt:lpwstr>
  </property>
  <property fmtid="{D5CDD505-2E9C-101B-9397-08002B2CF9AE}" pid="9" name="MSIP_Label_e6fada93-798e-488f-b253-c7d966684b2d_Enabled">
    <vt:lpwstr>true</vt:lpwstr>
  </property>
  <property fmtid="{D5CDD505-2E9C-101B-9397-08002B2CF9AE}" pid="10" name="MSIP_Label_e6fada93-798e-488f-b253-c7d966684b2d_Method">
    <vt:lpwstr>Standard</vt:lpwstr>
  </property>
  <property fmtid="{D5CDD505-2E9C-101B-9397-08002B2CF9AE}" pid="11" name="MediaServiceImageTags">
    <vt:lpwstr/>
  </property>
</Properties>
</file>