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4.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6.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7.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7" r:id="rId1"/>
    <p:sldMasterId id="2147483863" r:id="rId2"/>
    <p:sldMasterId id="2147483899" r:id="rId3"/>
    <p:sldMasterId id="2147483990" r:id="rId4"/>
    <p:sldMasterId id="2147484097" r:id="rId5"/>
    <p:sldMasterId id="2147484114" r:id="rId6"/>
    <p:sldMasterId id="2147484142" r:id="rId7"/>
    <p:sldMasterId id="2147484154" r:id="rId8"/>
  </p:sldMasterIdLst>
  <p:notesMasterIdLst>
    <p:notesMasterId r:id="rId75"/>
  </p:notesMasterIdLst>
  <p:sldIdLst>
    <p:sldId id="257" r:id="rId9"/>
    <p:sldId id="141169747" r:id="rId10"/>
    <p:sldId id="141169767" r:id="rId11"/>
    <p:sldId id="141169766" r:id="rId12"/>
    <p:sldId id="141169768" r:id="rId13"/>
    <p:sldId id="141169755" r:id="rId14"/>
    <p:sldId id="141169760" r:id="rId15"/>
    <p:sldId id="141169757" r:id="rId16"/>
    <p:sldId id="141169758" r:id="rId17"/>
    <p:sldId id="141169762" r:id="rId18"/>
    <p:sldId id="141169759" r:id="rId19"/>
    <p:sldId id="141169761" r:id="rId20"/>
    <p:sldId id="141169753" r:id="rId21"/>
    <p:sldId id="141169763" r:id="rId22"/>
    <p:sldId id="141169806" r:id="rId23"/>
    <p:sldId id="141169764" r:id="rId24"/>
    <p:sldId id="141169765" r:id="rId25"/>
    <p:sldId id="141169728" r:id="rId26"/>
    <p:sldId id="266" r:id="rId27"/>
    <p:sldId id="141169772" r:id="rId28"/>
    <p:sldId id="141169773" r:id="rId29"/>
    <p:sldId id="369" r:id="rId30"/>
    <p:sldId id="141169769" r:id="rId31"/>
    <p:sldId id="364" r:id="rId32"/>
    <p:sldId id="366" r:id="rId33"/>
    <p:sldId id="370" r:id="rId34"/>
    <p:sldId id="141169777" r:id="rId35"/>
    <p:sldId id="141169770" r:id="rId36"/>
    <p:sldId id="904" r:id="rId37"/>
    <p:sldId id="141169771" r:id="rId38"/>
    <p:sldId id="141169774" r:id="rId39"/>
    <p:sldId id="141169779" r:id="rId40"/>
    <p:sldId id="141169780" r:id="rId41"/>
    <p:sldId id="141169782" r:id="rId42"/>
    <p:sldId id="141169783" r:id="rId43"/>
    <p:sldId id="1709" r:id="rId44"/>
    <p:sldId id="1708" r:id="rId45"/>
    <p:sldId id="141169785" r:id="rId46"/>
    <p:sldId id="141169784" r:id="rId47"/>
    <p:sldId id="141169786" r:id="rId48"/>
    <p:sldId id="18208" r:id="rId49"/>
    <p:sldId id="141169787" r:id="rId50"/>
    <p:sldId id="18210" r:id="rId51"/>
    <p:sldId id="18266" r:id="rId52"/>
    <p:sldId id="141169732" r:id="rId53"/>
    <p:sldId id="141169733" r:id="rId54"/>
    <p:sldId id="141169734" r:id="rId55"/>
    <p:sldId id="141169735" r:id="rId56"/>
    <p:sldId id="141169788" r:id="rId57"/>
    <p:sldId id="141169736" r:id="rId58"/>
    <p:sldId id="141169807" r:id="rId59"/>
    <p:sldId id="18206" r:id="rId60"/>
    <p:sldId id="260" r:id="rId61"/>
    <p:sldId id="141169789" r:id="rId62"/>
    <p:sldId id="141169792" r:id="rId63"/>
    <p:sldId id="141169793" r:id="rId64"/>
    <p:sldId id="18262" r:id="rId65"/>
    <p:sldId id="141169794" r:id="rId66"/>
    <p:sldId id="141169795" r:id="rId67"/>
    <p:sldId id="141169796" r:id="rId68"/>
    <p:sldId id="141169797" r:id="rId69"/>
    <p:sldId id="141169800" r:id="rId70"/>
    <p:sldId id="141169799" r:id="rId71"/>
    <p:sldId id="141169791" r:id="rId72"/>
    <p:sldId id="141169803" r:id="rId73"/>
    <p:sldId id="141169805" r:id="rId7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16" autoAdjust="0"/>
    <p:restoredTop sz="96357" autoAdjust="0"/>
  </p:normalViewPr>
  <p:slideViewPr>
    <p:cSldViewPr snapToGrid="0" snapToObjects="1">
      <p:cViewPr varScale="1">
        <p:scale>
          <a:sx n="140" d="100"/>
          <a:sy n="140" d="100"/>
        </p:scale>
        <p:origin x="102" y="12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BD9D7C07-9EDD-4C6F-BF0F-D82C74D3CBCF}"/>
    <pc:docChg chg="delSld">
      <pc:chgData name="Thomas Stockhammer" userId="2aa20ba2-ba43-46c1-9e8b-e40494025eed" providerId="ADAL" clId="{BD9D7C07-9EDD-4C6F-BF0F-D82C74D3CBCF}" dt="2022-03-03T16:36:29.430" v="0" actId="47"/>
      <pc:docMkLst>
        <pc:docMk/>
      </pc:docMkLst>
      <pc:sldChg chg="del">
        <pc:chgData name="Thomas Stockhammer" userId="2aa20ba2-ba43-46c1-9e8b-e40494025eed" providerId="ADAL" clId="{BD9D7C07-9EDD-4C6F-BF0F-D82C74D3CBCF}" dt="2022-03-03T16:36:29.430" v="0" actId="47"/>
        <pc:sldMkLst>
          <pc:docMk/>
          <pc:sldMk cId="656696753" sldId="141169751"/>
        </pc:sldMkLst>
      </pc:sldChg>
    </pc:docChg>
  </pc:docChgLst>
  <pc:docChgLst>
    <pc:chgData name="Thomas Stockhammer" userId="2aa20ba2-ba43-46c1-9e8b-e40494025eed" providerId="ADAL" clId="{3F334AFB-C178-4F92-B9CF-EDD960A95A01}"/>
    <pc:docChg chg="modSld">
      <pc:chgData name="Thomas Stockhammer" userId="2aa20ba2-ba43-46c1-9e8b-e40494025eed" providerId="ADAL" clId="{3F334AFB-C178-4F92-B9CF-EDD960A95A01}" dt="2022-05-09T15:10:02.069" v="6" actId="20577"/>
      <pc:docMkLst>
        <pc:docMk/>
      </pc:docMkLst>
      <pc:sldChg chg="modSp mod">
        <pc:chgData name="Thomas Stockhammer" userId="2aa20ba2-ba43-46c1-9e8b-e40494025eed" providerId="ADAL" clId="{3F334AFB-C178-4F92-B9CF-EDD960A95A01}" dt="2022-05-09T15:10:02.069" v="6" actId="20577"/>
        <pc:sldMkLst>
          <pc:docMk/>
          <pc:sldMk cId="936701519" sldId="18206"/>
        </pc:sldMkLst>
        <pc:spChg chg="mod">
          <ac:chgData name="Thomas Stockhammer" userId="2aa20ba2-ba43-46c1-9e8b-e40494025eed" providerId="ADAL" clId="{3F334AFB-C178-4F92-B9CF-EDD960A95A01}" dt="2022-05-09T15:10:02.069" v="6" actId="20577"/>
          <ac:spMkLst>
            <pc:docMk/>
            <pc:sldMk cId="936701519" sldId="18206"/>
            <ac:spMk id="2" creationId="{A5C99759-1799-4A06-A84C-92BE484F8DD6}"/>
          </ac:spMkLst>
        </pc:spChg>
      </pc:sldChg>
    </pc:docChg>
  </pc:docChgLst>
</pc:chgInfo>
</file>

<file path=ppt/diagrams/_rels/data12.xml.rels><?xml version="1.0" encoding="UTF-8" standalone="yes"?>
<Relationships xmlns="http://schemas.openxmlformats.org/package/2006/relationships"><Relationship Id="rId8" Type="http://schemas.openxmlformats.org/officeDocument/2006/relationships/hyperlink" Target="https://github.com/Dash-Industry-Forum/IOPv5/projects/9" TargetMode="External"/><Relationship Id="rId3" Type="http://schemas.openxmlformats.org/officeDocument/2006/relationships/hyperlink" Target="https://github.com/Dash-Industry-Forum/IOPv5/projects/4" TargetMode="External"/><Relationship Id="rId7" Type="http://schemas.openxmlformats.org/officeDocument/2006/relationships/hyperlink" Target="https://github.com/Dash-Industry-Forum/IOPv5/projects/8" TargetMode="External"/><Relationship Id="rId12" Type="http://schemas.openxmlformats.org/officeDocument/2006/relationships/hyperlink" Target="https://github.com/Dash-Industry-Forum/IOPv5/projects/13" TargetMode="External"/><Relationship Id="rId2" Type="http://schemas.openxmlformats.org/officeDocument/2006/relationships/hyperlink" Target="https://github.com/Dash-Industry-Forum/IOPv5/projects/3" TargetMode="External"/><Relationship Id="rId1" Type="http://schemas.openxmlformats.org/officeDocument/2006/relationships/hyperlink" Target="https://github.com/Dash-Industry-Forum/IOPv5/projects/2" TargetMode="External"/><Relationship Id="rId6" Type="http://schemas.openxmlformats.org/officeDocument/2006/relationships/hyperlink" Target="https://github.com/Dash-Industry-Forum/IOPv5/projects/7" TargetMode="External"/><Relationship Id="rId11" Type="http://schemas.openxmlformats.org/officeDocument/2006/relationships/hyperlink" Target="https://github.com/Dash-Industry-Forum/IOPv5/projects/12" TargetMode="External"/><Relationship Id="rId5" Type="http://schemas.openxmlformats.org/officeDocument/2006/relationships/hyperlink" Target="https://github.com/Dash-Industry-Forum/IOPv5/projects/6" TargetMode="External"/><Relationship Id="rId10" Type="http://schemas.openxmlformats.org/officeDocument/2006/relationships/hyperlink" Target="https://github.com/Dash-Industry-Forum/IOPv5/projects/11" TargetMode="External"/><Relationship Id="rId4" Type="http://schemas.openxmlformats.org/officeDocument/2006/relationships/hyperlink" Target="https://github.com/Dash-Industry-Forum/IOPv5/projects/5" TargetMode="External"/><Relationship Id="rId9" Type="http://schemas.openxmlformats.org/officeDocument/2006/relationships/hyperlink" Target="https://github.com/Dash-Industry-Forum/IOPv5/projects/10" TargetMode="External"/></Relationships>
</file>

<file path=ppt/diagrams/_rels/data13.xml.rels><?xml version="1.0" encoding="UTF-8" standalone="yes"?>
<Relationships xmlns="http://schemas.openxmlformats.org/package/2006/relationships"><Relationship Id="rId1" Type="http://schemas.openxmlformats.org/officeDocument/2006/relationships/hyperlink" Target="https://dashif.org/codecs/introduction/" TargetMode="External"/></Relationships>
</file>

<file path=ppt/diagrams/_rels/drawing12.xml.rels><?xml version="1.0" encoding="UTF-8" standalone="yes"?>
<Relationships xmlns="http://schemas.openxmlformats.org/package/2006/relationships"><Relationship Id="rId8" Type="http://schemas.openxmlformats.org/officeDocument/2006/relationships/hyperlink" Target="https://github.com/Dash-Industry-Forum/IOPv5/projects/9" TargetMode="External"/><Relationship Id="rId3" Type="http://schemas.openxmlformats.org/officeDocument/2006/relationships/hyperlink" Target="https://github.com/Dash-Industry-Forum/IOPv5/projects/4" TargetMode="External"/><Relationship Id="rId7" Type="http://schemas.openxmlformats.org/officeDocument/2006/relationships/hyperlink" Target="https://github.com/Dash-Industry-Forum/IOPv5/projects/8" TargetMode="External"/><Relationship Id="rId12" Type="http://schemas.openxmlformats.org/officeDocument/2006/relationships/hyperlink" Target="https://github.com/Dash-Industry-Forum/IOPv5/projects/13" TargetMode="External"/><Relationship Id="rId2" Type="http://schemas.openxmlformats.org/officeDocument/2006/relationships/hyperlink" Target="https://github.com/Dash-Industry-Forum/IOPv5/projects/3" TargetMode="External"/><Relationship Id="rId1" Type="http://schemas.openxmlformats.org/officeDocument/2006/relationships/hyperlink" Target="https://github.com/Dash-Industry-Forum/IOPv5/projects/2" TargetMode="External"/><Relationship Id="rId6" Type="http://schemas.openxmlformats.org/officeDocument/2006/relationships/hyperlink" Target="https://github.com/Dash-Industry-Forum/IOPv5/projects/7" TargetMode="External"/><Relationship Id="rId11" Type="http://schemas.openxmlformats.org/officeDocument/2006/relationships/hyperlink" Target="https://github.com/Dash-Industry-Forum/IOPv5/projects/12" TargetMode="External"/><Relationship Id="rId5" Type="http://schemas.openxmlformats.org/officeDocument/2006/relationships/hyperlink" Target="https://github.com/Dash-Industry-Forum/IOPv5/projects/6" TargetMode="External"/><Relationship Id="rId10" Type="http://schemas.openxmlformats.org/officeDocument/2006/relationships/hyperlink" Target="https://github.com/Dash-Industry-Forum/IOPv5/projects/11" TargetMode="External"/><Relationship Id="rId4" Type="http://schemas.openxmlformats.org/officeDocument/2006/relationships/hyperlink" Target="https://github.com/Dash-Industry-Forum/IOPv5/projects/5" TargetMode="External"/><Relationship Id="rId9" Type="http://schemas.openxmlformats.org/officeDocument/2006/relationships/hyperlink" Target="https://github.com/Dash-Industry-Forum/IOPv5/projects/10" TargetMode="External"/></Relationships>
</file>

<file path=ppt/diagrams/_rels/drawing13.xml.rels><?xml version="1.0" encoding="UTF-8" standalone="yes"?>
<Relationships xmlns="http://schemas.openxmlformats.org/package/2006/relationships"><Relationship Id="rId1" Type="http://schemas.openxmlformats.org/officeDocument/2006/relationships/hyperlink" Target="https://dashif.org/codecs/introducti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36174-A20D-E54A-8A71-32935422C4C8}"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de-DE"/>
        </a:p>
      </dgm:t>
    </dgm:pt>
    <dgm:pt modelId="{C9B83A90-13CE-5E43-B1DD-2C5955CD952C}">
      <dgm:prSet phldrT="[Text]">
        <dgm:style>
          <a:lnRef idx="1">
            <a:schemeClr val="accent4"/>
          </a:lnRef>
          <a:fillRef idx="3">
            <a:schemeClr val="accent4"/>
          </a:fillRef>
          <a:effectRef idx="2">
            <a:schemeClr val="accent4"/>
          </a:effectRef>
          <a:fontRef idx="minor">
            <a:schemeClr val="lt1"/>
          </a:fontRef>
        </dgm:style>
      </dgm:prSet>
      <dgm:spPr/>
      <dgm:t>
        <a:bodyPr/>
        <a:lstStyle/>
        <a:p>
          <a:r>
            <a:rPr lang="de-DE" dirty="0"/>
            <a:t>MPEG-DASH</a:t>
          </a:r>
        </a:p>
        <a:p>
          <a:r>
            <a:rPr lang="de-DE" dirty="0"/>
            <a:t>ISO/IEC 23009-1</a:t>
          </a:r>
        </a:p>
        <a:p>
          <a:r>
            <a:rPr lang="de-DE" dirty="0"/>
            <a:t>2012</a:t>
          </a:r>
        </a:p>
      </dgm:t>
    </dgm:pt>
    <dgm:pt modelId="{936A9CA1-077F-5542-89D7-AEE5897D813B}" type="parTrans" cxnId="{5B682046-EFF2-AD42-9F55-5406A03880BD}">
      <dgm:prSet/>
      <dgm:spPr/>
      <dgm:t>
        <a:bodyPr/>
        <a:lstStyle/>
        <a:p>
          <a:endParaRPr lang="de-DE"/>
        </a:p>
      </dgm:t>
    </dgm:pt>
    <dgm:pt modelId="{A90FB6DA-E27F-DF49-BBA9-479BE60677CC}" type="sibTrans" cxnId="{5B682046-EFF2-AD42-9F55-5406A03880BD}">
      <dgm:prSet/>
      <dgm:spPr/>
      <dgm:t>
        <a:bodyPr/>
        <a:lstStyle/>
        <a:p>
          <a:endParaRPr lang="de-DE"/>
        </a:p>
      </dgm:t>
    </dgm:pt>
    <dgm:pt modelId="{45FB6CDF-B9C7-D048-BECF-582E0E25A525}">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3GPP</a:t>
          </a:r>
        </a:p>
        <a:p>
          <a:r>
            <a:rPr lang="de-DE" dirty="0"/>
            <a:t>2009</a:t>
          </a:r>
        </a:p>
      </dgm:t>
    </dgm:pt>
    <dgm:pt modelId="{58857FDE-9906-9A47-B916-7F4FA24406C7}" type="parTrans" cxnId="{F5E0824D-0BDC-CB42-9D57-DA20D0647A1F}">
      <dgm:prSet/>
      <dgm:spPr/>
      <dgm:t>
        <a:bodyPr/>
        <a:lstStyle/>
        <a:p>
          <a:endParaRPr lang="de-DE"/>
        </a:p>
      </dgm:t>
    </dgm:pt>
    <dgm:pt modelId="{283E85F5-DEC5-A842-B91E-34332B3CFB18}" type="sibTrans" cxnId="{F5E0824D-0BDC-CB42-9D57-DA20D0647A1F}">
      <dgm:prSet/>
      <dgm:spPr/>
      <dgm:t>
        <a:bodyPr/>
        <a:lstStyle/>
        <a:p>
          <a:endParaRPr lang="de-DE"/>
        </a:p>
      </dgm:t>
    </dgm:pt>
    <dgm:pt modelId="{856FFD5A-23D7-4F4A-A24B-45786F687793}">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OIPF</a:t>
          </a:r>
        </a:p>
        <a:p>
          <a:r>
            <a:rPr lang="de-DE" dirty="0"/>
            <a:t>2009</a:t>
          </a:r>
        </a:p>
      </dgm:t>
    </dgm:pt>
    <dgm:pt modelId="{BA125F55-B71C-3A43-9A7A-742AF02D150D}" type="parTrans" cxnId="{F85F71B8-47F8-3F4B-8579-467F45F611E9}">
      <dgm:prSet/>
      <dgm:spPr/>
      <dgm:t>
        <a:bodyPr/>
        <a:lstStyle/>
        <a:p>
          <a:endParaRPr lang="de-DE"/>
        </a:p>
      </dgm:t>
    </dgm:pt>
    <dgm:pt modelId="{FE600C6B-AD5C-6E4C-BCB2-07C7785E252B}" type="sibTrans" cxnId="{F85F71B8-47F8-3F4B-8579-467F45F611E9}">
      <dgm:prSet/>
      <dgm:spPr/>
      <dgm:t>
        <a:bodyPr/>
        <a:lstStyle/>
        <a:p>
          <a:endParaRPr lang="de-DE"/>
        </a:p>
      </dgm:t>
    </dgm:pt>
    <dgm:pt modelId="{94794685-ECB9-884D-9C69-F8F05E386C10}">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MPEG</a:t>
          </a:r>
        </a:p>
        <a:p>
          <a:r>
            <a:rPr lang="de-DE" dirty="0"/>
            <a:t>2010</a:t>
          </a:r>
        </a:p>
      </dgm:t>
    </dgm:pt>
    <dgm:pt modelId="{37825A57-7EAD-0B47-B7A7-2C51D43128CC}" type="parTrans" cxnId="{DF8C1D80-4565-4B44-9383-1F3108279079}">
      <dgm:prSet/>
      <dgm:spPr/>
      <dgm:t>
        <a:bodyPr/>
        <a:lstStyle/>
        <a:p>
          <a:endParaRPr lang="de-DE"/>
        </a:p>
      </dgm:t>
    </dgm:pt>
    <dgm:pt modelId="{2BE70D0A-7931-ED4C-A17F-6476B55713A6}" type="sibTrans" cxnId="{DF8C1D80-4565-4B44-9383-1F3108279079}">
      <dgm:prSet/>
      <dgm:spPr/>
      <dgm:t>
        <a:bodyPr/>
        <a:lstStyle/>
        <a:p>
          <a:endParaRPr lang="de-DE"/>
        </a:p>
      </dgm:t>
    </dgm:pt>
    <dgm:pt modelId="{F5AA43B9-80FE-6F46-8742-0986288D3BFC}">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Apple HLS</a:t>
          </a:r>
        </a:p>
        <a:p>
          <a:r>
            <a:rPr lang="de-DE" dirty="0"/>
            <a:t>2008</a:t>
          </a:r>
        </a:p>
      </dgm:t>
    </dgm:pt>
    <dgm:pt modelId="{D6081A92-B5EA-4045-8466-E8B10E964695}" type="parTrans" cxnId="{50302E3A-712C-7745-89DF-EF6AADBF2E50}">
      <dgm:prSet/>
      <dgm:spPr/>
      <dgm:t>
        <a:bodyPr/>
        <a:lstStyle/>
        <a:p>
          <a:endParaRPr lang="de-DE"/>
        </a:p>
      </dgm:t>
    </dgm:pt>
    <dgm:pt modelId="{B3241076-B889-564F-A35C-EB768FF09418}" type="sibTrans" cxnId="{50302E3A-712C-7745-89DF-EF6AADBF2E50}">
      <dgm:prSet/>
      <dgm:spPr/>
      <dgm:t>
        <a:bodyPr/>
        <a:lstStyle/>
        <a:p>
          <a:endParaRPr lang="de-DE"/>
        </a:p>
      </dgm:t>
    </dgm:pt>
    <dgm:pt modelId="{EC27D5DB-D0AD-3D40-BAEB-1236E6ED70D2}">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MS SS</a:t>
          </a:r>
        </a:p>
        <a:p>
          <a:r>
            <a:rPr lang="de-DE" dirty="0"/>
            <a:t>2008</a:t>
          </a:r>
        </a:p>
      </dgm:t>
    </dgm:pt>
    <dgm:pt modelId="{14F69AC1-38E2-DF48-9B1B-A3CB58F8B9AF}" type="parTrans" cxnId="{4734783E-A73D-8B40-99B9-791CD7E32E78}">
      <dgm:prSet/>
      <dgm:spPr/>
      <dgm:t>
        <a:bodyPr/>
        <a:lstStyle/>
        <a:p>
          <a:endParaRPr lang="de-DE"/>
        </a:p>
      </dgm:t>
    </dgm:pt>
    <dgm:pt modelId="{4EE2C46B-FBCB-FE48-B76C-7AE9476F3B83}" type="sibTrans" cxnId="{4734783E-A73D-8B40-99B9-791CD7E32E78}">
      <dgm:prSet/>
      <dgm:spPr/>
      <dgm:t>
        <a:bodyPr/>
        <a:lstStyle/>
        <a:p>
          <a:endParaRPr lang="de-DE"/>
        </a:p>
      </dgm:t>
    </dgm:pt>
    <dgm:pt modelId="{873FBEBC-34D6-C64D-B786-392B7920ADF4}">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W3C</a:t>
          </a:r>
        </a:p>
      </dgm:t>
    </dgm:pt>
    <dgm:pt modelId="{840A11A7-398C-D748-9FDF-628764E6A7F5}" type="parTrans" cxnId="{B8FBFB67-A8DC-A041-8037-83EA07F80BFC}">
      <dgm:prSet/>
      <dgm:spPr/>
      <dgm:t>
        <a:bodyPr/>
        <a:lstStyle/>
        <a:p>
          <a:endParaRPr lang="de-DE"/>
        </a:p>
      </dgm:t>
    </dgm:pt>
    <dgm:pt modelId="{BCDB6CE4-B86E-8347-8272-07541F848ED7}" type="sibTrans" cxnId="{B8FBFB67-A8DC-A041-8037-83EA07F80BFC}">
      <dgm:prSet/>
      <dgm:spPr/>
      <dgm:t>
        <a:bodyPr/>
        <a:lstStyle/>
        <a:p>
          <a:endParaRPr lang="de-DE"/>
        </a:p>
      </dgm:t>
    </dgm:pt>
    <dgm:pt modelId="{251F29D6-5757-2248-B5F3-CE33EC91BCCC}">
      <dgm:prSet/>
      <dgm:spPr/>
      <dgm:t>
        <a:bodyPr/>
        <a:lstStyle/>
        <a:p>
          <a:r>
            <a:rPr lang="de-DE" dirty="0" err="1"/>
            <a:t>others</a:t>
          </a:r>
          <a:endParaRPr lang="de-DE" dirty="0"/>
        </a:p>
      </dgm:t>
    </dgm:pt>
    <dgm:pt modelId="{E824BE6C-678A-3F47-8FE3-4A49FC984EA0}" type="parTrans" cxnId="{6EF9CDE4-4DD4-F549-A8E7-B48705B82B1E}">
      <dgm:prSet/>
      <dgm:spPr/>
      <dgm:t>
        <a:bodyPr/>
        <a:lstStyle/>
        <a:p>
          <a:endParaRPr lang="de-DE"/>
        </a:p>
      </dgm:t>
    </dgm:pt>
    <dgm:pt modelId="{FD2298F7-CB99-AD47-9370-5267BFC2FB40}" type="sibTrans" cxnId="{6EF9CDE4-4DD4-F549-A8E7-B48705B82B1E}">
      <dgm:prSet/>
      <dgm:spPr/>
      <dgm:t>
        <a:bodyPr/>
        <a:lstStyle/>
        <a:p>
          <a:endParaRPr lang="de-DE"/>
        </a:p>
      </dgm:t>
    </dgm:pt>
    <dgm:pt modelId="{6C058917-75EE-CF4E-AD23-7A2F7759CA88}">
      <dgm:prSet/>
      <dgm:spPr/>
      <dgm:t>
        <a:bodyPr/>
        <a:lstStyle/>
        <a:p>
          <a:r>
            <a:rPr lang="de-DE" dirty="0"/>
            <a:t>DASH IF</a:t>
          </a:r>
        </a:p>
      </dgm:t>
    </dgm:pt>
    <dgm:pt modelId="{59DD3D85-6F82-AF4B-B19C-390018B2E99E}" type="parTrans" cxnId="{1D31F744-3E8F-E346-8224-7E81D1601671}">
      <dgm:prSet/>
      <dgm:spPr/>
      <dgm:t>
        <a:bodyPr/>
        <a:lstStyle/>
        <a:p>
          <a:endParaRPr lang="de-DE"/>
        </a:p>
      </dgm:t>
    </dgm:pt>
    <dgm:pt modelId="{78A22685-9184-C240-860F-AA26F9E8B5DA}" type="sibTrans" cxnId="{1D31F744-3E8F-E346-8224-7E81D1601671}">
      <dgm:prSet/>
      <dgm:spPr/>
      <dgm:t>
        <a:bodyPr/>
        <a:lstStyle/>
        <a:p>
          <a:endParaRPr lang="de-DE"/>
        </a:p>
      </dgm:t>
    </dgm:pt>
    <dgm:pt modelId="{58F2BD9E-2A24-594D-8620-ACDFF38D2233}">
      <dgm:prSet phldrT="[Text]">
        <dgm:style>
          <a:lnRef idx="1">
            <a:schemeClr val="accent1"/>
          </a:lnRef>
          <a:fillRef idx="3">
            <a:schemeClr val="accent1"/>
          </a:fillRef>
          <a:effectRef idx="2">
            <a:schemeClr val="accent1"/>
          </a:effectRef>
          <a:fontRef idx="minor">
            <a:schemeClr val="lt1"/>
          </a:fontRef>
        </dgm:style>
      </dgm:prSet>
      <dgm:spPr/>
      <dgm:t>
        <a:bodyPr/>
        <a:lstStyle/>
        <a:p>
          <a:r>
            <a:rPr lang="de-DE" dirty="0"/>
            <a:t>Adobe HDS</a:t>
          </a:r>
        </a:p>
      </dgm:t>
    </dgm:pt>
    <dgm:pt modelId="{CF22D683-CEAE-6E4C-A8ED-DC31255941CE}" type="parTrans" cxnId="{7A3ABC0E-145F-1449-8093-0DAA46E2187E}">
      <dgm:prSet/>
      <dgm:spPr/>
      <dgm:t>
        <a:bodyPr/>
        <a:lstStyle/>
        <a:p>
          <a:endParaRPr lang="de-DE"/>
        </a:p>
      </dgm:t>
    </dgm:pt>
    <dgm:pt modelId="{EF5495C6-53FE-5842-9243-EFF01C36787A}" type="sibTrans" cxnId="{7A3ABC0E-145F-1449-8093-0DAA46E2187E}">
      <dgm:prSet/>
      <dgm:spPr/>
      <dgm:t>
        <a:bodyPr/>
        <a:lstStyle/>
        <a:p>
          <a:endParaRPr lang="de-DE"/>
        </a:p>
      </dgm:t>
    </dgm:pt>
    <dgm:pt modelId="{A90C8FC9-B1CC-BC40-A1DD-BD16991E6122}" type="pres">
      <dgm:prSet presAssocID="{D9336174-A20D-E54A-8A71-32935422C4C8}" presName="cycle" presStyleCnt="0">
        <dgm:presLayoutVars>
          <dgm:chMax val="1"/>
          <dgm:dir/>
          <dgm:animLvl val="ctr"/>
          <dgm:resizeHandles val="exact"/>
        </dgm:presLayoutVars>
      </dgm:prSet>
      <dgm:spPr/>
    </dgm:pt>
    <dgm:pt modelId="{DFD75276-6ABF-9A4D-B326-703BCAF3362D}" type="pres">
      <dgm:prSet presAssocID="{C9B83A90-13CE-5E43-B1DD-2C5955CD952C}" presName="centerShape" presStyleLbl="node0" presStyleIdx="0" presStyleCnt="1" custScaleX="149626"/>
      <dgm:spPr/>
    </dgm:pt>
    <dgm:pt modelId="{219DDD66-267A-2841-9598-4B746E53A948}" type="pres">
      <dgm:prSet presAssocID="{58857FDE-9906-9A47-B916-7F4FA24406C7}" presName="parTrans" presStyleLbl="bgSibTrans2D1" presStyleIdx="0" presStyleCnt="9"/>
      <dgm:spPr/>
    </dgm:pt>
    <dgm:pt modelId="{73B293FD-319C-2A4C-B281-1C8A55E2FCED}" type="pres">
      <dgm:prSet presAssocID="{45FB6CDF-B9C7-D048-BECF-582E0E25A525}" presName="node" presStyleLbl="node1" presStyleIdx="0" presStyleCnt="9">
        <dgm:presLayoutVars>
          <dgm:bulletEnabled val="1"/>
        </dgm:presLayoutVars>
      </dgm:prSet>
      <dgm:spPr/>
    </dgm:pt>
    <dgm:pt modelId="{54694310-BA03-2848-B219-67EB093E95A9}" type="pres">
      <dgm:prSet presAssocID="{BA125F55-B71C-3A43-9A7A-742AF02D150D}" presName="parTrans" presStyleLbl="bgSibTrans2D1" presStyleIdx="1" presStyleCnt="9"/>
      <dgm:spPr/>
    </dgm:pt>
    <dgm:pt modelId="{E00A1C04-6B4B-6F40-A62D-9F21C93B53DA}" type="pres">
      <dgm:prSet presAssocID="{856FFD5A-23D7-4F4A-A24B-45786F687793}" presName="node" presStyleLbl="node1" presStyleIdx="1" presStyleCnt="9">
        <dgm:presLayoutVars>
          <dgm:bulletEnabled val="1"/>
        </dgm:presLayoutVars>
      </dgm:prSet>
      <dgm:spPr/>
    </dgm:pt>
    <dgm:pt modelId="{3FE996AE-4B62-3341-BC40-AFCBF7F2D82C}" type="pres">
      <dgm:prSet presAssocID="{37825A57-7EAD-0B47-B7A7-2C51D43128CC}" presName="parTrans" presStyleLbl="bgSibTrans2D1" presStyleIdx="2" presStyleCnt="9"/>
      <dgm:spPr/>
    </dgm:pt>
    <dgm:pt modelId="{116C0F5F-1520-6942-B967-E2670912C088}" type="pres">
      <dgm:prSet presAssocID="{94794685-ECB9-884D-9C69-F8F05E386C10}" presName="node" presStyleLbl="node1" presStyleIdx="2" presStyleCnt="9">
        <dgm:presLayoutVars>
          <dgm:bulletEnabled val="1"/>
        </dgm:presLayoutVars>
      </dgm:prSet>
      <dgm:spPr/>
    </dgm:pt>
    <dgm:pt modelId="{8C4263AE-B319-8041-9F2A-350B30448BC4}" type="pres">
      <dgm:prSet presAssocID="{D6081A92-B5EA-4045-8466-E8B10E964695}" presName="parTrans" presStyleLbl="bgSibTrans2D1" presStyleIdx="3" presStyleCnt="9"/>
      <dgm:spPr/>
    </dgm:pt>
    <dgm:pt modelId="{2A6AE13A-598A-674D-8EFA-FDCBF62A14A1}" type="pres">
      <dgm:prSet presAssocID="{F5AA43B9-80FE-6F46-8742-0986288D3BFC}" presName="node" presStyleLbl="node1" presStyleIdx="3" presStyleCnt="9">
        <dgm:presLayoutVars>
          <dgm:bulletEnabled val="1"/>
        </dgm:presLayoutVars>
      </dgm:prSet>
      <dgm:spPr/>
    </dgm:pt>
    <dgm:pt modelId="{B018412B-1A69-E946-A187-1D6679C36F0A}" type="pres">
      <dgm:prSet presAssocID="{CF22D683-CEAE-6E4C-A8ED-DC31255941CE}" presName="parTrans" presStyleLbl="bgSibTrans2D1" presStyleIdx="4" presStyleCnt="9"/>
      <dgm:spPr/>
    </dgm:pt>
    <dgm:pt modelId="{5BB2ED45-39AB-F946-87A9-6EB764D276E6}" type="pres">
      <dgm:prSet presAssocID="{58F2BD9E-2A24-594D-8620-ACDFF38D2233}" presName="node" presStyleLbl="node1" presStyleIdx="4" presStyleCnt="9">
        <dgm:presLayoutVars>
          <dgm:bulletEnabled val="1"/>
        </dgm:presLayoutVars>
      </dgm:prSet>
      <dgm:spPr/>
    </dgm:pt>
    <dgm:pt modelId="{FFECC934-0965-AF49-8BEC-04A841300FF4}" type="pres">
      <dgm:prSet presAssocID="{14F69AC1-38E2-DF48-9B1B-A3CB58F8B9AF}" presName="parTrans" presStyleLbl="bgSibTrans2D1" presStyleIdx="5" presStyleCnt="9"/>
      <dgm:spPr/>
    </dgm:pt>
    <dgm:pt modelId="{1B7539C8-2C3E-7045-B4FA-3B8E04FF5119}" type="pres">
      <dgm:prSet presAssocID="{EC27D5DB-D0AD-3D40-BAEB-1236E6ED70D2}" presName="node" presStyleLbl="node1" presStyleIdx="5" presStyleCnt="9" custRadScaleRad="100556">
        <dgm:presLayoutVars>
          <dgm:bulletEnabled val="1"/>
        </dgm:presLayoutVars>
      </dgm:prSet>
      <dgm:spPr/>
    </dgm:pt>
    <dgm:pt modelId="{6AEC5F48-45CC-4941-B0B7-17127B5B6A35}" type="pres">
      <dgm:prSet presAssocID="{840A11A7-398C-D748-9FDF-628764E6A7F5}" presName="parTrans" presStyleLbl="bgSibTrans2D1" presStyleIdx="6" presStyleCnt="9" custAng="10827691" custScaleX="56044" custLinFactNeighborX="-6751" custLinFactNeighborY="42506"/>
      <dgm:spPr/>
    </dgm:pt>
    <dgm:pt modelId="{8631178E-69A4-E34F-86C4-A09A0DC3AA9D}" type="pres">
      <dgm:prSet presAssocID="{873FBEBC-34D6-C64D-B786-392B7920ADF4}" presName="node" presStyleLbl="node1" presStyleIdx="6" presStyleCnt="9">
        <dgm:presLayoutVars>
          <dgm:bulletEnabled val="1"/>
        </dgm:presLayoutVars>
      </dgm:prSet>
      <dgm:spPr/>
    </dgm:pt>
    <dgm:pt modelId="{A7326CDE-16ED-6342-9F98-0C8F11443294}" type="pres">
      <dgm:prSet presAssocID="{E824BE6C-678A-3F47-8FE3-4A49FC984EA0}" presName="parTrans" presStyleLbl="bgSibTrans2D1" presStyleIdx="7" presStyleCnt="9" custAng="10845782" custScaleX="54421" custLinFactNeighborX="-15006" custLinFactNeighborY="30305"/>
      <dgm:spPr/>
    </dgm:pt>
    <dgm:pt modelId="{5FAB7EE8-B12B-4146-98F2-2E5FC80CA828}" type="pres">
      <dgm:prSet presAssocID="{251F29D6-5757-2248-B5F3-CE33EC91BCCC}" presName="node" presStyleLbl="node1" presStyleIdx="7" presStyleCnt="9">
        <dgm:presLayoutVars>
          <dgm:bulletEnabled val="1"/>
        </dgm:presLayoutVars>
      </dgm:prSet>
      <dgm:spPr/>
    </dgm:pt>
    <dgm:pt modelId="{4F9F0557-89BF-FF4E-8257-659164B770CB}" type="pres">
      <dgm:prSet presAssocID="{59DD3D85-6F82-AF4B-B19C-390018B2E99E}" presName="parTrans" presStyleLbl="bgSibTrans2D1" presStyleIdx="8" presStyleCnt="9" custAng="10800000" custScaleX="59249" custLinFactNeighborX="-17565"/>
      <dgm:spPr/>
    </dgm:pt>
    <dgm:pt modelId="{207F8C35-E4AF-7A41-BA16-83FCE11F9D9B}" type="pres">
      <dgm:prSet presAssocID="{6C058917-75EE-CF4E-AD23-7A2F7759CA88}" presName="node" presStyleLbl="node1" presStyleIdx="8" presStyleCnt="9">
        <dgm:presLayoutVars>
          <dgm:bulletEnabled val="1"/>
        </dgm:presLayoutVars>
      </dgm:prSet>
      <dgm:spPr/>
    </dgm:pt>
  </dgm:ptLst>
  <dgm:cxnLst>
    <dgm:cxn modelId="{7A3ABC0E-145F-1449-8093-0DAA46E2187E}" srcId="{C9B83A90-13CE-5E43-B1DD-2C5955CD952C}" destId="{58F2BD9E-2A24-594D-8620-ACDFF38D2233}" srcOrd="4" destOrd="0" parTransId="{CF22D683-CEAE-6E4C-A8ED-DC31255941CE}" sibTransId="{EF5495C6-53FE-5842-9243-EFF01C36787A}"/>
    <dgm:cxn modelId="{C61E1810-9419-784E-886C-E8E57E31FBC8}" type="presOf" srcId="{94794685-ECB9-884D-9C69-F8F05E386C10}" destId="{116C0F5F-1520-6942-B967-E2670912C088}" srcOrd="0" destOrd="0" presId="urn:microsoft.com/office/officeart/2005/8/layout/radial4"/>
    <dgm:cxn modelId="{82DF7222-0E23-BD48-BCF7-75482F8DCF50}" type="presOf" srcId="{45FB6CDF-B9C7-D048-BECF-582E0E25A525}" destId="{73B293FD-319C-2A4C-B281-1C8A55E2FCED}" srcOrd="0" destOrd="0" presId="urn:microsoft.com/office/officeart/2005/8/layout/radial4"/>
    <dgm:cxn modelId="{D2C2E22D-5A14-B24E-B283-C689CC992855}" type="presOf" srcId="{251F29D6-5757-2248-B5F3-CE33EC91BCCC}" destId="{5FAB7EE8-B12B-4146-98F2-2E5FC80CA828}" srcOrd="0" destOrd="0" presId="urn:microsoft.com/office/officeart/2005/8/layout/radial4"/>
    <dgm:cxn modelId="{50302E3A-712C-7745-89DF-EF6AADBF2E50}" srcId="{C9B83A90-13CE-5E43-B1DD-2C5955CD952C}" destId="{F5AA43B9-80FE-6F46-8742-0986288D3BFC}" srcOrd="3" destOrd="0" parTransId="{D6081A92-B5EA-4045-8466-E8B10E964695}" sibTransId="{B3241076-B889-564F-A35C-EB768FF09418}"/>
    <dgm:cxn modelId="{4734783E-A73D-8B40-99B9-791CD7E32E78}" srcId="{C9B83A90-13CE-5E43-B1DD-2C5955CD952C}" destId="{EC27D5DB-D0AD-3D40-BAEB-1236E6ED70D2}" srcOrd="5" destOrd="0" parTransId="{14F69AC1-38E2-DF48-9B1B-A3CB58F8B9AF}" sibTransId="{4EE2C46B-FBCB-FE48-B76C-7AE9476F3B83}"/>
    <dgm:cxn modelId="{1D31F744-3E8F-E346-8224-7E81D1601671}" srcId="{C9B83A90-13CE-5E43-B1DD-2C5955CD952C}" destId="{6C058917-75EE-CF4E-AD23-7A2F7759CA88}" srcOrd="8" destOrd="0" parTransId="{59DD3D85-6F82-AF4B-B19C-390018B2E99E}" sibTransId="{78A22685-9184-C240-860F-AA26F9E8B5DA}"/>
    <dgm:cxn modelId="{5B682046-EFF2-AD42-9F55-5406A03880BD}" srcId="{D9336174-A20D-E54A-8A71-32935422C4C8}" destId="{C9B83A90-13CE-5E43-B1DD-2C5955CD952C}" srcOrd="0" destOrd="0" parTransId="{936A9CA1-077F-5542-89D7-AEE5897D813B}" sibTransId="{A90FB6DA-E27F-DF49-BBA9-479BE60677CC}"/>
    <dgm:cxn modelId="{B8FBFB67-A8DC-A041-8037-83EA07F80BFC}" srcId="{C9B83A90-13CE-5E43-B1DD-2C5955CD952C}" destId="{873FBEBC-34D6-C64D-B786-392B7920ADF4}" srcOrd="6" destOrd="0" parTransId="{840A11A7-398C-D748-9FDF-628764E6A7F5}" sibTransId="{BCDB6CE4-B86E-8347-8272-07541F848ED7}"/>
    <dgm:cxn modelId="{9D36A848-897A-B64B-9712-1C0E9CFA0336}" type="presOf" srcId="{37825A57-7EAD-0B47-B7A7-2C51D43128CC}" destId="{3FE996AE-4B62-3341-BC40-AFCBF7F2D82C}" srcOrd="0" destOrd="0" presId="urn:microsoft.com/office/officeart/2005/8/layout/radial4"/>
    <dgm:cxn modelId="{0EBC5169-D3D4-6145-98D5-24AD5A393698}" type="presOf" srcId="{58857FDE-9906-9A47-B916-7F4FA24406C7}" destId="{219DDD66-267A-2841-9598-4B746E53A948}" srcOrd="0" destOrd="0" presId="urn:microsoft.com/office/officeart/2005/8/layout/radial4"/>
    <dgm:cxn modelId="{F5E0824D-0BDC-CB42-9D57-DA20D0647A1F}" srcId="{C9B83A90-13CE-5E43-B1DD-2C5955CD952C}" destId="{45FB6CDF-B9C7-D048-BECF-582E0E25A525}" srcOrd="0" destOrd="0" parTransId="{58857FDE-9906-9A47-B916-7F4FA24406C7}" sibTransId="{283E85F5-DEC5-A842-B91E-34332B3CFB18}"/>
    <dgm:cxn modelId="{1DCA4350-BB85-AC4C-8832-4ABF535FB2F5}" type="presOf" srcId="{840A11A7-398C-D748-9FDF-628764E6A7F5}" destId="{6AEC5F48-45CC-4941-B0B7-17127B5B6A35}" srcOrd="0" destOrd="0" presId="urn:microsoft.com/office/officeart/2005/8/layout/radial4"/>
    <dgm:cxn modelId="{9C89D150-7CFC-3142-BDE4-9AB568F00432}" type="presOf" srcId="{59DD3D85-6F82-AF4B-B19C-390018B2E99E}" destId="{4F9F0557-89BF-FF4E-8257-659164B770CB}" srcOrd="0" destOrd="0" presId="urn:microsoft.com/office/officeart/2005/8/layout/radial4"/>
    <dgm:cxn modelId="{15A84D71-2A46-D846-9F64-01BA319888B0}" type="presOf" srcId="{6C058917-75EE-CF4E-AD23-7A2F7759CA88}" destId="{207F8C35-E4AF-7A41-BA16-83FCE11F9D9B}" srcOrd="0" destOrd="0" presId="urn:microsoft.com/office/officeart/2005/8/layout/radial4"/>
    <dgm:cxn modelId="{84FF3D54-61EC-FC40-8C64-90BEAFD7689E}" type="presOf" srcId="{E824BE6C-678A-3F47-8FE3-4A49FC984EA0}" destId="{A7326CDE-16ED-6342-9F98-0C8F11443294}" srcOrd="0" destOrd="0" presId="urn:microsoft.com/office/officeart/2005/8/layout/radial4"/>
    <dgm:cxn modelId="{DF8C1D80-4565-4B44-9383-1F3108279079}" srcId="{C9B83A90-13CE-5E43-B1DD-2C5955CD952C}" destId="{94794685-ECB9-884D-9C69-F8F05E386C10}" srcOrd="2" destOrd="0" parTransId="{37825A57-7EAD-0B47-B7A7-2C51D43128CC}" sibTransId="{2BE70D0A-7931-ED4C-A17F-6476B55713A6}"/>
    <dgm:cxn modelId="{3E6F9084-B4F9-DB41-9271-9736F465230A}" type="presOf" srcId="{C9B83A90-13CE-5E43-B1DD-2C5955CD952C}" destId="{DFD75276-6ABF-9A4D-B326-703BCAF3362D}" srcOrd="0" destOrd="0" presId="urn:microsoft.com/office/officeart/2005/8/layout/radial4"/>
    <dgm:cxn modelId="{2DDB018B-3679-3B4D-93DE-BC8865B764B7}" type="presOf" srcId="{EC27D5DB-D0AD-3D40-BAEB-1236E6ED70D2}" destId="{1B7539C8-2C3E-7045-B4FA-3B8E04FF5119}" srcOrd="0" destOrd="0" presId="urn:microsoft.com/office/officeart/2005/8/layout/radial4"/>
    <dgm:cxn modelId="{8A50359F-B11D-AD47-B1BE-C7103F6128EF}" type="presOf" srcId="{D6081A92-B5EA-4045-8466-E8B10E964695}" destId="{8C4263AE-B319-8041-9F2A-350B30448BC4}" srcOrd="0" destOrd="0" presId="urn:microsoft.com/office/officeart/2005/8/layout/radial4"/>
    <dgm:cxn modelId="{F85F71B8-47F8-3F4B-8579-467F45F611E9}" srcId="{C9B83A90-13CE-5E43-B1DD-2C5955CD952C}" destId="{856FFD5A-23D7-4F4A-A24B-45786F687793}" srcOrd="1" destOrd="0" parTransId="{BA125F55-B71C-3A43-9A7A-742AF02D150D}" sibTransId="{FE600C6B-AD5C-6E4C-BCB2-07C7785E252B}"/>
    <dgm:cxn modelId="{544B69C2-E20F-104C-A102-7029731F16BA}" type="presOf" srcId="{856FFD5A-23D7-4F4A-A24B-45786F687793}" destId="{E00A1C04-6B4B-6F40-A62D-9F21C93B53DA}" srcOrd="0" destOrd="0" presId="urn:microsoft.com/office/officeart/2005/8/layout/radial4"/>
    <dgm:cxn modelId="{5294EACD-313D-374F-87E7-56B9ED566FD8}" type="presOf" srcId="{BA125F55-B71C-3A43-9A7A-742AF02D150D}" destId="{54694310-BA03-2848-B219-67EB093E95A9}" srcOrd="0" destOrd="0" presId="urn:microsoft.com/office/officeart/2005/8/layout/radial4"/>
    <dgm:cxn modelId="{C4574CD3-A6FC-E641-AC3E-8BBBA16BCF77}" type="presOf" srcId="{CF22D683-CEAE-6E4C-A8ED-DC31255941CE}" destId="{B018412B-1A69-E946-A187-1D6679C36F0A}" srcOrd="0" destOrd="0" presId="urn:microsoft.com/office/officeart/2005/8/layout/radial4"/>
    <dgm:cxn modelId="{1953D5D4-3426-454C-A886-630E33EBF6F2}" type="presOf" srcId="{14F69AC1-38E2-DF48-9B1B-A3CB58F8B9AF}" destId="{FFECC934-0965-AF49-8BEC-04A841300FF4}" srcOrd="0" destOrd="0" presId="urn:microsoft.com/office/officeart/2005/8/layout/radial4"/>
    <dgm:cxn modelId="{E7211CE1-73D7-B249-AF2A-AE55619604F3}" type="presOf" srcId="{F5AA43B9-80FE-6F46-8742-0986288D3BFC}" destId="{2A6AE13A-598A-674D-8EFA-FDCBF62A14A1}" srcOrd="0" destOrd="0" presId="urn:microsoft.com/office/officeart/2005/8/layout/radial4"/>
    <dgm:cxn modelId="{6EF9CDE4-4DD4-F549-A8E7-B48705B82B1E}" srcId="{C9B83A90-13CE-5E43-B1DD-2C5955CD952C}" destId="{251F29D6-5757-2248-B5F3-CE33EC91BCCC}" srcOrd="7" destOrd="0" parTransId="{E824BE6C-678A-3F47-8FE3-4A49FC984EA0}" sibTransId="{FD2298F7-CB99-AD47-9370-5267BFC2FB40}"/>
    <dgm:cxn modelId="{C9C33BEE-16D5-6B44-ADA0-4D984F371025}" type="presOf" srcId="{58F2BD9E-2A24-594D-8620-ACDFF38D2233}" destId="{5BB2ED45-39AB-F946-87A9-6EB764D276E6}" srcOrd="0" destOrd="0" presId="urn:microsoft.com/office/officeart/2005/8/layout/radial4"/>
    <dgm:cxn modelId="{7D0DBAF3-A952-4444-A383-073C34A97FBF}" type="presOf" srcId="{D9336174-A20D-E54A-8A71-32935422C4C8}" destId="{A90C8FC9-B1CC-BC40-A1DD-BD16991E6122}" srcOrd="0" destOrd="0" presId="urn:microsoft.com/office/officeart/2005/8/layout/radial4"/>
    <dgm:cxn modelId="{BE6D94FB-EC5E-1043-95D9-F397C5652264}" type="presOf" srcId="{873FBEBC-34D6-C64D-B786-392B7920ADF4}" destId="{8631178E-69A4-E34F-86C4-A09A0DC3AA9D}" srcOrd="0" destOrd="0" presId="urn:microsoft.com/office/officeart/2005/8/layout/radial4"/>
    <dgm:cxn modelId="{B9459A09-7198-A843-A98D-2705B5F57C49}" type="presParOf" srcId="{A90C8FC9-B1CC-BC40-A1DD-BD16991E6122}" destId="{DFD75276-6ABF-9A4D-B326-703BCAF3362D}" srcOrd="0" destOrd="0" presId="urn:microsoft.com/office/officeart/2005/8/layout/radial4"/>
    <dgm:cxn modelId="{799AF5EE-EFC1-2142-A3AC-5EF49A44EEA5}" type="presParOf" srcId="{A90C8FC9-B1CC-BC40-A1DD-BD16991E6122}" destId="{219DDD66-267A-2841-9598-4B746E53A948}" srcOrd="1" destOrd="0" presId="urn:microsoft.com/office/officeart/2005/8/layout/radial4"/>
    <dgm:cxn modelId="{63DEAF20-A18D-0641-9EE2-6CE7833D672F}" type="presParOf" srcId="{A90C8FC9-B1CC-BC40-A1DD-BD16991E6122}" destId="{73B293FD-319C-2A4C-B281-1C8A55E2FCED}" srcOrd="2" destOrd="0" presId="urn:microsoft.com/office/officeart/2005/8/layout/radial4"/>
    <dgm:cxn modelId="{FD12D8E5-BAFE-8345-A426-92B25E34AF19}" type="presParOf" srcId="{A90C8FC9-B1CC-BC40-A1DD-BD16991E6122}" destId="{54694310-BA03-2848-B219-67EB093E95A9}" srcOrd="3" destOrd="0" presId="urn:microsoft.com/office/officeart/2005/8/layout/radial4"/>
    <dgm:cxn modelId="{029C52BC-07D4-A845-8314-C10D0D8E32C6}" type="presParOf" srcId="{A90C8FC9-B1CC-BC40-A1DD-BD16991E6122}" destId="{E00A1C04-6B4B-6F40-A62D-9F21C93B53DA}" srcOrd="4" destOrd="0" presId="urn:microsoft.com/office/officeart/2005/8/layout/radial4"/>
    <dgm:cxn modelId="{64B8A365-DB5D-A843-80FF-9C0D9A4A5A5D}" type="presParOf" srcId="{A90C8FC9-B1CC-BC40-A1DD-BD16991E6122}" destId="{3FE996AE-4B62-3341-BC40-AFCBF7F2D82C}" srcOrd="5" destOrd="0" presId="urn:microsoft.com/office/officeart/2005/8/layout/radial4"/>
    <dgm:cxn modelId="{95D346D0-4708-8348-A77D-E3BEDFB0E2A6}" type="presParOf" srcId="{A90C8FC9-B1CC-BC40-A1DD-BD16991E6122}" destId="{116C0F5F-1520-6942-B967-E2670912C088}" srcOrd="6" destOrd="0" presId="urn:microsoft.com/office/officeart/2005/8/layout/radial4"/>
    <dgm:cxn modelId="{0B6D4658-688D-CD4E-B887-80B2B6890B72}" type="presParOf" srcId="{A90C8FC9-B1CC-BC40-A1DD-BD16991E6122}" destId="{8C4263AE-B319-8041-9F2A-350B30448BC4}" srcOrd="7" destOrd="0" presId="urn:microsoft.com/office/officeart/2005/8/layout/radial4"/>
    <dgm:cxn modelId="{D9303239-3792-824E-BABC-73038520983D}" type="presParOf" srcId="{A90C8FC9-B1CC-BC40-A1DD-BD16991E6122}" destId="{2A6AE13A-598A-674D-8EFA-FDCBF62A14A1}" srcOrd="8" destOrd="0" presId="urn:microsoft.com/office/officeart/2005/8/layout/radial4"/>
    <dgm:cxn modelId="{9F3A3E5A-30F4-6642-8D6E-A49037557FA3}" type="presParOf" srcId="{A90C8FC9-B1CC-BC40-A1DD-BD16991E6122}" destId="{B018412B-1A69-E946-A187-1D6679C36F0A}" srcOrd="9" destOrd="0" presId="urn:microsoft.com/office/officeart/2005/8/layout/radial4"/>
    <dgm:cxn modelId="{E6A6D20F-D35F-044F-9CE0-5DC90DCF1D2B}" type="presParOf" srcId="{A90C8FC9-B1CC-BC40-A1DD-BD16991E6122}" destId="{5BB2ED45-39AB-F946-87A9-6EB764D276E6}" srcOrd="10" destOrd="0" presId="urn:microsoft.com/office/officeart/2005/8/layout/radial4"/>
    <dgm:cxn modelId="{D643715B-120F-7848-B573-FE069EECFE76}" type="presParOf" srcId="{A90C8FC9-B1CC-BC40-A1DD-BD16991E6122}" destId="{FFECC934-0965-AF49-8BEC-04A841300FF4}" srcOrd="11" destOrd="0" presId="urn:microsoft.com/office/officeart/2005/8/layout/radial4"/>
    <dgm:cxn modelId="{47FAFCB0-7576-1341-A60A-2739DB2EA4DF}" type="presParOf" srcId="{A90C8FC9-B1CC-BC40-A1DD-BD16991E6122}" destId="{1B7539C8-2C3E-7045-B4FA-3B8E04FF5119}" srcOrd="12" destOrd="0" presId="urn:microsoft.com/office/officeart/2005/8/layout/radial4"/>
    <dgm:cxn modelId="{434A119D-EFA0-F947-AAF0-C0C0927B594E}" type="presParOf" srcId="{A90C8FC9-B1CC-BC40-A1DD-BD16991E6122}" destId="{6AEC5F48-45CC-4941-B0B7-17127B5B6A35}" srcOrd="13" destOrd="0" presId="urn:microsoft.com/office/officeart/2005/8/layout/radial4"/>
    <dgm:cxn modelId="{CDF4E45B-46EF-EA4F-B42E-B88305CCCCC8}" type="presParOf" srcId="{A90C8FC9-B1CC-BC40-A1DD-BD16991E6122}" destId="{8631178E-69A4-E34F-86C4-A09A0DC3AA9D}" srcOrd="14" destOrd="0" presId="urn:microsoft.com/office/officeart/2005/8/layout/radial4"/>
    <dgm:cxn modelId="{C06EFBE8-EB63-2F45-AE17-D9E3654A7AD3}" type="presParOf" srcId="{A90C8FC9-B1CC-BC40-A1DD-BD16991E6122}" destId="{A7326CDE-16ED-6342-9F98-0C8F11443294}" srcOrd="15" destOrd="0" presId="urn:microsoft.com/office/officeart/2005/8/layout/radial4"/>
    <dgm:cxn modelId="{F4949447-52E5-944B-AEE3-A0F822B42F0D}" type="presParOf" srcId="{A90C8FC9-B1CC-BC40-A1DD-BD16991E6122}" destId="{5FAB7EE8-B12B-4146-98F2-2E5FC80CA828}" srcOrd="16" destOrd="0" presId="urn:microsoft.com/office/officeart/2005/8/layout/radial4"/>
    <dgm:cxn modelId="{CE760790-5E75-7448-ABDC-7E4926C6C62A}" type="presParOf" srcId="{A90C8FC9-B1CC-BC40-A1DD-BD16991E6122}" destId="{4F9F0557-89BF-FF4E-8257-659164B770CB}" srcOrd="17" destOrd="0" presId="urn:microsoft.com/office/officeart/2005/8/layout/radial4"/>
    <dgm:cxn modelId="{B1C160B7-73D8-6244-AB22-929F7140A38B}" type="presParOf" srcId="{A90C8FC9-B1CC-BC40-A1DD-BD16991E6122}" destId="{207F8C35-E4AF-7A41-BA16-83FCE11F9D9B}" srcOrd="1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96306F2-1184-4057-91D7-1E33594ADA6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3A73687-25E4-4EA5-9610-082CFB14EFB6}">
      <dgm:prSet/>
      <dgm:spPr/>
      <dgm:t>
        <a:bodyPr/>
        <a:lstStyle/>
        <a:p>
          <a:r>
            <a:rPr lang="en-GB"/>
            <a:t>Use cases</a:t>
          </a:r>
          <a:endParaRPr lang="en-GB" dirty="0"/>
        </a:p>
      </dgm:t>
    </dgm:pt>
    <dgm:pt modelId="{A98B3530-0DA6-43FE-97D0-4FA2E7E69547}" type="parTrans" cxnId="{EA04ACE3-D0A5-4DBA-8E8F-D53A28C6609A}">
      <dgm:prSet/>
      <dgm:spPr/>
      <dgm:t>
        <a:bodyPr/>
        <a:lstStyle/>
        <a:p>
          <a:endParaRPr lang="en-US"/>
        </a:p>
      </dgm:t>
    </dgm:pt>
    <dgm:pt modelId="{FE82D76B-52C5-4F1A-9621-F468FAE82742}" type="sibTrans" cxnId="{EA04ACE3-D0A5-4DBA-8E8F-D53A28C6609A}">
      <dgm:prSet/>
      <dgm:spPr/>
      <dgm:t>
        <a:bodyPr/>
        <a:lstStyle/>
        <a:p>
          <a:endParaRPr lang="en-US"/>
        </a:p>
      </dgm:t>
    </dgm:pt>
    <dgm:pt modelId="{B0B64B5A-B8D1-4F15-9DA1-9C0472585023}">
      <dgm:prSet/>
      <dgm:spPr/>
      <dgm:t>
        <a:bodyPr/>
        <a:lstStyle/>
        <a:p>
          <a:r>
            <a:rPr lang="en-GB"/>
            <a:t>Low latency streaming and fast access to the service</a:t>
          </a:r>
          <a:endParaRPr lang="de-DE" dirty="0"/>
        </a:p>
      </dgm:t>
    </dgm:pt>
    <dgm:pt modelId="{75A84BCB-72B3-4997-A32A-63201A59B024}" type="parTrans" cxnId="{70D323D9-E83E-416F-8B64-A60FD8B5626B}">
      <dgm:prSet/>
      <dgm:spPr/>
      <dgm:t>
        <a:bodyPr/>
        <a:lstStyle/>
        <a:p>
          <a:endParaRPr lang="en-US"/>
        </a:p>
      </dgm:t>
    </dgm:pt>
    <dgm:pt modelId="{F2F2C37E-9DAD-4005-B143-34DDCF2E6882}" type="sibTrans" cxnId="{70D323D9-E83E-416F-8B64-A60FD8B5626B}">
      <dgm:prSet/>
      <dgm:spPr/>
      <dgm:t>
        <a:bodyPr/>
        <a:lstStyle/>
        <a:p>
          <a:endParaRPr lang="en-US"/>
        </a:p>
      </dgm:t>
    </dgm:pt>
    <dgm:pt modelId="{E29A9283-145A-4792-ABF6-3E45278DFED0}">
      <dgm:prSet/>
      <dgm:spPr/>
      <dgm:t>
        <a:bodyPr/>
        <a:lstStyle/>
        <a:p>
          <a:r>
            <a:rPr lang="en-GB"/>
            <a:t>Fast channel acquisition in broadcast services</a:t>
          </a:r>
          <a:endParaRPr lang="de-DE" dirty="0"/>
        </a:p>
      </dgm:t>
    </dgm:pt>
    <dgm:pt modelId="{DAE2EA44-05D7-49A2-8096-586805349425}" type="parTrans" cxnId="{673B650A-3C26-4A85-9107-72D1368F43D9}">
      <dgm:prSet/>
      <dgm:spPr/>
      <dgm:t>
        <a:bodyPr/>
        <a:lstStyle/>
        <a:p>
          <a:endParaRPr lang="en-US"/>
        </a:p>
      </dgm:t>
    </dgm:pt>
    <dgm:pt modelId="{875F77EB-D6E7-4D58-8D87-88AA9EFD1F81}" type="sibTrans" cxnId="{673B650A-3C26-4A85-9107-72D1368F43D9}">
      <dgm:prSet/>
      <dgm:spPr/>
      <dgm:t>
        <a:bodyPr/>
        <a:lstStyle/>
        <a:p>
          <a:endParaRPr lang="en-US"/>
        </a:p>
      </dgm:t>
    </dgm:pt>
    <dgm:pt modelId="{D8C82DDA-ACBA-4CDA-8524-B22A12600F87}">
      <dgm:prSet/>
      <dgm:spPr/>
      <dgm:t>
        <a:bodyPr/>
        <a:lstStyle/>
        <a:p>
          <a:r>
            <a:rPr lang="en-GB"/>
            <a:t>Low latency streaming and resynchronization after losses or buffer underruns</a:t>
          </a:r>
          <a:endParaRPr lang="de-DE" dirty="0"/>
        </a:p>
      </dgm:t>
    </dgm:pt>
    <dgm:pt modelId="{AD09760C-545D-4022-9588-014A9F8EA8C8}" type="parTrans" cxnId="{DC9B9F87-6DBA-47A2-8736-233EEE7E2631}">
      <dgm:prSet/>
      <dgm:spPr/>
      <dgm:t>
        <a:bodyPr/>
        <a:lstStyle/>
        <a:p>
          <a:endParaRPr lang="en-US"/>
        </a:p>
      </dgm:t>
    </dgm:pt>
    <dgm:pt modelId="{9A522429-F875-4D17-9774-0E61AFA97A77}" type="sibTrans" cxnId="{DC9B9F87-6DBA-47A2-8736-233EEE7E2631}">
      <dgm:prSet/>
      <dgm:spPr/>
      <dgm:t>
        <a:bodyPr/>
        <a:lstStyle/>
        <a:p>
          <a:endParaRPr lang="en-US"/>
        </a:p>
      </dgm:t>
    </dgm:pt>
    <dgm:pt modelId="{A3A321B3-32F1-4BA5-A763-160F8A5CF1CD}">
      <dgm:prSet/>
      <dgm:spPr/>
      <dgm:t>
        <a:bodyPr/>
        <a:lstStyle/>
        <a:p>
          <a:r>
            <a:rPr lang="en-GB"/>
            <a:t>Fast down-switching in low duration buffer cases</a:t>
          </a:r>
          <a:endParaRPr lang="de-DE" dirty="0"/>
        </a:p>
      </dgm:t>
    </dgm:pt>
    <dgm:pt modelId="{0C68115B-5BAC-4C19-88E0-8D9DAA53B289}" type="parTrans" cxnId="{3B4EF831-0997-43F7-BA98-5A5F6601452E}">
      <dgm:prSet/>
      <dgm:spPr/>
      <dgm:t>
        <a:bodyPr/>
        <a:lstStyle/>
        <a:p>
          <a:endParaRPr lang="en-US"/>
        </a:p>
      </dgm:t>
    </dgm:pt>
    <dgm:pt modelId="{54EED502-D68B-4C7B-A4B8-44041C1B69E8}" type="sibTrans" cxnId="{3B4EF831-0997-43F7-BA98-5A5F6601452E}">
      <dgm:prSet/>
      <dgm:spPr/>
      <dgm:t>
        <a:bodyPr/>
        <a:lstStyle/>
        <a:p>
          <a:endParaRPr lang="en-US"/>
        </a:p>
      </dgm:t>
    </dgm:pt>
    <dgm:pt modelId="{5535A1A2-ED3F-4E5D-8346-331828BA78FA}">
      <dgm:prSet/>
      <dgm:spPr/>
      <dgm:t>
        <a:bodyPr/>
        <a:lstStyle/>
        <a:p>
          <a:r>
            <a:rPr lang="en-GB"/>
            <a:t>Fast and efficient seeking to time</a:t>
          </a:r>
          <a:endParaRPr lang="en-GB" dirty="0"/>
        </a:p>
      </dgm:t>
    </dgm:pt>
    <dgm:pt modelId="{FC81C51D-6F53-4825-8DFE-9C4B060BF05F}" type="parTrans" cxnId="{1D75D86F-596F-49EA-88BE-61EB556E410B}">
      <dgm:prSet/>
      <dgm:spPr/>
      <dgm:t>
        <a:bodyPr/>
        <a:lstStyle/>
        <a:p>
          <a:endParaRPr lang="en-US"/>
        </a:p>
      </dgm:t>
    </dgm:pt>
    <dgm:pt modelId="{92520E3C-BDAE-4617-9741-FDE0040D9553}" type="sibTrans" cxnId="{1D75D86F-596F-49EA-88BE-61EB556E410B}">
      <dgm:prSet/>
      <dgm:spPr/>
      <dgm:t>
        <a:bodyPr/>
        <a:lstStyle/>
        <a:p>
          <a:endParaRPr lang="en-US"/>
        </a:p>
      </dgm:t>
    </dgm:pt>
    <dgm:pt modelId="{2813FB9F-CD38-40F5-8680-E2B4C0A1DF7E}">
      <dgm:prSet/>
      <dgm:spPr/>
      <dgm:t>
        <a:bodyPr/>
        <a:lstStyle/>
        <a:p>
          <a:r>
            <a:rPr lang="en-GB"/>
            <a:t>Client Processing Resync and Restart</a:t>
          </a:r>
          <a:endParaRPr lang="en-GB" dirty="0"/>
        </a:p>
      </dgm:t>
    </dgm:pt>
    <dgm:pt modelId="{AC0C06A4-6BCE-46B6-A420-64ADBA75F9D7}" type="parTrans" cxnId="{35549CE1-C87B-4689-9BC2-681ADC60A8AE}">
      <dgm:prSet/>
      <dgm:spPr/>
      <dgm:t>
        <a:bodyPr/>
        <a:lstStyle/>
        <a:p>
          <a:endParaRPr lang="en-US"/>
        </a:p>
      </dgm:t>
    </dgm:pt>
    <dgm:pt modelId="{E0B2B760-A134-479C-826C-A187E3E453F7}" type="sibTrans" cxnId="{35549CE1-C87B-4689-9BC2-681ADC60A8AE}">
      <dgm:prSet/>
      <dgm:spPr/>
      <dgm:t>
        <a:bodyPr/>
        <a:lstStyle/>
        <a:p>
          <a:endParaRPr lang="en-US"/>
        </a:p>
      </dgm:t>
    </dgm:pt>
    <dgm:pt modelId="{66797A9E-3F76-47DB-BE49-56902273F7A0}">
      <dgm:prSet/>
      <dgm:spPr/>
      <dgm:t>
        <a:bodyPr/>
        <a:lstStyle/>
        <a:p>
          <a:r>
            <a:rPr lang="en-GB"/>
            <a:t>Finding the box structure within the Segment</a:t>
          </a:r>
          <a:endParaRPr lang="de-DE" dirty="0"/>
        </a:p>
      </dgm:t>
    </dgm:pt>
    <dgm:pt modelId="{1F20A500-7AAB-444A-A833-AE60B5E9477E}" type="parTrans" cxnId="{3E1A86E5-0D01-41D5-AFE2-D45439A80FA5}">
      <dgm:prSet/>
      <dgm:spPr/>
      <dgm:t>
        <a:bodyPr/>
        <a:lstStyle/>
        <a:p>
          <a:endParaRPr lang="en-US"/>
        </a:p>
      </dgm:t>
    </dgm:pt>
    <dgm:pt modelId="{E197E741-4121-408A-94C2-9FF8C399D102}" type="sibTrans" cxnId="{3E1A86E5-0D01-41D5-AFE2-D45439A80FA5}">
      <dgm:prSet/>
      <dgm:spPr/>
      <dgm:t>
        <a:bodyPr/>
        <a:lstStyle/>
        <a:p>
          <a:endParaRPr lang="en-US"/>
        </a:p>
      </dgm:t>
    </dgm:pt>
    <dgm:pt modelId="{0F7E11C2-5A1A-4E93-A8D1-AF3F7BC6DF7E}">
      <dgm:prSet/>
      <dgm:spPr/>
      <dgm:t>
        <a:bodyPr/>
        <a:lstStyle/>
        <a:p>
          <a:r>
            <a:rPr lang="en-GB"/>
            <a:t>Finding a proper Resynchronization Point including with all relevant information that are needed to start parsing and decoding</a:t>
          </a:r>
          <a:endParaRPr lang="de-DE" dirty="0"/>
        </a:p>
      </dgm:t>
    </dgm:pt>
    <dgm:pt modelId="{86BBAB92-39EF-4864-8545-6AC00714C60A}" type="parTrans" cxnId="{0A4DA266-4993-47E9-8463-1CC320692E62}">
      <dgm:prSet/>
      <dgm:spPr/>
      <dgm:t>
        <a:bodyPr/>
        <a:lstStyle/>
        <a:p>
          <a:endParaRPr lang="en-US"/>
        </a:p>
      </dgm:t>
    </dgm:pt>
    <dgm:pt modelId="{A329522B-3F4A-4E2F-8761-D059701CB019}" type="sibTrans" cxnId="{0A4DA266-4993-47E9-8463-1CC320692E62}">
      <dgm:prSet/>
      <dgm:spPr/>
      <dgm:t>
        <a:bodyPr/>
        <a:lstStyle/>
        <a:p>
          <a:endParaRPr lang="en-US"/>
        </a:p>
      </dgm:t>
    </dgm:pt>
    <dgm:pt modelId="{9D610428-9F5F-4766-B930-C60CB3653BAD}">
      <dgm:prSet/>
      <dgm:spPr/>
      <dgm:t>
        <a:bodyPr/>
        <a:lstStyle/>
        <a:p>
          <a:r>
            <a:rPr lang="en-GB"/>
            <a:t>Finding the earliest presentation time that is presented</a:t>
          </a:r>
          <a:endParaRPr lang="de-DE" dirty="0"/>
        </a:p>
      </dgm:t>
    </dgm:pt>
    <dgm:pt modelId="{E9E3CE40-5538-4D68-B76B-A39C4771FDD2}" type="parTrans" cxnId="{35037CB3-747F-4AA6-8F5F-207E876DEA25}">
      <dgm:prSet/>
      <dgm:spPr/>
      <dgm:t>
        <a:bodyPr/>
        <a:lstStyle/>
        <a:p>
          <a:endParaRPr lang="en-US"/>
        </a:p>
      </dgm:t>
    </dgm:pt>
    <dgm:pt modelId="{DE9B597D-0EF3-47ED-AFE8-8FB1F3C74EA3}" type="sibTrans" cxnId="{35037CB3-747F-4AA6-8F5F-207E876DEA25}">
      <dgm:prSet/>
      <dgm:spPr/>
      <dgm:t>
        <a:bodyPr/>
        <a:lstStyle/>
        <a:p>
          <a:endParaRPr lang="en-US"/>
        </a:p>
      </dgm:t>
    </dgm:pt>
    <dgm:pt modelId="{ED12E6D0-38FE-4493-AADD-F92CBDDF7ED9}">
      <dgm:prSet/>
      <dgm:spPr/>
      <dgm:t>
        <a:bodyPr/>
        <a:lstStyle/>
        <a:p>
          <a:r>
            <a:rPr lang="en-GB"/>
            <a:t>Processing of Event messages, if applicable</a:t>
          </a:r>
          <a:endParaRPr lang="de-DE" dirty="0"/>
        </a:p>
      </dgm:t>
    </dgm:pt>
    <dgm:pt modelId="{A28A1876-B695-4AC6-B0B4-25A56B195A15}" type="parTrans" cxnId="{AB3A1410-2223-41D2-B2F9-6D88EEFE6847}">
      <dgm:prSet/>
      <dgm:spPr/>
      <dgm:t>
        <a:bodyPr/>
        <a:lstStyle/>
        <a:p>
          <a:endParaRPr lang="en-US"/>
        </a:p>
      </dgm:t>
    </dgm:pt>
    <dgm:pt modelId="{CC551345-FE7B-454A-8CFC-FC86DEE087C1}" type="sibTrans" cxnId="{AB3A1410-2223-41D2-B2F9-6D88EEFE6847}">
      <dgm:prSet/>
      <dgm:spPr/>
      <dgm:t>
        <a:bodyPr/>
        <a:lstStyle/>
        <a:p>
          <a:endParaRPr lang="en-US"/>
        </a:p>
      </dgm:t>
    </dgm:pt>
    <dgm:pt modelId="{005D1713-BE70-4ECD-ADAD-00712C1A193F}">
      <dgm:prSet/>
      <dgm:spPr/>
      <dgm:t>
        <a:bodyPr/>
        <a:lstStyle/>
        <a:p>
          <a:r>
            <a:rPr lang="en-GB"/>
            <a:t>Obtaining all decryption relevant information, if applicable</a:t>
          </a:r>
          <a:endParaRPr lang="de-DE" dirty="0"/>
        </a:p>
      </dgm:t>
    </dgm:pt>
    <dgm:pt modelId="{6CEDCA49-26BF-422A-89F8-3214A19C8EC3}" type="parTrans" cxnId="{2E519498-EA02-4B02-8BE9-17CE03AD6D3D}">
      <dgm:prSet/>
      <dgm:spPr/>
      <dgm:t>
        <a:bodyPr/>
        <a:lstStyle/>
        <a:p>
          <a:endParaRPr lang="en-US"/>
        </a:p>
      </dgm:t>
    </dgm:pt>
    <dgm:pt modelId="{1BF39643-D622-4974-98AB-29AEDD6AE220}" type="sibTrans" cxnId="{2E519498-EA02-4B02-8BE9-17CE03AD6D3D}">
      <dgm:prSet/>
      <dgm:spPr/>
      <dgm:t>
        <a:bodyPr/>
        <a:lstStyle/>
        <a:p>
          <a:endParaRPr lang="en-US"/>
        </a:p>
      </dgm:t>
    </dgm:pt>
    <dgm:pt modelId="{94E95692-3E55-4657-B2A9-7A19D954F97A}">
      <dgm:prSet/>
      <dgm:spPr/>
      <dgm:t>
        <a:bodyPr/>
        <a:lstStyle/>
        <a:p>
          <a:r>
            <a:rPr lang="en-GB"/>
            <a:t>Start decoding on elementary stream level</a:t>
          </a:r>
          <a:endParaRPr lang="de-DE" dirty="0"/>
        </a:p>
      </dgm:t>
    </dgm:pt>
    <dgm:pt modelId="{5CCA2919-9EF1-405B-9BA3-D5E00CA46865}" type="parTrans" cxnId="{744C0134-6114-4FF3-8695-A17922DDFAD1}">
      <dgm:prSet/>
      <dgm:spPr/>
      <dgm:t>
        <a:bodyPr/>
        <a:lstStyle/>
        <a:p>
          <a:endParaRPr lang="en-US"/>
        </a:p>
      </dgm:t>
    </dgm:pt>
    <dgm:pt modelId="{397BBDC7-6ECC-45FB-B761-AB16C569CF73}" type="sibTrans" cxnId="{744C0134-6114-4FF3-8695-A17922DDFAD1}">
      <dgm:prSet/>
      <dgm:spPr/>
      <dgm:t>
        <a:bodyPr/>
        <a:lstStyle/>
        <a:p>
          <a:endParaRPr lang="en-US"/>
        </a:p>
      </dgm:t>
    </dgm:pt>
    <dgm:pt modelId="{BA039398-1435-44E1-A83B-7B66F938AF76}" type="pres">
      <dgm:prSet presAssocID="{296306F2-1184-4057-91D7-1E33594ADA60}" presName="linear" presStyleCnt="0">
        <dgm:presLayoutVars>
          <dgm:dir/>
          <dgm:animLvl val="lvl"/>
          <dgm:resizeHandles val="exact"/>
        </dgm:presLayoutVars>
      </dgm:prSet>
      <dgm:spPr/>
    </dgm:pt>
    <dgm:pt modelId="{41185B4F-2BB3-475F-BE18-7F0F65507F42}" type="pres">
      <dgm:prSet presAssocID="{33A73687-25E4-4EA5-9610-082CFB14EFB6}" presName="parentLin" presStyleCnt="0"/>
      <dgm:spPr/>
    </dgm:pt>
    <dgm:pt modelId="{E2C03407-0736-45C5-8D27-84953B913ED8}" type="pres">
      <dgm:prSet presAssocID="{33A73687-25E4-4EA5-9610-082CFB14EFB6}" presName="parentLeftMargin" presStyleLbl="node1" presStyleIdx="0" presStyleCnt="2"/>
      <dgm:spPr/>
    </dgm:pt>
    <dgm:pt modelId="{62AA7CBF-B8EC-4D8F-8D20-C5F64E5F3112}" type="pres">
      <dgm:prSet presAssocID="{33A73687-25E4-4EA5-9610-082CFB14EFB6}" presName="parentText" presStyleLbl="node1" presStyleIdx="0" presStyleCnt="2">
        <dgm:presLayoutVars>
          <dgm:chMax val="0"/>
          <dgm:bulletEnabled val="1"/>
        </dgm:presLayoutVars>
      </dgm:prSet>
      <dgm:spPr/>
    </dgm:pt>
    <dgm:pt modelId="{438A073A-9402-49C3-B341-36AFC1ABEB7F}" type="pres">
      <dgm:prSet presAssocID="{33A73687-25E4-4EA5-9610-082CFB14EFB6}" presName="negativeSpace" presStyleCnt="0"/>
      <dgm:spPr/>
    </dgm:pt>
    <dgm:pt modelId="{6ED75632-C350-45E6-BC69-F40D0E1C6B22}" type="pres">
      <dgm:prSet presAssocID="{33A73687-25E4-4EA5-9610-082CFB14EFB6}" presName="childText" presStyleLbl="conFgAcc1" presStyleIdx="0" presStyleCnt="2">
        <dgm:presLayoutVars>
          <dgm:bulletEnabled val="1"/>
        </dgm:presLayoutVars>
      </dgm:prSet>
      <dgm:spPr/>
    </dgm:pt>
    <dgm:pt modelId="{742575C0-2AC4-4833-943A-7AFDF73B37D0}" type="pres">
      <dgm:prSet presAssocID="{FE82D76B-52C5-4F1A-9621-F468FAE82742}" presName="spaceBetweenRectangles" presStyleCnt="0"/>
      <dgm:spPr/>
    </dgm:pt>
    <dgm:pt modelId="{81C1D38A-4D72-4AE7-89CB-C48C84DB02F2}" type="pres">
      <dgm:prSet presAssocID="{2813FB9F-CD38-40F5-8680-E2B4C0A1DF7E}" presName="parentLin" presStyleCnt="0"/>
      <dgm:spPr/>
    </dgm:pt>
    <dgm:pt modelId="{3E42F449-1206-49FF-80F6-24A8F7D190D4}" type="pres">
      <dgm:prSet presAssocID="{2813FB9F-CD38-40F5-8680-E2B4C0A1DF7E}" presName="parentLeftMargin" presStyleLbl="node1" presStyleIdx="0" presStyleCnt="2"/>
      <dgm:spPr/>
    </dgm:pt>
    <dgm:pt modelId="{3009279F-70EC-4650-81B8-F00582FC26D5}" type="pres">
      <dgm:prSet presAssocID="{2813FB9F-CD38-40F5-8680-E2B4C0A1DF7E}" presName="parentText" presStyleLbl="node1" presStyleIdx="1" presStyleCnt="2">
        <dgm:presLayoutVars>
          <dgm:chMax val="0"/>
          <dgm:bulletEnabled val="1"/>
        </dgm:presLayoutVars>
      </dgm:prSet>
      <dgm:spPr/>
    </dgm:pt>
    <dgm:pt modelId="{3415A329-12AF-4809-ACEC-D6BE993270A2}" type="pres">
      <dgm:prSet presAssocID="{2813FB9F-CD38-40F5-8680-E2B4C0A1DF7E}" presName="negativeSpace" presStyleCnt="0"/>
      <dgm:spPr/>
    </dgm:pt>
    <dgm:pt modelId="{99D5A444-5622-4D09-904F-F9523CC7B580}" type="pres">
      <dgm:prSet presAssocID="{2813FB9F-CD38-40F5-8680-E2B4C0A1DF7E}" presName="childText" presStyleLbl="conFgAcc1" presStyleIdx="1" presStyleCnt="2">
        <dgm:presLayoutVars>
          <dgm:bulletEnabled val="1"/>
        </dgm:presLayoutVars>
      </dgm:prSet>
      <dgm:spPr/>
    </dgm:pt>
  </dgm:ptLst>
  <dgm:cxnLst>
    <dgm:cxn modelId="{A55F3401-2F11-42D1-A158-1F1F7890C825}" type="presOf" srcId="{B0B64B5A-B8D1-4F15-9DA1-9C0472585023}" destId="{6ED75632-C350-45E6-BC69-F40D0E1C6B22}" srcOrd="0" destOrd="0" presId="urn:microsoft.com/office/officeart/2005/8/layout/list1"/>
    <dgm:cxn modelId="{D21E4702-1BA4-4BC5-A4B8-3F4391A7F3AE}" type="presOf" srcId="{9D610428-9F5F-4766-B930-C60CB3653BAD}" destId="{99D5A444-5622-4D09-904F-F9523CC7B580}" srcOrd="0" destOrd="2" presId="urn:microsoft.com/office/officeart/2005/8/layout/list1"/>
    <dgm:cxn modelId="{673B650A-3C26-4A85-9107-72D1368F43D9}" srcId="{33A73687-25E4-4EA5-9610-082CFB14EFB6}" destId="{E29A9283-145A-4792-ABF6-3E45278DFED0}" srcOrd="1" destOrd="0" parTransId="{DAE2EA44-05D7-49A2-8096-586805349425}" sibTransId="{875F77EB-D6E7-4D58-8D87-88AA9EFD1F81}"/>
    <dgm:cxn modelId="{AB3A1410-2223-41D2-B2F9-6D88EEFE6847}" srcId="{2813FB9F-CD38-40F5-8680-E2B4C0A1DF7E}" destId="{ED12E6D0-38FE-4493-AADD-F92CBDDF7ED9}" srcOrd="3" destOrd="0" parTransId="{A28A1876-B695-4AC6-B0B4-25A56B195A15}" sibTransId="{CC551345-FE7B-454A-8CFC-FC86DEE087C1}"/>
    <dgm:cxn modelId="{D26FE315-4ECB-46A2-A032-F46E36973A49}" type="presOf" srcId="{ED12E6D0-38FE-4493-AADD-F92CBDDF7ED9}" destId="{99D5A444-5622-4D09-904F-F9523CC7B580}" srcOrd="0" destOrd="3" presId="urn:microsoft.com/office/officeart/2005/8/layout/list1"/>
    <dgm:cxn modelId="{3B4EF831-0997-43F7-BA98-5A5F6601452E}" srcId="{33A73687-25E4-4EA5-9610-082CFB14EFB6}" destId="{A3A321B3-32F1-4BA5-A763-160F8A5CF1CD}" srcOrd="3" destOrd="0" parTransId="{0C68115B-5BAC-4C19-88E0-8D9DAA53B289}" sibTransId="{54EED502-D68B-4C7B-A4B8-44041C1B69E8}"/>
    <dgm:cxn modelId="{744C0134-6114-4FF3-8695-A17922DDFAD1}" srcId="{2813FB9F-CD38-40F5-8680-E2B4C0A1DF7E}" destId="{94E95692-3E55-4657-B2A9-7A19D954F97A}" srcOrd="5" destOrd="0" parTransId="{5CCA2919-9EF1-405B-9BA3-D5E00CA46865}" sibTransId="{397BBDC7-6ECC-45FB-B761-AB16C569CF73}"/>
    <dgm:cxn modelId="{CBD8E645-24FD-4B94-9D54-6B03D4AE8AC7}" type="presOf" srcId="{2813FB9F-CD38-40F5-8680-E2B4C0A1DF7E}" destId="{3E42F449-1206-49FF-80F6-24A8F7D190D4}" srcOrd="0" destOrd="0" presId="urn:microsoft.com/office/officeart/2005/8/layout/list1"/>
    <dgm:cxn modelId="{0A4DA266-4993-47E9-8463-1CC320692E62}" srcId="{2813FB9F-CD38-40F5-8680-E2B4C0A1DF7E}" destId="{0F7E11C2-5A1A-4E93-A8D1-AF3F7BC6DF7E}" srcOrd="1" destOrd="0" parTransId="{86BBAB92-39EF-4864-8545-6AC00714C60A}" sibTransId="{A329522B-3F4A-4E2F-8761-D059701CB019}"/>
    <dgm:cxn modelId="{1D75D86F-596F-49EA-88BE-61EB556E410B}" srcId="{33A73687-25E4-4EA5-9610-082CFB14EFB6}" destId="{5535A1A2-ED3F-4E5D-8346-331828BA78FA}" srcOrd="4" destOrd="0" parTransId="{FC81C51D-6F53-4825-8DFE-9C4B060BF05F}" sibTransId="{92520E3C-BDAE-4617-9741-FDE0040D9553}"/>
    <dgm:cxn modelId="{33FEF772-4648-4EF4-AA68-5EE1C2842F3D}" type="presOf" srcId="{66797A9E-3F76-47DB-BE49-56902273F7A0}" destId="{99D5A444-5622-4D09-904F-F9523CC7B580}" srcOrd="0" destOrd="0" presId="urn:microsoft.com/office/officeart/2005/8/layout/list1"/>
    <dgm:cxn modelId="{D9DD1158-F040-4B15-8419-32E1D4A601A1}" type="presOf" srcId="{33A73687-25E4-4EA5-9610-082CFB14EFB6}" destId="{62AA7CBF-B8EC-4D8F-8D20-C5F64E5F3112}" srcOrd="1" destOrd="0" presId="urn:microsoft.com/office/officeart/2005/8/layout/list1"/>
    <dgm:cxn modelId="{9D16347E-D19F-423A-ADAD-9EA535EA7968}" type="presOf" srcId="{33A73687-25E4-4EA5-9610-082CFB14EFB6}" destId="{E2C03407-0736-45C5-8D27-84953B913ED8}" srcOrd="0" destOrd="0" presId="urn:microsoft.com/office/officeart/2005/8/layout/list1"/>
    <dgm:cxn modelId="{79D40D86-47F5-43D4-8D76-84690BFC2DD5}" type="presOf" srcId="{5535A1A2-ED3F-4E5D-8346-331828BA78FA}" destId="{6ED75632-C350-45E6-BC69-F40D0E1C6B22}" srcOrd="0" destOrd="4" presId="urn:microsoft.com/office/officeart/2005/8/layout/list1"/>
    <dgm:cxn modelId="{DC9B9F87-6DBA-47A2-8736-233EEE7E2631}" srcId="{33A73687-25E4-4EA5-9610-082CFB14EFB6}" destId="{D8C82DDA-ACBA-4CDA-8524-B22A12600F87}" srcOrd="2" destOrd="0" parTransId="{AD09760C-545D-4022-9588-014A9F8EA8C8}" sibTransId="{9A522429-F875-4D17-9774-0E61AFA97A77}"/>
    <dgm:cxn modelId="{2E519498-EA02-4B02-8BE9-17CE03AD6D3D}" srcId="{2813FB9F-CD38-40F5-8680-E2B4C0A1DF7E}" destId="{005D1713-BE70-4ECD-ADAD-00712C1A193F}" srcOrd="4" destOrd="0" parTransId="{6CEDCA49-26BF-422A-89F8-3214A19C8EC3}" sibTransId="{1BF39643-D622-4974-98AB-29AEDD6AE220}"/>
    <dgm:cxn modelId="{35037CB3-747F-4AA6-8F5F-207E876DEA25}" srcId="{2813FB9F-CD38-40F5-8680-E2B4C0A1DF7E}" destId="{9D610428-9F5F-4766-B930-C60CB3653BAD}" srcOrd="2" destOrd="0" parTransId="{E9E3CE40-5538-4D68-B76B-A39C4771FDD2}" sibTransId="{DE9B597D-0EF3-47ED-AFE8-8FB1F3C74EA3}"/>
    <dgm:cxn modelId="{20A118B7-4ED4-48A6-994B-F749488DCF87}" type="presOf" srcId="{94E95692-3E55-4657-B2A9-7A19D954F97A}" destId="{99D5A444-5622-4D09-904F-F9523CC7B580}" srcOrd="0" destOrd="5" presId="urn:microsoft.com/office/officeart/2005/8/layout/list1"/>
    <dgm:cxn modelId="{F1E558B7-4140-49D4-BF52-81808881090B}" type="presOf" srcId="{0F7E11C2-5A1A-4E93-A8D1-AF3F7BC6DF7E}" destId="{99D5A444-5622-4D09-904F-F9523CC7B580}" srcOrd="0" destOrd="1" presId="urn:microsoft.com/office/officeart/2005/8/layout/list1"/>
    <dgm:cxn modelId="{C8F0B6BB-0E83-4C46-98E3-10FFCB611984}" type="presOf" srcId="{A3A321B3-32F1-4BA5-A763-160F8A5CF1CD}" destId="{6ED75632-C350-45E6-BC69-F40D0E1C6B22}" srcOrd="0" destOrd="3" presId="urn:microsoft.com/office/officeart/2005/8/layout/list1"/>
    <dgm:cxn modelId="{29C394D1-8770-4755-B93B-10A665A51522}" type="presOf" srcId="{296306F2-1184-4057-91D7-1E33594ADA60}" destId="{BA039398-1435-44E1-A83B-7B66F938AF76}" srcOrd="0" destOrd="0" presId="urn:microsoft.com/office/officeart/2005/8/layout/list1"/>
    <dgm:cxn modelId="{33C773D8-F921-4AFF-A245-660E3402BFAF}" type="presOf" srcId="{D8C82DDA-ACBA-4CDA-8524-B22A12600F87}" destId="{6ED75632-C350-45E6-BC69-F40D0E1C6B22}" srcOrd="0" destOrd="2" presId="urn:microsoft.com/office/officeart/2005/8/layout/list1"/>
    <dgm:cxn modelId="{70D323D9-E83E-416F-8B64-A60FD8B5626B}" srcId="{33A73687-25E4-4EA5-9610-082CFB14EFB6}" destId="{B0B64B5A-B8D1-4F15-9DA1-9C0472585023}" srcOrd="0" destOrd="0" parTransId="{75A84BCB-72B3-4997-A32A-63201A59B024}" sibTransId="{F2F2C37E-9DAD-4005-B143-34DDCF2E6882}"/>
    <dgm:cxn modelId="{35549CE1-C87B-4689-9BC2-681ADC60A8AE}" srcId="{296306F2-1184-4057-91D7-1E33594ADA60}" destId="{2813FB9F-CD38-40F5-8680-E2B4C0A1DF7E}" srcOrd="1" destOrd="0" parTransId="{AC0C06A4-6BCE-46B6-A420-64ADBA75F9D7}" sibTransId="{E0B2B760-A134-479C-826C-A187E3E453F7}"/>
    <dgm:cxn modelId="{EA04ACE3-D0A5-4DBA-8E8F-D53A28C6609A}" srcId="{296306F2-1184-4057-91D7-1E33594ADA60}" destId="{33A73687-25E4-4EA5-9610-082CFB14EFB6}" srcOrd="0" destOrd="0" parTransId="{A98B3530-0DA6-43FE-97D0-4FA2E7E69547}" sibTransId="{FE82D76B-52C5-4F1A-9621-F468FAE82742}"/>
    <dgm:cxn modelId="{3E1A86E5-0D01-41D5-AFE2-D45439A80FA5}" srcId="{2813FB9F-CD38-40F5-8680-E2B4C0A1DF7E}" destId="{66797A9E-3F76-47DB-BE49-56902273F7A0}" srcOrd="0" destOrd="0" parTransId="{1F20A500-7AAB-444A-A833-AE60B5E9477E}" sibTransId="{E197E741-4121-408A-94C2-9FF8C399D102}"/>
    <dgm:cxn modelId="{E5A05DEE-F6AE-4467-9498-B59CDAB2CDF7}" type="presOf" srcId="{005D1713-BE70-4ECD-ADAD-00712C1A193F}" destId="{99D5A444-5622-4D09-904F-F9523CC7B580}" srcOrd="0" destOrd="4" presId="urn:microsoft.com/office/officeart/2005/8/layout/list1"/>
    <dgm:cxn modelId="{F173DFEE-D766-49AB-B1AB-E57CB9A0B0B7}" type="presOf" srcId="{2813FB9F-CD38-40F5-8680-E2B4C0A1DF7E}" destId="{3009279F-70EC-4650-81B8-F00582FC26D5}" srcOrd="1" destOrd="0" presId="urn:microsoft.com/office/officeart/2005/8/layout/list1"/>
    <dgm:cxn modelId="{31E64DF8-144F-4B2E-B7C1-725EA6A375AE}" type="presOf" srcId="{E29A9283-145A-4792-ABF6-3E45278DFED0}" destId="{6ED75632-C350-45E6-BC69-F40D0E1C6B22}" srcOrd="0" destOrd="1" presId="urn:microsoft.com/office/officeart/2005/8/layout/list1"/>
    <dgm:cxn modelId="{2377EC5E-5886-496F-80BC-962A51F7C8EE}" type="presParOf" srcId="{BA039398-1435-44E1-A83B-7B66F938AF76}" destId="{41185B4F-2BB3-475F-BE18-7F0F65507F42}" srcOrd="0" destOrd="0" presId="urn:microsoft.com/office/officeart/2005/8/layout/list1"/>
    <dgm:cxn modelId="{9D025859-6CB8-4749-8A03-55C219A1CFC1}" type="presParOf" srcId="{41185B4F-2BB3-475F-BE18-7F0F65507F42}" destId="{E2C03407-0736-45C5-8D27-84953B913ED8}" srcOrd="0" destOrd="0" presId="urn:microsoft.com/office/officeart/2005/8/layout/list1"/>
    <dgm:cxn modelId="{B3A0FEDC-5700-43AD-8E12-6728539AC7DA}" type="presParOf" srcId="{41185B4F-2BB3-475F-BE18-7F0F65507F42}" destId="{62AA7CBF-B8EC-4D8F-8D20-C5F64E5F3112}" srcOrd="1" destOrd="0" presId="urn:microsoft.com/office/officeart/2005/8/layout/list1"/>
    <dgm:cxn modelId="{A93C3CB3-E2D3-4572-A8E5-E754344B9D35}" type="presParOf" srcId="{BA039398-1435-44E1-A83B-7B66F938AF76}" destId="{438A073A-9402-49C3-B341-36AFC1ABEB7F}" srcOrd="1" destOrd="0" presId="urn:microsoft.com/office/officeart/2005/8/layout/list1"/>
    <dgm:cxn modelId="{664592F2-9C35-4C15-B5D3-7006A5603512}" type="presParOf" srcId="{BA039398-1435-44E1-A83B-7B66F938AF76}" destId="{6ED75632-C350-45E6-BC69-F40D0E1C6B22}" srcOrd="2" destOrd="0" presId="urn:microsoft.com/office/officeart/2005/8/layout/list1"/>
    <dgm:cxn modelId="{481EC130-427F-43CD-AF98-D691408E2F26}" type="presParOf" srcId="{BA039398-1435-44E1-A83B-7B66F938AF76}" destId="{742575C0-2AC4-4833-943A-7AFDF73B37D0}" srcOrd="3" destOrd="0" presId="urn:microsoft.com/office/officeart/2005/8/layout/list1"/>
    <dgm:cxn modelId="{A845DBF2-DCE8-4EA8-8FDD-22039288B159}" type="presParOf" srcId="{BA039398-1435-44E1-A83B-7B66F938AF76}" destId="{81C1D38A-4D72-4AE7-89CB-C48C84DB02F2}" srcOrd="4" destOrd="0" presId="urn:microsoft.com/office/officeart/2005/8/layout/list1"/>
    <dgm:cxn modelId="{4291837C-E301-417E-ABCA-D3D813247143}" type="presParOf" srcId="{81C1D38A-4D72-4AE7-89CB-C48C84DB02F2}" destId="{3E42F449-1206-49FF-80F6-24A8F7D190D4}" srcOrd="0" destOrd="0" presId="urn:microsoft.com/office/officeart/2005/8/layout/list1"/>
    <dgm:cxn modelId="{F969BC66-4332-4C93-8C6F-A30B71ED94FD}" type="presParOf" srcId="{81C1D38A-4D72-4AE7-89CB-C48C84DB02F2}" destId="{3009279F-70EC-4650-81B8-F00582FC26D5}" srcOrd="1" destOrd="0" presId="urn:microsoft.com/office/officeart/2005/8/layout/list1"/>
    <dgm:cxn modelId="{31C466E0-0B48-416E-AE87-CE0FF519C1C9}" type="presParOf" srcId="{BA039398-1435-44E1-A83B-7B66F938AF76}" destId="{3415A329-12AF-4809-ACEC-D6BE993270A2}" srcOrd="5" destOrd="0" presId="urn:microsoft.com/office/officeart/2005/8/layout/list1"/>
    <dgm:cxn modelId="{186D6841-529A-4F4D-A913-00D8F104923F}" type="presParOf" srcId="{BA039398-1435-44E1-A83B-7B66F938AF76}" destId="{99D5A444-5622-4D09-904F-F9523CC7B58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BD827B-7549-4B37-831E-2470B7EC6596}" type="doc">
      <dgm:prSet loTypeId="urn:microsoft.com/office/officeart/2009/3/layout/HorizontalOrganizationChart" loCatId="hierarchy" qsTypeId="urn:microsoft.com/office/officeart/2005/8/quickstyle/simple1" qsCatId="simple" csTypeId="urn:microsoft.com/office/officeart/2005/8/colors/accent2_4" csCatId="accent2" phldr="1"/>
      <dgm:spPr/>
      <dgm:t>
        <a:bodyPr/>
        <a:lstStyle/>
        <a:p>
          <a:endParaRPr lang="en-US"/>
        </a:p>
      </dgm:t>
    </dgm:pt>
    <dgm:pt modelId="{EBA3A279-A88E-43E6-8485-C111C997BAB3}">
      <dgm:prSet phldrT="[Text]" custT="1"/>
      <dgm:spPr/>
      <dgm:t>
        <a:bodyPr/>
        <a:lstStyle/>
        <a:p>
          <a:r>
            <a:rPr lang="de-DE" sz="800" dirty="0"/>
            <a:t>Steering Board</a:t>
          </a:r>
          <a:endParaRPr lang="en-US" sz="800" dirty="0"/>
        </a:p>
      </dgm:t>
    </dgm:pt>
    <dgm:pt modelId="{DF22B990-BD10-4835-B513-A6A4C89BEA6A}" type="parTrans" cxnId="{F4FF25B2-0321-4438-BED2-A6302177D828}">
      <dgm:prSet/>
      <dgm:spPr/>
      <dgm:t>
        <a:bodyPr/>
        <a:lstStyle/>
        <a:p>
          <a:endParaRPr lang="en-US" sz="1800"/>
        </a:p>
      </dgm:t>
    </dgm:pt>
    <dgm:pt modelId="{703A8CD6-DB1C-46D7-9693-E8CF747E494B}" type="sibTrans" cxnId="{F4FF25B2-0321-4438-BED2-A6302177D828}">
      <dgm:prSet/>
      <dgm:spPr/>
      <dgm:t>
        <a:bodyPr/>
        <a:lstStyle/>
        <a:p>
          <a:endParaRPr lang="en-US" sz="1800"/>
        </a:p>
      </dgm:t>
    </dgm:pt>
    <dgm:pt modelId="{0F34D8DA-89EC-46AB-B8B0-EC5907C8355C}" type="asst">
      <dgm:prSet phldrT="[Text]" custT="1"/>
      <dgm:spPr/>
      <dgm:t>
        <a:bodyPr/>
        <a:lstStyle/>
        <a:p>
          <a:r>
            <a:rPr lang="de-DE" sz="800" dirty="0"/>
            <a:t>General Meeting</a:t>
          </a:r>
          <a:endParaRPr lang="en-US" sz="800" dirty="0"/>
        </a:p>
      </dgm:t>
    </dgm:pt>
    <dgm:pt modelId="{5070CFFE-2352-40BD-8363-DE8BB597E4A2}" type="parTrans" cxnId="{17AEEF4F-1074-4E5B-BFF0-2A51463F833F}">
      <dgm:prSet/>
      <dgm:spPr/>
      <dgm:t>
        <a:bodyPr/>
        <a:lstStyle/>
        <a:p>
          <a:endParaRPr lang="en-US" sz="1800"/>
        </a:p>
      </dgm:t>
    </dgm:pt>
    <dgm:pt modelId="{D54D9FE3-74CB-4765-A726-A726D93E2E35}" type="sibTrans" cxnId="{17AEEF4F-1074-4E5B-BFF0-2A51463F833F}">
      <dgm:prSet/>
      <dgm:spPr/>
      <dgm:t>
        <a:bodyPr/>
        <a:lstStyle/>
        <a:p>
          <a:endParaRPr lang="en-US" sz="1800"/>
        </a:p>
      </dgm:t>
    </dgm:pt>
    <dgm:pt modelId="{232961F5-2241-4AEB-B8D9-E3AF145D3A6E}">
      <dgm:prSet phldrT="[Text]" custT="1"/>
      <dgm:spPr/>
      <dgm:t>
        <a:bodyPr/>
        <a:lstStyle/>
        <a:p>
          <a:r>
            <a:rPr lang="de-DE" sz="800" dirty="0"/>
            <a:t>Interop WG</a:t>
          </a:r>
          <a:endParaRPr lang="en-US" sz="800" dirty="0"/>
        </a:p>
      </dgm:t>
    </dgm:pt>
    <dgm:pt modelId="{24FE257E-409C-4E01-B6C3-FBA4F7325830}" type="parTrans" cxnId="{91089567-78D6-49B2-BD7E-9C902EE4836B}">
      <dgm:prSet/>
      <dgm:spPr/>
      <dgm:t>
        <a:bodyPr/>
        <a:lstStyle/>
        <a:p>
          <a:endParaRPr lang="en-US" sz="1800"/>
        </a:p>
      </dgm:t>
    </dgm:pt>
    <dgm:pt modelId="{C56A7014-72E7-4516-98F3-A8D982B3801A}" type="sibTrans" cxnId="{91089567-78D6-49B2-BD7E-9C902EE4836B}">
      <dgm:prSet/>
      <dgm:spPr/>
      <dgm:t>
        <a:bodyPr/>
        <a:lstStyle/>
        <a:p>
          <a:endParaRPr lang="en-US" sz="1800"/>
        </a:p>
      </dgm:t>
    </dgm:pt>
    <dgm:pt modelId="{58D7C1D6-DE66-4683-819D-2F975F133547}">
      <dgm:prSet phldrT="[Text]" custT="1"/>
      <dgm:spPr/>
      <dgm:t>
        <a:bodyPr/>
        <a:lstStyle/>
        <a:p>
          <a:r>
            <a:rPr lang="de-DE" sz="800" dirty="0"/>
            <a:t>Promotion WG</a:t>
          </a:r>
          <a:endParaRPr lang="en-US" sz="800" dirty="0"/>
        </a:p>
      </dgm:t>
    </dgm:pt>
    <dgm:pt modelId="{CC1CB046-7605-472E-991C-4CBEE9E2931C}" type="parTrans" cxnId="{8C792884-ABC8-46EE-9A11-C7AE55FE7817}">
      <dgm:prSet/>
      <dgm:spPr/>
      <dgm:t>
        <a:bodyPr/>
        <a:lstStyle/>
        <a:p>
          <a:endParaRPr lang="en-US" sz="1800"/>
        </a:p>
      </dgm:t>
    </dgm:pt>
    <dgm:pt modelId="{A0A9B722-4972-4F99-9630-CAFE0B7983C7}" type="sibTrans" cxnId="{8C792884-ABC8-46EE-9A11-C7AE55FE7817}">
      <dgm:prSet/>
      <dgm:spPr/>
      <dgm:t>
        <a:bodyPr/>
        <a:lstStyle/>
        <a:p>
          <a:endParaRPr lang="en-US" sz="1800"/>
        </a:p>
      </dgm:t>
    </dgm:pt>
    <dgm:pt modelId="{EAFF4058-D7EC-4536-8BBC-A528C43613F1}">
      <dgm:prSet phldrT="[Text]" custT="1"/>
      <dgm:spPr/>
      <dgm:t>
        <a:bodyPr/>
        <a:lstStyle/>
        <a:p>
          <a:r>
            <a:rPr lang="de-DE" sz="800" dirty="0"/>
            <a:t>Academic Track</a:t>
          </a:r>
          <a:endParaRPr lang="en-US" sz="800" dirty="0"/>
        </a:p>
      </dgm:t>
    </dgm:pt>
    <dgm:pt modelId="{5B9DDAC0-5991-4566-AEB2-0F7C3401BAE4}" type="parTrans" cxnId="{EC3E4FB2-E750-4E11-949C-BF08E4C5525A}">
      <dgm:prSet/>
      <dgm:spPr/>
      <dgm:t>
        <a:bodyPr/>
        <a:lstStyle/>
        <a:p>
          <a:endParaRPr lang="en-US" sz="1800"/>
        </a:p>
      </dgm:t>
    </dgm:pt>
    <dgm:pt modelId="{9DAA24EE-CDD4-4A48-87FB-6550B14FAD94}" type="sibTrans" cxnId="{EC3E4FB2-E750-4E11-949C-BF08E4C5525A}">
      <dgm:prSet/>
      <dgm:spPr/>
      <dgm:t>
        <a:bodyPr/>
        <a:lstStyle/>
        <a:p>
          <a:endParaRPr lang="en-US" sz="1800"/>
        </a:p>
      </dgm:t>
    </dgm:pt>
    <dgm:pt modelId="{70A1A42D-4B86-452C-96D4-3527E22D5A9A}">
      <dgm:prSet phldrT="[Text]" custT="1"/>
      <dgm:spPr/>
      <dgm:t>
        <a:bodyPr/>
        <a:lstStyle/>
        <a:p>
          <a:r>
            <a:rPr lang="de-DE" sz="800" dirty="0"/>
            <a:t>Live TF</a:t>
          </a:r>
          <a:endParaRPr lang="en-US" sz="800" dirty="0"/>
        </a:p>
      </dgm:t>
    </dgm:pt>
    <dgm:pt modelId="{26C93DE4-0B5A-4CA8-B6ED-9948A9A83A3D}" type="parTrans" cxnId="{290D1F5E-0FD4-470C-BACA-7B4FB515B93D}">
      <dgm:prSet/>
      <dgm:spPr/>
      <dgm:t>
        <a:bodyPr/>
        <a:lstStyle/>
        <a:p>
          <a:endParaRPr lang="en-US" sz="1800"/>
        </a:p>
      </dgm:t>
    </dgm:pt>
    <dgm:pt modelId="{E54FFF96-91A6-431D-AA6A-4C19EE27FCEE}" type="sibTrans" cxnId="{290D1F5E-0FD4-470C-BACA-7B4FB515B93D}">
      <dgm:prSet/>
      <dgm:spPr/>
      <dgm:t>
        <a:bodyPr/>
        <a:lstStyle/>
        <a:p>
          <a:endParaRPr lang="en-US" sz="1800"/>
        </a:p>
      </dgm:t>
    </dgm:pt>
    <dgm:pt modelId="{5897D2EA-5753-45C9-981E-79D180655576}">
      <dgm:prSet phldrT="[Text]" custT="1"/>
      <dgm:spPr/>
      <dgm:t>
        <a:bodyPr/>
        <a:lstStyle/>
        <a:p>
          <a:r>
            <a:rPr lang="de-DE" sz="800" dirty="0"/>
            <a:t>Ad Insertion TF</a:t>
          </a:r>
          <a:endParaRPr lang="en-US" sz="800" dirty="0"/>
        </a:p>
      </dgm:t>
    </dgm:pt>
    <dgm:pt modelId="{BA0B1D93-2573-4302-B725-E8940479AC93}" type="parTrans" cxnId="{C05A07E1-14BF-4976-8477-3ADA9E0F6DC5}">
      <dgm:prSet/>
      <dgm:spPr/>
      <dgm:t>
        <a:bodyPr/>
        <a:lstStyle/>
        <a:p>
          <a:endParaRPr lang="en-US" sz="1800"/>
        </a:p>
      </dgm:t>
    </dgm:pt>
    <dgm:pt modelId="{776A18DA-FE5C-45BD-BD9A-56B02D832EBC}" type="sibTrans" cxnId="{C05A07E1-14BF-4976-8477-3ADA9E0F6DC5}">
      <dgm:prSet/>
      <dgm:spPr/>
      <dgm:t>
        <a:bodyPr/>
        <a:lstStyle/>
        <a:p>
          <a:endParaRPr lang="en-US" sz="1800"/>
        </a:p>
      </dgm:t>
    </dgm:pt>
    <dgm:pt modelId="{53E3F99D-02EF-47CA-84F6-53E2FDA8EE55}">
      <dgm:prSet phldrT="[Text]" custT="1"/>
      <dgm:spPr/>
      <dgm:t>
        <a:bodyPr/>
        <a:lstStyle/>
        <a:p>
          <a:r>
            <a:rPr lang="de-DE" sz="800" dirty="0"/>
            <a:t>Content </a:t>
          </a:r>
          <a:r>
            <a:rPr lang="de-DE" sz="800" dirty="0" err="1"/>
            <a:t>Protection</a:t>
          </a:r>
          <a:r>
            <a:rPr lang="de-DE" sz="800" dirty="0"/>
            <a:t> and Security TF</a:t>
          </a:r>
          <a:endParaRPr lang="en-US" sz="800" dirty="0"/>
        </a:p>
      </dgm:t>
    </dgm:pt>
    <dgm:pt modelId="{D1DD04E3-2F46-44C0-95B7-2F390336CA39}" type="parTrans" cxnId="{F7F3EEDD-526C-49FF-8E3C-D490A961CF4E}">
      <dgm:prSet/>
      <dgm:spPr/>
      <dgm:t>
        <a:bodyPr/>
        <a:lstStyle/>
        <a:p>
          <a:endParaRPr lang="en-US" sz="1800"/>
        </a:p>
      </dgm:t>
    </dgm:pt>
    <dgm:pt modelId="{D55E7952-D0B2-4702-BE73-877F7E70A9B4}" type="sibTrans" cxnId="{F7F3EEDD-526C-49FF-8E3C-D490A961CF4E}">
      <dgm:prSet/>
      <dgm:spPr/>
      <dgm:t>
        <a:bodyPr/>
        <a:lstStyle/>
        <a:p>
          <a:endParaRPr lang="en-US" sz="1800"/>
        </a:p>
      </dgm:t>
    </dgm:pt>
    <dgm:pt modelId="{C3830F5C-0E09-4BC2-A30F-A9A46AE799BA}">
      <dgm:prSet phldrT="[Text]" custT="1"/>
      <dgm:spPr/>
      <dgm:t>
        <a:bodyPr/>
        <a:lstStyle/>
        <a:p>
          <a:r>
            <a:rPr lang="de-DE" sz="800" dirty="0"/>
            <a:t>Audio TF</a:t>
          </a:r>
          <a:endParaRPr lang="en-US" sz="800" dirty="0"/>
        </a:p>
      </dgm:t>
    </dgm:pt>
    <dgm:pt modelId="{2D3188F2-3459-4E90-A35D-5C8A43059E6C}" type="parTrans" cxnId="{7E6EE5E7-AF79-4592-984E-184144BBBE6F}">
      <dgm:prSet/>
      <dgm:spPr/>
      <dgm:t>
        <a:bodyPr/>
        <a:lstStyle/>
        <a:p>
          <a:endParaRPr lang="en-US" sz="1800"/>
        </a:p>
      </dgm:t>
    </dgm:pt>
    <dgm:pt modelId="{8363DDEB-7F04-47F6-9FCD-326DB336931F}" type="sibTrans" cxnId="{7E6EE5E7-AF79-4592-984E-184144BBBE6F}">
      <dgm:prSet/>
      <dgm:spPr/>
      <dgm:t>
        <a:bodyPr/>
        <a:lstStyle/>
        <a:p>
          <a:endParaRPr lang="en-US" sz="1800"/>
        </a:p>
      </dgm:t>
    </dgm:pt>
    <dgm:pt modelId="{72740127-BE5A-4D43-B3AE-22083ACC29B6}">
      <dgm:prSet phldrT="[Text]" custT="1"/>
      <dgm:spPr/>
      <dgm:t>
        <a:bodyPr/>
        <a:lstStyle/>
        <a:p>
          <a:r>
            <a:rPr lang="de-DE" sz="800" dirty="0"/>
            <a:t>Event and </a:t>
          </a:r>
          <a:r>
            <a:rPr lang="de-DE" sz="800" dirty="0" err="1"/>
            <a:t>Metadata</a:t>
          </a:r>
          <a:r>
            <a:rPr lang="de-DE" sz="800" dirty="0"/>
            <a:t> TF (</a:t>
          </a:r>
          <a:r>
            <a:rPr lang="de-DE" sz="800" dirty="0" err="1"/>
            <a:t>jointly</a:t>
          </a:r>
          <a:r>
            <a:rPr lang="de-DE" sz="800" dirty="0"/>
            <a:t> </a:t>
          </a:r>
          <a:r>
            <a:rPr lang="de-DE" sz="800" dirty="0" err="1"/>
            <a:t>with</a:t>
          </a:r>
          <a:r>
            <a:rPr lang="de-DE" sz="800" dirty="0"/>
            <a:t> W3C)</a:t>
          </a:r>
          <a:endParaRPr lang="en-US" sz="800" dirty="0"/>
        </a:p>
      </dgm:t>
    </dgm:pt>
    <dgm:pt modelId="{C1031679-C01E-412B-9719-0C96462E5880}" type="parTrans" cxnId="{6CC42E11-8958-49DC-B018-96612CAF8D76}">
      <dgm:prSet/>
      <dgm:spPr/>
      <dgm:t>
        <a:bodyPr/>
        <a:lstStyle/>
        <a:p>
          <a:endParaRPr lang="en-US" sz="1800"/>
        </a:p>
      </dgm:t>
    </dgm:pt>
    <dgm:pt modelId="{793E2084-CD12-461B-A1A5-BF01C16D46C1}" type="sibTrans" cxnId="{6CC42E11-8958-49DC-B018-96612CAF8D76}">
      <dgm:prSet/>
      <dgm:spPr/>
      <dgm:t>
        <a:bodyPr/>
        <a:lstStyle/>
        <a:p>
          <a:endParaRPr lang="en-US" sz="1800"/>
        </a:p>
      </dgm:t>
    </dgm:pt>
    <dgm:pt modelId="{F1CF2C55-4C75-4605-A368-3E3965377718}">
      <dgm:prSet phldrT="[Text]" custT="1"/>
      <dgm:spPr/>
      <dgm:t>
        <a:bodyPr/>
        <a:lstStyle/>
        <a:p>
          <a:r>
            <a:rPr lang="de-DE" sz="800" dirty="0"/>
            <a:t>ATSC 3.0 TF (</a:t>
          </a:r>
          <a:r>
            <a:rPr lang="de-DE" sz="800" dirty="0" err="1"/>
            <a:t>jointly</a:t>
          </a:r>
          <a:r>
            <a:rPr lang="de-DE" sz="800" dirty="0"/>
            <a:t> </a:t>
          </a:r>
          <a:r>
            <a:rPr lang="de-DE" sz="800" dirty="0" err="1"/>
            <a:t>with</a:t>
          </a:r>
          <a:r>
            <a:rPr lang="de-DE" sz="800" dirty="0"/>
            <a:t> ATSC)</a:t>
          </a:r>
          <a:endParaRPr lang="en-US" sz="800" dirty="0"/>
        </a:p>
      </dgm:t>
    </dgm:pt>
    <dgm:pt modelId="{668F9F75-6A90-46DD-8263-2B7F01864349}" type="parTrans" cxnId="{EAD6953D-8FDA-404B-92CA-4168D35E1CAE}">
      <dgm:prSet/>
      <dgm:spPr/>
      <dgm:t>
        <a:bodyPr/>
        <a:lstStyle/>
        <a:p>
          <a:endParaRPr lang="en-US" sz="1800"/>
        </a:p>
      </dgm:t>
    </dgm:pt>
    <dgm:pt modelId="{5D80B5B5-8CE2-43AA-BA49-997BBD0EBC74}" type="sibTrans" cxnId="{EAD6953D-8FDA-404B-92CA-4168D35E1CAE}">
      <dgm:prSet/>
      <dgm:spPr/>
      <dgm:t>
        <a:bodyPr/>
        <a:lstStyle/>
        <a:p>
          <a:endParaRPr lang="en-US" sz="1800"/>
        </a:p>
      </dgm:t>
    </dgm:pt>
    <dgm:pt modelId="{88E868D5-8A90-4CE9-89FD-84862CF50941}">
      <dgm:prSet phldrT="[Text]" custT="1"/>
      <dgm:spPr/>
      <dgm:t>
        <a:bodyPr/>
        <a:lstStyle/>
        <a:p>
          <a:r>
            <a:rPr lang="de-DE" sz="800" dirty="0"/>
            <a:t>NAB @ Hofbräuhaus</a:t>
          </a:r>
          <a:endParaRPr lang="en-US" sz="800" dirty="0"/>
        </a:p>
      </dgm:t>
    </dgm:pt>
    <dgm:pt modelId="{4E79F9CB-07A9-4946-9023-DCBA0DE820F9}" type="parTrans" cxnId="{D7F0EC13-D249-4BC1-BC1D-9FA53A0D9BEF}">
      <dgm:prSet/>
      <dgm:spPr/>
      <dgm:t>
        <a:bodyPr/>
        <a:lstStyle/>
        <a:p>
          <a:endParaRPr lang="en-US" sz="1800"/>
        </a:p>
      </dgm:t>
    </dgm:pt>
    <dgm:pt modelId="{B419EDEC-1FFB-4ABA-AB4F-333279F0C222}" type="sibTrans" cxnId="{D7F0EC13-D249-4BC1-BC1D-9FA53A0D9BEF}">
      <dgm:prSet/>
      <dgm:spPr/>
      <dgm:t>
        <a:bodyPr/>
        <a:lstStyle/>
        <a:p>
          <a:endParaRPr lang="en-US" sz="1800"/>
        </a:p>
      </dgm:t>
    </dgm:pt>
    <dgm:pt modelId="{92611EA1-0677-44C4-B3B3-697BB90CF1EF}">
      <dgm:prSet phldrT="[Text]" custT="1"/>
      <dgm:spPr/>
      <dgm:t>
        <a:bodyPr/>
        <a:lstStyle/>
        <a:p>
          <a:r>
            <a:rPr lang="de-DE" sz="800" dirty="0"/>
            <a:t>IBC @ Heineken</a:t>
          </a:r>
          <a:endParaRPr lang="en-US" sz="800" dirty="0"/>
        </a:p>
      </dgm:t>
    </dgm:pt>
    <dgm:pt modelId="{BDE31D29-1D0E-4D43-98AD-7D27A613E639}" type="parTrans" cxnId="{57F0B2AC-8744-453A-A5C2-143551B19189}">
      <dgm:prSet/>
      <dgm:spPr/>
      <dgm:t>
        <a:bodyPr/>
        <a:lstStyle/>
        <a:p>
          <a:endParaRPr lang="en-US" sz="1800"/>
        </a:p>
      </dgm:t>
    </dgm:pt>
    <dgm:pt modelId="{3FF82C9F-440E-423B-9CD5-2E35C9DDD374}" type="sibTrans" cxnId="{57F0B2AC-8744-453A-A5C2-143551B19189}">
      <dgm:prSet/>
      <dgm:spPr/>
      <dgm:t>
        <a:bodyPr/>
        <a:lstStyle/>
        <a:p>
          <a:endParaRPr lang="en-US" sz="1800"/>
        </a:p>
      </dgm:t>
    </dgm:pt>
    <dgm:pt modelId="{2C67ACBA-C2A5-4210-95D1-CCAF1F3D4DBC}">
      <dgm:prSet phldrT="[Text]" custT="1"/>
      <dgm:spPr/>
      <dgm:t>
        <a:bodyPr/>
        <a:lstStyle/>
        <a:p>
          <a:r>
            <a:rPr lang="de-DE" sz="800" dirty="0" err="1"/>
            <a:t>Ingest</a:t>
          </a:r>
          <a:r>
            <a:rPr lang="de-DE" sz="800" dirty="0"/>
            <a:t> TF</a:t>
          </a:r>
          <a:endParaRPr lang="en-US" sz="800" dirty="0"/>
        </a:p>
      </dgm:t>
    </dgm:pt>
    <dgm:pt modelId="{2AEB215E-EF0A-4969-907A-DA2C5850D8BF}" type="parTrans" cxnId="{DBF9DEDE-E16A-4908-A0F3-C1B953DAECB0}">
      <dgm:prSet/>
      <dgm:spPr/>
      <dgm:t>
        <a:bodyPr/>
        <a:lstStyle/>
        <a:p>
          <a:endParaRPr lang="en-US"/>
        </a:p>
      </dgm:t>
    </dgm:pt>
    <dgm:pt modelId="{F9DBEFE9-30B8-443E-A0F8-19B0560DD3FA}" type="sibTrans" cxnId="{DBF9DEDE-E16A-4908-A0F3-C1B953DAECB0}">
      <dgm:prSet/>
      <dgm:spPr/>
      <dgm:t>
        <a:bodyPr/>
        <a:lstStyle/>
        <a:p>
          <a:endParaRPr lang="en-US"/>
        </a:p>
      </dgm:t>
    </dgm:pt>
    <dgm:pt modelId="{B73F306A-2387-4D1E-811F-25F95F9DD43B}">
      <dgm:prSet phldrT="[Text]" custT="1"/>
      <dgm:spPr/>
      <dgm:t>
        <a:bodyPr/>
        <a:lstStyle/>
        <a:p>
          <a:r>
            <a:rPr lang="de-DE" sz="800" dirty="0"/>
            <a:t>Test Asset TF</a:t>
          </a:r>
          <a:endParaRPr lang="en-US" sz="800" dirty="0"/>
        </a:p>
      </dgm:t>
    </dgm:pt>
    <dgm:pt modelId="{C7BDB93D-3C2F-419C-927A-92099190E08D}" type="parTrans" cxnId="{78ED8C99-8BF8-4D25-ABF6-73CB6FD63B66}">
      <dgm:prSet/>
      <dgm:spPr/>
      <dgm:t>
        <a:bodyPr/>
        <a:lstStyle/>
        <a:p>
          <a:endParaRPr lang="en-US"/>
        </a:p>
      </dgm:t>
    </dgm:pt>
    <dgm:pt modelId="{D1717CD1-9160-45F7-A462-E641D07D37CE}" type="sibTrans" cxnId="{78ED8C99-8BF8-4D25-ABF6-73CB6FD63B66}">
      <dgm:prSet/>
      <dgm:spPr/>
      <dgm:t>
        <a:bodyPr/>
        <a:lstStyle/>
        <a:p>
          <a:endParaRPr lang="en-US"/>
        </a:p>
      </dgm:t>
    </dgm:pt>
    <dgm:pt modelId="{2780170D-0915-457C-93B7-98B4B8F67E74}">
      <dgm:prSet phldrT="[Text]" custT="1"/>
      <dgm:spPr/>
      <dgm:t>
        <a:bodyPr/>
        <a:lstStyle/>
        <a:p>
          <a:r>
            <a:rPr lang="de-DE" sz="800" dirty="0"/>
            <a:t>Dash.js</a:t>
          </a:r>
          <a:endParaRPr lang="en-US" sz="800" dirty="0"/>
        </a:p>
      </dgm:t>
    </dgm:pt>
    <dgm:pt modelId="{1BD74EED-62DC-4585-B9A8-7AAD44D7CA72}" type="parTrans" cxnId="{F0DFA7B6-5BD2-48F6-B25E-01B40A9A7742}">
      <dgm:prSet/>
      <dgm:spPr/>
      <dgm:t>
        <a:bodyPr/>
        <a:lstStyle/>
        <a:p>
          <a:endParaRPr lang="en-US"/>
        </a:p>
      </dgm:t>
    </dgm:pt>
    <dgm:pt modelId="{0908C0E7-A779-4946-87FA-D409FCBFFCAE}" type="sibTrans" cxnId="{F0DFA7B6-5BD2-48F6-B25E-01B40A9A7742}">
      <dgm:prSet/>
      <dgm:spPr/>
      <dgm:t>
        <a:bodyPr/>
        <a:lstStyle/>
        <a:p>
          <a:endParaRPr lang="en-US"/>
        </a:p>
      </dgm:t>
    </dgm:pt>
    <dgm:pt modelId="{2EC278D3-2920-4506-938F-F7CD5F9F80B1}">
      <dgm:prSet phldrT="[Text]" custT="1"/>
      <dgm:spPr/>
      <dgm:t>
        <a:bodyPr/>
        <a:lstStyle/>
        <a:p>
          <a:r>
            <a:rPr lang="de-DE" sz="800" dirty="0"/>
            <a:t>Exploration webRTC</a:t>
          </a:r>
          <a:endParaRPr lang="en-US" sz="800" dirty="0"/>
        </a:p>
      </dgm:t>
    </dgm:pt>
    <dgm:pt modelId="{C060C825-E1FC-48B9-A969-32DFE4039211}" type="parTrans" cxnId="{17E8A02A-2B88-416D-B33A-4BFB3755BA9C}">
      <dgm:prSet/>
      <dgm:spPr/>
      <dgm:t>
        <a:bodyPr/>
        <a:lstStyle/>
        <a:p>
          <a:endParaRPr lang="en-US"/>
        </a:p>
      </dgm:t>
    </dgm:pt>
    <dgm:pt modelId="{15A0B821-84C8-43AC-A7F2-6C6E01FDBD86}" type="sibTrans" cxnId="{17E8A02A-2B88-416D-B33A-4BFB3755BA9C}">
      <dgm:prSet/>
      <dgm:spPr/>
      <dgm:t>
        <a:bodyPr/>
        <a:lstStyle/>
        <a:p>
          <a:endParaRPr lang="en-US"/>
        </a:p>
      </dgm:t>
    </dgm:pt>
    <dgm:pt modelId="{F3AC62EA-611D-431A-8F42-B8AD5959C652}" type="pres">
      <dgm:prSet presAssocID="{E2BD827B-7549-4B37-831E-2470B7EC6596}" presName="hierChild1" presStyleCnt="0">
        <dgm:presLayoutVars>
          <dgm:orgChart val="1"/>
          <dgm:chPref val="1"/>
          <dgm:dir/>
          <dgm:animOne val="branch"/>
          <dgm:animLvl val="lvl"/>
          <dgm:resizeHandles/>
        </dgm:presLayoutVars>
      </dgm:prSet>
      <dgm:spPr/>
    </dgm:pt>
    <dgm:pt modelId="{5CE5487E-E5B9-4D23-85E2-77DA23A171D3}" type="pres">
      <dgm:prSet presAssocID="{EBA3A279-A88E-43E6-8485-C111C997BAB3}" presName="hierRoot1" presStyleCnt="0">
        <dgm:presLayoutVars>
          <dgm:hierBranch val="init"/>
        </dgm:presLayoutVars>
      </dgm:prSet>
      <dgm:spPr/>
    </dgm:pt>
    <dgm:pt modelId="{9F3BB07D-3EE7-4A9C-AE81-397F295C1A03}" type="pres">
      <dgm:prSet presAssocID="{EBA3A279-A88E-43E6-8485-C111C997BAB3}" presName="rootComposite1" presStyleCnt="0"/>
      <dgm:spPr/>
    </dgm:pt>
    <dgm:pt modelId="{FB902A76-E9BB-4559-A0CC-57CFD296C346}" type="pres">
      <dgm:prSet presAssocID="{EBA3A279-A88E-43E6-8485-C111C997BAB3}" presName="rootText1" presStyleLbl="node0" presStyleIdx="0" presStyleCnt="2">
        <dgm:presLayoutVars>
          <dgm:chPref val="3"/>
        </dgm:presLayoutVars>
      </dgm:prSet>
      <dgm:spPr/>
    </dgm:pt>
    <dgm:pt modelId="{4E75191E-757C-4E50-9DAA-B84A1ADBAA40}" type="pres">
      <dgm:prSet presAssocID="{EBA3A279-A88E-43E6-8485-C111C997BAB3}" presName="rootConnector1" presStyleLbl="node1" presStyleIdx="0" presStyleCnt="0"/>
      <dgm:spPr/>
    </dgm:pt>
    <dgm:pt modelId="{07A89B5B-9E9A-4CAA-B5A1-F1382545B14C}" type="pres">
      <dgm:prSet presAssocID="{EBA3A279-A88E-43E6-8485-C111C997BAB3}" presName="hierChild2" presStyleCnt="0"/>
      <dgm:spPr/>
    </dgm:pt>
    <dgm:pt modelId="{0A875A3C-5746-47ED-8107-9AB3E6249082}" type="pres">
      <dgm:prSet presAssocID="{EBA3A279-A88E-43E6-8485-C111C997BAB3}" presName="hierChild3" presStyleCnt="0"/>
      <dgm:spPr/>
    </dgm:pt>
    <dgm:pt modelId="{32801609-B29B-4094-9E97-4927D2D0A6FC}" type="pres">
      <dgm:prSet presAssocID="{0F34D8DA-89EC-46AB-B8B0-EC5907C8355C}" presName="hierRoot1" presStyleCnt="0">
        <dgm:presLayoutVars>
          <dgm:hierBranch val="init"/>
        </dgm:presLayoutVars>
      </dgm:prSet>
      <dgm:spPr/>
    </dgm:pt>
    <dgm:pt modelId="{FB74F4B8-021A-4D3D-90D1-EAD1892D05F5}" type="pres">
      <dgm:prSet presAssocID="{0F34D8DA-89EC-46AB-B8B0-EC5907C8355C}" presName="rootComposite1" presStyleCnt="0"/>
      <dgm:spPr/>
    </dgm:pt>
    <dgm:pt modelId="{F2BE77D8-7EAF-46FB-AA05-0B0CB1AC28A8}" type="pres">
      <dgm:prSet presAssocID="{0F34D8DA-89EC-46AB-B8B0-EC5907C8355C}" presName="rootText1" presStyleLbl="node0" presStyleIdx="1" presStyleCnt="2">
        <dgm:presLayoutVars>
          <dgm:chPref val="3"/>
        </dgm:presLayoutVars>
      </dgm:prSet>
      <dgm:spPr/>
    </dgm:pt>
    <dgm:pt modelId="{68561B45-C5B2-4616-BAED-F871D87D9BC6}" type="pres">
      <dgm:prSet presAssocID="{0F34D8DA-89EC-46AB-B8B0-EC5907C8355C}" presName="rootConnector1" presStyleLbl="asst0" presStyleIdx="0" presStyleCnt="0"/>
      <dgm:spPr/>
    </dgm:pt>
    <dgm:pt modelId="{E30809EF-1026-440A-AB07-9468EBF6EF33}" type="pres">
      <dgm:prSet presAssocID="{0F34D8DA-89EC-46AB-B8B0-EC5907C8355C}" presName="hierChild2" presStyleCnt="0"/>
      <dgm:spPr/>
    </dgm:pt>
    <dgm:pt modelId="{2FF0C522-46EA-4728-A9E5-0AD91D18BE70}" type="pres">
      <dgm:prSet presAssocID="{24FE257E-409C-4E01-B6C3-FBA4F7325830}" presName="Name64" presStyleLbl="parChTrans1D2" presStyleIdx="0" presStyleCnt="3"/>
      <dgm:spPr/>
    </dgm:pt>
    <dgm:pt modelId="{74BB0E32-FA96-40C1-A272-4C3AC397B7DD}" type="pres">
      <dgm:prSet presAssocID="{232961F5-2241-4AEB-B8D9-E3AF145D3A6E}" presName="hierRoot2" presStyleCnt="0">
        <dgm:presLayoutVars>
          <dgm:hierBranch val="init"/>
        </dgm:presLayoutVars>
      </dgm:prSet>
      <dgm:spPr/>
    </dgm:pt>
    <dgm:pt modelId="{442F3DA9-C540-426E-9086-115E73D33DAC}" type="pres">
      <dgm:prSet presAssocID="{232961F5-2241-4AEB-B8D9-E3AF145D3A6E}" presName="rootComposite" presStyleCnt="0"/>
      <dgm:spPr/>
    </dgm:pt>
    <dgm:pt modelId="{052A6E6E-4CC7-45F6-8068-610598AE5B52}" type="pres">
      <dgm:prSet presAssocID="{232961F5-2241-4AEB-B8D9-E3AF145D3A6E}" presName="rootText" presStyleLbl="node2" presStyleIdx="0" presStyleCnt="3">
        <dgm:presLayoutVars>
          <dgm:chPref val="3"/>
        </dgm:presLayoutVars>
      </dgm:prSet>
      <dgm:spPr/>
    </dgm:pt>
    <dgm:pt modelId="{89CB713F-5965-4AB7-97EC-7EFB563F2CD7}" type="pres">
      <dgm:prSet presAssocID="{232961F5-2241-4AEB-B8D9-E3AF145D3A6E}" presName="rootConnector" presStyleLbl="node2" presStyleIdx="0" presStyleCnt="3"/>
      <dgm:spPr/>
    </dgm:pt>
    <dgm:pt modelId="{0376CCE6-B9FC-4559-BE96-B54185CCFF80}" type="pres">
      <dgm:prSet presAssocID="{232961F5-2241-4AEB-B8D9-E3AF145D3A6E}" presName="hierChild4" presStyleCnt="0"/>
      <dgm:spPr/>
    </dgm:pt>
    <dgm:pt modelId="{1AC5004B-932D-45C6-8DF3-DC42BFE89F80}" type="pres">
      <dgm:prSet presAssocID="{26C93DE4-0B5A-4CA8-B6ED-9948A9A83A3D}" presName="Name64" presStyleLbl="parChTrans1D3" presStyleIdx="0" presStyleCnt="12"/>
      <dgm:spPr/>
    </dgm:pt>
    <dgm:pt modelId="{00757256-32E5-4416-96D0-8EE9FF322BDD}" type="pres">
      <dgm:prSet presAssocID="{70A1A42D-4B86-452C-96D4-3527E22D5A9A}" presName="hierRoot2" presStyleCnt="0">
        <dgm:presLayoutVars>
          <dgm:hierBranch val="init"/>
        </dgm:presLayoutVars>
      </dgm:prSet>
      <dgm:spPr/>
    </dgm:pt>
    <dgm:pt modelId="{56734FC5-E855-4E84-9896-79B391C121FA}" type="pres">
      <dgm:prSet presAssocID="{70A1A42D-4B86-452C-96D4-3527E22D5A9A}" presName="rootComposite" presStyleCnt="0"/>
      <dgm:spPr/>
    </dgm:pt>
    <dgm:pt modelId="{408E2776-7E9C-4502-BDD2-045C03D9C091}" type="pres">
      <dgm:prSet presAssocID="{70A1A42D-4B86-452C-96D4-3527E22D5A9A}" presName="rootText" presStyleLbl="node3" presStyleIdx="0" presStyleCnt="12">
        <dgm:presLayoutVars>
          <dgm:chPref val="3"/>
        </dgm:presLayoutVars>
      </dgm:prSet>
      <dgm:spPr/>
    </dgm:pt>
    <dgm:pt modelId="{93820BE7-F552-4667-B53F-2EDD4B3F3E56}" type="pres">
      <dgm:prSet presAssocID="{70A1A42D-4B86-452C-96D4-3527E22D5A9A}" presName="rootConnector" presStyleLbl="node3" presStyleIdx="0" presStyleCnt="12"/>
      <dgm:spPr/>
    </dgm:pt>
    <dgm:pt modelId="{6FF47658-5075-46E3-AFE9-7F206933CE04}" type="pres">
      <dgm:prSet presAssocID="{70A1A42D-4B86-452C-96D4-3527E22D5A9A}" presName="hierChild4" presStyleCnt="0"/>
      <dgm:spPr/>
    </dgm:pt>
    <dgm:pt modelId="{747A12CC-2B26-4331-BEF9-248936C59230}" type="pres">
      <dgm:prSet presAssocID="{70A1A42D-4B86-452C-96D4-3527E22D5A9A}" presName="hierChild5" presStyleCnt="0"/>
      <dgm:spPr/>
    </dgm:pt>
    <dgm:pt modelId="{8CB26E1E-D3B3-429D-AFB2-B681A21AC428}" type="pres">
      <dgm:prSet presAssocID="{BA0B1D93-2573-4302-B725-E8940479AC93}" presName="Name64" presStyleLbl="parChTrans1D3" presStyleIdx="1" presStyleCnt="12"/>
      <dgm:spPr/>
    </dgm:pt>
    <dgm:pt modelId="{3CE29073-600B-470D-B459-DA0D876A2BCC}" type="pres">
      <dgm:prSet presAssocID="{5897D2EA-5753-45C9-981E-79D180655576}" presName="hierRoot2" presStyleCnt="0">
        <dgm:presLayoutVars>
          <dgm:hierBranch val="init"/>
        </dgm:presLayoutVars>
      </dgm:prSet>
      <dgm:spPr/>
    </dgm:pt>
    <dgm:pt modelId="{CB826D54-E4F6-4F40-A1FA-621FE0288CC6}" type="pres">
      <dgm:prSet presAssocID="{5897D2EA-5753-45C9-981E-79D180655576}" presName="rootComposite" presStyleCnt="0"/>
      <dgm:spPr/>
    </dgm:pt>
    <dgm:pt modelId="{0931EAB3-F34E-4F20-8E8B-815DD3DE6543}" type="pres">
      <dgm:prSet presAssocID="{5897D2EA-5753-45C9-981E-79D180655576}" presName="rootText" presStyleLbl="node3" presStyleIdx="1" presStyleCnt="12">
        <dgm:presLayoutVars>
          <dgm:chPref val="3"/>
        </dgm:presLayoutVars>
      </dgm:prSet>
      <dgm:spPr/>
    </dgm:pt>
    <dgm:pt modelId="{5922CC03-94CC-49F5-B4D1-1EEB6B9CB7D0}" type="pres">
      <dgm:prSet presAssocID="{5897D2EA-5753-45C9-981E-79D180655576}" presName="rootConnector" presStyleLbl="node3" presStyleIdx="1" presStyleCnt="12"/>
      <dgm:spPr/>
    </dgm:pt>
    <dgm:pt modelId="{12A1EE8B-8756-444D-87FE-2847D20BE1C9}" type="pres">
      <dgm:prSet presAssocID="{5897D2EA-5753-45C9-981E-79D180655576}" presName="hierChild4" presStyleCnt="0"/>
      <dgm:spPr/>
    </dgm:pt>
    <dgm:pt modelId="{A3A4CE1D-ADF2-4049-B517-845AF10E477C}" type="pres">
      <dgm:prSet presAssocID="{5897D2EA-5753-45C9-981E-79D180655576}" presName="hierChild5" presStyleCnt="0"/>
      <dgm:spPr/>
    </dgm:pt>
    <dgm:pt modelId="{7337828D-4A00-4972-B835-F7976F66F684}" type="pres">
      <dgm:prSet presAssocID="{D1DD04E3-2F46-44C0-95B7-2F390336CA39}" presName="Name64" presStyleLbl="parChTrans1D3" presStyleIdx="2" presStyleCnt="12"/>
      <dgm:spPr/>
    </dgm:pt>
    <dgm:pt modelId="{7DB87224-A871-48A7-AFD8-219DC0E580EA}" type="pres">
      <dgm:prSet presAssocID="{53E3F99D-02EF-47CA-84F6-53E2FDA8EE55}" presName="hierRoot2" presStyleCnt="0">
        <dgm:presLayoutVars>
          <dgm:hierBranch val="init"/>
        </dgm:presLayoutVars>
      </dgm:prSet>
      <dgm:spPr/>
    </dgm:pt>
    <dgm:pt modelId="{62425745-29F1-4B60-8307-C395C57824B4}" type="pres">
      <dgm:prSet presAssocID="{53E3F99D-02EF-47CA-84F6-53E2FDA8EE55}" presName="rootComposite" presStyleCnt="0"/>
      <dgm:spPr/>
    </dgm:pt>
    <dgm:pt modelId="{05802708-1E6E-4B63-BC51-C2C885C9E5B0}" type="pres">
      <dgm:prSet presAssocID="{53E3F99D-02EF-47CA-84F6-53E2FDA8EE55}" presName="rootText" presStyleLbl="node3" presStyleIdx="2" presStyleCnt="12">
        <dgm:presLayoutVars>
          <dgm:chPref val="3"/>
        </dgm:presLayoutVars>
      </dgm:prSet>
      <dgm:spPr/>
    </dgm:pt>
    <dgm:pt modelId="{AB1DBD3D-CF73-4C90-86FC-FEEFD5C57EA5}" type="pres">
      <dgm:prSet presAssocID="{53E3F99D-02EF-47CA-84F6-53E2FDA8EE55}" presName="rootConnector" presStyleLbl="node3" presStyleIdx="2" presStyleCnt="12"/>
      <dgm:spPr/>
    </dgm:pt>
    <dgm:pt modelId="{D405B431-9115-41B2-8461-4F7D99F06857}" type="pres">
      <dgm:prSet presAssocID="{53E3F99D-02EF-47CA-84F6-53E2FDA8EE55}" presName="hierChild4" presStyleCnt="0"/>
      <dgm:spPr/>
    </dgm:pt>
    <dgm:pt modelId="{72077C11-4811-400B-B3A5-E01F24F6B2EC}" type="pres">
      <dgm:prSet presAssocID="{53E3F99D-02EF-47CA-84F6-53E2FDA8EE55}" presName="hierChild5" presStyleCnt="0"/>
      <dgm:spPr/>
    </dgm:pt>
    <dgm:pt modelId="{DAD280C1-68D7-4AD8-B9A5-5C64E988F2D2}" type="pres">
      <dgm:prSet presAssocID="{2D3188F2-3459-4E90-A35D-5C8A43059E6C}" presName="Name64" presStyleLbl="parChTrans1D3" presStyleIdx="3" presStyleCnt="12"/>
      <dgm:spPr/>
    </dgm:pt>
    <dgm:pt modelId="{F201D0FC-179A-4975-9A80-D279C0D0FA9E}" type="pres">
      <dgm:prSet presAssocID="{C3830F5C-0E09-4BC2-A30F-A9A46AE799BA}" presName="hierRoot2" presStyleCnt="0">
        <dgm:presLayoutVars>
          <dgm:hierBranch val="init"/>
        </dgm:presLayoutVars>
      </dgm:prSet>
      <dgm:spPr/>
    </dgm:pt>
    <dgm:pt modelId="{001F8C04-9A4A-477B-BBED-6E60EF72B25E}" type="pres">
      <dgm:prSet presAssocID="{C3830F5C-0E09-4BC2-A30F-A9A46AE799BA}" presName="rootComposite" presStyleCnt="0"/>
      <dgm:spPr/>
    </dgm:pt>
    <dgm:pt modelId="{91E4D4D4-12D1-448B-91EA-164C329AC07F}" type="pres">
      <dgm:prSet presAssocID="{C3830F5C-0E09-4BC2-A30F-A9A46AE799BA}" presName="rootText" presStyleLbl="node3" presStyleIdx="3" presStyleCnt="12">
        <dgm:presLayoutVars>
          <dgm:chPref val="3"/>
        </dgm:presLayoutVars>
      </dgm:prSet>
      <dgm:spPr/>
    </dgm:pt>
    <dgm:pt modelId="{6D36D5AA-CD95-4982-B1EE-FA608DB5F383}" type="pres">
      <dgm:prSet presAssocID="{C3830F5C-0E09-4BC2-A30F-A9A46AE799BA}" presName="rootConnector" presStyleLbl="node3" presStyleIdx="3" presStyleCnt="12"/>
      <dgm:spPr/>
    </dgm:pt>
    <dgm:pt modelId="{8D462351-9FFC-492A-AF7A-5ECB12C05E26}" type="pres">
      <dgm:prSet presAssocID="{C3830F5C-0E09-4BC2-A30F-A9A46AE799BA}" presName="hierChild4" presStyleCnt="0"/>
      <dgm:spPr/>
    </dgm:pt>
    <dgm:pt modelId="{2856DA48-2B3A-475F-8DD9-C39DA1D9AD9A}" type="pres">
      <dgm:prSet presAssocID="{C3830F5C-0E09-4BC2-A30F-A9A46AE799BA}" presName="hierChild5" presStyleCnt="0"/>
      <dgm:spPr/>
    </dgm:pt>
    <dgm:pt modelId="{B68CA3C9-3A35-4750-ACFE-AD036046BA00}" type="pres">
      <dgm:prSet presAssocID="{2AEB215E-EF0A-4969-907A-DA2C5850D8BF}" presName="Name64" presStyleLbl="parChTrans1D3" presStyleIdx="4" presStyleCnt="12"/>
      <dgm:spPr/>
    </dgm:pt>
    <dgm:pt modelId="{598A2047-FD52-4D69-959F-832A99078618}" type="pres">
      <dgm:prSet presAssocID="{2C67ACBA-C2A5-4210-95D1-CCAF1F3D4DBC}" presName="hierRoot2" presStyleCnt="0">
        <dgm:presLayoutVars>
          <dgm:hierBranch val="init"/>
        </dgm:presLayoutVars>
      </dgm:prSet>
      <dgm:spPr/>
    </dgm:pt>
    <dgm:pt modelId="{9FFF16DB-AE13-49BA-8D4F-7C1D5B806FE0}" type="pres">
      <dgm:prSet presAssocID="{2C67ACBA-C2A5-4210-95D1-CCAF1F3D4DBC}" presName="rootComposite" presStyleCnt="0"/>
      <dgm:spPr/>
    </dgm:pt>
    <dgm:pt modelId="{5D901183-B889-43C5-B342-00A22832416D}" type="pres">
      <dgm:prSet presAssocID="{2C67ACBA-C2A5-4210-95D1-CCAF1F3D4DBC}" presName="rootText" presStyleLbl="node3" presStyleIdx="4" presStyleCnt="12">
        <dgm:presLayoutVars>
          <dgm:chPref val="3"/>
        </dgm:presLayoutVars>
      </dgm:prSet>
      <dgm:spPr/>
    </dgm:pt>
    <dgm:pt modelId="{E76ADD49-0A83-4683-98A8-7CFE7E30CA28}" type="pres">
      <dgm:prSet presAssocID="{2C67ACBA-C2A5-4210-95D1-CCAF1F3D4DBC}" presName="rootConnector" presStyleLbl="node3" presStyleIdx="4" presStyleCnt="12"/>
      <dgm:spPr/>
    </dgm:pt>
    <dgm:pt modelId="{33FAA2AD-28D1-4FB7-BA51-41BCFAEF5C97}" type="pres">
      <dgm:prSet presAssocID="{2C67ACBA-C2A5-4210-95D1-CCAF1F3D4DBC}" presName="hierChild4" presStyleCnt="0"/>
      <dgm:spPr/>
    </dgm:pt>
    <dgm:pt modelId="{5ACE5E84-A515-4218-B225-D479EC42F27B}" type="pres">
      <dgm:prSet presAssocID="{2C67ACBA-C2A5-4210-95D1-CCAF1F3D4DBC}" presName="hierChild5" presStyleCnt="0"/>
      <dgm:spPr/>
    </dgm:pt>
    <dgm:pt modelId="{A6073649-BC46-4E4F-BDF7-40CB40FA9888}" type="pres">
      <dgm:prSet presAssocID="{C1031679-C01E-412B-9719-0C96462E5880}" presName="Name64" presStyleLbl="parChTrans1D3" presStyleIdx="5" presStyleCnt="12"/>
      <dgm:spPr/>
    </dgm:pt>
    <dgm:pt modelId="{817A8EF6-74E8-43D6-9FF1-D9DF7775632A}" type="pres">
      <dgm:prSet presAssocID="{72740127-BE5A-4D43-B3AE-22083ACC29B6}" presName="hierRoot2" presStyleCnt="0">
        <dgm:presLayoutVars>
          <dgm:hierBranch val="init"/>
        </dgm:presLayoutVars>
      </dgm:prSet>
      <dgm:spPr/>
    </dgm:pt>
    <dgm:pt modelId="{3CB6C5BF-90CC-48FA-92BB-E3A9CF5E626A}" type="pres">
      <dgm:prSet presAssocID="{72740127-BE5A-4D43-B3AE-22083ACC29B6}" presName="rootComposite" presStyleCnt="0"/>
      <dgm:spPr/>
    </dgm:pt>
    <dgm:pt modelId="{383C988C-F016-4B1C-AAC5-681A125872A7}" type="pres">
      <dgm:prSet presAssocID="{72740127-BE5A-4D43-B3AE-22083ACC29B6}" presName="rootText" presStyleLbl="node3" presStyleIdx="5" presStyleCnt="12">
        <dgm:presLayoutVars>
          <dgm:chPref val="3"/>
        </dgm:presLayoutVars>
      </dgm:prSet>
      <dgm:spPr/>
    </dgm:pt>
    <dgm:pt modelId="{869591D3-9492-4DEE-BFF1-6BE55E740EE9}" type="pres">
      <dgm:prSet presAssocID="{72740127-BE5A-4D43-B3AE-22083ACC29B6}" presName="rootConnector" presStyleLbl="node3" presStyleIdx="5" presStyleCnt="12"/>
      <dgm:spPr/>
    </dgm:pt>
    <dgm:pt modelId="{C69708DA-54D6-4B8C-B195-3C19529FB8A5}" type="pres">
      <dgm:prSet presAssocID="{72740127-BE5A-4D43-B3AE-22083ACC29B6}" presName="hierChild4" presStyleCnt="0"/>
      <dgm:spPr/>
    </dgm:pt>
    <dgm:pt modelId="{5BDC589F-D08F-4940-B8F1-7DCEA70CF435}" type="pres">
      <dgm:prSet presAssocID="{72740127-BE5A-4D43-B3AE-22083ACC29B6}" presName="hierChild5" presStyleCnt="0"/>
      <dgm:spPr/>
    </dgm:pt>
    <dgm:pt modelId="{FC74BF40-C985-4218-9F1E-0AE2057FC8FD}" type="pres">
      <dgm:prSet presAssocID="{668F9F75-6A90-46DD-8263-2B7F01864349}" presName="Name64" presStyleLbl="parChTrans1D3" presStyleIdx="6" presStyleCnt="12"/>
      <dgm:spPr/>
    </dgm:pt>
    <dgm:pt modelId="{2FA0B141-E30F-4D72-9732-1FC0481B2A17}" type="pres">
      <dgm:prSet presAssocID="{F1CF2C55-4C75-4605-A368-3E3965377718}" presName="hierRoot2" presStyleCnt="0">
        <dgm:presLayoutVars>
          <dgm:hierBranch val="init"/>
        </dgm:presLayoutVars>
      </dgm:prSet>
      <dgm:spPr/>
    </dgm:pt>
    <dgm:pt modelId="{70F7578A-CEDC-4C79-9EFA-19382E5E19A4}" type="pres">
      <dgm:prSet presAssocID="{F1CF2C55-4C75-4605-A368-3E3965377718}" presName="rootComposite" presStyleCnt="0"/>
      <dgm:spPr/>
    </dgm:pt>
    <dgm:pt modelId="{2103CFF8-66EC-40AC-9426-6CC4D29FA605}" type="pres">
      <dgm:prSet presAssocID="{F1CF2C55-4C75-4605-A368-3E3965377718}" presName="rootText" presStyleLbl="node3" presStyleIdx="6" presStyleCnt="12">
        <dgm:presLayoutVars>
          <dgm:chPref val="3"/>
        </dgm:presLayoutVars>
      </dgm:prSet>
      <dgm:spPr/>
    </dgm:pt>
    <dgm:pt modelId="{17490730-9FDD-421E-929E-830AF156C783}" type="pres">
      <dgm:prSet presAssocID="{F1CF2C55-4C75-4605-A368-3E3965377718}" presName="rootConnector" presStyleLbl="node3" presStyleIdx="6" presStyleCnt="12"/>
      <dgm:spPr/>
    </dgm:pt>
    <dgm:pt modelId="{15415C4C-CCC4-438F-A0E2-3688BAD41865}" type="pres">
      <dgm:prSet presAssocID="{F1CF2C55-4C75-4605-A368-3E3965377718}" presName="hierChild4" presStyleCnt="0"/>
      <dgm:spPr/>
    </dgm:pt>
    <dgm:pt modelId="{633A900A-0267-4C67-9A54-0CC8BB27D3E6}" type="pres">
      <dgm:prSet presAssocID="{F1CF2C55-4C75-4605-A368-3E3965377718}" presName="hierChild5" presStyleCnt="0"/>
      <dgm:spPr/>
    </dgm:pt>
    <dgm:pt modelId="{CFA9936C-5241-49CB-B6BF-81479AF48BD6}" type="pres">
      <dgm:prSet presAssocID="{C7BDB93D-3C2F-419C-927A-92099190E08D}" presName="Name64" presStyleLbl="parChTrans1D3" presStyleIdx="7" presStyleCnt="12"/>
      <dgm:spPr/>
    </dgm:pt>
    <dgm:pt modelId="{0F2BEEA3-9926-4AC6-9DFF-06B62456211D}" type="pres">
      <dgm:prSet presAssocID="{B73F306A-2387-4D1E-811F-25F95F9DD43B}" presName="hierRoot2" presStyleCnt="0">
        <dgm:presLayoutVars>
          <dgm:hierBranch val="init"/>
        </dgm:presLayoutVars>
      </dgm:prSet>
      <dgm:spPr/>
    </dgm:pt>
    <dgm:pt modelId="{E7F28C20-BBEC-4232-8B40-A82298933213}" type="pres">
      <dgm:prSet presAssocID="{B73F306A-2387-4D1E-811F-25F95F9DD43B}" presName="rootComposite" presStyleCnt="0"/>
      <dgm:spPr/>
    </dgm:pt>
    <dgm:pt modelId="{42AA5B6F-37D3-42A6-ADD3-4B5893F11DAD}" type="pres">
      <dgm:prSet presAssocID="{B73F306A-2387-4D1E-811F-25F95F9DD43B}" presName="rootText" presStyleLbl="node3" presStyleIdx="7" presStyleCnt="12">
        <dgm:presLayoutVars>
          <dgm:chPref val="3"/>
        </dgm:presLayoutVars>
      </dgm:prSet>
      <dgm:spPr/>
    </dgm:pt>
    <dgm:pt modelId="{CACA66D6-56F4-44D0-9F26-6BE73FDEF390}" type="pres">
      <dgm:prSet presAssocID="{B73F306A-2387-4D1E-811F-25F95F9DD43B}" presName="rootConnector" presStyleLbl="node3" presStyleIdx="7" presStyleCnt="12"/>
      <dgm:spPr/>
    </dgm:pt>
    <dgm:pt modelId="{3A318E1D-D675-4E06-8638-3593C2BC4A6C}" type="pres">
      <dgm:prSet presAssocID="{B73F306A-2387-4D1E-811F-25F95F9DD43B}" presName="hierChild4" presStyleCnt="0"/>
      <dgm:spPr/>
    </dgm:pt>
    <dgm:pt modelId="{B1789F0C-E5BA-4BB1-B17D-5BE7E1D89004}" type="pres">
      <dgm:prSet presAssocID="{B73F306A-2387-4D1E-811F-25F95F9DD43B}" presName="hierChild5" presStyleCnt="0"/>
      <dgm:spPr/>
    </dgm:pt>
    <dgm:pt modelId="{B3DD37C8-5107-43F1-9A7B-21F3335085BC}" type="pres">
      <dgm:prSet presAssocID="{1BD74EED-62DC-4585-B9A8-7AAD44D7CA72}" presName="Name64" presStyleLbl="parChTrans1D3" presStyleIdx="8" presStyleCnt="12"/>
      <dgm:spPr/>
    </dgm:pt>
    <dgm:pt modelId="{5BB264D1-7F07-4462-8407-C6484D8C5AE0}" type="pres">
      <dgm:prSet presAssocID="{2780170D-0915-457C-93B7-98B4B8F67E74}" presName="hierRoot2" presStyleCnt="0">
        <dgm:presLayoutVars>
          <dgm:hierBranch val="init"/>
        </dgm:presLayoutVars>
      </dgm:prSet>
      <dgm:spPr/>
    </dgm:pt>
    <dgm:pt modelId="{F142ABF7-D655-448D-B5AA-90D146FAB5C3}" type="pres">
      <dgm:prSet presAssocID="{2780170D-0915-457C-93B7-98B4B8F67E74}" presName="rootComposite" presStyleCnt="0"/>
      <dgm:spPr/>
    </dgm:pt>
    <dgm:pt modelId="{7C7D6F94-48F5-402A-B08A-0DF678023BEB}" type="pres">
      <dgm:prSet presAssocID="{2780170D-0915-457C-93B7-98B4B8F67E74}" presName="rootText" presStyleLbl="node3" presStyleIdx="8" presStyleCnt="12">
        <dgm:presLayoutVars>
          <dgm:chPref val="3"/>
        </dgm:presLayoutVars>
      </dgm:prSet>
      <dgm:spPr/>
    </dgm:pt>
    <dgm:pt modelId="{936D3139-8DFF-4C00-90FB-340C8C696CE3}" type="pres">
      <dgm:prSet presAssocID="{2780170D-0915-457C-93B7-98B4B8F67E74}" presName="rootConnector" presStyleLbl="node3" presStyleIdx="8" presStyleCnt="12"/>
      <dgm:spPr/>
    </dgm:pt>
    <dgm:pt modelId="{50C91C69-CFB6-45E6-A9C7-6626D3F9F8AA}" type="pres">
      <dgm:prSet presAssocID="{2780170D-0915-457C-93B7-98B4B8F67E74}" presName="hierChild4" presStyleCnt="0"/>
      <dgm:spPr/>
    </dgm:pt>
    <dgm:pt modelId="{A9EB5CBF-B112-4FCB-BC47-72C94F5711AF}" type="pres">
      <dgm:prSet presAssocID="{2780170D-0915-457C-93B7-98B4B8F67E74}" presName="hierChild5" presStyleCnt="0"/>
      <dgm:spPr/>
    </dgm:pt>
    <dgm:pt modelId="{401072A4-F357-44DD-9189-819B99947516}" type="pres">
      <dgm:prSet presAssocID="{C060C825-E1FC-48B9-A969-32DFE4039211}" presName="Name64" presStyleLbl="parChTrans1D3" presStyleIdx="9" presStyleCnt="12"/>
      <dgm:spPr/>
    </dgm:pt>
    <dgm:pt modelId="{9CA85055-2CC3-4151-99F8-69A3DB14A35B}" type="pres">
      <dgm:prSet presAssocID="{2EC278D3-2920-4506-938F-F7CD5F9F80B1}" presName="hierRoot2" presStyleCnt="0">
        <dgm:presLayoutVars>
          <dgm:hierBranch val="init"/>
        </dgm:presLayoutVars>
      </dgm:prSet>
      <dgm:spPr/>
    </dgm:pt>
    <dgm:pt modelId="{F1025578-8C2B-46BF-B857-9AD41961A45D}" type="pres">
      <dgm:prSet presAssocID="{2EC278D3-2920-4506-938F-F7CD5F9F80B1}" presName="rootComposite" presStyleCnt="0"/>
      <dgm:spPr/>
    </dgm:pt>
    <dgm:pt modelId="{726EF862-649D-4C6C-A377-4BC782010F02}" type="pres">
      <dgm:prSet presAssocID="{2EC278D3-2920-4506-938F-F7CD5F9F80B1}" presName="rootText" presStyleLbl="node3" presStyleIdx="9" presStyleCnt="12">
        <dgm:presLayoutVars>
          <dgm:chPref val="3"/>
        </dgm:presLayoutVars>
      </dgm:prSet>
      <dgm:spPr/>
    </dgm:pt>
    <dgm:pt modelId="{8746AAFB-D865-4EFA-9BB2-4A869AA4FAF7}" type="pres">
      <dgm:prSet presAssocID="{2EC278D3-2920-4506-938F-F7CD5F9F80B1}" presName="rootConnector" presStyleLbl="node3" presStyleIdx="9" presStyleCnt="12"/>
      <dgm:spPr/>
    </dgm:pt>
    <dgm:pt modelId="{FC91E51E-32C3-4DE3-AE48-9E73C1082DCF}" type="pres">
      <dgm:prSet presAssocID="{2EC278D3-2920-4506-938F-F7CD5F9F80B1}" presName="hierChild4" presStyleCnt="0"/>
      <dgm:spPr/>
    </dgm:pt>
    <dgm:pt modelId="{52FCB57E-C040-462A-B924-C3C100EF930B}" type="pres">
      <dgm:prSet presAssocID="{2EC278D3-2920-4506-938F-F7CD5F9F80B1}" presName="hierChild5" presStyleCnt="0"/>
      <dgm:spPr/>
    </dgm:pt>
    <dgm:pt modelId="{EAF56E64-B9AD-4BAC-B6FC-7B7994DF2D3B}" type="pres">
      <dgm:prSet presAssocID="{232961F5-2241-4AEB-B8D9-E3AF145D3A6E}" presName="hierChild5" presStyleCnt="0"/>
      <dgm:spPr/>
    </dgm:pt>
    <dgm:pt modelId="{C0496651-9754-4AC3-B995-C060980FD364}" type="pres">
      <dgm:prSet presAssocID="{CC1CB046-7605-472E-991C-4CBEE9E2931C}" presName="Name64" presStyleLbl="parChTrans1D2" presStyleIdx="1" presStyleCnt="3"/>
      <dgm:spPr/>
    </dgm:pt>
    <dgm:pt modelId="{8FE43B55-9848-47B5-A199-71DACF28FA3E}" type="pres">
      <dgm:prSet presAssocID="{58D7C1D6-DE66-4683-819D-2F975F133547}" presName="hierRoot2" presStyleCnt="0">
        <dgm:presLayoutVars>
          <dgm:hierBranch val="init"/>
        </dgm:presLayoutVars>
      </dgm:prSet>
      <dgm:spPr/>
    </dgm:pt>
    <dgm:pt modelId="{3651D38A-B0C2-4A70-9E04-844F65B6B66E}" type="pres">
      <dgm:prSet presAssocID="{58D7C1D6-DE66-4683-819D-2F975F133547}" presName="rootComposite" presStyleCnt="0"/>
      <dgm:spPr/>
    </dgm:pt>
    <dgm:pt modelId="{919F5DF3-96DA-4927-AF2A-26C98A233526}" type="pres">
      <dgm:prSet presAssocID="{58D7C1D6-DE66-4683-819D-2F975F133547}" presName="rootText" presStyleLbl="node2" presStyleIdx="1" presStyleCnt="3">
        <dgm:presLayoutVars>
          <dgm:chPref val="3"/>
        </dgm:presLayoutVars>
      </dgm:prSet>
      <dgm:spPr/>
    </dgm:pt>
    <dgm:pt modelId="{7C5BAE8A-0B50-4614-98BD-0058B6A996F2}" type="pres">
      <dgm:prSet presAssocID="{58D7C1D6-DE66-4683-819D-2F975F133547}" presName="rootConnector" presStyleLbl="node2" presStyleIdx="1" presStyleCnt="3"/>
      <dgm:spPr/>
    </dgm:pt>
    <dgm:pt modelId="{8E69C8DD-E0E9-4B53-ACAC-84A261DF5842}" type="pres">
      <dgm:prSet presAssocID="{58D7C1D6-DE66-4683-819D-2F975F133547}" presName="hierChild4" presStyleCnt="0"/>
      <dgm:spPr/>
    </dgm:pt>
    <dgm:pt modelId="{8A10C481-0C9E-42F5-82F4-3546ECCCF91F}" type="pres">
      <dgm:prSet presAssocID="{4E79F9CB-07A9-4946-9023-DCBA0DE820F9}" presName="Name64" presStyleLbl="parChTrans1D3" presStyleIdx="10" presStyleCnt="12"/>
      <dgm:spPr/>
    </dgm:pt>
    <dgm:pt modelId="{38247E40-55FC-47EC-9BB0-DE6FBA4F9272}" type="pres">
      <dgm:prSet presAssocID="{88E868D5-8A90-4CE9-89FD-84862CF50941}" presName="hierRoot2" presStyleCnt="0">
        <dgm:presLayoutVars>
          <dgm:hierBranch val="init"/>
        </dgm:presLayoutVars>
      </dgm:prSet>
      <dgm:spPr/>
    </dgm:pt>
    <dgm:pt modelId="{C56AA906-C313-438F-998A-3BEF93ECE1DA}" type="pres">
      <dgm:prSet presAssocID="{88E868D5-8A90-4CE9-89FD-84862CF50941}" presName="rootComposite" presStyleCnt="0"/>
      <dgm:spPr/>
    </dgm:pt>
    <dgm:pt modelId="{6120B77A-06F5-46A4-97B0-12B62965FB43}" type="pres">
      <dgm:prSet presAssocID="{88E868D5-8A90-4CE9-89FD-84862CF50941}" presName="rootText" presStyleLbl="node3" presStyleIdx="10" presStyleCnt="12">
        <dgm:presLayoutVars>
          <dgm:chPref val="3"/>
        </dgm:presLayoutVars>
      </dgm:prSet>
      <dgm:spPr/>
    </dgm:pt>
    <dgm:pt modelId="{0E276A73-F474-48FC-9015-3CE4ED0869C6}" type="pres">
      <dgm:prSet presAssocID="{88E868D5-8A90-4CE9-89FD-84862CF50941}" presName="rootConnector" presStyleLbl="node3" presStyleIdx="10" presStyleCnt="12"/>
      <dgm:spPr/>
    </dgm:pt>
    <dgm:pt modelId="{8A20BA50-3C01-4254-9402-60924EC8F991}" type="pres">
      <dgm:prSet presAssocID="{88E868D5-8A90-4CE9-89FD-84862CF50941}" presName="hierChild4" presStyleCnt="0"/>
      <dgm:spPr/>
    </dgm:pt>
    <dgm:pt modelId="{321AF2CC-2017-49CE-BD69-89E2905AA132}" type="pres">
      <dgm:prSet presAssocID="{88E868D5-8A90-4CE9-89FD-84862CF50941}" presName="hierChild5" presStyleCnt="0"/>
      <dgm:spPr/>
    </dgm:pt>
    <dgm:pt modelId="{A38153F8-F973-4BE5-9DAA-DAAAE86EC677}" type="pres">
      <dgm:prSet presAssocID="{BDE31D29-1D0E-4D43-98AD-7D27A613E639}" presName="Name64" presStyleLbl="parChTrans1D3" presStyleIdx="11" presStyleCnt="12"/>
      <dgm:spPr/>
    </dgm:pt>
    <dgm:pt modelId="{237F9EC8-BB1A-4E0F-8990-481A4025EE65}" type="pres">
      <dgm:prSet presAssocID="{92611EA1-0677-44C4-B3B3-697BB90CF1EF}" presName="hierRoot2" presStyleCnt="0">
        <dgm:presLayoutVars>
          <dgm:hierBranch val="init"/>
        </dgm:presLayoutVars>
      </dgm:prSet>
      <dgm:spPr/>
    </dgm:pt>
    <dgm:pt modelId="{57308BC8-E1AA-457D-B0E4-3D311E17C328}" type="pres">
      <dgm:prSet presAssocID="{92611EA1-0677-44C4-B3B3-697BB90CF1EF}" presName="rootComposite" presStyleCnt="0"/>
      <dgm:spPr/>
    </dgm:pt>
    <dgm:pt modelId="{F3D1AAAC-0A93-4253-97ED-F6396E0FD565}" type="pres">
      <dgm:prSet presAssocID="{92611EA1-0677-44C4-B3B3-697BB90CF1EF}" presName="rootText" presStyleLbl="node3" presStyleIdx="11" presStyleCnt="12">
        <dgm:presLayoutVars>
          <dgm:chPref val="3"/>
        </dgm:presLayoutVars>
      </dgm:prSet>
      <dgm:spPr/>
    </dgm:pt>
    <dgm:pt modelId="{76FC5867-1512-4417-81E8-DD124B95D22D}" type="pres">
      <dgm:prSet presAssocID="{92611EA1-0677-44C4-B3B3-697BB90CF1EF}" presName="rootConnector" presStyleLbl="node3" presStyleIdx="11" presStyleCnt="12"/>
      <dgm:spPr/>
    </dgm:pt>
    <dgm:pt modelId="{2702F3CF-8DDB-4973-905B-4848B935F376}" type="pres">
      <dgm:prSet presAssocID="{92611EA1-0677-44C4-B3B3-697BB90CF1EF}" presName="hierChild4" presStyleCnt="0"/>
      <dgm:spPr/>
    </dgm:pt>
    <dgm:pt modelId="{FBD48184-B55C-42C7-9A4B-1240F7C4E344}" type="pres">
      <dgm:prSet presAssocID="{92611EA1-0677-44C4-B3B3-697BB90CF1EF}" presName="hierChild5" presStyleCnt="0"/>
      <dgm:spPr/>
    </dgm:pt>
    <dgm:pt modelId="{A4339487-8623-4226-81BE-36AC5CAD001B}" type="pres">
      <dgm:prSet presAssocID="{58D7C1D6-DE66-4683-819D-2F975F133547}" presName="hierChild5" presStyleCnt="0"/>
      <dgm:spPr/>
    </dgm:pt>
    <dgm:pt modelId="{06C67E46-4D4F-4535-9F6E-38A2835BEC85}" type="pres">
      <dgm:prSet presAssocID="{5B9DDAC0-5991-4566-AEB2-0F7C3401BAE4}" presName="Name64" presStyleLbl="parChTrans1D2" presStyleIdx="2" presStyleCnt="3"/>
      <dgm:spPr/>
    </dgm:pt>
    <dgm:pt modelId="{CFB9E7D1-52EA-4993-8786-48D5732E0321}" type="pres">
      <dgm:prSet presAssocID="{EAFF4058-D7EC-4536-8BBC-A528C43613F1}" presName="hierRoot2" presStyleCnt="0">
        <dgm:presLayoutVars>
          <dgm:hierBranch val="init"/>
        </dgm:presLayoutVars>
      </dgm:prSet>
      <dgm:spPr/>
    </dgm:pt>
    <dgm:pt modelId="{259C407B-27D3-4179-850F-EAC7A13D4C91}" type="pres">
      <dgm:prSet presAssocID="{EAFF4058-D7EC-4536-8BBC-A528C43613F1}" presName="rootComposite" presStyleCnt="0"/>
      <dgm:spPr/>
    </dgm:pt>
    <dgm:pt modelId="{A6713AB4-6FE5-4D17-B687-195488609053}" type="pres">
      <dgm:prSet presAssocID="{EAFF4058-D7EC-4536-8BBC-A528C43613F1}" presName="rootText" presStyleLbl="node2" presStyleIdx="2" presStyleCnt="3">
        <dgm:presLayoutVars>
          <dgm:chPref val="3"/>
        </dgm:presLayoutVars>
      </dgm:prSet>
      <dgm:spPr/>
    </dgm:pt>
    <dgm:pt modelId="{079F0B8C-3268-4124-B8A3-620CCA6F5865}" type="pres">
      <dgm:prSet presAssocID="{EAFF4058-D7EC-4536-8BBC-A528C43613F1}" presName="rootConnector" presStyleLbl="node2" presStyleIdx="2" presStyleCnt="3"/>
      <dgm:spPr/>
    </dgm:pt>
    <dgm:pt modelId="{5949913B-3117-4140-A5DB-619AEFA5D2B7}" type="pres">
      <dgm:prSet presAssocID="{EAFF4058-D7EC-4536-8BBC-A528C43613F1}" presName="hierChild4" presStyleCnt="0"/>
      <dgm:spPr/>
    </dgm:pt>
    <dgm:pt modelId="{DE771E6A-2ABC-4F4E-B5AC-0948968ED6F2}" type="pres">
      <dgm:prSet presAssocID="{EAFF4058-D7EC-4536-8BBC-A528C43613F1}" presName="hierChild5" presStyleCnt="0"/>
      <dgm:spPr/>
    </dgm:pt>
    <dgm:pt modelId="{19B5BD05-9038-40EA-BBA4-3765C6353DD0}" type="pres">
      <dgm:prSet presAssocID="{0F34D8DA-89EC-46AB-B8B0-EC5907C8355C}" presName="hierChild3" presStyleCnt="0"/>
      <dgm:spPr/>
    </dgm:pt>
  </dgm:ptLst>
  <dgm:cxnLst>
    <dgm:cxn modelId="{02F61B01-E57D-4713-9FCD-4BC67D978027}" type="presOf" srcId="{B73F306A-2387-4D1E-811F-25F95F9DD43B}" destId="{42AA5B6F-37D3-42A6-ADD3-4B5893F11DAD}" srcOrd="0" destOrd="0" presId="urn:microsoft.com/office/officeart/2009/3/layout/HorizontalOrganizationChart"/>
    <dgm:cxn modelId="{991D5701-2AE5-42B9-A82C-5613D807BD5F}" type="presOf" srcId="{88E868D5-8A90-4CE9-89FD-84862CF50941}" destId="{6120B77A-06F5-46A4-97B0-12B62965FB43}" srcOrd="0" destOrd="0" presId="urn:microsoft.com/office/officeart/2009/3/layout/HorizontalOrganizationChart"/>
    <dgm:cxn modelId="{FD79700C-2652-44B4-8930-879DD0297567}" type="presOf" srcId="{EAFF4058-D7EC-4536-8BBC-A528C43613F1}" destId="{A6713AB4-6FE5-4D17-B687-195488609053}" srcOrd="0" destOrd="0" presId="urn:microsoft.com/office/officeart/2009/3/layout/HorizontalOrganizationChart"/>
    <dgm:cxn modelId="{FD08050E-534B-4050-B3F8-9F8F5D3B1A7F}" type="presOf" srcId="{B73F306A-2387-4D1E-811F-25F95F9DD43B}" destId="{CACA66D6-56F4-44D0-9F26-6BE73FDEF390}" srcOrd="1" destOrd="0" presId="urn:microsoft.com/office/officeart/2009/3/layout/HorizontalOrganizationChart"/>
    <dgm:cxn modelId="{6CC42E11-8958-49DC-B018-96612CAF8D76}" srcId="{232961F5-2241-4AEB-B8D9-E3AF145D3A6E}" destId="{72740127-BE5A-4D43-B3AE-22083ACC29B6}" srcOrd="5" destOrd="0" parTransId="{C1031679-C01E-412B-9719-0C96462E5880}" sibTransId="{793E2084-CD12-461B-A1A5-BF01C16D46C1}"/>
    <dgm:cxn modelId="{D7F0EC13-D249-4BC1-BC1D-9FA53A0D9BEF}" srcId="{58D7C1D6-DE66-4683-819D-2F975F133547}" destId="{88E868D5-8A90-4CE9-89FD-84862CF50941}" srcOrd="0" destOrd="0" parTransId="{4E79F9CB-07A9-4946-9023-DCBA0DE820F9}" sibTransId="{B419EDEC-1FFB-4ABA-AB4F-333279F0C222}"/>
    <dgm:cxn modelId="{52948F17-3396-4AC5-A091-8888AAD5D429}" type="presOf" srcId="{53E3F99D-02EF-47CA-84F6-53E2FDA8EE55}" destId="{05802708-1E6E-4B63-BC51-C2C885C9E5B0}" srcOrd="0" destOrd="0" presId="urn:microsoft.com/office/officeart/2009/3/layout/HorizontalOrganizationChart"/>
    <dgm:cxn modelId="{E65B571D-01BD-4EB7-B86F-10DCBFF1FA1F}" type="presOf" srcId="{C060C825-E1FC-48B9-A969-32DFE4039211}" destId="{401072A4-F357-44DD-9189-819B99947516}" srcOrd="0" destOrd="0" presId="urn:microsoft.com/office/officeart/2009/3/layout/HorizontalOrganizationChart"/>
    <dgm:cxn modelId="{D4C44126-7973-4398-9942-F0411E2100BB}" type="presOf" srcId="{70A1A42D-4B86-452C-96D4-3527E22D5A9A}" destId="{408E2776-7E9C-4502-BDD2-045C03D9C091}" srcOrd="0" destOrd="0" presId="urn:microsoft.com/office/officeart/2009/3/layout/HorizontalOrganizationChart"/>
    <dgm:cxn modelId="{17E8A02A-2B88-416D-B33A-4BFB3755BA9C}" srcId="{232961F5-2241-4AEB-B8D9-E3AF145D3A6E}" destId="{2EC278D3-2920-4506-938F-F7CD5F9F80B1}" srcOrd="9" destOrd="0" parTransId="{C060C825-E1FC-48B9-A969-32DFE4039211}" sibTransId="{15A0B821-84C8-43AC-A7F2-6C6E01FDBD86}"/>
    <dgm:cxn modelId="{20FC412D-5C32-4BA6-AD45-A14AA0878037}" type="presOf" srcId="{24FE257E-409C-4E01-B6C3-FBA4F7325830}" destId="{2FF0C522-46EA-4728-A9E5-0AD91D18BE70}" srcOrd="0" destOrd="0" presId="urn:microsoft.com/office/officeart/2009/3/layout/HorizontalOrganizationChart"/>
    <dgm:cxn modelId="{EAD6953D-8FDA-404B-92CA-4168D35E1CAE}" srcId="{232961F5-2241-4AEB-B8D9-E3AF145D3A6E}" destId="{F1CF2C55-4C75-4605-A368-3E3965377718}" srcOrd="6" destOrd="0" parTransId="{668F9F75-6A90-46DD-8263-2B7F01864349}" sibTransId="{5D80B5B5-8CE2-43AA-BA49-997BBD0EBC74}"/>
    <dgm:cxn modelId="{290D1F5E-0FD4-470C-BACA-7B4FB515B93D}" srcId="{232961F5-2241-4AEB-B8D9-E3AF145D3A6E}" destId="{70A1A42D-4B86-452C-96D4-3527E22D5A9A}" srcOrd="0" destOrd="0" parTransId="{26C93DE4-0B5A-4CA8-B6ED-9948A9A83A3D}" sibTransId="{E54FFF96-91A6-431D-AA6A-4C19EE27FCEE}"/>
    <dgm:cxn modelId="{3840CA42-452C-428A-B1F1-B782DD42DDC5}" type="presOf" srcId="{53E3F99D-02EF-47CA-84F6-53E2FDA8EE55}" destId="{AB1DBD3D-CF73-4C90-86FC-FEEFD5C57EA5}" srcOrd="1" destOrd="0" presId="urn:microsoft.com/office/officeart/2009/3/layout/HorizontalOrganizationChart"/>
    <dgm:cxn modelId="{57FA5547-7FBD-4438-B8B1-D01EE0D988B8}" type="presOf" srcId="{5B9DDAC0-5991-4566-AEB2-0F7C3401BAE4}" destId="{06C67E46-4D4F-4535-9F6E-38A2835BEC85}" srcOrd="0" destOrd="0" presId="urn:microsoft.com/office/officeart/2009/3/layout/HorizontalOrganizationChart"/>
    <dgm:cxn modelId="{91089567-78D6-49B2-BD7E-9C902EE4836B}" srcId="{0F34D8DA-89EC-46AB-B8B0-EC5907C8355C}" destId="{232961F5-2241-4AEB-B8D9-E3AF145D3A6E}" srcOrd="0" destOrd="0" parTransId="{24FE257E-409C-4E01-B6C3-FBA4F7325830}" sibTransId="{C56A7014-72E7-4516-98F3-A8D982B3801A}"/>
    <dgm:cxn modelId="{A3471C48-D17D-4E66-9AB5-DFF2DD10094E}" type="presOf" srcId="{2EC278D3-2920-4506-938F-F7CD5F9F80B1}" destId="{8746AAFB-D865-4EFA-9BB2-4A869AA4FAF7}" srcOrd="1" destOrd="0" presId="urn:microsoft.com/office/officeart/2009/3/layout/HorizontalOrganizationChart"/>
    <dgm:cxn modelId="{7E1AC168-5F13-4E60-ABAD-1124A0403B3F}" type="presOf" srcId="{2780170D-0915-457C-93B7-98B4B8F67E74}" destId="{7C7D6F94-48F5-402A-B08A-0DF678023BEB}" srcOrd="0" destOrd="0" presId="urn:microsoft.com/office/officeart/2009/3/layout/HorizontalOrganizationChart"/>
    <dgm:cxn modelId="{4EBB794B-D611-4F6C-BB14-0B8DA01E1A32}" type="presOf" srcId="{232961F5-2241-4AEB-B8D9-E3AF145D3A6E}" destId="{052A6E6E-4CC7-45F6-8068-610598AE5B52}" srcOrd="0" destOrd="0" presId="urn:microsoft.com/office/officeart/2009/3/layout/HorizontalOrganizationChart"/>
    <dgm:cxn modelId="{FAF50F6D-A37E-4C01-8FC0-C8EE546C3125}" type="presOf" srcId="{CC1CB046-7605-472E-991C-4CBEE9E2931C}" destId="{C0496651-9754-4AC3-B995-C060980FD364}" srcOrd="0" destOrd="0" presId="urn:microsoft.com/office/officeart/2009/3/layout/HorizontalOrganizationChart"/>
    <dgm:cxn modelId="{4FC2B36D-48A5-47E9-8418-9BBFA55C77CB}" type="presOf" srcId="{0F34D8DA-89EC-46AB-B8B0-EC5907C8355C}" destId="{F2BE77D8-7EAF-46FB-AA05-0B0CB1AC28A8}" srcOrd="0" destOrd="0" presId="urn:microsoft.com/office/officeart/2009/3/layout/HorizontalOrganizationChart"/>
    <dgm:cxn modelId="{E3FA5F4E-3A2B-4224-BE25-0C261A33876B}" type="presOf" srcId="{2C67ACBA-C2A5-4210-95D1-CCAF1F3D4DBC}" destId="{E76ADD49-0A83-4683-98A8-7CFE7E30CA28}" srcOrd="1" destOrd="0" presId="urn:microsoft.com/office/officeart/2009/3/layout/HorizontalOrganizationChart"/>
    <dgm:cxn modelId="{0B5E356F-C785-4C41-A658-16447727D048}" type="presOf" srcId="{E2BD827B-7549-4B37-831E-2470B7EC6596}" destId="{F3AC62EA-611D-431A-8F42-B8AD5959C652}" srcOrd="0" destOrd="0" presId="urn:microsoft.com/office/officeart/2009/3/layout/HorizontalOrganizationChart"/>
    <dgm:cxn modelId="{17AEEF4F-1074-4E5B-BFF0-2A51463F833F}" srcId="{E2BD827B-7549-4B37-831E-2470B7EC6596}" destId="{0F34D8DA-89EC-46AB-B8B0-EC5907C8355C}" srcOrd="1" destOrd="0" parTransId="{5070CFFE-2352-40BD-8363-DE8BB597E4A2}" sibTransId="{D54D9FE3-74CB-4765-A726-A726D93E2E35}"/>
    <dgm:cxn modelId="{E65F7E50-AB33-4AA0-B2B7-DF77BDBC0E7F}" type="presOf" srcId="{2780170D-0915-457C-93B7-98B4B8F67E74}" destId="{936D3139-8DFF-4C00-90FB-340C8C696CE3}" srcOrd="1" destOrd="0" presId="urn:microsoft.com/office/officeart/2009/3/layout/HorizontalOrganizationChart"/>
    <dgm:cxn modelId="{94004972-92DF-4737-A47B-ECE0F7EAF7A2}" type="presOf" srcId="{72740127-BE5A-4D43-B3AE-22083ACC29B6}" destId="{869591D3-9492-4DEE-BFF1-6BE55E740EE9}" srcOrd="1" destOrd="0" presId="urn:microsoft.com/office/officeart/2009/3/layout/HorizontalOrganizationChart"/>
    <dgm:cxn modelId="{7030B575-D397-44B1-8F55-947A9487EC39}" type="presOf" srcId="{88E868D5-8A90-4CE9-89FD-84862CF50941}" destId="{0E276A73-F474-48FC-9015-3CE4ED0869C6}" srcOrd="1" destOrd="0" presId="urn:microsoft.com/office/officeart/2009/3/layout/HorizontalOrganizationChart"/>
    <dgm:cxn modelId="{9A639C77-9F82-4CA5-A9F0-477045A80830}" type="presOf" srcId="{2C67ACBA-C2A5-4210-95D1-CCAF1F3D4DBC}" destId="{5D901183-B889-43C5-B342-00A22832416D}" srcOrd="0" destOrd="0" presId="urn:microsoft.com/office/officeart/2009/3/layout/HorizontalOrganizationChart"/>
    <dgm:cxn modelId="{0DBDCA77-068B-4953-B678-DB9DC9790FAD}" type="presOf" srcId="{D1DD04E3-2F46-44C0-95B7-2F390336CA39}" destId="{7337828D-4A00-4972-B835-F7976F66F684}" srcOrd="0" destOrd="0" presId="urn:microsoft.com/office/officeart/2009/3/layout/HorizontalOrganizationChart"/>
    <dgm:cxn modelId="{7856D07F-0DDB-4ACF-B449-74F2AF0A283A}" type="presOf" srcId="{EAFF4058-D7EC-4536-8BBC-A528C43613F1}" destId="{079F0B8C-3268-4124-B8A3-620CCA6F5865}" srcOrd="1" destOrd="0" presId="urn:microsoft.com/office/officeart/2009/3/layout/HorizontalOrganizationChart"/>
    <dgm:cxn modelId="{8C792884-ABC8-46EE-9A11-C7AE55FE7817}" srcId="{0F34D8DA-89EC-46AB-B8B0-EC5907C8355C}" destId="{58D7C1D6-DE66-4683-819D-2F975F133547}" srcOrd="1" destOrd="0" parTransId="{CC1CB046-7605-472E-991C-4CBEE9E2931C}" sibTransId="{A0A9B722-4972-4F99-9630-CAFE0B7983C7}"/>
    <dgm:cxn modelId="{FD3FA88F-8C90-4AB7-BA80-E3C508886D97}" type="presOf" srcId="{58D7C1D6-DE66-4683-819D-2F975F133547}" destId="{919F5DF3-96DA-4927-AF2A-26C98A233526}" srcOrd="0" destOrd="0" presId="urn:microsoft.com/office/officeart/2009/3/layout/HorizontalOrganizationChart"/>
    <dgm:cxn modelId="{8D121E92-6D5D-40AA-9C55-D29AA30482AC}" type="presOf" srcId="{4E79F9CB-07A9-4946-9023-DCBA0DE820F9}" destId="{8A10C481-0C9E-42F5-82F4-3546ECCCF91F}" srcOrd="0" destOrd="0" presId="urn:microsoft.com/office/officeart/2009/3/layout/HorizontalOrganizationChart"/>
    <dgm:cxn modelId="{78ED8C99-8BF8-4D25-ABF6-73CB6FD63B66}" srcId="{232961F5-2241-4AEB-B8D9-E3AF145D3A6E}" destId="{B73F306A-2387-4D1E-811F-25F95F9DD43B}" srcOrd="7" destOrd="0" parTransId="{C7BDB93D-3C2F-419C-927A-92099190E08D}" sibTransId="{D1717CD1-9160-45F7-A462-E641D07D37CE}"/>
    <dgm:cxn modelId="{8A71389F-C28F-4C27-A815-FA1D9D76A7CB}" type="presOf" srcId="{2EC278D3-2920-4506-938F-F7CD5F9F80B1}" destId="{726EF862-649D-4C6C-A377-4BC782010F02}" srcOrd="0" destOrd="0" presId="urn:microsoft.com/office/officeart/2009/3/layout/HorizontalOrganizationChart"/>
    <dgm:cxn modelId="{BE40F09F-A838-4BFA-8520-AB5345F921E8}" type="presOf" srcId="{F1CF2C55-4C75-4605-A368-3E3965377718}" destId="{17490730-9FDD-421E-929E-830AF156C783}" srcOrd="1" destOrd="0" presId="urn:microsoft.com/office/officeart/2009/3/layout/HorizontalOrganizationChart"/>
    <dgm:cxn modelId="{C225D0A0-966C-4648-A6E2-E06B2750C47F}" type="presOf" srcId="{C1031679-C01E-412B-9719-0C96462E5880}" destId="{A6073649-BC46-4E4F-BDF7-40CB40FA9888}" srcOrd="0" destOrd="0" presId="urn:microsoft.com/office/officeart/2009/3/layout/HorizontalOrganizationChart"/>
    <dgm:cxn modelId="{AC39AEA4-426E-4F00-860C-6E53927262B0}" type="presOf" srcId="{0F34D8DA-89EC-46AB-B8B0-EC5907C8355C}" destId="{68561B45-C5B2-4616-BAED-F871D87D9BC6}" srcOrd="1" destOrd="0" presId="urn:microsoft.com/office/officeart/2009/3/layout/HorizontalOrganizationChart"/>
    <dgm:cxn modelId="{57F0B2AC-8744-453A-A5C2-143551B19189}" srcId="{58D7C1D6-DE66-4683-819D-2F975F133547}" destId="{92611EA1-0677-44C4-B3B3-697BB90CF1EF}" srcOrd="1" destOrd="0" parTransId="{BDE31D29-1D0E-4D43-98AD-7D27A613E639}" sibTransId="{3FF82C9F-440E-423B-9CD5-2E35C9DDD374}"/>
    <dgm:cxn modelId="{31B440AD-D4C9-4AAB-86F2-DB4A926B0E75}" type="presOf" srcId="{F1CF2C55-4C75-4605-A368-3E3965377718}" destId="{2103CFF8-66EC-40AC-9426-6CC4D29FA605}" srcOrd="0" destOrd="0" presId="urn:microsoft.com/office/officeart/2009/3/layout/HorizontalOrganizationChart"/>
    <dgm:cxn modelId="{B11BC9AD-AF6F-4C1D-AABA-838E54D0489E}" type="presOf" srcId="{1BD74EED-62DC-4585-B9A8-7AAD44D7CA72}" destId="{B3DD37C8-5107-43F1-9A7B-21F3335085BC}" srcOrd="0" destOrd="0" presId="urn:microsoft.com/office/officeart/2009/3/layout/HorizontalOrganizationChart"/>
    <dgm:cxn modelId="{23D8EEAD-67C4-4A1B-ADFA-A09E0E494729}" type="presOf" srcId="{C7BDB93D-3C2F-419C-927A-92099190E08D}" destId="{CFA9936C-5241-49CB-B6BF-81479AF48BD6}" srcOrd="0" destOrd="0" presId="urn:microsoft.com/office/officeart/2009/3/layout/HorizontalOrganizationChart"/>
    <dgm:cxn modelId="{F4FF25B2-0321-4438-BED2-A6302177D828}" srcId="{E2BD827B-7549-4B37-831E-2470B7EC6596}" destId="{EBA3A279-A88E-43E6-8485-C111C997BAB3}" srcOrd="0" destOrd="0" parTransId="{DF22B990-BD10-4835-B513-A6A4C89BEA6A}" sibTransId="{703A8CD6-DB1C-46D7-9693-E8CF747E494B}"/>
    <dgm:cxn modelId="{EC3E4FB2-E750-4E11-949C-BF08E4C5525A}" srcId="{0F34D8DA-89EC-46AB-B8B0-EC5907C8355C}" destId="{EAFF4058-D7EC-4536-8BBC-A528C43613F1}" srcOrd="2" destOrd="0" parTransId="{5B9DDAC0-5991-4566-AEB2-0F7C3401BAE4}" sibTransId="{9DAA24EE-CDD4-4A48-87FB-6550B14FAD94}"/>
    <dgm:cxn modelId="{3A40CAB3-717A-4A46-9E79-9E98400542E4}" type="presOf" srcId="{668F9F75-6A90-46DD-8263-2B7F01864349}" destId="{FC74BF40-C985-4218-9F1E-0AE2057FC8FD}" srcOrd="0" destOrd="0" presId="urn:microsoft.com/office/officeart/2009/3/layout/HorizontalOrganizationChart"/>
    <dgm:cxn modelId="{9FA432B5-DD24-49D2-9D02-F5EAB2B0EF16}" type="presOf" srcId="{C3830F5C-0E09-4BC2-A30F-A9A46AE799BA}" destId="{91E4D4D4-12D1-448B-91EA-164C329AC07F}" srcOrd="0" destOrd="0" presId="urn:microsoft.com/office/officeart/2009/3/layout/HorizontalOrganizationChart"/>
    <dgm:cxn modelId="{F0DFA7B6-5BD2-48F6-B25E-01B40A9A7742}" srcId="{232961F5-2241-4AEB-B8D9-E3AF145D3A6E}" destId="{2780170D-0915-457C-93B7-98B4B8F67E74}" srcOrd="8" destOrd="0" parTransId="{1BD74EED-62DC-4585-B9A8-7AAD44D7CA72}" sibTransId="{0908C0E7-A779-4946-87FA-D409FCBFFCAE}"/>
    <dgm:cxn modelId="{95282FB9-BD34-40C2-B5CD-8CFFA6387C6D}" type="presOf" srcId="{5897D2EA-5753-45C9-981E-79D180655576}" destId="{5922CC03-94CC-49F5-B4D1-1EEB6B9CB7D0}" srcOrd="1" destOrd="0" presId="urn:microsoft.com/office/officeart/2009/3/layout/HorizontalOrganizationChart"/>
    <dgm:cxn modelId="{3CA4BECF-10AB-4753-8052-656D855FBFD7}" type="presOf" srcId="{58D7C1D6-DE66-4683-819D-2F975F133547}" destId="{7C5BAE8A-0B50-4614-98BD-0058B6A996F2}" srcOrd="1" destOrd="0" presId="urn:microsoft.com/office/officeart/2009/3/layout/HorizontalOrganizationChart"/>
    <dgm:cxn modelId="{5F5A9BDD-BDB8-4FAE-8463-33409F75C706}" type="presOf" srcId="{2AEB215E-EF0A-4969-907A-DA2C5850D8BF}" destId="{B68CA3C9-3A35-4750-ACFE-AD036046BA00}" srcOrd="0" destOrd="0" presId="urn:microsoft.com/office/officeart/2009/3/layout/HorizontalOrganizationChart"/>
    <dgm:cxn modelId="{F7F3EEDD-526C-49FF-8E3C-D490A961CF4E}" srcId="{232961F5-2241-4AEB-B8D9-E3AF145D3A6E}" destId="{53E3F99D-02EF-47CA-84F6-53E2FDA8EE55}" srcOrd="2" destOrd="0" parTransId="{D1DD04E3-2F46-44C0-95B7-2F390336CA39}" sibTransId="{D55E7952-D0B2-4702-BE73-877F7E70A9B4}"/>
    <dgm:cxn modelId="{DBF9DEDE-E16A-4908-A0F3-C1B953DAECB0}" srcId="{232961F5-2241-4AEB-B8D9-E3AF145D3A6E}" destId="{2C67ACBA-C2A5-4210-95D1-CCAF1F3D4DBC}" srcOrd="4" destOrd="0" parTransId="{2AEB215E-EF0A-4969-907A-DA2C5850D8BF}" sibTransId="{F9DBEFE9-30B8-443E-A0F8-19B0560DD3FA}"/>
    <dgm:cxn modelId="{6E93C3DF-A5E8-4FF8-9C3C-6C9C4144E0E6}" type="presOf" srcId="{EBA3A279-A88E-43E6-8485-C111C997BAB3}" destId="{FB902A76-E9BB-4559-A0CC-57CFD296C346}" srcOrd="0" destOrd="0" presId="urn:microsoft.com/office/officeart/2009/3/layout/HorizontalOrganizationChart"/>
    <dgm:cxn modelId="{C05A07E1-14BF-4976-8477-3ADA9E0F6DC5}" srcId="{232961F5-2241-4AEB-B8D9-E3AF145D3A6E}" destId="{5897D2EA-5753-45C9-981E-79D180655576}" srcOrd="1" destOrd="0" parTransId="{BA0B1D93-2573-4302-B725-E8940479AC93}" sibTransId="{776A18DA-FE5C-45BD-BD9A-56B02D832EBC}"/>
    <dgm:cxn modelId="{4BDD5EE7-2C7A-417A-84C9-01203D52A6BD}" type="presOf" srcId="{2D3188F2-3459-4E90-A35D-5C8A43059E6C}" destId="{DAD280C1-68D7-4AD8-B9A5-5C64E988F2D2}" srcOrd="0" destOrd="0" presId="urn:microsoft.com/office/officeart/2009/3/layout/HorizontalOrganizationChart"/>
    <dgm:cxn modelId="{7E6EE5E7-AF79-4592-984E-184144BBBE6F}" srcId="{232961F5-2241-4AEB-B8D9-E3AF145D3A6E}" destId="{C3830F5C-0E09-4BC2-A30F-A9A46AE799BA}" srcOrd="3" destOrd="0" parTransId="{2D3188F2-3459-4E90-A35D-5C8A43059E6C}" sibTransId="{8363DDEB-7F04-47F6-9FCD-326DB336931F}"/>
    <dgm:cxn modelId="{3E4DEDE9-4223-4680-8B39-992472709C16}" type="presOf" srcId="{BDE31D29-1D0E-4D43-98AD-7D27A613E639}" destId="{A38153F8-F973-4BE5-9DAA-DAAAE86EC677}" srcOrd="0" destOrd="0" presId="urn:microsoft.com/office/officeart/2009/3/layout/HorizontalOrganizationChart"/>
    <dgm:cxn modelId="{FCAE92EE-531E-4B01-B090-1BD4D9683732}" type="presOf" srcId="{C3830F5C-0E09-4BC2-A30F-A9A46AE799BA}" destId="{6D36D5AA-CD95-4982-B1EE-FA608DB5F383}" srcOrd="1" destOrd="0" presId="urn:microsoft.com/office/officeart/2009/3/layout/HorizontalOrganizationChart"/>
    <dgm:cxn modelId="{8290F1EF-31D7-4F64-B2D7-8C4A912A1B2F}" type="presOf" srcId="{92611EA1-0677-44C4-B3B3-697BB90CF1EF}" destId="{F3D1AAAC-0A93-4253-97ED-F6396E0FD565}" srcOrd="0" destOrd="0" presId="urn:microsoft.com/office/officeart/2009/3/layout/HorizontalOrganizationChart"/>
    <dgm:cxn modelId="{2B4057F2-E666-425F-968E-5C439A91420C}" type="presOf" srcId="{72740127-BE5A-4D43-B3AE-22083ACC29B6}" destId="{383C988C-F016-4B1C-AAC5-681A125872A7}" srcOrd="0" destOrd="0" presId="urn:microsoft.com/office/officeart/2009/3/layout/HorizontalOrganizationChart"/>
    <dgm:cxn modelId="{D957C8F4-04FA-463F-A36B-480F3C07F58C}" type="presOf" srcId="{BA0B1D93-2573-4302-B725-E8940479AC93}" destId="{8CB26E1E-D3B3-429D-AFB2-B681A21AC428}" srcOrd="0" destOrd="0" presId="urn:microsoft.com/office/officeart/2009/3/layout/HorizontalOrganizationChart"/>
    <dgm:cxn modelId="{0AB3B5F5-3065-428A-9F39-CFDC8337814B}" type="presOf" srcId="{5897D2EA-5753-45C9-981E-79D180655576}" destId="{0931EAB3-F34E-4F20-8E8B-815DD3DE6543}" srcOrd="0" destOrd="0" presId="urn:microsoft.com/office/officeart/2009/3/layout/HorizontalOrganizationChart"/>
    <dgm:cxn modelId="{F9905FF7-64ED-4786-8AAC-8130E5282337}" type="presOf" srcId="{EBA3A279-A88E-43E6-8485-C111C997BAB3}" destId="{4E75191E-757C-4E50-9DAA-B84A1ADBAA40}" srcOrd="1" destOrd="0" presId="urn:microsoft.com/office/officeart/2009/3/layout/HorizontalOrganizationChart"/>
    <dgm:cxn modelId="{C15EBDFA-BA65-4A82-A4DC-F300547E4084}" type="presOf" srcId="{232961F5-2241-4AEB-B8D9-E3AF145D3A6E}" destId="{89CB713F-5965-4AB7-97EC-7EFB563F2CD7}" srcOrd="1" destOrd="0" presId="urn:microsoft.com/office/officeart/2009/3/layout/HorizontalOrganizationChart"/>
    <dgm:cxn modelId="{BCB767FC-1BD8-4F6E-B068-980123A68A73}" type="presOf" srcId="{92611EA1-0677-44C4-B3B3-697BB90CF1EF}" destId="{76FC5867-1512-4417-81E8-DD124B95D22D}" srcOrd="1" destOrd="0" presId="urn:microsoft.com/office/officeart/2009/3/layout/HorizontalOrganizationChart"/>
    <dgm:cxn modelId="{399382FC-3212-4AF2-BC23-5ECDE731B730}" type="presOf" srcId="{26C93DE4-0B5A-4CA8-B6ED-9948A9A83A3D}" destId="{1AC5004B-932D-45C6-8DF3-DC42BFE89F80}" srcOrd="0" destOrd="0" presId="urn:microsoft.com/office/officeart/2009/3/layout/HorizontalOrganizationChart"/>
    <dgm:cxn modelId="{587D61FD-D294-421C-992A-849C837A7907}" type="presOf" srcId="{70A1A42D-4B86-452C-96D4-3527E22D5A9A}" destId="{93820BE7-F552-4667-B53F-2EDD4B3F3E56}" srcOrd="1" destOrd="0" presId="urn:microsoft.com/office/officeart/2009/3/layout/HorizontalOrganizationChart"/>
    <dgm:cxn modelId="{AEB1A747-8441-42FE-AECD-3AC0A7C651A4}" type="presParOf" srcId="{F3AC62EA-611D-431A-8F42-B8AD5959C652}" destId="{5CE5487E-E5B9-4D23-85E2-77DA23A171D3}" srcOrd="0" destOrd="0" presId="urn:microsoft.com/office/officeart/2009/3/layout/HorizontalOrganizationChart"/>
    <dgm:cxn modelId="{B4C9257A-1323-4CB4-8C4C-C493D1D381A9}" type="presParOf" srcId="{5CE5487E-E5B9-4D23-85E2-77DA23A171D3}" destId="{9F3BB07D-3EE7-4A9C-AE81-397F295C1A03}" srcOrd="0" destOrd="0" presId="urn:microsoft.com/office/officeart/2009/3/layout/HorizontalOrganizationChart"/>
    <dgm:cxn modelId="{09BC1FB7-7D05-40DD-AE49-17B0268EBD34}" type="presParOf" srcId="{9F3BB07D-3EE7-4A9C-AE81-397F295C1A03}" destId="{FB902A76-E9BB-4559-A0CC-57CFD296C346}" srcOrd="0" destOrd="0" presId="urn:microsoft.com/office/officeart/2009/3/layout/HorizontalOrganizationChart"/>
    <dgm:cxn modelId="{1B839F4A-A305-45F3-83E1-6122744F660B}" type="presParOf" srcId="{9F3BB07D-3EE7-4A9C-AE81-397F295C1A03}" destId="{4E75191E-757C-4E50-9DAA-B84A1ADBAA40}" srcOrd="1" destOrd="0" presId="urn:microsoft.com/office/officeart/2009/3/layout/HorizontalOrganizationChart"/>
    <dgm:cxn modelId="{A6C38A15-59F4-48E0-B811-7C73694EF923}" type="presParOf" srcId="{5CE5487E-E5B9-4D23-85E2-77DA23A171D3}" destId="{07A89B5B-9E9A-4CAA-B5A1-F1382545B14C}" srcOrd="1" destOrd="0" presId="urn:microsoft.com/office/officeart/2009/3/layout/HorizontalOrganizationChart"/>
    <dgm:cxn modelId="{67B99029-AB02-4092-B156-10B2ED6EB1BE}" type="presParOf" srcId="{5CE5487E-E5B9-4D23-85E2-77DA23A171D3}" destId="{0A875A3C-5746-47ED-8107-9AB3E6249082}" srcOrd="2" destOrd="0" presId="urn:microsoft.com/office/officeart/2009/3/layout/HorizontalOrganizationChart"/>
    <dgm:cxn modelId="{D9408040-C5DA-42EF-A1FB-A24EBC82583E}" type="presParOf" srcId="{F3AC62EA-611D-431A-8F42-B8AD5959C652}" destId="{32801609-B29B-4094-9E97-4927D2D0A6FC}" srcOrd="1" destOrd="0" presId="urn:microsoft.com/office/officeart/2009/3/layout/HorizontalOrganizationChart"/>
    <dgm:cxn modelId="{ECC78D55-4C6B-4496-A2F7-200C793719E8}" type="presParOf" srcId="{32801609-B29B-4094-9E97-4927D2D0A6FC}" destId="{FB74F4B8-021A-4D3D-90D1-EAD1892D05F5}" srcOrd="0" destOrd="0" presId="urn:microsoft.com/office/officeart/2009/3/layout/HorizontalOrganizationChart"/>
    <dgm:cxn modelId="{D96871A8-CDCF-4AA2-8D81-1A4EAFD1F025}" type="presParOf" srcId="{FB74F4B8-021A-4D3D-90D1-EAD1892D05F5}" destId="{F2BE77D8-7EAF-46FB-AA05-0B0CB1AC28A8}" srcOrd="0" destOrd="0" presId="urn:microsoft.com/office/officeart/2009/3/layout/HorizontalOrganizationChart"/>
    <dgm:cxn modelId="{F7FEC241-8942-4EA7-9AAA-5C64780FD5C7}" type="presParOf" srcId="{FB74F4B8-021A-4D3D-90D1-EAD1892D05F5}" destId="{68561B45-C5B2-4616-BAED-F871D87D9BC6}" srcOrd="1" destOrd="0" presId="urn:microsoft.com/office/officeart/2009/3/layout/HorizontalOrganizationChart"/>
    <dgm:cxn modelId="{A6AFEE0B-1FC8-4DF0-A2B6-0A6F273AFF8F}" type="presParOf" srcId="{32801609-B29B-4094-9E97-4927D2D0A6FC}" destId="{E30809EF-1026-440A-AB07-9468EBF6EF33}" srcOrd="1" destOrd="0" presId="urn:microsoft.com/office/officeart/2009/3/layout/HorizontalOrganizationChart"/>
    <dgm:cxn modelId="{4AFEB6A6-9A8B-428A-97ED-8250BCE03038}" type="presParOf" srcId="{E30809EF-1026-440A-AB07-9468EBF6EF33}" destId="{2FF0C522-46EA-4728-A9E5-0AD91D18BE70}" srcOrd="0" destOrd="0" presId="urn:microsoft.com/office/officeart/2009/3/layout/HorizontalOrganizationChart"/>
    <dgm:cxn modelId="{1EDF75A4-2B27-4FB6-ABFB-0C0F57056442}" type="presParOf" srcId="{E30809EF-1026-440A-AB07-9468EBF6EF33}" destId="{74BB0E32-FA96-40C1-A272-4C3AC397B7DD}" srcOrd="1" destOrd="0" presId="urn:microsoft.com/office/officeart/2009/3/layout/HorizontalOrganizationChart"/>
    <dgm:cxn modelId="{8B98DB96-F65E-4F5D-AC9A-3C71CB9E4929}" type="presParOf" srcId="{74BB0E32-FA96-40C1-A272-4C3AC397B7DD}" destId="{442F3DA9-C540-426E-9086-115E73D33DAC}" srcOrd="0" destOrd="0" presId="urn:microsoft.com/office/officeart/2009/3/layout/HorizontalOrganizationChart"/>
    <dgm:cxn modelId="{6BA8232C-F16B-47CD-8A6C-ECE70480BA42}" type="presParOf" srcId="{442F3DA9-C540-426E-9086-115E73D33DAC}" destId="{052A6E6E-4CC7-45F6-8068-610598AE5B52}" srcOrd="0" destOrd="0" presId="urn:microsoft.com/office/officeart/2009/3/layout/HorizontalOrganizationChart"/>
    <dgm:cxn modelId="{1E6A8089-AB4C-4E03-B9B2-CCA4EA93351F}" type="presParOf" srcId="{442F3DA9-C540-426E-9086-115E73D33DAC}" destId="{89CB713F-5965-4AB7-97EC-7EFB563F2CD7}" srcOrd="1" destOrd="0" presId="urn:microsoft.com/office/officeart/2009/3/layout/HorizontalOrganizationChart"/>
    <dgm:cxn modelId="{D02735E4-5112-41DA-8C9B-145D1B7596FF}" type="presParOf" srcId="{74BB0E32-FA96-40C1-A272-4C3AC397B7DD}" destId="{0376CCE6-B9FC-4559-BE96-B54185CCFF80}" srcOrd="1" destOrd="0" presId="urn:microsoft.com/office/officeart/2009/3/layout/HorizontalOrganizationChart"/>
    <dgm:cxn modelId="{C3073622-7A5F-44E8-8873-665544E07B3F}" type="presParOf" srcId="{0376CCE6-B9FC-4559-BE96-B54185CCFF80}" destId="{1AC5004B-932D-45C6-8DF3-DC42BFE89F80}" srcOrd="0" destOrd="0" presId="urn:microsoft.com/office/officeart/2009/3/layout/HorizontalOrganizationChart"/>
    <dgm:cxn modelId="{5854AB92-1F8F-4658-AF07-361457B72FC9}" type="presParOf" srcId="{0376CCE6-B9FC-4559-BE96-B54185CCFF80}" destId="{00757256-32E5-4416-96D0-8EE9FF322BDD}" srcOrd="1" destOrd="0" presId="urn:microsoft.com/office/officeart/2009/3/layout/HorizontalOrganizationChart"/>
    <dgm:cxn modelId="{9BAB1030-3112-4DCE-BD39-0ED2C74ACFB6}" type="presParOf" srcId="{00757256-32E5-4416-96D0-8EE9FF322BDD}" destId="{56734FC5-E855-4E84-9896-79B391C121FA}" srcOrd="0" destOrd="0" presId="urn:microsoft.com/office/officeart/2009/3/layout/HorizontalOrganizationChart"/>
    <dgm:cxn modelId="{114D6E33-0488-4B19-B3E5-56EC9D207F33}" type="presParOf" srcId="{56734FC5-E855-4E84-9896-79B391C121FA}" destId="{408E2776-7E9C-4502-BDD2-045C03D9C091}" srcOrd="0" destOrd="0" presId="urn:microsoft.com/office/officeart/2009/3/layout/HorizontalOrganizationChart"/>
    <dgm:cxn modelId="{B4FEBD39-431A-4619-8BE1-495E11DF3BFF}" type="presParOf" srcId="{56734FC5-E855-4E84-9896-79B391C121FA}" destId="{93820BE7-F552-4667-B53F-2EDD4B3F3E56}" srcOrd="1" destOrd="0" presId="urn:microsoft.com/office/officeart/2009/3/layout/HorizontalOrganizationChart"/>
    <dgm:cxn modelId="{A72D5F7F-DEC3-4302-8D08-CCF150875D78}" type="presParOf" srcId="{00757256-32E5-4416-96D0-8EE9FF322BDD}" destId="{6FF47658-5075-46E3-AFE9-7F206933CE04}" srcOrd="1" destOrd="0" presId="urn:microsoft.com/office/officeart/2009/3/layout/HorizontalOrganizationChart"/>
    <dgm:cxn modelId="{4C676EBB-DCB5-495D-9AB2-4DA26EFCF4E9}" type="presParOf" srcId="{00757256-32E5-4416-96D0-8EE9FF322BDD}" destId="{747A12CC-2B26-4331-BEF9-248936C59230}" srcOrd="2" destOrd="0" presId="urn:microsoft.com/office/officeart/2009/3/layout/HorizontalOrganizationChart"/>
    <dgm:cxn modelId="{A7A4CE69-5575-43AD-96DE-BEDEB7259768}" type="presParOf" srcId="{0376CCE6-B9FC-4559-BE96-B54185CCFF80}" destId="{8CB26E1E-D3B3-429D-AFB2-B681A21AC428}" srcOrd="2" destOrd="0" presId="urn:microsoft.com/office/officeart/2009/3/layout/HorizontalOrganizationChart"/>
    <dgm:cxn modelId="{955A026E-C647-4FDB-8528-458764980E06}" type="presParOf" srcId="{0376CCE6-B9FC-4559-BE96-B54185CCFF80}" destId="{3CE29073-600B-470D-B459-DA0D876A2BCC}" srcOrd="3" destOrd="0" presId="urn:microsoft.com/office/officeart/2009/3/layout/HorizontalOrganizationChart"/>
    <dgm:cxn modelId="{050CEF8F-D9E5-4371-86D3-7E5E9E41AB37}" type="presParOf" srcId="{3CE29073-600B-470D-B459-DA0D876A2BCC}" destId="{CB826D54-E4F6-4F40-A1FA-621FE0288CC6}" srcOrd="0" destOrd="0" presId="urn:microsoft.com/office/officeart/2009/3/layout/HorizontalOrganizationChart"/>
    <dgm:cxn modelId="{7DB58FBC-1CF6-4819-8803-BCFAB1D9DD3E}" type="presParOf" srcId="{CB826D54-E4F6-4F40-A1FA-621FE0288CC6}" destId="{0931EAB3-F34E-4F20-8E8B-815DD3DE6543}" srcOrd="0" destOrd="0" presId="urn:microsoft.com/office/officeart/2009/3/layout/HorizontalOrganizationChart"/>
    <dgm:cxn modelId="{9A77C571-DE7B-41D3-B3AB-D6F65F6F8591}" type="presParOf" srcId="{CB826D54-E4F6-4F40-A1FA-621FE0288CC6}" destId="{5922CC03-94CC-49F5-B4D1-1EEB6B9CB7D0}" srcOrd="1" destOrd="0" presId="urn:microsoft.com/office/officeart/2009/3/layout/HorizontalOrganizationChart"/>
    <dgm:cxn modelId="{F4F30439-2F62-4D55-B08A-908AAC62B368}" type="presParOf" srcId="{3CE29073-600B-470D-B459-DA0D876A2BCC}" destId="{12A1EE8B-8756-444D-87FE-2847D20BE1C9}" srcOrd="1" destOrd="0" presId="urn:microsoft.com/office/officeart/2009/3/layout/HorizontalOrganizationChart"/>
    <dgm:cxn modelId="{19D1E638-608C-4956-B604-37EACC3C3BFF}" type="presParOf" srcId="{3CE29073-600B-470D-B459-DA0D876A2BCC}" destId="{A3A4CE1D-ADF2-4049-B517-845AF10E477C}" srcOrd="2" destOrd="0" presId="urn:microsoft.com/office/officeart/2009/3/layout/HorizontalOrganizationChart"/>
    <dgm:cxn modelId="{8819F5C3-192E-4457-8CBE-A3C4D24E0783}" type="presParOf" srcId="{0376CCE6-B9FC-4559-BE96-B54185CCFF80}" destId="{7337828D-4A00-4972-B835-F7976F66F684}" srcOrd="4" destOrd="0" presId="urn:microsoft.com/office/officeart/2009/3/layout/HorizontalOrganizationChart"/>
    <dgm:cxn modelId="{E8C0EAE8-2290-4A6A-B2D8-B87E7A24F223}" type="presParOf" srcId="{0376CCE6-B9FC-4559-BE96-B54185CCFF80}" destId="{7DB87224-A871-48A7-AFD8-219DC0E580EA}" srcOrd="5" destOrd="0" presId="urn:microsoft.com/office/officeart/2009/3/layout/HorizontalOrganizationChart"/>
    <dgm:cxn modelId="{AD10D2F3-EB26-4245-9A5C-DD0BF65D9ED3}" type="presParOf" srcId="{7DB87224-A871-48A7-AFD8-219DC0E580EA}" destId="{62425745-29F1-4B60-8307-C395C57824B4}" srcOrd="0" destOrd="0" presId="urn:microsoft.com/office/officeart/2009/3/layout/HorizontalOrganizationChart"/>
    <dgm:cxn modelId="{580DB23C-F2D4-434E-ACD0-06A127C9247F}" type="presParOf" srcId="{62425745-29F1-4B60-8307-C395C57824B4}" destId="{05802708-1E6E-4B63-BC51-C2C885C9E5B0}" srcOrd="0" destOrd="0" presId="urn:microsoft.com/office/officeart/2009/3/layout/HorizontalOrganizationChart"/>
    <dgm:cxn modelId="{08ACF5AC-72D9-4773-BA17-414BC437D694}" type="presParOf" srcId="{62425745-29F1-4B60-8307-C395C57824B4}" destId="{AB1DBD3D-CF73-4C90-86FC-FEEFD5C57EA5}" srcOrd="1" destOrd="0" presId="urn:microsoft.com/office/officeart/2009/3/layout/HorizontalOrganizationChart"/>
    <dgm:cxn modelId="{A9AB1D10-D38B-4B38-8D5E-4C2A0C89D8FC}" type="presParOf" srcId="{7DB87224-A871-48A7-AFD8-219DC0E580EA}" destId="{D405B431-9115-41B2-8461-4F7D99F06857}" srcOrd="1" destOrd="0" presId="urn:microsoft.com/office/officeart/2009/3/layout/HorizontalOrganizationChart"/>
    <dgm:cxn modelId="{5EF8BA82-A5A9-4A4F-A26D-E56EED47AF52}" type="presParOf" srcId="{7DB87224-A871-48A7-AFD8-219DC0E580EA}" destId="{72077C11-4811-400B-B3A5-E01F24F6B2EC}" srcOrd="2" destOrd="0" presId="urn:microsoft.com/office/officeart/2009/3/layout/HorizontalOrganizationChart"/>
    <dgm:cxn modelId="{B598AA2C-2B2B-4C12-947A-BC6629D39995}" type="presParOf" srcId="{0376CCE6-B9FC-4559-BE96-B54185CCFF80}" destId="{DAD280C1-68D7-4AD8-B9A5-5C64E988F2D2}" srcOrd="6" destOrd="0" presId="urn:microsoft.com/office/officeart/2009/3/layout/HorizontalOrganizationChart"/>
    <dgm:cxn modelId="{5A69BC3C-E9ED-4A3E-9D84-D48C3861866B}" type="presParOf" srcId="{0376CCE6-B9FC-4559-BE96-B54185CCFF80}" destId="{F201D0FC-179A-4975-9A80-D279C0D0FA9E}" srcOrd="7" destOrd="0" presId="urn:microsoft.com/office/officeart/2009/3/layout/HorizontalOrganizationChart"/>
    <dgm:cxn modelId="{5C6FF997-A000-4210-81A5-22D9FC99EFE7}" type="presParOf" srcId="{F201D0FC-179A-4975-9A80-D279C0D0FA9E}" destId="{001F8C04-9A4A-477B-BBED-6E60EF72B25E}" srcOrd="0" destOrd="0" presId="urn:microsoft.com/office/officeart/2009/3/layout/HorizontalOrganizationChart"/>
    <dgm:cxn modelId="{8EE4073D-E755-4E71-9FA2-2F6CB1F806B4}" type="presParOf" srcId="{001F8C04-9A4A-477B-BBED-6E60EF72B25E}" destId="{91E4D4D4-12D1-448B-91EA-164C329AC07F}" srcOrd="0" destOrd="0" presId="urn:microsoft.com/office/officeart/2009/3/layout/HorizontalOrganizationChart"/>
    <dgm:cxn modelId="{C13BF9E7-E592-4099-98DC-CEB698249A45}" type="presParOf" srcId="{001F8C04-9A4A-477B-BBED-6E60EF72B25E}" destId="{6D36D5AA-CD95-4982-B1EE-FA608DB5F383}" srcOrd="1" destOrd="0" presId="urn:microsoft.com/office/officeart/2009/3/layout/HorizontalOrganizationChart"/>
    <dgm:cxn modelId="{B3686268-DC42-4252-9826-A25F8C2C4489}" type="presParOf" srcId="{F201D0FC-179A-4975-9A80-D279C0D0FA9E}" destId="{8D462351-9FFC-492A-AF7A-5ECB12C05E26}" srcOrd="1" destOrd="0" presId="urn:microsoft.com/office/officeart/2009/3/layout/HorizontalOrganizationChart"/>
    <dgm:cxn modelId="{3E664154-E133-49AA-AED7-A6A7CCB6B47E}" type="presParOf" srcId="{F201D0FC-179A-4975-9A80-D279C0D0FA9E}" destId="{2856DA48-2B3A-475F-8DD9-C39DA1D9AD9A}" srcOrd="2" destOrd="0" presId="urn:microsoft.com/office/officeart/2009/3/layout/HorizontalOrganizationChart"/>
    <dgm:cxn modelId="{AA10B212-BFE1-41FF-B05C-7132EC638DCA}" type="presParOf" srcId="{0376CCE6-B9FC-4559-BE96-B54185CCFF80}" destId="{B68CA3C9-3A35-4750-ACFE-AD036046BA00}" srcOrd="8" destOrd="0" presId="urn:microsoft.com/office/officeart/2009/3/layout/HorizontalOrganizationChart"/>
    <dgm:cxn modelId="{B2B749ED-3D11-4099-A556-058A3D37FFAE}" type="presParOf" srcId="{0376CCE6-B9FC-4559-BE96-B54185CCFF80}" destId="{598A2047-FD52-4D69-959F-832A99078618}" srcOrd="9" destOrd="0" presId="urn:microsoft.com/office/officeart/2009/3/layout/HorizontalOrganizationChart"/>
    <dgm:cxn modelId="{59E2F209-5E27-43B1-B319-4B9EFC9A3358}" type="presParOf" srcId="{598A2047-FD52-4D69-959F-832A99078618}" destId="{9FFF16DB-AE13-49BA-8D4F-7C1D5B806FE0}" srcOrd="0" destOrd="0" presId="urn:microsoft.com/office/officeart/2009/3/layout/HorizontalOrganizationChart"/>
    <dgm:cxn modelId="{FF1E458A-57B1-43D0-8C1F-8B671E43FBFF}" type="presParOf" srcId="{9FFF16DB-AE13-49BA-8D4F-7C1D5B806FE0}" destId="{5D901183-B889-43C5-B342-00A22832416D}" srcOrd="0" destOrd="0" presId="urn:microsoft.com/office/officeart/2009/3/layout/HorizontalOrganizationChart"/>
    <dgm:cxn modelId="{BCDF6ACA-0C40-4357-9EAC-036928B20062}" type="presParOf" srcId="{9FFF16DB-AE13-49BA-8D4F-7C1D5B806FE0}" destId="{E76ADD49-0A83-4683-98A8-7CFE7E30CA28}" srcOrd="1" destOrd="0" presId="urn:microsoft.com/office/officeart/2009/3/layout/HorizontalOrganizationChart"/>
    <dgm:cxn modelId="{836B2753-7307-4F8D-B8FA-9DE38E8DEA53}" type="presParOf" srcId="{598A2047-FD52-4D69-959F-832A99078618}" destId="{33FAA2AD-28D1-4FB7-BA51-41BCFAEF5C97}" srcOrd="1" destOrd="0" presId="urn:microsoft.com/office/officeart/2009/3/layout/HorizontalOrganizationChart"/>
    <dgm:cxn modelId="{BC384249-4EB8-4C8C-84CC-80355305E632}" type="presParOf" srcId="{598A2047-FD52-4D69-959F-832A99078618}" destId="{5ACE5E84-A515-4218-B225-D479EC42F27B}" srcOrd="2" destOrd="0" presId="urn:microsoft.com/office/officeart/2009/3/layout/HorizontalOrganizationChart"/>
    <dgm:cxn modelId="{2CD212EA-8F8E-4D60-92DB-1C6C5D6A3126}" type="presParOf" srcId="{0376CCE6-B9FC-4559-BE96-B54185CCFF80}" destId="{A6073649-BC46-4E4F-BDF7-40CB40FA9888}" srcOrd="10" destOrd="0" presId="urn:microsoft.com/office/officeart/2009/3/layout/HorizontalOrganizationChart"/>
    <dgm:cxn modelId="{7EDB0D97-E8CF-4003-9174-FD5F759571BF}" type="presParOf" srcId="{0376CCE6-B9FC-4559-BE96-B54185CCFF80}" destId="{817A8EF6-74E8-43D6-9FF1-D9DF7775632A}" srcOrd="11" destOrd="0" presId="urn:microsoft.com/office/officeart/2009/3/layout/HorizontalOrganizationChart"/>
    <dgm:cxn modelId="{AB790D31-DD01-43A2-BF38-5B3D1ACBCA9B}" type="presParOf" srcId="{817A8EF6-74E8-43D6-9FF1-D9DF7775632A}" destId="{3CB6C5BF-90CC-48FA-92BB-E3A9CF5E626A}" srcOrd="0" destOrd="0" presId="urn:microsoft.com/office/officeart/2009/3/layout/HorizontalOrganizationChart"/>
    <dgm:cxn modelId="{C1D58D5B-CD13-4C3C-AF60-5E8535950B9A}" type="presParOf" srcId="{3CB6C5BF-90CC-48FA-92BB-E3A9CF5E626A}" destId="{383C988C-F016-4B1C-AAC5-681A125872A7}" srcOrd="0" destOrd="0" presId="urn:microsoft.com/office/officeart/2009/3/layout/HorizontalOrganizationChart"/>
    <dgm:cxn modelId="{B82B1CAE-9D26-46E9-8056-B9CC76BBC88B}" type="presParOf" srcId="{3CB6C5BF-90CC-48FA-92BB-E3A9CF5E626A}" destId="{869591D3-9492-4DEE-BFF1-6BE55E740EE9}" srcOrd="1" destOrd="0" presId="urn:microsoft.com/office/officeart/2009/3/layout/HorizontalOrganizationChart"/>
    <dgm:cxn modelId="{3335E632-0773-4B0D-B6C6-AA0E0B22E585}" type="presParOf" srcId="{817A8EF6-74E8-43D6-9FF1-D9DF7775632A}" destId="{C69708DA-54D6-4B8C-B195-3C19529FB8A5}" srcOrd="1" destOrd="0" presId="urn:microsoft.com/office/officeart/2009/3/layout/HorizontalOrganizationChart"/>
    <dgm:cxn modelId="{8A0ACE7B-8E05-496F-8AB7-4B5E407B7C8B}" type="presParOf" srcId="{817A8EF6-74E8-43D6-9FF1-D9DF7775632A}" destId="{5BDC589F-D08F-4940-B8F1-7DCEA70CF435}" srcOrd="2" destOrd="0" presId="urn:microsoft.com/office/officeart/2009/3/layout/HorizontalOrganizationChart"/>
    <dgm:cxn modelId="{EE2DFD0D-81D3-4E67-8EA3-389DC2FAB881}" type="presParOf" srcId="{0376CCE6-B9FC-4559-BE96-B54185CCFF80}" destId="{FC74BF40-C985-4218-9F1E-0AE2057FC8FD}" srcOrd="12" destOrd="0" presId="urn:microsoft.com/office/officeart/2009/3/layout/HorizontalOrganizationChart"/>
    <dgm:cxn modelId="{A91790BF-902B-439D-AB31-8E741E6FF116}" type="presParOf" srcId="{0376CCE6-B9FC-4559-BE96-B54185CCFF80}" destId="{2FA0B141-E30F-4D72-9732-1FC0481B2A17}" srcOrd="13" destOrd="0" presId="urn:microsoft.com/office/officeart/2009/3/layout/HorizontalOrganizationChart"/>
    <dgm:cxn modelId="{7452B771-FECB-4248-86B7-B1FDAA846689}" type="presParOf" srcId="{2FA0B141-E30F-4D72-9732-1FC0481B2A17}" destId="{70F7578A-CEDC-4C79-9EFA-19382E5E19A4}" srcOrd="0" destOrd="0" presId="urn:microsoft.com/office/officeart/2009/3/layout/HorizontalOrganizationChart"/>
    <dgm:cxn modelId="{96255797-316C-464C-8C4B-27C6E15B8A62}" type="presParOf" srcId="{70F7578A-CEDC-4C79-9EFA-19382E5E19A4}" destId="{2103CFF8-66EC-40AC-9426-6CC4D29FA605}" srcOrd="0" destOrd="0" presId="urn:microsoft.com/office/officeart/2009/3/layout/HorizontalOrganizationChart"/>
    <dgm:cxn modelId="{A11B6C34-5F1C-4345-AC0E-DE359D45A02B}" type="presParOf" srcId="{70F7578A-CEDC-4C79-9EFA-19382E5E19A4}" destId="{17490730-9FDD-421E-929E-830AF156C783}" srcOrd="1" destOrd="0" presId="urn:microsoft.com/office/officeart/2009/3/layout/HorizontalOrganizationChart"/>
    <dgm:cxn modelId="{83B62042-1B9B-483B-B795-0B6246B8D131}" type="presParOf" srcId="{2FA0B141-E30F-4D72-9732-1FC0481B2A17}" destId="{15415C4C-CCC4-438F-A0E2-3688BAD41865}" srcOrd="1" destOrd="0" presId="urn:microsoft.com/office/officeart/2009/3/layout/HorizontalOrganizationChart"/>
    <dgm:cxn modelId="{68BC271C-0162-4079-BC92-3836837BDD96}" type="presParOf" srcId="{2FA0B141-E30F-4D72-9732-1FC0481B2A17}" destId="{633A900A-0267-4C67-9A54-0CC8BB27D3E6}" srcOrd="2" destOrd="0" presId="urn:microsoft.com/office/officeart/2009/3/layout/HorizontalOrganizationChart"/>
    <dgm:cxn modelId="{1B86E20F-BD18-4EEB-9230-36C53CBE2E0F}" type="presParOf" srcId="{0376CCE6-B9FC-4559-BE96-B54185CCFF80}" destId="{CFA9936C-5241-49CB-B6BF-81479AF48BD6}" srcOrd="14" destOrd="0" presId="urn:microsoft.com/office/officeart/2009/3/layout/HorizontalOrganizationChart"/>
    <dgm:cxn modelId="{141B4A9F-7841-4624-B5C6-F2CEC54A5C76}" type="presParOf" srcId="{0376CCE6-B9FC-4559-BE96-B54185CCFF80}" destId="{0F2BEEA3-9926-4AC6-9DFF-06B62456211D}" srcOrd="15" destOrd="0" presId="urn:microsoft.com/office/officeart/2009/3/layout/HorizontalOrganizationChart"/>
    <dgm:cxn modelId="{05E58DA0-F115-4302-ABF5-5A4093DE33F6}" type="presParOf" srcId="{0F2BEEA3-9926-4AC6-9DFF-06B62456211D}" destId="{E7F28C20-BBEC-4232-8B40-A82298933213}" srcOrd="0" destOrd="0" presId="urn:microsoft.com/office/officeart/2009/3/layout/HorizontalOrganizationChart"/>
    <dgm:cxn modelId="{20688307-654A-4B87-84D5-7C751A5BDCC3}" type="presParOf" srcId="{E7F28C20-BBEC-4232-8B40-A82298933213}" destId="{42AA5B6F-37D3-42A6-ADD3-4B5893F11DAD}" srcOrd="0" destOrd="0" presId="urn:microsoft.com/office/officeart/2009/3/layout/HorizontalOrganizationChart"/>
    <dgm:cxn modelId="{8D809FFB-70E9-461B-BE46-43A00F0D7BB8}" type="presParOf" srcId="{E7F28C20-BBEC-4232-8B40-A82298933213}" destId="{CACA66D6-56F4-44D0-9F26-6BE73FDEF390}" srcOrd="1" destOrd="0" presId="urn:microsoft.com/office/officeart/2009/3/layout/HorizontalOrganizationChart"/>
    <dgm:cxn modelId="{C09444CB-E81A-42A4-B287-96CC942E972A}" type="presParOf" srcId="{0F2BEEA3-9926-4AC6-9DFF-06B62456211D}" destId="{3A318E1D-D675-4E06-8638-3593C2BC4A6C}" srcOrd="1" destOrd="0" presId="urn:microsoft.com/office/officeart/2009/3/layout/HorizontalOrganizationChart"/>
    <dgm:cxn modelId="{0164B457-4BB7-4BCC-9CD5-D326C4C57553}" type="presParOf" srcId="{0F2BEEA3-9926-4AC6-9DFF-06B62456211D}" destId="{B1789F0C-E5BA-4BB1-B17D-5BE7E1D89004}" srcOrd="2" destOrd="0" presId="urn:microsoft.com/office/officeart/2009/3/layout/HorizontalOrganizationChart"/>
    <dgm:cxn modelId="{D0DF170D-9AE0-472C-BD3D-897DCCE6D6F3}" type="presParOf" srcId="{0376CCE6-B9FC-4559-BE96-B54185CCFF80}" destId="{B3DD37C8-5107-43F1-9A7B-21F3335085BC}" srcOrd="16" destOrd="0" presId="urn:microsoft.com/office/officeart/2009/3/layout/HorizontalOrganizationChart"/>
    <dgm:cxn modelId="{86CC8387-D205-41BF-A3AA-D5A47C306FC5}" type="presParOf" srcId="{0376CCE6-B9FC-4559-BE96-B54185CCFF80}" destId="{5BB264D1-7F07-4462-8407-C6484D8C5AE0}" srcOrd="17" destOrd="0" presId="urn:microsoft.com/office/officeart/2009/3/layout/HorizontalOrganizationChart"/>
    <dgm:cxn modelId="{72F23850-38EF-4B0B-ABC5-D13C97779A4A}" type="presParOf" srcId="{5BB264D1-7F07-4462-8407-C6484D8C5AE0}" destId="{F142ABF7-D655-448D-B5AA-90D146FAB5C3}" srcOrd="0" destOrd="0" presId="urn:microsoft.com/office/officeart/2009/3/layout/HorizontalOrganizationChart"/>
    <dgm:cxn modelId="{5B323EE0-506C-41D6-84F0-4BA8F36CFEE5}" type="presParOf" srcId="{F142ABF7-D655-448D-B5AA-90D146FAB5C3}" destId="{7C7D6F94-48F5-402A-B08A-0DF678023BEB}" srcOrd="0" destOrd="0" presId="urn:microsoft.com/office/officeart/2009/3/layout/HorizontalOrganizationChart"/>
    <dgm:cxn modelId="{32DC38C3-D161-4D22-A2F6-E25C6FAE799A}" type="presParOf" srcId="{F142ABF7-D655-448D-B5AA-90D146FAB5C3}" destId="{936D3139-8DFF-4C00-90FB-340C8C696CE3}" srcOrd="1" destOrd="0" presId="urn:microsoft.com/office/officeart/2009/3/layout/HorizontalOrganizationChart"/>
    <dgm:cxn modelId="{3C997328-30A3-48FD-BBC8-3A88868CDAA0}" type="presParOf" srcId="{5BB264D1-7F07-4462-8407-C6484D8C5AE0}" destId="{50C91C69-CFB6-45E6-A9C7-6626D3F9F8AA}" srcOrd="1" destOrd="0" presId="urn:microsoft.com/office/officeart/2009/3/layout/HorizontalOrganizationChart"/>
    <dgm:cxn modelId="{E28773C3-FBB0-4394-A8AA-058E8EFD3F4B}" type="presParOf" srcId="{5BB264D1-7F07-4462-8407-C6484D8C5AE0}" destId="{A9EB5CBF-B112-4FCB-BC47-72C94F5711AF}" srcOrd="2" destOrd="0" presId="urn:microsoft.com/office/officeart/2009/3/layout/HorizontalOrganizationChart"/>
    <dgm:cxn modelId="{8A0F60F8-7002-4852-ADDB-4B56AF52AAC8}" type="presParOf" srcId="{0376CCE6-B9FC-4559-BE96-B54185CCFF80}" destId="{401072A4-F357-44DD-9189-819B99947516}" srcOrd="18" destOrd="0" presId="urn:microsoft.com/office/officeart/2009/3/layout/HorizontalOrganizationChart"/>
    <dgm:cxn modelId="{83E20706-3BB6-4E7B-8B39-E4A92A645A62}" type="presParOf" srcId="{0376CCE6-B9FC-4559-BE96-B54185CCFF80}" destId="{9CA85055-2CC3-4151-99F8-69A3DB14A35B}" srcOrd="19" destOrd="0" presId="urn:microsoft.com/office/officeart/2009/3/layout/HorizontalOrganizationChart"/>
    <dgm:cxn modelId="{17607A4F-30AA-4846-A468-C8060C893BB0}" type="presParOf" srcId="{9CA85055-2CC3-4151-99F8-69A3DB14A35B}" destId="{F1025578-8C2B-46BF-B857-9AD41961A45D}" srcOrd="0" destOrd="0" presId="urn:microsoft.com/office/officeart/2009/3/layout/HorizontalOrganizationChart"/>
    <dgm:cxn modelId="{FCDA2D8A-C35B-4693-B606-11510EC9C1A9}" type="presParOf" srcId="{F1025578-8C2B-46BF-B857-9AD41961A45D}" destId="{726EF862-649D-4C6C-A377-4BC782010F02}" srcOrd="0" destOrd="0" presId="urn:microsoft.com/office/officeart/2009/3/layout/HorizontalOrganizationChart"/>
    <dgm:cxn modelId="{2939D1F8-C71A-4755-9899-CAE056F2F801}" type="presParOf" srcId="{F1025578-8C2B-46BF-B857-9AD41961A45D}" destId="{8746AAFB-D865-4EFA-9BB2-4A869AA4FAF7}" srcOrd="1" destOrd="0" presId="urn:microsoft.com/office/officeart/2009/3/layout/HorizontalOrganizationChart"/>
    <dgm:cxn modelId="{D9892E27-F358-4503-8147-CDEA5007AC91}" type="presParOf" srcId="{9CA85055-2CC3-4151-99F8-69A3DB14A35B}" destId="{FC91E51E-32C3-4DE3-AE48-9E73C1082DCF}" srcOrd="1" destOrd="0" presId="urn:microsoft.com/office/officeart/2009/3/layout/HorizontalOrganizationChart"/>
    <dgm:cxn modelId="{D1E53A51-AA82-4283-8FBF-6507818BCCB0}" type="presParOf" srcId="{9CA85055-2CC3-4151-99F8-69A3DB14A35B}" destId="{52FCB57E-C040-462A-B924-C3C100EF930B}" srcOrd="2" destOrd="0" presId="urn:microsoft.com/office/officeart/2009/3/layout/HorizontalOrganizationChart"/>
    <dgm:cxn modelId="{12F22CDE-58A1-4388-AF82-42A63F3A654E}" type="presParOf" srcId="{74BB0E32-FA96-40C1-A272-4C3AC397B7DD}" destId="{EAF56E64-B9AD-4BAC-B6FC-7B7994DF2D3B}" srcOrd="2" destOrd="0" presId="urn:microsoft.com/office/officeart/2009/3/layout/HorizontalOrganizationChart"/>
    <dgm:cxn modelId="{31468AF7-2899-4151-A941-1CF02816D11D}" type="presParOf" srcId="{E30809EF-1026-440A-AB07-9468EBF6EF33}" destId="{C0496651-9754-4AC3-B995-C060980FD364}" srcOrd="2" destOrd="0" presId="urn:microsoft.com/office/officeart/2009/3/layout/HorizontalOrganizationChart"/>
    <dgm:cxn modelId="{2641D0AB-3DF3-44CA-BBB3-4694E9D0D365}" type="presParOf" srcId="{E30809EF-1026-440A-AB07-9468EBF6EF33}" destId="{8FE43B55-9848-47B5-A199-71DACF28FA3E}" srcOrd="3" destOrd="0" presId="urn:microsoft.com/office/officeart/2009/3/layout/HorizontalOrganizationChart"/>
    <dgm:cxn modelId="{FC4D1021-B06E-470D-BAFF-53F0EB5B5070}" type="presParOf" srcId="{8FE43B55-9848-47B5-A199-71DACF28FA3E}" destId="{3651D38A-B0C2-4A70-9E04-844F65B6B66E}" srcOrd="0" destOrd="0" presId="urn:microsoft.com/office/officeart/2009/3/layout/HorizontalOrganizationChart"/>
    <dgm:cxn modelId="{4BD207E8-B28C-4A32-9715-CAD2C5E04BE4}" type="presParOf" srcId="{3651D38A-B0C2-4A70-9E04-844F65B6B66E}" destId="{919F5DF3-96DA-4927-AF2A-26C98A233526}" srcOrd="0" destOrd="0" presId="urn:microsoft.com/office/officeart/2009/3/layout/HorizontalOrganizationChart"/>
    <dgm:cxn modelId="{1DC26818-DD2A-4118-B315-C20C936D2F13}" type="presParOf" srcId="{3651D38A-B0C2-4A70-9E04-844F65B6B66E}" destId="{7C5BAE8A-0B50-4614-98BD-0058B6A996F2}" srcOrd="1" destOrd="0" presId="urn:microsoft.com/office/officeart/2009/3/layout/HorizontalOrganizationChart"/>
    <dgm:cxn modelId="{D8A384F1-4FCB-4431-8A1A-9D337338CE30}" type="presParOf" srcId="{8FE43B55-9848-47B5-A199-71DACF28FA3E}" destId="{8E69C8DD-E0E9-4B53-ACAC-84A261DF5842}" srcOrd="1" destOrd="0" presId="urn:microsoft.com/office/officeart/2009/3/layout/HorizontalOrganizationChart"/>
    <dgm:cxn modelId="{2EB2AF0C-9340-46EB-8423-745F93E7697C}" type="presParOf" srcId="{8E69C8DD-E0E9-4B53-ACAC-84A261DF5842}" destId="{8A10C481-0C9E-42F5-82F4-3546ECCCF91F}" srcOrd="0" destOrd="0" presId="urn:microsoft.com/office/officeart/2009/3/layout/HorizontalOrganizationChart"/>
    <dgm:cxn modelId="{0DCC487D-AF3E-46F2-B1BE-19DC8A6FA376}" type="presParOf" srcId="{8E69C8DD-E0E9-4B53-ACAC-84A261DF5842}" destId="{38247E40-55FC-47EC-9BB0-DE6FBA4F9272}" srcOrd="1" destOrd="0" presId="urn:microsoft.com/office/officeart/2009/3/layout/HorizontalOrganizationChart"/>
    <dgm:cxn modelId="{D885758E-7147-4DF7-8395-59C83517BD27}" type="presParOf" srcId="{38247E40-55FC-47EC-9BB0-DE6FBA4F9272}" destId="{C56AA906-C313-438F-998A-3BEF93ECE1DA}" srcOrd="0" destOrd="0" presId="urn:microsoft.com/office/officeart/2009/3/layout/HorizontalOrganizationChart"/>
    <dgm:cxn modelId="{5B544E61-D637-4D17-8C62-44D7A17F1A32}" type="presParOf" srcId="{C56AA906-C313-438F-998A-3BEF93ECE1DA}" destId="{6120B77A-06F5-46A4-97B0-12B62965FB43}" srcOrd="0" destOrd="0" presId="urn:microsoft.com/office/officeart/2009/3/layout/HorizontalOrganizationChart"/>
    <dgm:cxn modelId="{0078B4FA-C3B2-4D8C-9882-CB2F434AFA49}" type="presParOf" srcId="{C56AA906-C313-438F-998A-3BEF93ECE1DA}" destId="{0E276A73-F474-48FC-9015-3CE4ED0869C6}" srcOrd="1" destOrd="0" presId="urn:microsoft.com/office/officeart/2009/3/layout/HorizontalOrganizationChart"/>
    <dgm:cxn modelId="{95DE5EF9-C1EA-468E-AFFF-EA6B20C187E6}" type="presParOf" srcId="{38247E40-55FC-47EC-9BB0-DE6FBA4F9272}" destId="{8A20BA50-3C01-4254-9402-60924EC8F991}" srcOrd="1" destOrd="0" presId="urn:microsoft.com/office/officeart/2009/3/layout/HorizontalOrganizationChart"/>
    <dgm:cxn modelId="{BC59EFA1-F5DB-47CA-B999-0BFA93FEBB54}" type="presParOf" srcId="{38247E40-55FC-47EC-9BB0-DE6FBA4F9272}" destId="{321AF2CC-2017-49CE-BD69-89E2905AA132}" srcOrd="2" destOrd="0" presId="urn:microsoft.com/office/officeart/2009/3/layout/HorizontalOrganizationChart"/>
    <dgm:cxn modelId="{6B72C73E-F8C1-495B-B805-8326751CC3E7}" type="presParOf" srcId="{8E69C8DD-E0E9-4B53-ACAC-84A261DF5842}" destId="{A38153F8-F973-4BE5-9DAA-DAAAE86EC677}" srcOrd="2" destOrd="0" presId="urn:microsoft.com/office/officeart/2009/3/layout/HorizontalOrganizationChart"/>
    <dgm:cxn modelId="{D2FE0F84-B897-43B5-9852-426C0F501D87}" type="presParOf" srcId="{8E69C8DD-E0E9-4B53-ACAC-84A261DF5842}" destId="{237F9EC8-BB1A-4E0F-8990-481A4025EE65}" srcOrd="3" destOrd="0" presId="urn:microsoft.com/office/officeart/2009/3/layout/HorizontalOrganizationChart"/>
    <dgm:cxn modelId="{719B7FE8-810B-4725-AD77-5A99782E2A02}" type="presParOf" srcId="{237F9EC8-BB1A-4E0F-8990-481A4025EE65}" destId="{57308BC8-E1AA-457D-B0E4-3D311E17C328}" srcOrd="0" destOrd="0" presId="urn:microsoft.com/office/officeart/2009/3/layout/HorizontalOrganizationChart"/>
    <dgm:cxn modelId="{9E905C70-A303-4E04-AE66-88FB50886DFC}" type="presParOf" srcId="{57308BC8-E1AA-457D-B0E4-3D311E17C328}" destId="{F3D1AAAC-0A93-4253-97ED-F6396E0FD565}" srcOrd="0" destOrd="0" presId="urn:microsoft.com/office/officeart/2009/3/layout/HorizontalOrganizationChart"/>
    <dgm:cxn modelId="{D2AF7BBC-F040-4EA2-8642-CE1518ED1525}" type="presParOf" srcId="{57308BC8-E1AA-457D-B0E4-3D311E17C328}" destId="{76FC5867-1512-4417-81E8-DD124B95D22D}" srcOrd="1" destOrd="0" presId="urn:microsoft.com/office/officeart/2009/3/layout/HorizontalOrganizationChart"/>
    <dgm:cxn modelId="{6BFB3193-3D0C-4228-81E7-0A07588F093A}" type="presParOf" srcId="{237F9EC8-BB1A-4E0F-8990-481A4025EE65}" destId="{2702F3CF-8DDB-4973-905B-4848B935F376}" srcOrd="1" destOrd="0" presId="urn:microsoft.com/office/officeart/2009/3/layout/HorizontalOrganizationChart"/>
    <dgm:cxn modelId="{9C8C5366-CE83-48B8-A26F-FFE0B21A7D05}" type="presParOf" srcId="{237F9EC8-BB1A-4E0F-8990-481A4025EE65}" destId="{FBD48184-B55C-42C7-9A4B-1240F7C4E344}" srcOrd="2" destOrd="0" presId="urn:microsoft.com/office/officeart/2009/3/layout/HorizontalOrganizationChart"/>
    <dgm:cxn modelId="{A44D5902-6D5C-4506-AE9F-CB62A1C9F9C4}" type="presParOf" srcId="{8FE43B55-9848-47B5-A199-71DACF28FA3E}" destId="{A4339487-8623-4226-81BE-36AC5CAD001B}" srcOrd="2" destOrd="0" presId="urn:microsoft.com/office/officeart/2009/3/layout/HorizontalOrganizationChart"/>
    <dgm:cxn modelId="{D2162400-91B7-4848-B802-48C6C0EF0BAF}" type="presParOf" srcId="{E30809EF-1026-440A-AB07-9468EBF6EF33}" destId="{06C67E46-4D4F-4535-9F6E-38A2835BEC85}" srcOrd="4" destOrd="0" presId="urn:microsoft.com/office/officeart/2009/3/layout/HorizontalOrganizationChart"/>
    <dgm:cxn modelId="{7C8B74F4-B398-4ECB-B76B-61C0CD2A05EE}" type="presParOf" srcId="{E30809EF-1026-440A-AB07-9468EBF6EF33}" destId="{CFB9E7D1-52EA-4993-8786-48D5732E0321}" srcOrd="5" destOrd="0" presId="urn:microsoft.com/office/officeart/2009/3/layout/HorizontalOrganizationChart"/>
    <dgm:cxn modelId="{9FEDBBEE-B204-4856-8722-B5BC5C3CC3E7}" type="presParOf" srcId="{CFB9E7D1-52EA-4993-8786-48D5732E0321}" destId="{259C407B-27D3-4179-850F-EAC7A13D4C91}" srcOrd="0" destOrd="0" presId="urn:microsoft.com/office/officeart/2009/3/layout/HorizontalOrganizationChart"/>
    <dgm:cxn modelId="{F45287F9-0EBB-4F3B-A8D0-16DF8FDE4537}" type="presParOf" srcId="{259C407B-27D3-4179-850F-EAC7A13D4C91}" destId="{A6713AB4-6FE5-4D17-B687-195488609053}" srcOrd="0" destOrd="0" presId="urn:microsoft.com/office/officeart/2009/3/layout/HorizontalOrganizationChart"/>
    <dgm:cxn modelId="{58550109-C67B-4E1A-BB64-939C90A0A029}" type="presParOf" srcId="{259C407B-27D3-4179-850F-EAC7A13D4C91}" destId="{079F0B8C-3268-4124-B8A3-620CCA6F5865}" srcOrd="1" destOrd="0" presId="urn:microsoft.com/office/officeart/2009/3/layout/HorizontalOrganizationChart"/>
    <dgm:cxn modelId="{37E0693C-EF53-4CEF-9982-490138160C6A}" type="presParOf" srcId="{CFB9E7D1-52EA-4993-8786-48D5732E0321}" destId="{5949913B-3117-4140-A5DB-619AEFA5D2B7}" srcOrd="1" destOrd="0" presId="urn:microsoft.com/office/officeart/2009/3/layout/HorizontalOrganizationChart"/>
    <dgm:cxn modelId="{58EC9853-4E32-427F-8FB5-F0383532A947}" type="presParOf" srcId="{CFB9E7D1-52EA-4993-8786-48D5732E0321}" destId="{DE771E6A-2ABC-4F4E-B5AC-0948968ED6F2}" srcOrd="2" destOrd="0" presId="urn:microsoft.com/office/officeart/2009/3/layout/HorizontalOrganizationChart"/>
    <dgm:cxn modelId="{01DD36B8-0059-4D15-B145-D52A20C730B2}" type="presParOf" srcId="{32801609-B29B-4094-9E97-4927D2D0A6FC}" destId="{19B5BD05-9038-40EA-BBA4-3765C6353DD0}"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09C7064-44E5-4B23-A555-F64ECD310561}" type="doc">
      <dgm:prSet loTypeId="urn:microsoft.com/office/officeart/2008/layout/LinedList" loCatId="list" qsTypeId="urn:microsoft.com/office/officeart/2005/8/quickstyle/simple4" qsCatId="simple" csTypeId="urn:microsoft.com/office/officeart/2005/8/colors/accent0_2" csCatId="mainScheme" phldr="1"/>
      <dgm:spPr/>
      <dgm:t>
        <a:bodyPr/>
        <a:lstStyle/>
        <a:p>
          <a:endParaRPr lang="en-US"/>
        </a:p>
      </dgm:t>
    </dgm:pt>
    <dgm:pt modelId="{166075E9-B13D-4A23-8EC9-B25AA53D5797}">
      <dgm:prSet/>
      <dgm:spPr/>
      <dgm:t>
        <a:bodyPr/>
        <a:lstStyle/>
        <a:p>
          <a:r>
            <a:rPr lang="en-US" dirty="0">
              <a:highlight>
                <a:srgbClr val="FFFF00"/>
              </a:highlight>
              <a:hlinkClick xmlns:r="http://schemas.openxmlformats.org/officeDocument/2006/relationships" r:id="rId1"/>
            </a:rPr>
            <a:t>Part 1: Overview, Architecture and Interfaces</a:t>
          </a:r>
          <a:endParaRPr lang="en-US" dirty="0">
            <a:highlight>
              <a:srgbClr val="FFFF00"/>
            </a:highlight>
          </a:endParaRPr>
        </a:p>
      </dgm:t>
    </dgm:pt>
    <dgm:pt modelId="{0D4CD0A5-5D45-4D18-A8FF-F08C27DFDE9C}" type="parTrans" cxnId="{4DE78560-BCAB-4E41-96D1-2B0F5E87BBCF}">
      <dgm:prSet/>
      <dgm:spPr/>
      <dgm:t>
        <a:bodyPr/>
        <a:lstStyle/>
        <a:p>
          <a:endParaRPr lang="en-US"/>
        </a:p>
      </dgm:t>
    </dgm:pt>
    <dgm:pt modelId="{A63BA634-D451-4FB4-91B2-23EE05FBB1F6}" type="sibTrans" cxnId="{4DE78560-BCAB-4E41-96D1-2B0F5E87BBCF}">
      <dgm:prSet/>
      <dgm:spPr/>
      <dgm:t>
        <a:bodyPr/>
        <a:lstStyle/>
        <a:p>
          <a:endParaRPr lang="en-US"/>
        </a:p>
      </dgm:t>
    </dgm:pt>
    <dgm:pt modelId="{0D23A66A-0A44-479A-A646-FA8B140148F5}">
      <dgm:prSet/>
      <dgm:spPr/>
      <dgm:t>
        <a:bodyPr/>
        <a:lstStyle/>
        <a:p>
          <a:r>
            <a:rPr lang="en-US" dirty="0">
              <a:hlinkClick xmlns:r="http://schemas.openxmlformats.org/officeDocument/2006/relationships" r:id="rId2"/>
            </a:rPr>
            <a:t>Part 2: Core Principles and CMAF Mapping</a:t>
          </a:r>
          <a:r>
            <a:rPr lang="en-US" dirty="0"/>
            <a:t> </a:t>
          </a:r>
        </a:p>
      </dgm:t>
    </dgm:pt>
    <dgm:pt modelId="{A93687E8-4782-4D66-8337-C3117472F660}" type="parTrans" cxnId="{8AF064ED-BA56-49EA-815D-CFE58D3136D8}">
      <dgm:prSet/>
      <dgm:spPr/>
      <dgm:t>
        <a:bodyPr/>
        <a:lstStyle/>
        <a:p>
          <a:endParaRPr lang="en-US"/>
        </a:p>
      </dgm:t>
    </dgm:pt>
    <dgm:pt modelId="{37953ECA-FD53-4A74-A09F-C3F7E66F81DD}" type="sibTrans" cxnId="{8AF064ED-BA56-49EA-815D-CFE58D3136D8}">
      <dgm:prSet/>
      <dgm:spPr/>
      <dgm:t>
        <a:bodyPr/>
        <a:lstStyle/>
        <a:p>
          <a:endParaRPr lang="en-US"/>
        </a:p>
      </dgm:t>
    </dgm:pt>
    <dgm:pt modelId="{A45265E3-A017-4A5B-9C83-C36383F1F8ED}">
      <dgm:prSet/>
      <dgm:spPr/>
      <dgm:t>
        <a:bodyPr/>
        <a:lstStyle/>
        <a:p>
          <a:r>
            <a:rPr lang="en-US" dirty="0">
              <a:hlinkClick xmlns:r="http://schemas.openxmlformats.org/officeDocument/2006/relationships" r:id="rId3"/>
            </a:rPr>
            <a:t>Part 3: DASH On-Demand Services</a:t>
          </a:r>
          <a:r>
            <a:rPr lang="en-US" dirty="0"/>
            <a:t> </a:t>
          </a:r>
        </a:p>
      </dgm:t>
    </dgm:pt>
    <dgm:pt modelId="{9A82DB27-A6AF-45D2-95C0-397917ED6AD8}" type="parTrans" cxnId="{B894FA39-B2F6-427C-9896-3F8344C9C700}">
      <dgm:prSet/>
      <dgm:spPr/>
      <dgm:t>
        <a:bodyPr/>
        <a:lstStyle/>
        <a:p>
          <a:endParaRPr lang="en-US"/>
        </a:p>
      </dgm:t>
    </dgm:pt>
    <dgm:pt modelId="{66E358E8-B2E6-4C23-A162-7E74CB160001}" type="sibTrans" cxnId="{B894FA39-B2F6-427C-9896-3F8344C9C700}">
      <dgm:prSet/>
      <dgm:spPr/>
      <dgm:t>
        <a:bodyPr/>
        <a:lstStyle/>
        <a:p>
          <a:endParaRPr lang="en-US"/>
        </a:p>
      </dgm:t>
    </dgm:pt>
    <dgm:pt modelId="{035B8C95-A867-4E15-9A31-D029E6CDFC7D}">
      <dgm:prSet/>
      <dgm:spPr/>
      <dgm:t>
        <a:bodyPr/>
        <a:lstStyle/>
        <a:p>
          <a:r>
            <a:rPr lang="en-US" dirty="0">
              <a:highlight>
                <a:srgbClr val="00FF00"/>
              </a:highlight>
              <a:hlinkClick xmlns:r="http://schemas.openxmlformats.org/officeDocument/2006/relationships" r:id="rId4"/>
            </a:rPr>
            <a:t>Part 4: DASH Live and Low Latency Services</a:t>
          </a:r>
          <a:r>
            <a:rPr lang="en-US" dirty="0">
              <a:highlight>
                <a:srgbClr val="00FF00"/>
              </a:highlight>
            </a:rPr>
            <a:t> </a:t>
          </a:r>
        </a:p>
      </dgm:t>
    </dgm:pt>
    <dgm:pt modelId="{83C44EB6-F7ED-442F-8114-CACE5931645D}" type="parTrans" cxnId="{38772139-59C2-4750-BDDB-311B52DC5501}">
      <dgm:prSet/>
      <dgm:spPr/>
      <dgm:t>
        <a:bodyPr/>
        <a:lstStyle/>
        <a:p>
          <a:endParaRPr lang="en-US"/>
        </a:p>
      </dgm:t>
    </dgm:pt>
    <dgm:pt modelId="{009D3407-9CFA-4718-8F06-281CC6C5D7DD}" type="sibTrans" cxnId="{38772139-59C2-4750-BDDB-311B52DC5501}">
      <dgm:prSet/>
      <dgm:spPr/>
      <dgm:t>
        <a:bodyPr/>
        <a:lstStyle/>
        <a:p>
          <a:endParaRPr lang="en-US"/>
        </a:p>
      </dgm:t>
    </dgm:pt>
    <dgm:pt modelId="{4AA1228E-B771-4BF3-BF1B-7C4C4554ED11}">
      <dgm:prSet/>
      <dgm:spPr/>
      <dgm:t>
        <a:bodyPr/>
        <a:lstStyle/>
        <a:p>
          <a:r>
            <a:rPr lang="en-US" dirty="0">
              <a:highlight>
                <a:srgbClr val="00FF00"/>
              </a:highlight>
              <a:hlinkClick xmlns:r="http://schemas.openxmlformats.org/officeDocument/2006/relationships" r:id="rId5"/>
            </a:rPr>
            <a:t>Part 5: Ad Insertion and Content Replacement</a:t>
          </a:r>
          <a:r>
            <a:rPr lang="en-US" dirty="0">
              <a:highlight>
                <a:srgbClr val="00FF00"/>
              </a:highlight>
            </a:rPr>
            <a:t> </a:t>
          </a:r>
        </a:p>
      </dgm:t>
    </dgm:pt>
    <dgm:pt modelId="{E6625FA6-48E0-4E95-A2FB-0F4D577D5788}" type="parTrans" cxnId="{7EEDDC57-CF9F-4B26-94CD-F3AA2CB8A1C2}">
      <dgm:prSet/>
      <dgm:spPr/>
      <dgm:t>
        <a:bodyPr/>
        <a:lstStyle/>
        <a:p>
          <a:endParaRPr lang="en-US"/>
        </a:p>
      </dgm:t>
    </dgm:pt>
    <dgm:pt modelId="{35870861-6096-412E-B340-BA592699C47A}" type="sibTrans" cxnId="{7EEDDC57-CF9F-4B26-94CD-F3AA2CB8A1C2}">
      <dgm:prSet/>
      <dgm:spPr/>
      <dgm:t>
        <a:bodyPr/>
        <a:lstStyle/>
        <a:p>
          <a:endParaRPr lang="en-US"/>
        </a:p>
      </dgm:t>
    </dgm:pt>
    <dgm:pt modelId="{3060354E-92F9-43B6-8FCB-1205415E2A01}">
      <dgm:prSet/>
      <dgm:spPr/>
      <dgm:t>
        <a:bodyPr/>
        <a:lstStyle/>
        <a:p>
          <a:r>
            <a:rPr lang="en-US" dirty="0">
              <a:highlight>
                <a:srgbClr val="00FF00"/>
              </a:highlight>
              <a:hlinkClick xmlns:r="http://schemas.openxmlformats.org/officeDocument/2006/relationships" r:id="rId6"/>
            </a:rPr>
            <a:t>Part 6: Content Protection and Security</a:t>
          </a:r>
          <a:r>
            <a:rPr lang="en-US" dirty="0">
              <a:highlight>
                <a:srgbClr val="00FF00"/>
              </a:highlight>
            </a:rPr>
            <a:t> </a:t>
          </a:r>
        </a:p>
      </dgm:t>
    </dgm:pt>
    <dgm:pt modelId="{77255F75-C593-429F-A64B-9721CA498C0F}" type="parTrans" cxnId="{81E96B41-2D8E-46C9-95AB-EB342AD4A3AF}">
      <dgm:prSet/>
      <dgm:spPr/>
      <dgm:t>
        <a:bodyPr/>
        <a:lstStyle/>
        <a:p>
          <a:endParaRPr lang="en-US"/>
        </a:p>
      </dgm:t>
    </dgm:pt>
    <dgm:pt modelId="{4B41CBCE-A30D-4858-8D87-5070DFFBCE8F}" type="sibTrans" cxnId="{81E96B41-2D8E-46C9-95AB-EB342AD4A3AF}">
      <dgm:prSet/>
      <dgm:spPr/>
      <dgm:t>
        <a:bodyPr/>
        <a:lstStyle/>
        <a:p>
          <a:endParaRPr lang="en-US"/>
        </a:p>
      </dgm:t>
    </dgm:pt>
    <dgm:pt modelId="{3088C4D7-1BDC-4206-BBAD-3B7708009283}">
      <dgm:prSet/>
      <dgm:spPr/>
      <dgm:t>
        <a:bodyPr/>
        <a:lstStyle/>
        <a:p>
          <a:r>
            <a:rPr lang="en-US" b="0" i="0" dirty="0">
              <a:highlight>
                <a:srgbClr val="FFFF00"/>
              </a:highlight>
              <a:hlinkClick xmlns:r="http://schemas.openxmlformats.org/officeDocument/2006/relationships" r:id="rId7"/>
            </a:rPr>
            <a:t>Part 7: Video</a:t>
          </a:r>
          <a:endParaRPr lang="en-US" dirty="0">
            <a:highlight>
              <a:srgbClr val="FFFF00"/>
            </a:highlight>
          </a:endParaRPr>
        </a:p>
      </dgm:t>
    </dgm:pt>
    <dgm:pt modelId="{DFB416AE-1192-4068-81F9-C744F4FC803D}" type="parTrans" cxnId="{E5DA0F14-BE41-443D-97C9-1A0CADA5FF1A}">
      <dgm:prSet/>
      <dgm:spPr/>
      <dgm:t>
        <a:bodyPr/>
        <a:lstStyle/>
        <a:p>
          <a:endParaRPr lang="en-US"/>
        </a:p>
      </dgm:t>
    </dgm:pt>
    <dgm:pt modelId="{2B693193-BA6D-4F1C-A807-4478268E3532}" type="sibTrans" cxnId="{E5DA0F14-BE41-443D-97C9-1A0CADA5FF1A}">
      <dgm:prSet/>
      <dgm:spPr/>
      <dgm:t>
        <a:bodyPr/>
        <a:lstStyle/>
        <a:p>
          <a:endParaRPr lang="en-US"/>
        </a:p>
      </dgm:t>
    </dgm:pt>
    <dgm:pt modelId="{20912D70-2EA6-4A74-94C6-6D969F1CE22C}">
      <dgm:prSet/>
      <dgm:spPr/>
      <dgm:t>
        <a:bodyPr/>
        <a:lstStyle/>
        <a:p>
          <a:r>
            <a:rPr lang="en-US" b="0" i="0" dirty="0">
              <a:highlight>
                <a:srgbClr val="00FF00"/>
              </a:highlight>
              <a:hlinkClick xmlns:r="http://schemas.openxmlformats.org/officeDocument/2006/relationships" r:id="rId8"/>
            </a:rPr>
            <a:t>Part 8: Audio</a:t>
          </a:r>
          <a:endParaRPr lang="en-US" dirty="0">
            <a:highlight>
              <a:srgbClr val="00FF00"/>
            </a:highlight>
          </a:endParaRPr>
        </a:p>
      </dgm:t>
    </dgm:pt>
    <dgm:pt modelId="{B0E73B9D-0880-4D06-9050-58FF00FCA9D9}" type="parTrans" cxnId="{E0734502-9ED8-401F-839E-65CC227CB932}">
      <dgm:prSet/>
      <dgm:spPr/>
      <dgm:t>
        <a:bodyPr/>
        <a:lstStyle/>
        <a:p>
          <a:endParaRPr lang="en-US"/>
        </a:p>
      </dgm:t>
    </dgm:pt>
    <dgm:pt modelId="{C61E9980-9AB5-4CA0-BC13-A9888765452C}" type="sibTrans" cxnId="{E0734502-9ED8-401F-839E-65CC227CB932}">
      <dgm:prSet/>
      <dgm:spPr/>
      <dgm:t>
        <a:bodyPr/>
        <a:lstStyle/>
        <a:p>
          <a:endParaRPr lang="en-US"/>
        </a:p>
      </dgm:t>
    </dgm:pt>
    <dgm:pt modelId="{13B406F1-F4B2-414A-A8A6-B17CA6E4815C}">
      <dgm:prSet/>
      <dgm:spPr/>
      <dgm:t>
        <a:bodyPr/>
        <a:lstStyle/>
        <a:p>
          <a:r>
            <a:rPr lang="en-US" b="0" i="0" dirty="0">
              <a:highlight>
                <a:srgbClr val="00FF00"/>
              </a:highlight>
              <a:hlinkClick xmlns:r="http://schemas.openxmlformats.org/officeDocument/2006/relationships" r:id="rId9"/>
            </a:rPr>
            <a:t>Part 9: Text</a:t>
          </a:r>
          <a:endParaRPr lang="en-US" dirty="0">
            <a:highlight>
              <a:srgbClr val="00FF00"/>
            </a:highlight>
          </a:endParaRPr>
        </a:p>
      </dgm:t>
    </dgm:pt>
    <dgm:pt modelId="{7260AD2A-1DDE-4D84-9536-2261F77FB06E}" type="parTrans" cxnId="{3AD9E465-C9CA-4818-94CE-AD167EBEFA5E}">
      <dgm:prSet/>
      <dgm:spPr/>
      <dgm:t>
        <a:bodyPr/>
        <a:lstStyle/>
        <a:p>
          <a:endParaRPr lang="en-US"/>
        </a:p>
      </dgm:t>
    </dgm:pt>
    <dgm:pt modelId="{C394133E-C7E7-48F6-9884-C4F92EDE7ABE}" type="sibTrans" cxnId="{3AD9E465-C9CA-4818-94CE-AD167EBEFA5E}">
      <dgm:prSet/>
      <dgm:spPr/>
      <dgm:t>
        <a:bodyPr/>
        <a:lstStyle/>
        <a:p>
          <a:endParaRPr lang="en-US"/>
        </a:p>
      </dgm:t>
    </dgm:pt>
    <dgm:pt modelId="{E0D4A4EA-34F1-427D-AFC6-544B4A2DC7FB}">
      <dgm:prSet/>
      <dgm:spPr/>
      <dgm:t>
        <a:bodyPr/>
        <a:lstStyle/>
        <a:p>
          <a:r>
            <a:rPr lang="en-US" b="0" i="0" dirty="0">
              <a:highlight>
                <a:srgbClr val="FFFF00"/>
              </a:highlight>
              <a:hlinkClick xmlns:r="http://schemas.openxmlformats.org/officeDocument/2006/relationships" r:id="rId10"/>
            </a:rPr>
            <a:t>Part 10: Events</a:t>
          </a:r>
          <a:endParaRPr lang="en-US" dirty="0">
            <a:highlight>
              <a:srgbClr val="FFFF00"/>
            </a:highlight>
          </a:endParaRPr>
        </a:p>
      </dgm:t>
    </dgm:pt>
    <dgm:pt modelId="{504C8261-1376-4197-853A-7EE983216489}" type="parTrans" cxnId="{B627B3F6-BC8F-485E-9702-6B5AEB3E8E07}">
      <dgm:prSet/>
      <dgm:spPr/>
      <dgm:t>
        <a:bodyPr/>
        <a:lstStyle/>
        <a:p>
          <a:endParaRPr lang="en-US"/>
        </a:p>
      </dgm:t>
    </dgm:pt>
    <dgm:pt modelId="{0A114A07-644C-410C-8348-340F9036EE7D}" type="sibTrans" cxnId="{B627B3F6-BC8F-485E-9702-6B5AEB3E8E07}">
      <dgm:prSet/>
      <dgm:spPr/>
      <dgm:t>
        <a:bodyPr/>
        <a:lstStyle/>
        <a:p>
          <a:endParaRPr lang="en-US"/>
        </a:p>
      </dgm:t>
    </dgm:pt>
    <dgm:pt modelId="{34F3F249-F32C-4463-9D07-6FAC83DC1A51}">
      <dgm:prSet/>
      <dgm:spPr/>
      <dgm:t>
        <a:bodyPr/>
        <a:lstStyle/>
        <a:p>
          <a:r>
            <a:rPr lang="en-US" b="0" i="0" dirty="0">
              <a:hlinkClick xmlns:r="http://schemas.openxmlformats.org/officeDocument/2006/relationships" r:id="rId11"/>
            </a:rPr>
            <a:t>Part 11: Additional Technologies</a:t>
          </a:r>
          <a:endParaRPr lang="en-US" dirty="0"/>
        </a:p>
      </dgm:t>
    </dgm:pt>
    <dgm:pt modelId="{48EDCF37-41AC-40DD-9802-7F0B682B2BD3}" type="parTrans" cxnId="{8597BF45-5C0B-44C0-BDBD-A786D3ACA998}">
      <dgm:prSet/>
      <dgm:spPr/>
      <dgm:t>
        <a:bodyPr/>
        <a:lstStyle/>
        <a:p>
          <a:endParaRPr lang="en-US"/>
        </a:p>
      </dgm:t>
    </dgm:pt>
    <dgm:pt modelId="{25CF4B74-EE6F-4D2C-97F3-DB19123ACA82}" type="sibTrans" cxnId="{8597BF45-5C0B-44C0-BDBD-A786D3ACA998}">
      <dgm:prSet/>
      <dgm:spPr/>
      <dgm:t>
        <a:bodyPr/>
        <a:lstStyle/>
        <a:p>
          <a:endParaRPr lang="en-US"/>
        </a:p>
      </dgm:t>
    </dgm:pt>
    <dgm:pt modelId="{0B4FE227-271C-4567-874E-628A0213CB80}">
      <dgm:prSet/>
      <dgm:spPr/>
      <dgm:t>
        <a:bodyPr/>
        <a:lstStyle/>
        <a:p>
          <a:r>
            <a:rPr lang="en-US" b="0" i="0" dirty="0">
              <a:highlight>
                <a:srgbClr val="FFFF00"/>
              </a:highlight>
              <a:hlinkClick xmlns:r="http://schemas.openxmlformats.org/officeDocument/2006/relationships" r:id="rId12"/>
            </a:rPr>
            <a:t>Part 12: Conformance and Reference Software</a:t>
          </a:r>
          <a:endParaRPr lang="en-US" dirty="0">
            <a:highlight>
              <a:srgbClr val="FFFF00"/>
            </a:highlight>
          </a:endParaRPr>
        </a:p>
      </dgm:t>
    </dgm:pt>
    <dgm:pt modelId="{0C9407D8-CF92-4FEE-A009-5238F9E31E40}" type="parTrans" cxnId="{3ACB50EF-35E0-48AC-9CDB-E566455EF179}">
      <dgm:prSet/>
      <dgm:spPr/>
      <dgm:t>
        <a:bodyPr/>
        <a:lstStyle/>
        <a:p>
          <a:endParaRPr lang="en-US"/>
        </a:p>
      </dgm:t>
    </dgm:pt>
    <dgm:pt modelId="{4FCB1E35-B90F-43E3-962B-D1AA6CE41391}" type="sibTrans" cxnId="{3ACB50EF-35E0-48AC-9CDB-E566455EF179}">
      <dgm:prSet/>
      <dgm:spPr/>
      <dgm:t>
        <a:bodyPr/>
        <a:lstStyle/>
        <a:p>
          <a:endParaRPr lang="en-US"/>
        </a:p>
      </dgm:t>
    </dgm:pt>
    <dgm:pt modelId="{45B351DE-228E-45C9-A7B5-235C9282D717}" type="pres">
      <dgm:prSet presAssocID="{B09C7064-44E5-4B23-A555-F64ECD310561}" presName="vert0" presStyleCnt="0">
        <dgm:presLayoutVars>
          <dgm:dir/>
          <dgm:animOne val="branch"/>
          <dgm:animLvl val="lvl"/>
        </dgm:presLayoutVars>
      </dgm:prSet>
      <dgm:spPr/>
    </dgm:pt>
    <dgm:pt modelId="{A4449C62-9056-4F33-AD30-E9E8AA810598}" type="pres">
      <dgm:prSet presAssocID="{166075E9-B13D-4A23-8EC9-B25AA53D5797}" presName="thickLine" presStyleLbl="alignNode1" presStyleIdx="0" presStyleCnt="12" custLinFactNeighborY="-30573"/>
      <dgm:spPr/>
    </dgm:pt>
    <dgm:pt modelId="{4E166373-E56B-4BE9-A664-10C4E46C99F3}" type="pres">
      <dgm:prSet presAssocID="{166075E9-B13D-4A23-8EC9-B25AA53D5797}" presName="horz1" presStyleCnt="0"/>
      <dgm:spPr/>
    </dgm:pt>
    <dgm:pt modelId="{A55320DC-89B5-4866-858A-5A90D179319E}" type="pres">
      <dgm:prSet presAssocID="{166075E9-B13D-4A23-8EC9-B25AA53D5797}" presName="tx1" presStyleLbl="revTx" presStyleIdx="0" presStyleCnt="12"/>
      <dgm:spPr/>
    </dgm:pt>
    <dgm:pt modelId="{E2F57715-A205-4983-B5C1-ED9A2DEFA2A8}" type="pres">
      <dgm:prSet presAssocID="{166075E9-B13D-4A23-8EC9-B25AA53D5797}" presName="vert1" presStyleCnt="0"/>
      <dgm:spPr/>
    </dgm:pt>
    <dgm:pt modelId="{3086BF4C-185F-4951-A3D3-9B15B371B4A9}" type="pres">
      <dgm:prSet presAssocID="{0D23A66A-0A44-479A-A646-FA8B140148F5}" presName="thickLine" presStyleLbl="alignNode1" presStyleIdx="1" presStyleCnt="12"/>
      <dgm:spPr/>
    </dgm:pt>
    <dgm:pt modelId="{482127C7-5E5F-4579-980B-E5E32ED1662F}" type="pres">
      <dgm:prSet presAssocID="{0D23A66A-0A44-479A-A646-FA8B140148F5}" presName="horz1" presStyleCnt="0"/>
      <dgm:spPr/>
    </dgm:pt>
    <dgm:pt modelId="{A8C79833-D400-4764-81D6-3B7903B7A3E7}" type="pres">
      <dgm:prSet presAssocID="{0D23A66A-0A44-479A-A646-FA8B140148F5}" presName="tx1" presStyleLbl="revTx" presStyleIdx="1" presStyleCnt="12"/>
      <dgm:spPr/>
    </dgm:pt>
    <dgm:pt modelId="{78D58A5C-E857-41BC-AE48-73BA35E2C171}" type="pres">
      <dgm:prSet presAssocID="{0D23A66A-0A44-479A-A646-FA8B140148F5}" presName="vert1" presStyleCnt="0"/>
      <dgm:spPr/>
    </dgm:pt>
    <dgm:pt modelId="{701F006C-8A35-4212-A2A2-CFFED1E66E7B}" type="pres">
      <dgm:prSet presAssocID="{A45265E3-A017-4A5B-9C83-C36383F1F8ED}" presName="thickLine" presStyleLbl="alignNode1" presStyleIdx="2" presStyleCnt="12"/>
      <dgm:spPr/>
    </dgm:pt>
    <dgm:pt modelId="{90498E4E-46CB-47CA-8C4D-73BE3BD2672E}" type="pres">
      <dgm:prSet presAssocID="{A45265E3-A017-4A5B-9C83-C36383F1F8ED}" presName="horz1" presStyleCnt="0"/>
      <dgm:spPr/>
    </dgm:pt>
    <dgm:pt modelId="{3C1D06D6-8667-4258-B668-9D5BDCD54CAF}" type="pres">
      <dgm:prSet presAssocID="{A45265E3-A017-4A5B-9C83-C36383F1F8ED}" presName="tx1" presStyleLbl="revTx" presStyleIdx="2" presStyleCnt="12"/>
      <dgm:spPr/>
    </dgm:pt>
    <dgm:pt modelId="{B9FDAA65-A048-4F94-ADD8-0C3DFA4D335E}" type="pres">
      <dgm:prSet presAssocID="{A45265E3-A017-4A5B-9C83-C36383F1F8ED}" presName="vert1" presStyleCnt="0"/>
      <dgm:spPr/>
    </dgm:pt>
    <dgm:pt modelId="{BC630E44-7C2D-41FD-B9AE-35B86D3F151C}" type="pres">
      <dgm:prSet presAssocID="{035B8C95-A867-4E15-9A31-D029E6CDFC7D}" presName="thickLine" presStyleLbl="alignNode1" presStyleIdx="3" presStyleCnt="12"/>
      <dgm:spPr/>
    </dgm:pt>
    <dgm:pt modelId="{09CECA5A-9CF3-4B59-987E-EF2505D6D67A}" type="pres">
      <dgm:prSet presAssocID="{035B8C95-A867-4E15-9A31-D029E6CDFC7D}" presName="horz1" presStyleCnt="0"/>
      <dgm:spPr/>
    </dgm:pt>
    <dgm:pt modelId="{58B897B3-7B37-4B57-8568-C147E6665953}" type="pres">
      <dgm:prSet presAssocID="{035B8C95-A867-4E15-9A31-D029E6CDFC7D}" presName="tx1" presStyleLbl="revTx" presStyleIdx="3" presStyleCnt="12"/>
      <dgm:spPr/>
    </dgm:pt>
    <dgm:pt modelId="{7A77D44A-D08E-4850-92E0-93DFFA2B4D22}" type="pres">
      <dgm:prSet presAssocID="{035B8C95-A867-4E15-9A31-D029E6CDFC7D}" presName="vert1" presStyleCnt="0"/>
      <dgm:spPr/>
    </dgm:pt>
    <dgm:pt modelId="{4037B98D-37FB-41BD-B995-481AEAC6135B}" type="pres">
      <dgm:prSet presAssocID="{4AA1228E-B771-4BF3-BF1B-7C4C4554ED11}" presName="thickLine" presStyleLbl="alignNode1" presStyleIdx="4" presStyleCnt="12"/>
      <dgm:spPr/>
    </dgm:pt>
    <dgm:pt modelId="{2272453D-1D51-4981-9F26-26EF9C849594}" type="pres">
      <dgm:prSet presAssocID="{4AA1228E-B771-4BF3-BF1B-7C4C4554ED11}" presName="horz1" presStyleCnt="0"/>
      <dgm:spPr/>
    </dgm:pt>
    <dgm:pt modelId="{A4666839-A029-4AAF-B576-177A9566C7B3}" type="pres">
      <dgm:prSet presAssocID="{4AA1228E-B771-4BF3-BF1B-7C4C4554ED11}" presName="tx1" presStyleLbl="revTx" presStyleIdx="4" presStyleCnt="12"/>
      <dgm:spPr/>
    </dgm:pt>
    <dgm:pt modelId="{450E037B-FE7D-4978-B8E9-91D058467338}" type="pres">
      <dgm:prSet presAssocID="{4AA1228E-B771-4BF3-BF1B-7C4C4554ED11}" presName="vert1" presStyleCnt="0"/>
      <dgm:spPr/>
    </dgm:pt>
    <dgm:pt modelId="{3391BFE7-7D9B-4F67-85A5-78FEE717E184}" type="pres">
      <dgm:prSet presAssocID="{3060354E-92F9-43B6-8FCB-1205415E2A01}" presName="thickLine" presStyleLbl="alignNode1" presStyleIdx="5" presStyleCnt="12"/>
      <dgm:spPr/>
    </dgm:pt>
    <dgm:pt modelId="{D443BE93-7023-4B69-BFEB-915F1124B384}" type="pres">
      <dgm:prSet presAssocID="{3060354E-92F9-43B6-8FCB-1205415E2A01}" presName="horz1" presStyleCnt="0"/>
      <dgm:spPr/>
    </dgm:pt>
    <dgm:pt modelId="{22F4254F-7523-4C6D-A3E8-6573385120EB}" type="pres">
      <dgm:prSet presAssocID="{3060354E-92F9-43B6-8FCB-1205415E2A01}" presName="tx1" presStyleLbl="revTx" presStyleIdx="5" presStyleCnt="12"/>
      <dgm:spPr/>
    </dgm:pt>
    <dgm:pt modelId="{083A7449-9AF0-42BD-A07F-B9E0CF4B72E5}" type="pres">
      <dgm:prSet presAssocID="{3060354E-92F9-43B6-8FCB-1205415E2A01}" presName="vert1" presStyleCnt="0"/>
      <dgm:spPr/>
    </dgm:pt>
    <dgm:pt modelId="{65CDA8EA-08C3-4951-A6ED-6C22C22BD580}" type="pres">
      <dgm:prSet presAssocID="{3088C4D7-1BDC-4206-BBAD-3B7708009283}" presName="thickLine" presStyleLbl="alignNode1" presStyleIdx="6" presStyleCnt="12"/>
      <dgm:spPr/>
    </dgm:pt>
    <dgm:pt modelId="{A0C33F0F-2413-4383-A0A2-AFC33A42D33C}" type="pres">
      <dgm:prSet presAssocID="{3088C4D7-1BDC-4206-BBAD-3B7708009283}" presName="horz1" presStyleCnt="0"/>
      <dgm:spPr/>
    </dgm:pt>
    <dgm:pt modelId="{9A7AD919-BA05-406B-89DA-CD49F07FDFE4}" type="pres">
      <dgm:prSet presAssocID="{3088C4D7-1BDC-4206-BBAD-3B7708009283}" presName="tx1" presStyleLbl="revTx" presStyleIdx="6" presStyleCnt="12"/>
      <dgm:spPr/>
    </dgm:pt>
    <dgm:pt modelId="{0B816594-7A11-43A0-A25D-9DE9C4657436}" type="pres">
      <dgm:prSet presAssocID="{3088C4D7-1BDC-4206-BBAD-3B7708009283}" presName="vert1" presStyleCnt="0"/>
      <dgm:spPr/>
    </dgm:pt>
    <dgm:pt modelId="{7C9A1442-AA35-4959-B744-9B604A82E83A}" type="pres">
      <dgm:prSet presAssocID="{20912D70-2EA6-4A74-94C6-6D969F1CE22C}" presName="thickLine" presStyleLbl="alignNode1" presStyleIdx="7" presStyleCnt="12"/>
      <dgm:spPr/>
    </dgm:pt>
    <dgm:pt modelId="{B5CAF796-EE4D-4BAC-8178-85E16A1B37FE}" type="pres">
      <dgm:prSet presAssocID="{20912D70-2EA6-4A74-94C6-6D969F1CE22C}" presName="horz1" presStyleCnt="0"/>
      <dgm:spPr/>
    </dgm:pt>
    <dgm:pt modelId="{494E669C-9A45-4314-930A-5F2A81F2CD3E}" type="pres">
      <dgm:prSet presAssocID="{20912D70-2EA6-4A74-94C6-6D969F1CE22C}" presName="tx1" presStyleLbl="revTx" presStyleIdx="7" presStyleCnt="12"/>
      <dgm:spPr/>
    </dgm:pt>
    <dgm:pt modelId="{A6887AFC-61E9-4390-A89D-072A7656D464}" type="pres">
      <dgm:prSet presAssocID="{20912D70-2EA6-4A74-94C6-6D969F1CE22C}" presName="vert1" presStyleCnt="0"/>
      <dgm:spPr/>
    </dgm:pt>
    <dgm:pt modelId="{0D60DBA7-B976-45CA-B841-FD31CB960B68}" type="pres">
      <dgm:prSet presAssocID="{13B406F1-F4B2-414A-A8A6-B17CA6E4815C}" presName="thickLine" presStyleLbl="alignNode1" presStyleIdx="8" presStyleCnt="12"/>
      <dgm:spPr/>
    </dgm:pt>
    <dgm:pt modelId="{103CA9A5-F012-4AF2-A8A3-68EA36C9426D}" type="pres">
      <dgm:prSet presAssocID="{13B406F1-F4B2-414A-A8A6-B17CA6E4815C}" presName="horz1" presStyleCnt="0"/>
      <dgm:spPr/>
    </dgm:pt>
    <dgm:pt modelId="{12773E05-4E3A-491B-8F1F-60D23749BC14}" type="pres">
      <dgm:prSet presAssocID="{13B406F1-F4B2-414A-A8A6-B17CA6E4815C}" presName="tx1" presStyleLbl="revTx" presStyleIdx="8" presStyleCnt="12"/>
      <dgm:spPr/>
    </dgm:pt>
    <dgm:pt modelId="{DBA11782-0F47-4762-8215-C9CF4481DA2F}" type="pres">
      <dgm:prSet presAssocID="{13B406F1-F4B2-414A-A8A6-B17CA6E4815C}" presName="vert1" presStyleCnt="0"/>
      <dgm:spPr/>
    </dgm:pt>
    <dgm:pt modelId="{3E9FB33D-A432-416D-BE1E-20DBFF9B351F}" type="pres">
      <dgm:prSet presAssocID="{E0D4A4EA-34F1-427D-AFC6-544B4A2DC7FB}" presName="thickLine" presStyleLbl="alignNode1" presStyleIdx="9" presStyleCnt="12"/>
      <dgm:spPr/>
    </dgm:pt>
    <dgm:pt modelId="{61CE02A7-39FD-414E-9D57-2DD7528B50B4}" type="pres">
      <dgm:prSet presAssocID="{E0D4A4EA-34F1-427D-AFC6-544B4A2DC7FB}" presName="horz1" presStyleCnt="0"/>
      <dgm:spPr/>
    </dgm:pt>
    <dgm:pt modelId="{D78A4A46-93B5-4CCA-B85D-E534294D8A86}" type="pres">
      <dgm:prSet presAssocID="{E0D4A4EA-34F1-427D-AFC6-544B4A2DC7FB}" presName="tx1" presStyleLbl="revTx" presStyleIdx="9" presStyleCnt="12"/>
      <dgm:spPr/>
    </dgm:pt>
    <dgm:pt modelId="{5512FDB9-1FA9-47E1-9634-60974F5A02A0}" type="pres">
      <dgm:prSet presAssocID="{E0D4A4EA-34F1-427D-AFC6-544B4A2DC7FB}" presName="vert1" presStyleCnt="0"/>
      <dgm:spPr/>
    </dgm:pt>
    <dgm:pt modelId="{E69A34AF-ABEA-4EB1-8132-251D5FA9C22E}" type="pres">
      <dgm:prSet presAssocID="{34F3F249-F32C-4463-9D07-6FAC83DC1A51}" presName="thickLine" presStyleLbl="alignNode1" presStyleIdx="10" presStyleCnt="12"/>
      <dgm:spPr/>
    </dgm:pt>
    <dgm:pt modelId="{3DDE3935-9091-4100-8FAB-509B67B7731B}" type="pres">
      <dgm:prSet presAssocID="{34F3F249-F32C-4463-9D07-6FAC83DC1A51}" presName="horz1" presStyleCnt="0"/>
      <dgm:spPr/>
    </dgm:pt>
    <dgm:pt modelId="{395CD65D-33A7-450F-9CF7-8ADA6193D9A2}" type="pres">
      <dgm:prSet presAssocID="{34F3F249-F32C-4463-9D07-6FAC83DC1A51}" presName="tx1" presStyleLbl="revTx" presStyleIdx="10" presStyleCnt="12"/>
      <dgm:spPr/>
    </dgm:pt>
    <dgm:pt modelId="{8BDD77DC-142F-470B-8136-D2F7887BFD00}" type="pres">
      <dgm:prSet presAssocID="{34F3F249-F32C-4463-9D07-6FAC83DC1A51}" presName="vert1" presStyleCnt="0"/>
      <dgm:spPr/>
    </dgm:pt>
    <dgm:pt modelId="{0782244C-0079-4269-863E-F394FE7E05C2}" type="pres">
      <dgm:prSet presAssocID="{0B4FE227-271C-4567-874E-628A0213CB80}" presName="thickLine" presStyleLbl="alignNode1" presStyleIdx="11" presStyleCnt="12"/>
      <dgm:spPr/>
    </dgm:pt>
    <dgm:pt modelId="{2185CD01-61BD-41E0-BF46-08FE0454295B}" type="pres">
      <dgm:prSet presAssocID="{0B4FE227-271C-4567-874E-628A0213CB80}" presName="horz1" presStyleCnt="0"/>
      <dgm:spPr/>
    </dgm:pt>
    <dgm:pt modelId="{DC6CB116-0CBE-41B4-B1C7-F711609C6754}" type="pres">
      <dgm:prSet presAssocID="{0B4FE227-271C-4567-874E-628A0213CB80}" presName="tx1" presStyleLbl="revTx" presStyleIdx="11" presStyleCnt="12"/>
      <dgm:spPr/>
    </dgm:pt>
    <dgm:pt modelId="{1716EC3F-BBAE-4164-B0EE-699D654442AE}" type="pres">
      <dgm:prSet presAssocID="{0B4FE227-271C-4567-874E-628A0213CB80}" presName="vert1" presStyleCnt="0"/>
      <dgm:spPr/>
    </dgm:pt>
  </dgm:ptLst>
  <dgm:cxnLst>
    <dgm:cxn modelId="{E0734502-9ED8-401F-839E-65CC227CB932}" srcId="{B09C7064-44E5-4B23-A555-F64ECD310561}" destId="{20912D70-2EA6-4A74-94C6-6D969F1CE22C}" srcOrd="7" destOrd="0" parTransId="{B0E73B9D-0880-4D06-9050-58FF00FCA9D9}" sibTransId="{C61E9980-9AB5-4CA0-BC13-A9888765452C}"/>
    <dgm:cxn modelId="{57CF3509-5E81-464F-8A15-8561591AFF3F}" type="presOf" srcId="{0D23A66A-0A44-479A-A646-FA8B140148F5}" destId="{A8C79833-D400-4764-81D6-3B7903B7A3E7}" srcOrd="0" destOrd="0" presId="urn:microsoft.com/office/officeart/2008/layout/LinedList"/>
    <dgm:cxn modelId="{3E272D0A-6A69-42FA-8093-5C755D3D483E}" type="presOf" srcId="{4AA1228E-B771-4BF3-BF1B-7C4C4554ED11}" destId="{A4666839-A029-4AAF-B576-177A9566C7B3}" srcOrd="0" destOrd="0" presId="urn:microsoft.com/office/officeart/2008/layout/LinedList"/>
    <dgm:cxn modelId="{E5DA0F14-BE41-443D-97C9-1A0CADA5FF1A}" srcId="{B09C7064-44E5-4B23-A555-F64ECD310561}" destId="{3088C4D7-1BDC-4206-BBAD-3B7708009283}" srcOrd="6" destOrd="0" parTransId="{DFB416AE-1192-4068-81F9-C744F4FC803D}" sibTransId="{2B693193-BA6D-4F1C-A807-4478268E3532}"/>
    <dgm:cxn modelId="{0F4A131C-B8C1-4664-B42A-A22E4DCAA3FA}" type="presOf" srcId="{A45265E3-A017-4A5B-9C83-C36383F1F8ED}" destId="{3C1D06D6-8667-4258-B668-9D5BDCD54CAF}" srcOrd="0" destOrd="0" presId="urn:microsoft.com/office/officeart/2008/layout/LinedList"/>
    <dgm:cxn modelId="{C73FFD1D-1421-41AB-98FB-C1E28EBB81AF}" type="presOf" srcId="{3088C4D7-1BDC-4206-BBAD-3B7708009283}" destId="{9A7AD919-BA05-406B-89DA-CD49F07FDFE4}" srcOrd="0" destOrd="0" presId="urn:microsoft.com/office/officeart/2008/layout/LinedList"/>
    <dgm:cxn modelId="{38772139-59C2-4750-BDDB-311B52DC5501}" srcId="{B09C7064-44E5-4B23-A555-F64ECD310561}" destId="{035B8C95-A867-4E15-9A31-D029E6CDFC7D}" srcOrd="3" destOrd="0" parTransId="{83C44EB6-F7ED-442F-8114-CACE5931645D}" sibTransId="{009D3407-9CFA-4718-8F06-281CC6C5D7DD}"/>
    <dgm:cxn modelId="{B894FA39-B2F6-427C-9896-3F8344C9C700}" srcId="{B09C7064-44E5-4B23-A555-F64ECD310561}" destId="{A45265E3-A017-4A5B-9C83-C36383F1F8ED}" srcOrd="2" destOrd="0" parTransId="{9A82DB27-A6AF-45D2-95C0-397917ED6AD8}" sibTransId="{66E358E8-B2E6-4C23-A162-7E74CB160001}"/>
    <dgm:cxn modelId="{B9454D5B-B913-43A9-8A8B-B0DDF10F414C}" type="presOf" srcId="{035B8C95-A867-4E15-9A31-D029E6CDFC7D}" destId="{58B897B3-7B37-4B57-8568-C147E6665953}" srcOrd="0" destOrd="0" presId="urn:microsoft.com/office/officeart/2008/layout/LinedList"/>
    <dgm:cxn modelId="{CC3D1460-94B7-4E38-9AA9-FCB21F16D98D}" type="presOf" srcId="{13B406F1-F4B2-414A-A8A6-B17CA6E4815C}" destId="{12773E05-4E3A-491B-8F1F-60D23749BC14}" srcOrd="0" destOrd="0" presId="urn:microsoft.com/office/officeart/2008/layout/LinedList"/>
    <dgm:cxn modelId="{4DE78560-BCAB-4E41-96D1-2B0F5E87BBCF}" srcId="{B09C7064-44E5-4B23-A555-F64ECD310561}" destId="{166075E9-B13D-4A23-8EC9-B25AA53D5797}" srcOrd="0" destOrd="0" parTransId="{0D4CD0A5-5D45-4D18-A8FF-F08C27DFDE9C}" sibTransId="{A63BA634-D451-4FB4-91B2-23EE05FBB1F6}"/>
    <dgm:cxn modelId="{81E96B41-2D8E-46C9-95AB-EB342AD4A3AF}" srcId="{B09C7064-44E5-4B23-A555-F64ECD310561}" destId="{3060354E-92F9-43B6-8FCB-1205415E2A01}" srcOrd="5" destOrd="0" parTransId="{77255F75-C593-429F-A64B-9721CA498C0F}" sibTransId="{4B41CBCE-A30D-4858-8D87-5070DFFBCE8F}"/>
    <dgm:cxn modelId="{8597BF45-5C0B-44C0-BDBD-A786D3ACA998}" srcId="{B09C7064-44E5-4B23-A555-F64ECD310561}" destId="{34F3F249-F32C-4463-9D07-6FAC83DC1A51}" srcOrd="10" destOrd="0" parTransId="{48EDCF37-41AC-40DD-9802-7F0B682B2BD3}" sibTransId="{25CF4B74-EE6F-4D2C-97F3-DB19123ACA82}"/>
    <dgm:cxn modelId="{3AD9E465-C9CA-4818-94CE-AD167EBEFA5E}" srcId="{B09C7064-44E5-4B23-A555-F64ECD310561}" destId="{13B406F1-F4B2-414A-A8A6-B17CA6E4815C}" srcOrd="8" destOrd="0" parTransId="{7260AD2A-1DDE-4D84-9536-2261F77FB06E}" sibTransId="{C394133E-C7E7-48F6-9884-C4F92EDE7ABE}"/>
    <dgm:cxn modelId="{7EEDDC57-CF9F-4B26-94CD-F3AA2CB8A1C2}" srcId="{B09C7064-44E5-4B23-A555-F64ECD310561}" destId="{4AA1228E-B771-4BF3-BF1B-7C4C4554ED11}" srcOrd="4" destOrd="0" parTransId="{E6625FA6-48E0-4E95-A2FB-0F4D577D5788}" sibTransId="{35870861-6096-412E-B340-BA592699C47A}"/>
    <dgm:cxn modelId="{19832A79-71EB-4E92-B64E-C4C5198D72F6}" type="presOf" srcId="{E0D4A4EA-34F1-427D-AFC6-544B4A2DC7FB}" destId="{D78A4A46-93B5-4CCA-B85D-E534294D8A86}" srcOrd="0" destOrd="0" presId="urn:microsoft.com/office/officeart/2008/layout/LinedList"/>
    <dgm:cxn modelId="{2D5ECE84-E9C3-4752-A324-E975E0C2697C}" type="presOf" srcId="{B09C7064-44E5-4B23-A555-F64ECD310561}" destId="{45B351DE-228E-45C9-A7B5-235C9282D717}" srcOrd="0" destOrd="0" presId="urn:microsoft.com/office/officeart/2008/layout/LinedList"/>
    <dgm:cxn modelId="{D10A0C92-8C16-479F-99F2-B1B24EEABA7D}" type="presOf" srcId="{166075E9-B13D-4A23-8EC9-B25AA53D5797}" destId="{A55320DC-89B5-4866-858A-5A90D179319E}" srcOrd="0" destOrd="0" presId="urn:microsoft.com/office/officeart/2008/layout/LinedList"/>
    <dgm:cxn modelId="{AC617F92-722C-49E1-8633-E0169EED28EF}" type="presOf" srcId="{20912D70-2EA6-4A74-94C6-6D969F1CE22C}" destId="{494E669C-9A45-4314-930A-5F2A81F2CD3E}" srcOrd="0" destOrd="0" presId="urn:microsoft.com/office/officeart/2008/layout/LinedList"/>
    <dgm:cxn modelId="{67746794-D44C-499E-BE47-0EBE400ED18B}" type="presOf" srcId="{34F3F249-F32C-4463-9D07-6FAC83DC1A51}" destId="{395CD65D-33A7-450F-9CF7-8ADA6193D9A2}" srcOrd="0" destOrd="0" presId="urn:microsoft.com/office/officeart/2008/layout/LinedList"/>
    <dgm:cxn modelId="{C4E4509A-BC00-4E4A-B6E0-3064FC562DA2}" type="presOf" srcId="{3060354E-92F9-43B6-8FCB-1205415E2A01}" destId="{22F4254F-7523-4C6D-A3E8-6573385120EB}" srcOrd="0" destOrd="0" presId="urn:microsoft.com/office/officeart/2008/layout/LinedList"/>
    <dgm:cxn modelId="{37F23DA5-47D0-4CA7-B48C-AAD91B012FBC}" type="presOf" srcId="{0B4FE227-271C-4567-874E-628A0213CB80}" destId="{DC6CB116-0CBE-41B4-B1C7-F711609C6754}" srcOrd="0" destOrd="0" presId="urn:microsoft.com/office/officeart/2008/layout/LinedList"/>
    <dgm:cxn modelId="{8AF064ED-BA56-49EA-815D-CFE58D3136D8}" srcId="{B09C7064-44E5-4B23-A555-F64ECD310561}" destId="{0D23A66A-0A44-479A-A646-FA8B140148F5}" srcOrd="1" destOrd="0" parTransId="{A93687E8-4782-4D66-8337-C3117472F660}" sibTransId="{37953ECA-FD53-4A74-A09F-C3F7E66F81DD}"/>
    <dgm:cxn modelId="{3ACB50EF-35E0-48AC-9CDB-E566455EF179}" srcId="{B09C7064-44E5-4B23-A555-F64ECD310561}" destId="{0B4FE227-271C-4567-874E-628A0213CB80}" srcOrd="11" destOrd="0" parTransId="{0C9407D8-CF92-4FEE-A009-5238F9E31E40}" sibTransId="{4FCB1E35-B90F-43E3-962B-D1AA6CE41391}"/>
    <dgm:cxn modelId="{B627B3F6-BC8F-485E-9702-6B5AEB3E8E07}" srcId="{B09C7064-44E5-4B23-A555-F64ECD310561}" destId="{E0D4A4EA-34F1-427D-AFC6-544B4A2DC7FB}" srcOrd="9" destOrd="0" parTransId="{504C8261-1376-4197-853A-7EE983216489}" sibTransId="{0A114A07-644C-410C-8348-340F9036EE7D}"/>
    <dgm:cxn modelId="{7D40C25A-CE0F-4F99-8D37-B6D21E599BCD}" type="presParOf" srcId="{45B351DE-228E-45C9-A7B5-235C9282D717}" destId="{A4449C62-9056-4F33-AD30-E9E8AA810598}" srcOrd="0" destOrd="0" presId="urn:microsoft.com/office/officeart/2008/layout/LinedList"/>
    <dgm:cxn modelId="{C978DF0C-6678-4ACE-BC86-4487F1919A9E}" type="presParOf" srcId="{45B351DE-228E-45C9-A7B5-235C9282D717}" destId="{4E166373-E56B-4BE9-A664-10C4E46C99F3}" srcOrd="1" destOrd="0" presId="urn:microsoft.com/office/officeart/2008/layout/LinedList"/>
    <dgm:cxn modelId="{5161A506-0D79-49D0-8BE1-DD807B6CE783}" type="presParOf" srcId="{4E166373-E56B-4BE9-A664-10C4E46C99F3}" destId="{A55320DC-89B5-4866-858A-5A90D179319E}" srcOrd="0" destOrd="0" presId="urn:microsoft.com/office/officeart/2008/layout/LinedList"/>
    <dgm:cxn modelId="{E98CB3C5-BC0C-4667-88E9-9202EA914351}" type="presParOf" srcId="{4E166373-E56B-4BE9-A664-10C4E46C99F3}" destId="{E2F57715-A205-4983-B5C1-ED9A2DEFA2A8}" srcOrd="1" destOrd="0" presId="urn:microsoft.com/office/officeart/2008/layout/LinedList"/>
    <dgm:cxn modelId="{2E53B5DB-23AC-4DA1-89CC-3C10F6680513}" type="presParOf" srcId="{45B351DE-228E-45C9-A7B5-235C9282D717}" destId="{3086BF4C-185F-4951-A3D3-9B15B371B4A9}" srcOrd="2" destOrd="0" presId="urn:microsoft.com/office/officeart/2008/layout/LinedList"/>
    <dgm:cxn modelId="{3B7C7FB9-D51F-4864-8933-D29772C1449B}" type="presParOf" srcId="{45B351DE-228E-45C9-A7B5-235C9282D717}" destId="{482127C7-5E5F-4579-980B-E5E32ED1662F}" srcOrd="3" destOrd="0" presId="urn:microsoft.com/office/officeart/2008/layout/LinedList"/>
    <dgm:cxn modelId="{AA4DB354-F5A9-417D-BC85-C84413290E6B}" type="presParOf" srcId="{482127C7-5E5F-4579-980B-E5E32ED1662F}" destId="{A8C79833-D400-4764-81D6-3B7903B7A3E7}" srcOrd="0" destOrd="0" presId="urn:microsoft.com/office/officeart/2008/layout/LinedList"/>
    <dgm:cxn modelId="{BF37ED31-B914-47C1-830B-E3B9552C424F}" type="presParOf" srcId="{482127C7-5E5F-4579-980B-E5E32ED1662F}" destId="{78D58A5C-E857-41BC-AE48-73BA35E2C171}" srcOrd="1" destOrd="0" presId="urn:microsoft.com/office/officeart/2008/layout/LinedList"/>
    <dgm:cxn modelId="{27D4A21F-9CE9-4843-9662-C7E830FCBC24}" type="presParOf" srcId="{45B351DE-228E-45C9-A7B5-235C9282D717}" destId="{701F006C-8A35-4212-A2A2-CFFED1E66E7B}" srcOrd="4" destOrd="0" presId="urn:microsoft.com/office/officeart/2008/layout/LinedList"/>
    <dgm:cxn modelId="{814EE22F-D37D-4E74-B663-02592ECC1D85}" type="presParOf" srcId="{45B351DE-228E-45C9-A7B5-235C9282D717}" destId="{90498E4E-46CB-47CA-8C4D-73BE3BD2672E}" srcOrd="5" destOrd="0" presId="urn:microsoft.com/office/officeart/2008/layout/LinedList"/>
    <dgm:cxn modelId="{9AC0CB8F-179D-4F99-8087-74D28B746CF8}" type="presParOf" srcId="{90498E4E-46CB-47CA-8C4D-73BE3BD2672E}" destId="{3C1D06D6-8667-4258-B668-9D5BDCD54CAF}" srcOrd="0" destOrd="0" presId="urn:microsoft.com/office/officeart/2008/layout/LinedList"/>
    <dgm:cxn modelId="{452078E8-015E-449B-8215-2CB4ADA7D705}" type="presParOf" srcId="{90498E4E-46CB-47CA-8C4D-73BE3BD2672E}" destId="{B9FDAA65-A048-4F94-ADD8-0C3DFA4D335E}" srcOrd="1" destOrd="0" presId="urn:microsoft.com/office/officeart/2008/layout/LinedList"/>
    <dgm:cxn modelId="{D973D85D-9B4B-4227-B530-043B73568BC8}" type="presParOf" srcId="{45B351DE-228E-45C9-A7B5-235C9282D717}" destId="{BC630E44-7C2D-41FD-B9AE-35B86D3F151C}" srcOrd="6" destOrd="0" presId="urn:microsoft.com/office/officeart/2008/layout/LinedList"/>
    <dgm:cxn modelId="{E54D86E8-2356-4F31-B22B-7C9328B121C5}" type="presParOf" srcId="{45B351DE-228E-45C9-A7B5-235C9282D717}" destId="{09CECA5A-9CF3-4B59-987E-EF2505D6D67A}" srcOrd="7" destOrd="0" presId="urn:microsoft.com/office/officeart/2008/layout/LinedList"/>
    <dgm:cxn modelId="{7784D78A-90DE-4742-92EB-CC6161AE4008}" type="presParOf" srcId="{09CECA5A-9CF3-4B59-987E-EF2505D6D67A}" destId="{58B897B3-7B37-4B57-8568-C147E6665953}" srcOrd="0" destOrd="0" presId="urn:microsoft.com/office/officeart/2008/layout/LinedList"/>
    <dgm:cxn modelId="{61CC1B05-DCFC-4BC2-BB15-4CE1274BEE15}" type="presParOf" srcId="{09CECA5A-9CF3-4B59-987E-EF2505D6D67A}" destId="{7A77D44A-D08E-4850-92E0-93DFFA2B4D22}" srcOrd="1" destOrd="0" presId="urn:microsoft.com/office/officeart/2008/layout/LinedList"/>
    <dgm:cxn modelId="{55A7D390-6E14-4A99-927A-ACAA2D5DC143}" type="presParOf" srcId="{45B351DE-228E-45C9-A7B5-235C9282D717}" destId="{4037B98D-37FB-41BD-B995-481AEAC6135B}" srcOrd="8" destOrd="0" presId="urn:microsoft.com/office/officeart/2008/layout/LinedList"/>
    <dgm:cxn modelId="{A7FBA2C7-869B-4823-A7EF-4FBAA44AD77B}" type="presParOf" srcId="{45B351DE-228E-45C9-A7B5-235C9282D717}" destId="{2272453D-1D51-4981-9F26-26EF9C849594}" srcOrd="9" destOrd="0" presId="urn:microsoft.com/office/officeart/2008/layout/LinedList"/>
    <dgm:cxn modelId="{C0BEAAA6-EC3F-4F43-87BC-654C9DF052F7}" type="presParOf" srcId="{2272453D-1D51-4981-9F26-26EF9C849594}" destId="{A4666839-A029-4AAF-B576-177A9566C7B3}" srcOrd="0" destOrd="0" presId="urn:microsoft.com/office/officeart/2008/layout/LinedList"/>
    <dgm:cxn modelId="{A48747B5-D642-439D-A043-60921BB1FB7F}" type="presParOf" srcId="{2272453D-1D51-4981-9F26-26EF9C849594}" destId="{450E037B-FE7D-4978-B8E9-91D058467338}" srcOrd="1" destOrd="0" presId="urn:microsoft.com/office/officeart/2008/layout/LinedList"/>
    <dgm:cxn modelId="{73318FF9-8FA2-4BE6-8808-6AA7433AFA9C}" type="presParOf" srcId="{45B351DE-228E-45C9-A7B5-235C9282D717}" destId="{3391BFE7-7D9B-4F67-85A5-78FEE717E184}" srcOrd="10" destOrd="0" presId="urn:microsoft.com/office/officeart/2008/layout/LinedList"/>
    <dgm:cxn modelId="{436A0780-368B-4A04-B160-23C3FE1EA3D4}" type="presParOf" srcId="{45B351DE-228E-45C9-A7B5-235C9282D717}" destId="{D443BE93-7023-4B69-BFEB-915F1124B384}" srcOrd="11" destOrd="0" presId="urn:microsoft.com/office/officeart/2008/layout/LinedList"/>
    <dgm:cxn modelId="{488CEDCF-ECD1-4BD1-849A-A6186D4B1BB8}" type="presParOf" srcId="{D443BE93-7023-4B69-BFEB-915F1124B384}" destId="{22F4254F-7523-4C6D-A3E8-6573385120EB}" srcOrd="0" destOrd="0" presId="urn:microsoft.com/office/officeart/2008/layout/LinedList"/>
    <dgm:cxn modelId="{5DF8F34F-8F66-4990-B2CF-D1C5EC07D80F}" type="presParOf" srcId="{D443BE93-7023-4B69-BFEB-915F1124B384}" destId="{083A7449-9AF0-42BD-A07F-B9E0CF4B72E5}" srcOrd="1" destOrd="0" presId="urn:microsoft.com/office/officeart/2008/layout/LinedList"/>
    <dgm:cxn modelId="{9C8BB852-ECBF-41A0-921C-178A6A8A47A6}" type="presParOf" srcId="{45B351DE-228E-45C9-A7B5-235C9282D717}" destId="{65CDA8EA-08C3-4951-A6ED-6C22C22BD580}" srcOrd="12" destOrd="0" presId="urn:microsoft.com/office/officeart/2008/layout/LinedList"/>
    <dgm:cxn modelId="{D9D98524-4BBC-4409-8C0B-744F9502BD67}" type="presParOf" srcId="{45B351DE-228E-45C9-A7B5-235C9282D717}" destId="{A0C33F0F-2413-4383-A0A2-AFC33A42D33C}" srcOrd="13" destOrd="0" presId="urn:microsoft.com/office/officeart/2008/layout/LinedList"/>
    <dgm:cxn modelId="{6026FB0C-A1FF-4F5E-8D65-748F5A8AEAA5}" type="presParOf" srcId="{A0C33F0F-2413-4383-A0A2-AFC33A42D33C}" destId="{9A7AD919-BA05-406B-89DA-CD49F07FDFE4}" srcOrd="0" destOrd="0" presId="urn:microsoft.com/office/officeart/2008/layout/LinedList"/>
    <dgm:cxn modelId="{353FA8D1-CCD8-4C78-B2A9-54DA3007B9BA}" type="presParOf" srcId="{A0C33F0F-2413-4383-A0A2-AFC33A42D33C}" destId="{0B816594-7A11-43A0-A25D-9DE9C4657436}" srcOrd="1" destOrd="0" presId="urn:microsoft.com/office/officeart/2008/layout/LinedList"/>
    <dgm:cxn modelId="{D24C7D65-772D-4493-AB19-49ABB6B6F4C3}" type="presParOf" srcId="{45B351DE-228E-45C9-A7B5-235C9282D717}" destId="{7C9A1442-AA35-4959-B744-9B604A82E83A}" srcOrd="14" destOrd="0" presId="urn:microsoft.com/office/officeart/2008/layout/LinedList"/>
    <dgm:cxn modelId="{F412265C-2292-4987-884A-07A8F4730092}" type="presParOf" srcId="{45B351DE-228E-45C9-A7B5-235C9282D717}" destId="{B5CAF796-EE4D-4BAC-8178-85E16A1B37FE}" srcOrd="15" destOrd="0" presId="urn:microsoft.com/office/officeart/2008/layout/LinedList"/>
    <dgm:cxn modelId="{CBC619B3-6744-4DB0-A45F-DD908EA37126}" type="presParOf" srcId="{B5CAF796-EE4D-4BAC-8178-85E16A1B37FE}" destId="{494E669C-9A45-4314-930A-5F2A81F2CD3E}" srcOrd="0" destOrd="0" presId="urn:microsoft.com/office/officeart/2008/layout/LinedList"/>
    <dgm:cxn modelId="{3E47D096-3780-490C-B970-417FE5641EB9}" type="presParOf" srcId="{B5CAF796-EE4D-4BAC-8178-85E16A1B37FE}" destId="{A6887AFC-61E9-4390-A89D-072A7656D464}" srcOrd="1" destOrd="0" presId="urn:microsoft.com/office/officeart/2008/layout/LinedList"/>
    <dgm:cxn modelId="{66DB2A11-69F0-4A01-B3A4-32675ED4EDB2}" type="presParOf" srcId="{45B351DE-228E-45C9-A7B5-235C9282D717}" destId="{0D60DBA7-B976-45CA-B841-FD31CB960B68}" srcOrd="16" destOrd="0" presId="urn:microsoft.com/office/officeart/2008/layout/LinedList"/>
    <dgm:cxn modelId="{71B1B33D-B975-47A9-9999-B0140847535E}" type="presParOf" srcId="{45B351DE-228E-45C9-A7B5-235C9282D717}" destId="{103CA9A5-F012-4AF2-A8A3-68EA36C9426D}" srcOrd="17" destOrd="0" presId="urn:microsoft.com/office/officeart/2008/layout/LinedList"/>
    <dgm:cxn modelId="{AB3473A6-3324-49FB-87CA-2565DF801EA8}" type="presParOf" srcId="{103CA9A5-F012-4AF2-A8A3-68EA36C9426D}" destId="{12773E05-4E3A-491B-8F1F-60D23749BC14}" srcOrd="0" destOrd="0" presId="urn:microsoft.com/office/officeart/2008/layout/LinedList"/>
    <dgm:cxn modelId="{5D48CC5A-385E-4F6F-B945-29E59744BBE2}" type="presParOf" srcId="{103CA9A5-F012-4AF2-A8A3-68EA36C9426D}" destId="{DBA11782-0F47-4762-8215-C9CF4481DA2F}" srcOrd="1" destOrd="0" presId="urn:microsoft.com/office/officeart/2008/layout/LinedList"/>
    <dgm:cxn modelId="{A5D7A2DD-0E49-47A7-983E-67F24A72E50C}" type="presParOf" srcId="{45B351DE-228E-45C9-A7B5-235C9282D717}" destId="{3E9FB33D-A432-416D-BE1E-20DBFF9B351F}" srcOrd="18" destOrd="0" presId="urn:microsoft.com/office/officeart/2008/layout/LinedList"/>
    <dgm:cxn modelId="{2148EA2F-8EC3-4E7E-83C6-716BD33FDE24}" type="presParOf" srcId="{45B351DE-228E-45C9-A7B5-235C9282D717}" destId="{61CE02A7-39FD-414E-9D57-2DD7528B50B4}" srcOrd="19" destOrd="0" presId="urn:microsoft.com/office/officeart/2008/layout/LinedList"/>
    <dgm:cxn modelId="{1C687BC2-0E75-454D-925C-5E76EAD58740}" type="presParOf" srcId="{61CE02A7-39FD-414E-9D57-2DD7528B50B4}" destId="{D78A4A46-93B5-4CCA-B85D-E534294D8A86}" srcOrd="0" destOrd="0" presId="urn:microsoft.com/office/officeart/2008/layout/LinedList"/>
    <dgm:cxn modelId="{46594586-3E13-4EC5-826F-E6587BA3B30D}" type="presParOf" srcId="{61CE02A7-39FD-414E-9D57-2DD7528B50B4}" destId="{5512FDB9-1FA9-47E1-9634-60974F5A02A0}" srcOrd="1" destOrd="0" presId="urn:microsoft.com/office/officeart/2008/layout/LinedList"/>
    <dgm:cxn modelId="{65273E45-3272-442B-81E5-DFC6647E83B6}" type="presParOf" srcId="{45B351DE-228E-45C9-A7B5-235C9282D717}" destId="{E69A34AF-ABEA-4EB1-8132-251D5FA9C22E}" srcOrd="20" destOrd="0" presId="urn:microsoft.com/office/officeart/2008/layout/LinedList"/>
    <dgm:cxn modelId="{11F285F8-3161-4B9D-9EA8-96C3DCB39717}" type="presParOf" srcId="{45B351DE-228E-45C9-A7B5-235C9282D717}" destId="{3DDE3935-9091-4100-8FAB-509B67B7731B}" srcOrd="21" destOrd="0" presId="urn:microsoft.com/office/officeart/2008/layout/LinedList"/>
    <dgm:cxn modelId="{C81F28B4-2788-4CE7-B5FC-04DA9D90E37A}" type="presParOf" srcId="{3DDE3935-9091-4100-8FAB-509B67B7731B}" destId="{395CD65D-33A7-450F-9CF7-8ADA6193D9A2}" srcOrd="0" destOrd="0" presId="urn:microsoft.com/office/officeart/2008/layout/LinedList"/>
    <dgm:cxn modelId="{A817A9AF-B8E6-4041-87F7-231844FEC81A}" type="presParOf" srcId="{3DDE3935-9091-4100-8FAB-509B67B7731B}" destId="{8BDD77DC-142F-470B-8136-D2F7887BFD00}" srcOrd="1" destOrd="0" presId="urn:microsoft.com/office/officeart/2008/layout/LinedList"/>
    <dgm:cxn modelId="{5AEC8D8D-BB9A-451F-89E5-44BE95C7499E}" type="presParOf" srcId="{45B351DE-228E-45C9-A7B5-235C9282D717}" destId="{0782244C-0079-4269-863E-F394FE7E05C2}" srcOrd="22" destOrd="0" presId="urn:microsoft.com/office/officeart/2008/layout/LinedList"/>
    <dgm:cxn modelId="{2861C30E-727B-43B1-9FBE-44BE33772A3B}" type="presParOf" srcId="{45B351DE-228E-45C9-A7B5-235C9282D717}" destId="{2185CD01-61BD-41E0-BF46-08FE0454295B}" srcOrd="23" destOrd="0" presId="urn:microsoft.com/office/officeart/2008/layout/LinedList"/>
    <dgm:cxn modelId="{F23430B7-B22A-4208-A0EE-0A6D674EC28D}" type="presParOf" srcId="{2185CD01-61BD-41E0-BF46-08FE0454295B}" destId="{DC6CB116-0CBE-41B4-B1C7-F711609C6754}" srcOrd="0" destOrd="0" presId="urn:microsoft.com/office/officeart/2008/layout/LinedList"/>
    <dgm:cxn modelId="{89606FEF-95A0-4F09-8520-3662D6D2B922}" type="presParOf" srcId="{2185CD01-61BD-41E0-BF46-08FE0454295B}" destId="{1716EC3F-BBAE-4164-B0EE-699D654442A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1B6FBC8-B6CD-4C7A-86CF-3F6ED16F29FA}"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7B61E752-805C-4E27-A71D-89CB5F753E5C}">
      <dgm:prSet phldrT="[Text]"/>
      <dgm:spPr/>
      <dgm:t>
        <a:bodyPr/>
        <a:lstStyle/>
        <a:p>
          <a:r>
            <a:rPr lang="en-US"/>
            <a:t>Content Protection</a:t>
          </a:r>
          <a:endParaRPr lang="en-US" dirty="0"/>
        </a:p>
      </dgm:t>
    </dgm:pt>
    <dgm:pt modelId="{40F87335-3050-4B32-9854-4A17A7AE3A27}" type="parTrans" cxnId="{2D67B5B7-6BF0-4414-8AC3-665409910715}">
      <dgm:prSet/>
      <dgm:spPr/>
      <dgm:t>
        <a:bodyPr/>
        <a:lstStyle/>
        <a:p>
          <a:endParaRPr lang="en-US"/>
        </a:p>
      </dgm:t>
    </dgm:pt>
    <dgm:pt modelId="{47F4ABFA-7DC2-4F91-A260-7236628E2C2A}" type="sibTrans" cxnId="{2D67B5B7-6BF0-4414-8AC3-665409910715}">
      <dgm:prSet/>
      <dgm:spPr/>
      <dgm:t>
        <a:bodyPr/>
        <a:lstStyle/>
        <a:p>
          <a:endParaRPr lang="en-US"/>
        </a:p>
      </dgm:t>
    </dgm:pt>
    <dgm:pt modelId="{32A675DE-3E21-418D-B1B7-81BBEE1F4145}">
      <dgm:prSet/>
      <dgm:spPr/>
      <dgm:t>
        <a:bodyPr/>
        <a:lstStyle/>
        <a:p>
          <a:r>
            <a:rPr lang="en-US"/>
            <a:t>MPEG CMAF format protected by MPEG CENC</a:t>
          </a:r>
          <a:endParaRPr lang="en-US" dirty="0"/>
        </a:p>
      </dgm:t>
    </dgm:pt>
    <dgm:pt modelId="{D103D8A5-694C-446D-A390-C19587097DDB}" type="parTrans" cxnId="{008A07F1-0830-4468-B641-BF1825AE8DF8}">
      <dgm:prSet/>
      <dgm:spPr/>
      <dgm:t>
        <a:bodyPr/>
        <a:lstStyle/>
        <a:p>
          <a:endParaRPr lang="en-US"/>
        </a:p>
      </dgm:t>
    </dgm:pt>
    <dgm:pt modelId="{672B65CC-2814-4108-B06F-4A2526F2C667}" type="sibTrans" cxnId="{008A07F1-0830-4468-B641-BF1825AE8DF8}">
      <dgm:prSet/>
      <dgm:spPr/>
      <dgm:t>
        <a:bodyPr/>
        <a:lstStyle/>
        <a:p>
          <a:endParaRPr lang="en-US"/>
        </a:p>
      </dgm:t>
    </dgm:pt>
    <dgm:pt modelId="{E21052C3-E5B7-4E79-947C-5632DFFBC0D1}">
      <dgm:prSet/>
      <dgm:spPr/>
      <dgm:t>
        <a:bodyPr/>
        <a:lstStyle/>
        <a:p>
          <a:r>
            <a:rPr lang="en-US"/>
            <a:t>Support of key rotation</a:t>
          </a:r>
          <a:endParaRPr lang="en-US" dirty="0"/>
        </a:p>
      </dgm:t>
    </dgm:pt>
    <dgm:pt modelId="{DC453E49-E59E-416B-AD56-F00EAFF7DFA7}" type="parTrans" cxnId="{8C3D749B-46E5-4698-AF67-C608CFF2CABB}">
      <dgm:prSet/>
      <dgm:spPr/>
      <dgm:t>
        <a:bodyPr/>
        <a:lstStyle/>
        <a:p>
          <a:endParaRPr lang="en-US"/>
        </a:p>
      </dgm:t>
    </dgm:pt>
    <dgm:pt modelId="{54AC5051-B6DF-4251-876A-85F30983DC98}" type="sibTrans" cxnId="{8C3D749B-46E5-4698-AF67-C608CFF2CABB}">
      <dgm:prSet/>
      <dgm:spPr/>
      <dgm:t>
        <a:bodyPr/>
        <a:lstStyle/>
        <a:p>
          <a:endParaRPr lang="en-US"/>
        </a:p>
      </dgm:t>
    </dgm:pt>
    <dgm:pt modelId="{A0FDBABD-1BDE-49A7-B328-E8DB68F68635}">
      <dgm:prSet/>
      <dgm:spPr/>
      <dgm:t>
        <a:bodyPr/>
        <a:lstStyle/>
        <a:p>
          <a:r>
            <a:rPr lang="en-US"/>
            <a:t>Enhanced Clear Key Content Protection (ECCP)</a:t>
          </a:r>
          <a:endParaRPr lang="en-US" dirty="0"/>
        </a:p>
      </dgm:t>
    </dgm:pt>
    <dgm:pt modelId="{8F126ECD-9AB3-4F49-A4C0-648B66D50B21}" type="parTrans" cxnId="{9692C48A-5849-41A3-AF18-52CD546C5102}">
      <dgm:prSet/>
      <dgm:spPr/>
      <dgm:t>
        <a:bodyPr/>
        <a:lstStyle/>
        <a:p>
          <a:endParaRPr lang="en-US"/>
        </a:p>
      </dgm:t>
    </dgm:pt>
    <dgm:pt modelId="{92516D64-7088-4D76-A10F-1D4A03B4B53C}" type="sibTrans" cxnId="{9692C48A-5849-41A3-AF18-52CD546C5102}">
      <dgm:prSet/>
      <dgm:spPr/>
      <dgm:t>
        <a:bodyPr/>
        <a:lstStyle/>
        <a:p>
          <a:endParaRPr lang="en-US"/>
        </a:p>
      </dgm:t>
    </dgm:pt>
    <dgm:pt modelId="{89999827-1BFD-42B0-B0A6-CAFF43DF34FE}">
      <dgm:prSet/>
      <dgm:spPr/>
      <dgm:t>
        <a:bodyPr/>
        <a:lstStyle/>
        <a:p>
          <a:r>
            <a:rPr lang="en-US"/>
            <a:t>DASH-IF XML schema with elements related to content protection</a:t>
          </a:r>
          <a:endParaRPr lang="en-US" dirty="0"/>
        </a:p>
      </dgm:t>
    </dgm:pt>
    <dgm:pt modelId="{98CFCA21-A9B9-4F85-A18A-43987FFB538A}" type="parTrans" cxnId="{C6BD03BD-B1DD-4334-A960-5D015FD9D449}">
      <dgm:prSet/>
      <dgm:spPr/>
      <dgm:t>
        <a:bodyPr/>
        <a:lstStyle/>
        <a:p>
          <a:endParaRPr lang="en-US"/>
        </a:p>
      </dgm:t>
    </dgm:pt>
    <dgm:pt modelId="{26EE428F-8B0B-42D5-B66A-20902217846D}" type="sibTrans" cxnId="{C6BD03BD-B1DD-4334-A960-5D015FD9D449}">
      <dgm:prSet/>
      <dgm:spPr/>
      <dgm:t>
        <a:bodyPr/>
        <a:lstStyle/>
        <a:p>
          <a:endParaRPr lang="en-US"/>
        </a:p>
      </dgm:t>
    </dgm:pt>
    <dgm:pt modelId="{C1EFA8C4-198C-4ABE-AA6C-888571AE37E3}">
      <dgm:prSet/>
      <dgm:spPr/>
      <dgm:t>
        <a:bodyPr/>
        <a:lstStyle/>
        <a:p>
          <a:r>
            <a:rPr lang="en-US"/>
            <a:t>Audio/Video/Text</a:t>
          </a:r>
          <a:endParaRPr lang="en-US" dirty="0"/>
        </a:p>
      </dgm:t>
    </dgm:pt>
    <dgm:pt modelId="{99937593-2866-4C50-AFA5-6ABAF7C56DAB}" type="parTrans" cxnId="{645373F4-ED1B-4F71-8936-F13C5962FA6A}">
      <dgm:prSet/>
      <dgm:spPr/>
      <dgm:t>
        <a:bodyPr/>
        <a:lstStyle/>
        <a:p>
          <a:endParaRPr lang="en-US"/>
        </a:p>
      </dgm:t>
    </dgm:pt>
    <dgm:pt modelId="{36394FCE-02E3-4AC8-8576-144F6085E944}" type="sibTrans" cxnId="{645373F4-ED1B-4F71-8936-F13C5962FA6A}">
      <dgm:prSet/>
      <dgm:spPr/>
      <dgm:t>
        <a:bodyPr/>
        <a:lstStyle/>
        <a:p>
          <a:endParaRPr lang="en-US"/>
        </a:p>
      </dgm:t>
    </dgm:pt>
    <dgm:pt modelId="{6C8C3523-8B73-4F99-BE92-EE0F2176E247}">
      <dgm:prSet/>
      <dgm:spPr/>
      <dgm:t>
        <a:bodyPr/>
        <a:lstStyle/>
        <a:p>
          <a:r>
            <a:rPr lang="en-US"/>
            <a:t>Addition of CMAF Profiles</a:t>
          </a:r>
          <a:endParaRPr lang="en-US" dirty="0"/>
        </a:p>
      </dgm:t>
    </dgm:pt>
    <dgm:pt modelId="{7119A7F6-3584-4057-87A7-827878729831}" type="parTrans" cxnId="{0E61BF30-67D1-4B4C-A03E-6543AAFB4B86}">
      <dgm:prSet/>
      <dgm:spPr/>
      <dgm:t>
        <a:bodyPr/>
        <a:lstStyle/>
        <a:p>
          <a:endParaRPr lang="en-US"/>
        </a:p>
      </dgm:t>
    </dgm:pt>
    <dgm:pt modelId="{9FC47F35-4D3F-4D4C-9F63-A8893C1BC83E}" type="sibTrans" cxnId="{0E61BF30-67D1-4B4C-A03E-6543AAFB4B86}">
      <dgm:prSet/>
      <dgm:spPr/>
      <dgm:t>
        <a:bodyPr/>
        <a:lstStyle/>
        <a:p>
          <a:endParaRPr lang="en-US"/>
        </a:p>
      </dgm:t>
    </dgm:pt>
    <dgm:pt modelId="{CBC0B8B2-09F0-48C2-815B-ED22833EE1F0}">
      <dgm:prSet/>
      <dgm:spPr/>
      <dgm:t>
        <a:bodyPr/>
        <a:lstStyle/>
        <a:p>
          <a:r>
            <a:rPr lang="en-US"/>
            <a:t>Codecs Registration for DASH: </a:t>
          </a:r>
          <a:r>
            <a:rPr lang="en-US">
              <a:hlinkClick xmlns:r="http://schemas.openxmlformats.org/officeDocument/2006/relationships" r:id="rId1"/>
            </a:rPr>
            <a:t>https://dashif.org/codecs/introduction/</a:t>
          </a:r>
          <a:endParaRPr lang="en-US" dirty="0"/>
        </a:p>
      </dgm:t>
    </dgm:pt>
    <dgm:pt modelId="{6B83984F-8176-4165-9D33-E11A4B1AFB24}" type="parTrans" cxnId="{65E346AC-063A-4489-850E-2435E5B3A0A9}">
      <dgm:prSet/>
      <dgm:spPr/>
      <dgm:t>
        <a:bodyPr/>
        <a:lstStyle/>
        <a:p>
          <a:endParaRPr lang="en-US"/>
        </a:p>
      </dgm:t>
    </dgm:pt>
    <dgm:pt modelId="{9DEC9C45-AEC7-4196-AC8F-81AE5E5CC2AF}" type="sibTrans" cxnId="{65E346AC-063A-4489-850E-2435E5B3A0A9}">
      <dgm:prSet/>
      <dgm:spPr/>
      <dgm:t>
        <a:bodyPr/>
        <a:lstStyle/>
        <a:p>
          <a:endParaRPr lang="en-US"/>
        </a:p>
      </dgm:t>
    </dgm:pt>
    <dgm:pt modelId="{B0EDA38C-6195-4234-B02C-611F05ED622D}">
      <dgm:prSet/>
      <dgm:spPr/>
      <dgm:t>
        <a:bodyPr/>
        <a:lstStyle/>
        <a:p>
          <a:r>
            <a:rPr lang="en-US" dirty="0"/>
            <a:t>Updates to Ingest specifications</a:t>
          </a:r>
        </a:p>
      </dgm:t>
    </dgm:pt>
    <dgm:pt modelId="{3238EFF0-CBC9-4FBE-962B-5490E19666DD}" type="parTrans" cxnId="{42F80CD3-7CE6-48ED-B95E-741D6E445396}">
      <dgm:prSet/>
      <dgm:spPr/>
      <dgm:t>
        <a:bodyPr/>
        <a:lstStyle/>
        <a:p>
          <a:endParaRPr lang="en-US"/>
        </a:p>
      </dgm:t>
    </dgm:pt>
    <dgm:pt modelId="{26AB21FD-7A08-410D-BD69-818155E0575B}" type="sibTrans" cxnId="{42F80CD3-7CE6-48ED-B95E-741D6E445396}">
      <dgm:prSet/>
      <dgm:spPr/>
      <dgm:t>
        <a:bodyPr/>
        <a:lstStyle/>
        <a:p>
          <a:endParaRPr lang="en-US"/>
        </a:p>
      </dgm:t>
    </dgm:pt>
    <dgm:pt modelId="{7B378ADD-050D-434B-B23C-64DF3BD61D02}">
      <dgm:prSet/>
      <dgm:spPr/>
      <dgm:t>
        <a:bodyPr/>
        <a:lstStyle/>
        <a:p>
          <a:r>
            <a:rPr lang="en-US"/>
            <a:t>Encoder synch based on epoch lock</a:t>
          </a:r>
          <a:endParaRPr lang="en-US" dirty="0"/>
        </a:p>
      </dgm:t>
    </dgm:pt>
    <dgm:pt modelId="{B815622B-0A39-41B2-A5DE-151714D2CD85}" type="parTrans" cxnId="{905F98F7-D946-4E6E-8B75-EBD2A3B2B811}">
      <dgm:prSet/>
      <dgm:spPr/>
      <dgm:t>
        <a:bodyPr/>
        <a:lstStyle/>
        <a:p>
          <a:endParaRPr lang="en-US"/>
        </a:p>
      </dgm:t>
    </dgm:pt>
    <dgm:pt modelId="{9D38E2E6-730D-4BA5-898A-F4D684FBF860}" type="sibTrans" cxnId="{905F98F7-D946-4E6E-8B75-EBD2A3B2B811}">
      <dgm:prSet/>
      <dgm:spPr/>
      <dgm:t>
        <a:bodyPr/>
        <a:lstStyle/>
        <a:p>
          <a:endParaRPr lang="en-US"/>
        </a:p>
      </dgm:t>
    </dgm:pt>
    <dgm:pt modelId="{D4FCFF8B-1EDA-4501-9F06-FA4E088E6875}">
      <dgm:prSet/>
      <dgm:spPr/>
      <dgm:t>
        <a:bodyPr/>
        <a:lstStyle/>
        <a:p>
          <a:r>
            <a:rPr lang="en-US"/>
            <a:t>Manifest description/restriction for CMAF ingest </a:t>
          </a:r>
          <a:endParaRPr lang="en-US" dirty="0"/>
        </a:p>
      </dgm:t>
    </dgm:pt>
    <dgm:pt modelId="{8911CA25-0385-4D7C-88C4-2A73F55C5044}" type="parTrans" cxnId="{BA6035E7-AA89-42D3-829D-FDEAD9CF41B9}">
      <dgm:prSet/>
      <dgm:spPr/>
      <dgm:t>
        <a:bodyPr/>
        <a:lstStyle/>
        <a:p>
          <a:endParaRPr lang="en-US"/>
        </a:p>
      </dgm:t>
    </dgm:pt>
    <dgm:pt modelId="{CD8A0714-BEFE-4504-AF5B-C3CEC32FCE00}" type="sibTrans" cxnId="{BA6035E7-AA89-42D3-829D-FDEAD9CF41B9}">
      <dgm:prSet/>
      <dgm:spPr/>
      <dgm:t>
        <a:bodyPr/>
        <a:lstStyle/>
        <a:p>
          <a:endParaRPr lang="en-US"/>
        </a:p>
      </dgm:t>
    </dgm:pt>
    <dgm:pt modelId="{A940C0A3-B1F2-4DED-91BD-9EE121C59E17}">
      <dgm:prSet/>
      <dgm:spPr/>
      <dgm:t>
        <a:bodyPr/>
        <a:lstStyle/>
        <a:p>
          <a:r>
            <a:rPr lang="en-US"/>
            <a:t>Encoder input loss and last segment signaling</a:t>
          </a:r>
          <a:endParaRPr lang="en-US" dirty="0"/>
        </a:p>
      </dgm:t>
    </dgm:pt>
    <dgm:pt modelId="{571D4F11-EEB1-4F57-89AA-F6A2194D0967}" type="parTrans" cxnId="{E899636F-F922-45B2-BE14-B9345A1A26B1}">
      <dgm:prSet/>
      <dgm:spPr/>
      <dgm:t>
        <a:bodyPr/>
        <a:lstStyle/>
        <a:p>
          <a:endParaRPr lang="en-US"/>
        </a:p>
      </dgm:t>
    </dgm:pt>
    <dgm:pt modelId="{44114893-10DA-4BC1-93B8-4AFAC355FE7E}" type="sibTrans" cxnId="{E899636F-F922-45B2-BE14-B9345A1A26B1}">
      <dgm:prSet/>
      <dgm:spPr/>
      <dgm:t>
        <a:bodyPr/>
        <a:lstStyle/>
        <a:p>
          <a:endParaRPr lang="en-US"/>
        </a:p>
      </dgm:t>
    </dgm:pt>
    <dgm:pt modelId="{E8373DED-AADA-4981-80F3-D1F50F9129F2}">
      <dgm:prSet/>
      <dgm:spPr/>
      <dgm:t>
        <a:bodyPr/>
        <a:lstStyle/>
        <a:p>
          <a:r>
            <a:rPr lang="en-US"/>
            <a:t>MPEG-B part 18 support and other improvements signaling emsg and timed metadata</a:t>
          </a:r>
          <a:endParaRPr lang="en-US" dirty="0"/>
        </a:p>
      </dgm:t>
    </dgm:pt>
    <dgm:pt modelId="{3D888C91-0595-4226-9B29-8A4D58BD6706}" type="parTrans" cxnId="{777CA613-64E3-4619-8E98-D000BD448346}">
      <dgm:prSet/>
      <dgm:spPr/>
      <dgm:t>
        <a:bodyPr/>
        <a:lstStyle/>
        <a:p>
          <a:endParaRPr lang="en-US"/>
        </a:p>
      </dgm:t>
    </dgm:pt>
    <dgm:pt modelId="{A1F8D6EA-B658-4786-9387-87F2362190E5}" type="sibTrans" cxnId="{777CA613-64E3-4619-8E98-D000BD448346}">
      <dgm:prSet/>
      <dgm:spPr/>
      <dgm:t>
        <a:bodyPr/>
        <a:lstStyle/>
        <a:p>
          <a:endParaRPr lang="en-US"/>
        </a:p>
      </dgm:t>
    </dgm:pt>
    <dgm:pt modelId="{C29F4DFC-F13E-4611-AA2E-BB0C11DF814F}">
      <dgm:prSet/>
      <dgm:spPr/>
      <dgm:t>
        <a:bodyPr/>
        <a:lstStyle/>
        <a:p>
          <a:r>
            <a:rPr lang="en-US"/>
            <a:t>Example reference implementation (e.g., FFmpeg)</a:t>
          </a:r>
          <a:endParaRPr lang="en-US" dirty="0"/>
        </a:p>
      </dgm:t>
    </dgm:pt>
    <dgm:pt modelId="{D8B43DE8-254B-4CB0-BCCC-DD7209E998E2}" type="parTrans" cxnId="{7AF8E773-D86D-44A7-A0FD-6D12AF09C446}">
      <dgm:prSet/>
      <dgm:spPr/>
      <dgm:t>
        <a:bodyPr/>
        <a:lstStyle/>
        <a:p>
          <a:endParaRPr lang="en-US"/>
        </a:p>
      </dgm:t>
    </dgm:pt>
    <dgm:pt modelId="{3320B381-EA64-4DA2-B742-6591C91B9596}" type="sibTrans" cxnId="{7AF8E773-D86D-44A7-A0FD-6D12AF09C446}">
      <dgm:prSet/>
      <dgm:spPr/>
      <dgm:t>
        <a:bodyPr/>
        <a:lstStyle/>
        <a:p>
          <a:endParaRPr lang="en-US"/>
        </a:p>
      </dgm:t>
    </dgm:pt>
    <dgm:pt modelId="{75775464-E55E-4C74-BB4F-9BC8BB75D2E1}">
      <dgm:prSet/>
      <dgm:spPr/>
      <dgm:t>
        <a:bodyPr/>
        <a:lstStyle/>
        <a:p>
          <a:r>
            <a:rPr lang="en-US"/>
            <a:t>Segment per post, several other media restrictions usage of common encryption </a:t>
          </a:r>
          <a:endParaRPr lang="en-US" dirty="0"/>
        </a:p>
      </dgm:t>
    </dgm:pt>
    <dgm:pt modelId="{3930630A-0EC9-4A02-96FE-1CD918F3CE99}" type="parTrans" cxnId="{ACDB6627-8C95-4564-9CBA-98C0A8497428}">
      <dgm:prSet/>
      <dgm:spPr/>
      <dgm:t>
        <a:bodyPr/>
        <a:lstStyle/>
        <a:p>
          <a:endParaRPr lang="en-US"/>
        </a:p>
      </dgm:t>
    </dgm:pt>
    <dgm:pt modelId="{857D3762-D98B-41AC-BBE8-B5DC9ACC8CCC}" type="sibTrans" cxnId="{ACDB6627-8C95-4564-9CBA-98C0A8497428}">
      <dgm:prSet/>
      <dgm:spPr/>
      <dgm:t>
        <a:bodyPr/>
        <a:lstStyle/>
        <a:p>
          <a:endParaRPr lang="en-US"/>
        </a:p>
      </dgm:t>
    </dgm:pt>
    <dgm:pt modelId="{A97ACBDC-CD45-492F-BC90-AF999404E013}">
      <dgm:prSet/>
      <dgm:spPr/>
      <dgm:t>
        <a:bodyPr/>
        <a:lstStyle/>
        <a:p>
          <a:r>
            <a:rPr lang="en-US"/>
            <a:t>Deprecate some smooth legacy (mfra, Streams(), etc.)</a:t>
          </a:r>
          <a:endParaRPr lang="en-US" dirty="0"/>
        </a:p>
      </dgm:t>
    </dgm:pt>
    <dgm:pt modelId="{328041AF-4A24-400B-9A9D-565A076E7142}" type="parTrans" cxnId="{B8EDDEA6-B461-415D-8923-F40B7CC5F2BD}">
      <dgm:prSet/>
      <dgm:spPr/>
      <dgm:t>
        <a:bodyPr/>
        <a:lstStyle/>
        <a:p>
          <a:endParaRPr lang="en-US"/>
        </a:p>
      </dgm:t>
    </dgm:pt>
    <dgm:pt modelId="{4D647357-20CE-4A9A-9815-133EC62EF4DE}" type="sibTrans" cxnId="{B8EDDEA6-B461-415D-8923-F40B7CC5F2BD}">
      <dgm:prSet/>
      <dgm:spPr/>
      <dgm:t>
        <a:bodyPr/>
        <a:lstStyle/>
        <a:p>
          <a:endParaRPr lang="en-US"/>
        </a:p>
      </dgm:t>
    </dgm:pt>
    <dgm:pt modelId="{93FEA57B-1C13-458F-B7C1-6A0A18597B0E}" type="pres">
      <dgm:prSet presAssocID="{A1B6FBC8-B6CD-4C7A-86CF-3F6ED16F29FA}" presName="linear" presStyleCnt="0">
        <dgm:presLayoutVars>
          <dgm:dir/>
          <dgm:animLvl val="lvl"/>
          <dgm:resizeHandles val="exact"/>
        </dgm:presLayoutVars>
      </dgm:prSet>
      <dgm:spPr/>
    </dgm:pt>
    <dgm:pt modelId="{9A0A3B5A-F0B8-4E31-8572-A4CC3661F33E}" type="pres">
      <dgm:prSet presAssocID="{7B61E752-805C-4E27-A71D-89CB5F753E5C}" presName="parentLin" presStyleCnt="0"/>
      <dgm:spPr/>
    </dgm:pt>
    <dgm:pt modelId="{8FF267FB-741B-43E4-ACF8-A0B558D5A3A8}" type="pres">
      <dgm:prSet presAssocID="{7B61E752-805C-4E27-A71D-89CB5F753E5C}" presName="parentLeftMargin" presStyleLbl="node1" presStyleIdx="0" presStyleCnt="3"/>
      <dgm:spPr/>
    </dgm:pt>
    <dgm:pt modelId="{0E0E1DE9-1DF7-4420-94C0-82C8FBF02CD0}" type="pres">
      <dgm:prSet presAssocID="{7B61E752-805C-4E27-A71D-89CB5F753E5C}" presName="parentText" presStyleLbl="node1" presStyleIdx="0" presStyleCnt="3">
        <dgm:presLayoutVars>
          <dgm:chMax val="0"/>
          <dgm:bulletEnabled val="1"/>
        </dgm:presLayoutVars>
      </dgm:prSet>
      <dgm:spPr/>
    </dgm:pt>
    <dgm:pt modelId="{B5CF3DAF-C174-4C7D-92F0-918908B22A21}" type="pres">
      <dgm:prSet presAssocID="{7B61E752-805C-4E27-A71D-89CB5F753E5C}" presName="negativeSpace" presStyleCnt="0"/>
      <dgm:spPr/>
    </dgm:pt>
    <dgm:pt modelId="{B95B53A6-36A4-4B12-909E-ECEEF21D63F7}" type="pres">
      <dgm:prSet presAssocID="{7B61E752-805C-4E27-A71D-89CB5F753E5C}" presName="childText" presStyleLbl="conFgAcc1" presStyleIdx="0" presStyleCnt="3">
        <dgm:presLayoutVars>
          <dgm:bulletEnabled val="1"/>
        </dgm:presLayoutVars>
      </dgm:prSet>
      <dgm:spPr/>
    </dgm:pt>
    <dgm:pt modelId="{B655E734-90F7-4CCD-BF87-F77299566DA4}" type="pres">
      <dgm:prSet presAssocID="{47F4ABFA-7DC2-4F91-A260-7236628E2C2A}" presName="spaceBetweenRectangles" presStyleCnt="0"/>
      <dgm:spPr/>
    </dgm:pt>
    <dgm:pt modelId="{88233F45-6761-489E-9C27-8136100C358E}" type="pres">
      <dgm:prSet presAssocID="{C1EFA8C4-198C-4ABE-AA6C-888571AE37E3}" presName="parentLin" presStyleCnt="0"/>
      <dgm:spPr/>
    </dgm:pt>
    <dgm:pt modelId="{8103ED2E-DCF6-48A3-9402-D23BFA973092}" type="pres">
      <dgm:prSet presAssocID="{C1EFA8C4-198C-4ABE-AA6C-888571AE37E3}" presName="parentLeftMargin" presStyleLbl="node1" presStyleIdx="0" presStyleCnt="3"/>
      <dgm:spPr/>
    </dgm:pt>
    <dgm:pt modelId="{6C94C3EF-CA74-4569-974D-932541A9B96B}" type="pres">
      <dgm:prSet presAssocID="{C1EFA8C4-198C-4ABE-AA6C-888571AE37E3}" presName="parentText" presStyleLbl="node1" presStyleIdx="1" presStyleCnt="3">
        <dgm:presLayoutVars>
          <dgm:chMax val="0"/>
          <dgm:bulletEnabled val="1"/>
        </dgm:presLayoutVars>
      </dgm:prSet>
      <dgm:spPr/>
    </dgm:pt>
    <dgm:pt modelId="{77E990D6-6B7E-4E64-A591-EFA993DA564C}" type="pres">
      <dgm:prSet presAssocID="{C1EFA8C4-198C-4ABE-AA6C-888571AE37E3}" presName="negativeSpace" presStyleCnt="0"/>
      <dgm:spPr/>
    </dgm:pt>
    <dgm:pt modelId="{D93B132A-EA34-48EC-9CCF-29F408A9736B}" type="pres">
      <dgm:prSet presAssocID="{C1EFA8C4-198C-4ABE-AA6C-888571AE37E3}" presName="childText" presStyleLbl="conFgAcc1" presStyleIdx="1" presStyleCnt="3">
        <dgm:presLayoutVars>
          <dgm:bulletEnabled val="1"/>
        </dgm:presLayoutVars>
      </dgm:prSet>
      <dgm:spPr/>
    </dgm:pt>
    <dgm:pt modelId="{E232BE27-FA70-40BC-86E3-2940ECEF04EF}" type="pres">
      <dgm:prSet presAssocID="{36394FCE-02E3-4AC8-8576-144F6085E944}" presName="spaceBetweenRectangles" presStyleCnt="0"/>
      <dgm:spPr/>
    </dgm:pt>
    <dgm:pt modelId="{F12AA8B8-47AB-4CF1-9051-60C850E9C4A9}" type="pres">
      <dgm:prSet presAssocID="{B0EDA38C-6195-4234-B02C-611F05ED622D}" presName="parentLin" presStyleCnt="0"/>
      <dgm:spPr/>
    </dgm:pt>
    <dgm:pt modelId="{89798C4F-5C88-47C2-89C8-93E79B49EA55}" type="pres">
      <dgm:prSet presAssocID="{B0EDA38C-6195-4234-B02C-611F05ED622D}" presName="parentLeftMargin" presStyleLbl="node1" presStyleIdx="1" presStyleCnt="3"/>
      <dgm:spPr/>
    </dgm:pt>
    <dgm:pt modelId="{D7891B9F-0352-4F8B-A784-562561473556}" type="pres">
      <dgm:prSet presAssocID="{B0EDA38C-6195-4234-B02C-611F05ED622D}" presName="parentText" presStyleLbl="node1" presStyleIdx="2" presStyleCnt="3">
        <dgm:presLayoutVars>
          <dgm:chMax val="0"/>
          <dgm:bulletEnabled val="1"/>
        </dgm:presLayoutVars>
      </dgm:prSet>
      <dgm:spPr/>
    </dgm:pt>
    <dgm:pt modelId="{17579AB5-E8DC-4537-8A9D-ED13F52CCB56}" type="pres">
      <dgm:prSet presAssocID="{B0EDA38C-6195-4234-B02C-611F05ED622D}" presName="negativeSpace" presStyleCnt="0"/>
      <dgm:spPr/>
    </dgm:pt>
    <dgm:pt modelId="{11A3B67F-5872-490B-BF66-783C8E7B3E1C}" type="pres">
      <dgm:prSet presAssocID="{B0EDA38C-6195-4234-B02C-611F05ED622D}" presName="childText" presStyleLbl="conFgAcc1" presStyleIdx="2" presStyleCnt="3">
        <dgm:presLayoutVars>
          <dgm:bulletEnabled val="1"/>
        </dgm:presLayoutVars>
      </dgm:prSet>
      <dgm:spPr/>
    </dgm:pt>
  </dgm:ptLst>
  <dgm:cxnLst>
    <dgm:cxn modelId="{AA500401-2BF8-4DE4-AD4F-702870B45DA6}" type="presOf" srcId="{B0EDA38C-6195-4234-B02C-611F05ED622D}" destId="{89798C4F-5C88-47C2-89C8-93E79B49EA55}" srcOrd="0" destOrd="0" presId="urn:microsoft.com/office/officeart/2005/8/layout/list1"/>
    <dgm:cxn modelId="{777CA613-64E3-4619-8E98-D000BD448346}" srcId="{B0EDA38C-6195-4234-B02C-611F05ED622D}" destId="{E8373DED-AADA-4981-80F3-D1F50F9129F2}" srcOrd="3" destOrd="0" parTransId="{3D888C91-0595-4226-9B29-8A4D58BD6706}" sibTransId="{A1F8D6EA-B658-4786-9387-87F2362190E5}"/>
    <dgm:cxn modelId="{3DE34F26-D0E1-4E3A-A36D-4317864D1597}" type="presOf" srcId="{6C8C3523-8B73-4F99-BE92-EE0F2176E247}" destId="{D93B132A-EA34-48EC-9CCF-29F408A9736B}" srcOrd="0" destOrd="0" presId="urn:microsoft.com/office/officeart/2005/8/layout/list1"/>
    <dgm:cxn modelId="{ACDB6627-8C95-4564-9CBA-98C0A8497428}" srcId="{B0EDA38C-6195-4234-B02C-611F05ED622D}" destId="{75775464-E55E-4C74-BB4F-9BC8BB75D2E1}" srcOrd="5" destOrd="0" parTransId="{3930630A-0EC9-4A02-96FE-1CD918F3CE99}" sibTransId="{857D3762-D98B-41AC-BBE8-B5DC9ACC8CCC}"/>
    <dgm:cxn modelId="{89E2E82D-21A4-44D2-93B3-CD7731562965}" type="presOf" srcId="{75775464-E55E-4C74-BB4F-9BC8BB75D2E1}" destId="{11A3B67F-5872-490B-BF66-783C8E7B3E1C}" srcOrd="0" destOrd="5" presId="urn:microsoft.com/office/officeart/2005/8/layout/list1"/>
    <dgm:cxn modelId="{0E61BF30-67D1-4B4C-A03E-6543AAFB4B86}" srcId="{C1EFA8C4-198C-4ABE-AA6C-888571AE37E3}" destId="{6C8C3523-8B73-4F99-BE92-EE0F2176E247}" srcOrd="0" destOrd="0" parTransId="{7119A7F6-3584-4057-87A7-827878729831}" sibTransId="{9FC47F35-4D3F-4D4C-9F63-A8893C1BC83E}"/>
    <dgm:cxn modelId="{F6F9733D-C269-4F20-8947-CF5C04988765}" type="presOf" srcId="{89999827-1BFD-42B0-B0A6-CAFF43DF34FE}" destId="{B95B53A6-36A4-4B12-909E-ECEEF21D63F7}" srcOrd="0" destOrd="3" presId="urn:microsoft.com/office/officeart/2005/8/layout/list1"/>
    <dgm:cxn modelId="{3D3A3E3F-892B-4404-8C9C-58E5974B1350}" type="presOf" srcId="{32A675DE-3E21-418D-B1B7-81BBEE1F4145}" destId="{B95B53A6-36A4-4B12-909E-ECEEF21D63F7}" srcOrd="0" destOrd="0" presId="urn:microsoft.com/office/officeart/2005/8/layout/list1"/>
    <dgm:cxn modelId="{66AD3E5B-D374-4B98-87D1-1D2B895BB833}" type="presOf" srcId="{A97ACBDC-CD45-492F-BC90-AF999404E013}" destId="{11A3B67F-5872-490B-BF66-783C8E7B3E1C}" srcOrd="0" destOrd="6" presId="urn:microsoft.com/office/officeart/2005/8/layout/list1"/>
    <dgm:cxn modelId="{B84DEB5B-D933-4D3D-8FB9-FFE9A7870771}" type="presOf" srcId="{7B378ADD-050D-434B-B23C-64DF3BD61D02}" destId="{11A3B67F-5872-490B-BF66-783C8E7B3E1C}" srcOrd="0" destOrd="0" presId="urn:microsoft.com/office/officeart/2005/8/layout/list1"/>
    <dgm:cxn modelId="{7103F264-E63D-40FB-8F1B-1FB32679DC2E}" type="presOf" srcId="{A1B6FBC8-B6CD-4C7A-86CF-3F6ED16F29FA}" destId="{93FEA57B-1C13-458F-B7C1-6A0A18597B0E}" srcOrd="0" destOrd="0" presId="urn:microsoft.com/office/officeart/2005/8/layout/list1"/>
    <dgm:cxn modelId="{7728B14E-58DC-43ED-85F0-97D3476D6015}" type="presOf" srcId="{D4FCFF8B-1EDA-4501-9F06-FA4E088E6875}" destId="{11A3B67F-5872-490B-BF66-783C8E7B3E1C}" srcOrd="0" destOrd="1" presId="urn:microsoft.com/office/officeart/2005/8/layout/list1"/>
    <dgm:cxn modelId="{E899636F-F922-45B2-BE14-B9345A1A26B1}" srcId="{B0EDA38C-6195-4234-B02C-611F05ED622D}" destId="{A940C0A3-B1F2-4DED-91BD-9EE121C59E17}" srcOrd="2" destOrd="0" parTransId="{571D4F11-EEB1-4F57-89AA-F6A2194D0967}" sibTransId="{44114893-10DA-4BC1-93B8-4AFAC355FE7E}"/>
    <dgm:cxn modelId="{7AF8E773-D86D-44A7-A0FD-6D12AF09C446}" srcId="{B0EDA38C-6195-4234-B02C-611F05ED622D}" destId="{C29F4DFC-F13E-4611-AA2E-BB0C11DF814F}" srcOrd="4" destOrd="0" parTransId="{D8B43DE8-254B-4CB0-BCCC-DD7209E998E2}" sibTransId="{3320B381-EA64-4DA2-B742-6591C91B9596}"/>
    <dgm:cxn modelId="{9692C48A-5849-41A3-AF18-52CD546C5102}" srcId="{7B61E752-805C-4E27-A71D-89CB5F753E5C}" destId="{A0FDBABD-1BDE-49A7-B328-E8DB68F68635}" srcOrd="2" destOrd="0" parTransId="{8F126ECD-9AB3-4F49-A4C0-648B66D50B21}" sibTransId="{92516D64-7088-4D76-A10F-1D4A03B4B53C}"/>
    <dgm:cxn modelId="{7543028D-35DA-405E-9EF9-10B4F4B2A394}" type="presOf" srcId="{E8373DED-AADA-4981-80F3-D1F50F9129F2}" destId="{11A3B67F-5872-490B-BF66-783C8E7B3E1C}" srcOrd="0" destOrd="3" presId="urn:microsoft.com/office/officeart/2005/8/layout/list1"/>
    <dgm:cxn modelId="{8C3D749B-46E5-4698-AF67-C608CFF2CABB}" srcId="{7B61E752-805C-4E27-A71D-89CB5F753E5C}" destId="{E21052C3-E5B7-4E79-947C-5632DFFBC0D1}" srcOrd="1" destOrd="0" parTransId="{DC453E49-E59E-416B-AD56-F00EAFF7DFA7}" sibTransId="{54AC5051-B6DF-4251-876A-85F30983DC98}"/>
    <dgm:cxn modelId="{9619399F-AE3A-41E1-9B16-30CD3393162B}" type="presOf" srcId="{CBC0B8B2-09F0-48C2-815B-ED22833EE1F0}" destId="{D93B132A-EA34-48EC-9CCF-29F408A9736B}" srcOrd="0" destOrd="1" presId="urn:microsoft.com/office/officeart/2005/8/layout/list1"/>
    <dgm:cxn modelId="{B8EDDEA6-B461-415D-8923-F40B7CC5F2BD}" srcId="{B0EDA38C-6195-4234-B02C-611F05ED622D}" destId="{A97ACBDC-CD45-492F-BC90-AF999404E013}" srcOrd="6" destOrd="0" parTransId="{328041AF-4A24-400B-9A9D-565A076E7142}" sibTransId="{4D647357-20CE-4A9A-9815-133EC62EF4DE}"/>
    <dgm:cxn modelId="{65E346AC-063A-4489-850E-2435E5B3A0A9}" srcId="{C1EFA8C4-198C-4ABE-AA6C-888571AE37E3}" destId="{CBC0B8B2-09F0-48C2-815B-ED22833EE1F0}" srcOrd="1" destOrd="0" parTransId="{6B83984F-8176-4165-9D33-E11A4B1AFB24}" sibTransId="{9DEC9C45-AEC7-4196-AC8F-81AE5E5CC2AF}"/>
    <dgm:cxn modelId="{7C96A4B0-6983-45DC-8847-994078ED0F5F}" type="presOf" srcId="{C1EFA8C4-198C-4ABE-AA6C-888571AE37E3}" destId="{6C94C3EF-CA74-4569-974D-932541A9B96B}" srcOrd="1" destOrd="0" presId="urn:microsoft.com/office/officeart/2005/8/layout/list1"/>
    <dgm:cxn modelId="{2D67B5B7-6BF0-4414-8AC3-665409910715}" srcId="{A1B6FBC8-B6CD-4C7A-86CF-3F6ED16F29FA}" destId="{7B61E752-805C-4E27-A71D-89CB5F753E5C}" srcOrd="0" destOrd="0" parTransId="{40F87335-3050-4B32-9854-4A17A7AE3A27}" sibTransId="{47F4ABFA-7DC2-4F91-A260-7236628E2C2A}"/>
    <dgm:cxn modelId="{C6BD03BD-B1DD-4334-A960-5D015FD9D449}" srcId="{7B61E752-805C-4E27-A71D-89CB5F753E5C}" destId="{89999827-1BFD-42B0-B0A6-CAFF43DF34FE}" srcOrd="3" destOrd="0" parTransId="{98CFCA21-A9B9-4F85-A18A-43987FFB538A}" sibTransId="{26EE428F-8B0B-42D5-B66A-20902217846D}"/>
    <dgm:cxn modelId="{81A0AEBF-FC4F-42D8-BED6-5454988EFFE4}" type="presOf" srcId="{B0EDA38C-6195-4234-B02C-611F05ED622D}" destId="{D7891B9F-0352-4F8B-A784-562561473556}" srcOrd="1" destOrd="0" presId="urn:microsoft.com/office/officeart/2005/8/layout/list1"/>
    <dgm:cxn modelId="{095B9DC3-B7BB-4C4B-8E86-9350BEC869F1}" type="presOf" srcId="{A940C0A3-B1F2-4DED-91BD-9EE121C59E17}" destId="{11A3B67F-5872-490B-BF66-783C8E7B3E1C}" srcOrd="0" destOrd="2" presId="urn:microsoft.com/office/officeart/2005/8/layout/list1"/>
    <dgm:cxn modelId="{7E9326D0-85AE-4B22-A05E-78DC641A652B}" type="presOf" srcId="{7B61E752-805C-4E27-A71D-89CB5F753E5C}" destId="{8FF267FB-741B-43E4-ACF8-A0B558D5A3A8}" srcOrd="0" destOrd="0" presId="urn:microsoft.com/office/officeart/2005/8/layout/list1"/>
    <dgm:cxn modelId="{42F80CD3-7CE6-48ED-B95E-741D6E445396}" srcId="{A1B6FBC8-B6CD-4C7A-86CF-3F6ED16F29FA}" destId="{B0EDA38C-6195-4234-B02C-611F05ED622D}" srcOrd="2" destOrd="0" parTransId="{3238EFF0-CBC9-4FBE-962B-5490E19666DD}" sibTransId="{26AB21FD-7A08-410D-BD69-818155E0575B}"/>
    <dgm:cxn modelId="{BA6035E7-AA89-42D3-829D-FDEAD9CF41B9}" srcId="{B0EDA38C-6195-4234-B02C-611F05ED622D}" destId="{D4FCFF8B-1EDA-4501-9F06-FA4E088E6875}" srcOrd="1" destOrd="0" parTransId="{8911CA25-0385-4D7C-88C4-2A73F55C5044}" sibTransId="{CD8A0714-BEFE-4504-AF5B-C3CEC32FCE00}"/>
    <dgm:cxn modelId="{7CD2E1EA-283B-49A6-ACB6-DFCACF7F19B1}" type="presOf" srcId="{C29F4DFC-F13E-4611-AA2E-BB0C11DF814F}" destId="{11A3B67F-5872-490B-BF66-783C8E7B3E1C}" srcOrd="0" destOrd="4" presId="urn:microsoft.com/office/officeart/2005/8/layout/list1"/>
    <dgm:cxn modelId="{008A07F1-0830-4468-B641-BF1825AE8DF8}" srcId="{7B61E752-805C-4E27-A71D-89CB5F753E5C}" destId="{32A675DE-3E21-418D-B1B7-81BBEE1F4145}" srcOrd="0" destOrd="0" parTransId="{D103D8A5-694C-446D-A390-C19587097DDB}" sibTransId="{672B65CC-2814-4108-B06F-4A2526F2C667}"/>
    <dgm:cxn modelId="{645373F4-ED1B-4F71-8936-F13C5962FA6A}" srcId="{A1B6FBC8-B6CD-4C7A-86CF-3F6ED16F29FA}" destId="{C1EFA8C4-198C-4ABE-AA6C-888571AE37E3}" srcOrd="1" destOrd="0" parTransId="{99937593-2866-4C50-AFA5-6ABAF7C56DAB}" sibTransId="{36394FCE-02E3-4AC8-8576-144F6085E944}"/>
    <dgm:cxn modelId="{3082C0F5-AD51-4817-8951-1E9EA06D5B02}" type="presOf" srcId="{7B61E752-805C-4E27-A71D-89CB5F753E5C}" destId="{0E0E1DE9-1DF7-4420-94C0-82C8FBF02CD0}" srcOrd="1" destOrd="0" presId="urn:microsoft.com/office/officeart/2005/8/layout/list1"/>
    <dgm:cxn modelId="{905F98F7-D946-4E6E-8B75-EBD2A3B2B811}" srcId="{B0EDA38C-6195-4234-B02C-611F05ED622D}" destId="{7B378ADD-050D-434B-B23C-64DF3BD61D02}" srcOrd="0" destOrd="0" parTransId="{B815622B-0A39-41B2-A5DE-151714D2CD85}" sibTransId="{9D38E2E6-730D-4BA5-898A-F4D684FBF860}"/>
    <dgm:cxn modelId="{123BB6F7-5669-424C-9D04-C56A242A9604}" type="presOf" srcId="{E21052C3-E5B7-4E79-947C-5632DFFBC0D1}" destId="{B95B53A6-36A4-4B12-909E-ECEEF21D63F7}" srcOrd="0" destOrd="1" presId="urn:microsoft.com/office/officeart/2005/8/layout/list1"/>
    <dgm:cxn modelId="{15359FFD-B045-4DD4-B526-D080B6C52C3D}" type="presOf" srcId="{C1EFA8C4-198C-4ABE-AA6C-888571AE37E3}" destId="{8103ED2E-DCF6-48A3-9402-D23BFA973092}" srcOrd="0" destOrd="0" presId="urn:microsoft.com/office/officeart/2005/8/layout/list1"/>
    <dgm:cxn modelId="{EAAEB0FF-E347-4D15-967C-BB91A495740D}" type="presOf" srcId="{A0FDBABD-1BDE-49A7-B328-E8DB68F68635}" destId="{B95B53A6-36A4-4B12-909E-ECEEF21D63F7}" srcOrd="0" destOrd="2" presId="urn:microsoft.com/office/officeart/2005/8/layout/list1"/>
    <dgm:cxn modelId="{43BBBA86-014C-40B1-A2B1-365D8A707F1B}" type="presParOf" srcId="{93FEA57B-1C13-458F-B7C1-6A0A18597B0E}" destId="{9A0A3B5A-F0B8-4E31-8572-A4CC3661F33E}" srcOrd="0" destOrd="0" presId="urn:microsoft.com/office/officeart/2005/8/layout/list1"/>
    <dgm:cxn modelId="{CA7A7A59-483B-4366-A3FB-6A938D7249C4}" type="presParOf" srcId="{9A0A3B5A-F0B8-4E31-8572-A4CC3661F33E}" destId="{8FF267FB-741B-43E4-ACF8-A0B558D5A3A8}" srcOrd="0" destOrd="0" presId="urn:microsoft.com/office/officeart/2005/8/layout/list1"/>
    <dgm:cxn modelId="{22233368-B325-4D8B-B554-1AB87364BCE2}" type="presParOf" srcId="{9A0A3B5A-F0B8-4E31-8572-A4CC3661F33E}" destId="{0E0E1DE9-1DF7-4420-94C0-82C8FBF02CD0}" srcOrd="1" destOrd="0" presId="urn:microsoft.com/office/officeart/2005/8/layout/list1"/>
    <dgm:cxn modelId="{26B50F80-E693-4E07-8581-9A69745EF913}" type="presParOf" srcId="{93FEA57B-1C13-458F-B7C1-6A0A18597B0E}" destId="{B5CF3DAF-C174-4C7D-92F0-918908B22A21}" srcOrd="1" destOrd="0" presId="urn:microsoft.com/office/officeart/2005/8/layout/list1"/>
    <dgm:cxn modelId="{5726316A-C8D6-45A9-87A2-677A3548F353}" type="presParOf" srcId="{93FEA57B-1C13-458F-B7C1-6A0A18597B0E}" destId="{B95B53A6-36A4-4B12-909E-ECEEF21D63F7}" srcOrd="2" destOrd="0" presId="urn:microsoft.com/office/officeart/2005/8/layout/list1"/>
    <dgm:cxn modelId="{563634BC-0FA3-45C1-AD85-EDD532180782}" type="presParOf" srcId="{93FEA57B-1C13-458F-B7C1-6A0A18597B0E}" destId="{B655E734-90F7-4CCD-BF87-F77299566DA4}" srcOrd="3" destOrd="0" presId="urn:microsoft.com/office/officeart/2005/8/layout/list1"/>
    <dgm:cxn modelId="{00673349-4D7D-4A84-AC2C-DBF1FCFF31C5}" type="presParOf" srcId="{93FEA57B-1C13-458F-B7C1-6A0A18597B0E}" destId="{88233F45-6761-489E-9C27-8136100C358E}" srcOrd="4" destOrd="0" presId="urn:microsoft.com/office/officeart/2005/8/layout/list1"/>
    <dgm:cxn modelId="{41A98AF5-206D-4BD4-A90F-7F3BD03B1015}" type="presParOf" srcId="{88233F45-6761-489E-9C27-8136100C358E}" destId="{8103ED2E-DCF6-48A3-9402-D23BFA973092}" srcOrd="0" destOrd="0" presId="urn:microsoft.com/office/officeart/2005/8/layout/list1"/>
    <dgm:cxn modelId="{F1AF11C5-52A6-453C-A5D9-05276A6444F2}" type="presParOf" srcId="{88233F45-6761-489E-9C27-8136100C358E}" destId="{6C94C3EF-CA74-4569-974D-932541A9B96B}" srcOrd="1" destOrd="0" presId="urn:microsoft.com/office/officeart/2005/8/layout/list1"/>
    <dgm:cxn modelId="{B6994236-7BB4-4EEB-8282-94C37F4354A5}" type="presParOf" srcId="{93FEA57B-1C13-458F-B7C1-6A0A18597B0E}" destId="{77E990D6-6B7E-4E64-A591-EFA993DA564C}" srcOrd="5" destOrd="0" presId="urn:microsoft.com/office/officeart/2005/8/layout/list1"/>
    <dgm:cxn modelId="{93FD16B8-2D63-4DCE-9200-467DD975B9C0}" type="presParOf" srcId="{93FEA57B-1C13-458F-B7C1-6A0A18597B0E}" destId="{D93B132A-EA34-48EC-9CCF-29F408A9736B}" srcOrd="6" destOrd="0" presId="urn:microsoft.com/office/officeart/2005/8/layout/list1"/>
    <dgm:cxn modelId="{07651AC6-8EF4-4B73-ACF5-972B612E3BF2}" type="presParOf" srcId="{93FEA57B-1C13-458F-B7C1-6A0A18597B0E}" destId="{E232BE27-FA70-40BC-86E3-2940ECEF04EF}" srcOrd="7" destOrd="0" presId="urn:microsoft.com/office/officeart/2005/8/layout/list1"/>
    <dgm:cxn modelId="{6A59DB00-951D-4195-B28C-CBFAA18430B7}" type="presParOf" srcId="{93FEA57B-1C13-458F-B7C1-6A0A18597B0E}" destId="{F12AA8B8-47AB-4CF1-9051-60C850E9C4A9}" srcOrd="8" destOrd="0" presId="urn:microsoft.com/office/officeart/2005/8/layout/list1"/>
    <dgm:cxn modelId="{2ACA1AB7-88F2-4CAF-BE76-CBDE3C65A948}" type="presParOf" srcId="{F12AA8B8-47AB-4CF1-9051-60C850E9C4A9}" destId="{89798C4F-5C88-47C2-89C8-93E79B49EA55}" srcOrd="0" destOrd="0" presId="urn:microsoft.com/office/officeart/2005/8/layout/list1"/>
    <dgm:cxn modelId="{A0FF4722-4C2D-4C3C-A909-92E60950EC4D}" type="presParOf" srcId="{F12AA8B8-47AB-4CF1-9051-60C850E9C4A9}" destId="{D7891B9F-0352-4F8B-A784-562561473556}" srcOrd="1" destOrd="0" presId="urn:microsoft.com/office/officeart/2005/8/layout/list1"/>
    <dgm:cxn modelId="{E5430515-E70E-4AC1-BBF7-24785494867F}" type="presParOf" srcId="{93FEA57B-1C13-458F-B7C1-6A0A18597B0E}" destId="{17579AB5-E8DC-4537-8A9D-ED13F52CCB56}" srcOrd="9" destOrd="0" presId="urn:microsoft.com/office/officeart/2005/8/layout/list1"/>
    <dgm:cxn modelId="{3F23A813-ECCC-481A-AB40-CEFB100CA301}" type="presParOf" srcId="{93FEA57B-1C13-458F-B7C1-6A0A18597B0E}" destId="{11A3B67F-5872-490B-BF66-783C8E7B3E1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76429CC-182A-4EA2-97C3-EC4445D0047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5883B76-DD7A-455B-9532-274F88E6947D}">
      <dgm:prSet phldrT="[Text]" custT="1"/>
      <dgm:spPr/>
      <dgm:t>
        <a:bodyPr/>
        <a:lstStyle/>
        <a:p>
          <a:r>
            <a:rPr lang="de-DE" sz="1200" dirty="0">
              <a:highlight>
                <a:srgbClr val="FFFF00"/>
              </a:highlight>
            </a:rPr>
            <a:t>Content Steering</a:t>
          </a:r>
          <a:endParaRPr lang="en-US" sz="1200" dirty="0">
            <a:highlight>
              <a:srgbClr val="FFFF00"/>
            </a:highlight>
          </a:endParaRPr>
        </a:p>
      </dgm:t>
    </dgm:pt>
    <dgm:pt modelId="{7AC7B45B-FB0F-415F-AE1D-50E54927F565}" type="parTrans" cxnId="{8ABAE23E-5524-49A6-A89C-C5CA3F7FE00E}">
      <dgm:prSet/>
      <dgm:spPr/>
      <dgm:t>
        <a:bodyPr/>
        <a:lstStyle/>
        <a:p>
          <a:endParaRPr lang="en-US"/>
        </a:p>
      </dgm:t>
    </dgm:pt>
    <dgm:pt modelId="{21563A75-D3D5-4A18-8F43-9636A2DDF69D}" type="sibTrans" cxnId="{8ABAE23E-5524-49A6-A89C-C5CA3F7FE00E}">
      <dgm:prSet/>
      <dgm:spPr/>
      <dgm:t>
        <a:bodyPr/>
        <a:lstStyle/>
        <a:p>
          <a:endParaRPr lang="en-US"/>
        </a:p>
      </dgm:t>
    </dgm:pt>
    <dgm:pt modelId="{61DDBFD8-209D-4CCD-8ACB-08FC65DEF140}">
      <dgm:prSet custT="1"/>
      <dgm:spPr/>
      <dgm:t>
        <a:bodyPr/>
        <a:lstStyle/>
        <a:p>
          <a:r>
            <a:rPr lang="en-US" sz="1200" dirty="0">
              <a:highlight>
                <a:srgbClr val="FFFF00"/>
              </a:highlight>
            </a:rPr>
            <a:t>Alternative MPD Events for Server Guided Ad Insertion</a:t>
          </a:r>
        </a:p>
      </dgm:t>
    </dgm:pt>
    <dgm:pt modelId="{E71E1C09-B8B5-49E3-83B7-03E66B5C1D20}" type="parTrans" cxnId="{7E92D727-00C0-4AAD-A415-F6DAD652F68B}">
      <dgm:prSet/>
      <dgm:spPr/>
      <dgm:t>
        <a:bodyPr/>
        <a:lstStyle/>
        <a:p>
          <a:endParaRPr lang="en-US"/>
        </a:p>
      </dgm:t>
    </dgm:pt>
    <dgm:pt modelId="{A00737B0-3C5D-49D7-95C4-01C63CE50BCA}" type="sibTrans" cxnId="{7E92D727-00C0-4AAD-A415-F6DAD652F68B}">
      <dgm:prSet/>
      <dgm:spPr/>
      <dgm:t>
        <a:bodyPr/>
        <a:lstStyle/>
        <a:p>
          <a:endParaRPr lang="en-US"/>
        </a:p>
      </dgm:t>
    </dgm:pt>
    <dgm:pt modelId="{DA3414A7-C000-46C0-ADFD-CBDD03FED073}">
      <dgm:prSet custT="1"/>
      <dgm:spPr/>
      <dgm:t>
        <a:bodyPr/>
        <a:lstStyle/>
        <a:p>
          <a:r>
            <a:rPr lang="en-US" sz="1200" dirty="0"/>
            <a:t>Nonlinear playback</a:t>
          </a:r>
        </a:p>
      </dgm:t>
    </dgm:pt>
    <dgm:pt modelId="{8DBECAF4-266E-4EB5-8B80-90B9F1845EC5}" type="parTrans" cxnId="{02E8823E-85FF-4D3C-A47F-DCC1A313207B}">
      <dgm:prSet/>
      <dgm:spPr/>
      <dgm:t>
        <a:bodyPr/>
        <a:lstStyle/>
        <a:p>
          <a:endParaRPr lang="en-US"/>
        </a:p>
      </dgm:t>
    </dgm:pt>
    <dgm:pt modelId="{E795A6F7-609F-411B-9AD8-BD8BBBAAAAE1}" type="sibTrans" cxnId="{02E8823E-85FF-4D3C-A47F-DCC1A313207B}">
      <dgm:prSet/>
      <dgm:spPr/>
      <dgm:t>
        <a:bodyPr/>
        <a:lstStyle/>
        <a:p>
          <a:endParaRPr lang="en-US"/>
        </a:p>
      </dgm:t>
    </dgm:pt>
    <dgm:pt modelId="{D4A8CACA-A194-4353-88B5-8BD94782493F}">
      <dgm:prSet custT="1"/>
      <dgm:spPr/>
      <dgm:t>
        <a:bodyPr/>
        <a:lstStyle/>
        <a:p>
          <a:r>
            <a:rPr lang="en-US" sz="1200" dirty="0">
              <a:highlight>
                <a:srgbClr val="FFFF00"/>
              </a:highlight>
            </a:rPr>
            <a:t>Addressable Resource Index Track</a:t>
          </a:r>
        </a:p>
      </dgm:t>
    </dgm:pt>
    <dgm:pt modelId="{A3C3F1DC-999C-4718-9AE8-641324AE175A}" type="parTrans" cxnId="{57A1D8B2-897A-4249-A189-3334C16B630F}">
      <dgm:prSet/>
      <dgm:spPr/>
      <dgm:t>
        <a:bodyPr/>
        <a:lstStyle/>
        <a:p>
          <a:endParaRPr lang="en-US"/>
        </a:p>
      </dgm:t>
    </dgm:pt>
    <dgm:pt modelId="{5480A89A-E9A8-4D5E-88A3-BBEEB38CC29D}" type="sibTrans" cxnId="{57A1D8B2-897A-4249-A189-3334C16B630F}">
      <dgm:prSet/>
      <dgm:spPr/>
      <dgm:t>
        <a:bodyPr/>
        <a:lstStyle/>
        <a:p>
          <a:endParaRPr lang="en-US"/>
        </a:p>
      </dgm:t>
    </dgm:pt>
    <dgm:pt modelId="{07242E6E-FD35-4BA3-81A2-C2CE7D03E247}">
      <dgm:prSet custT="1"/>
      <dgm:spPr/>
      <dgm:t>
        <a:bodyPr/>
        <a:lstStyle/>
        <a:p>
          <a:r>
            <a:rPr lang="en-US" sz="1200" dirty="0"/>
            <a:t>DASH Period Event</a:t>
          </a:r>
        </a:p>
      </dgm:t>
    </dgm:pt>
    <dgm:pt modelId="{E4D90FDA-E50A-47D2-BAB7-58E4D0CC5BEA}" type="parTrans" cxnId="{C445206E-65C2-48E4-87FB-950D1D7325EE}">
      <dgm:prSet/>
      <dgm:spPr/>
      <dgm:t>
        <a:bodyPr/>
        <a:lstStyle/>
        <a:p>
          <a:endParaRPr lang="en-US"/>
        </a:p>
      </dgm:t>
    </dgm:pt>
    <dgm:pt modelId="{EB2EB02B-CDAE-4E40-B717-3EF71A03A337}" type="sibTrans" cxnId="{C445206E-65C2-48E4-87FB-950D1D7325EE}">
      <dgm:prSet/>
      <dgm:spPr/>
      <dgm:t>
        <a:bodyPr/>
        <a:lstStyle/>
        <a:p>
          <a:endParaRPr lang="en-US"/>
        </a:p>
      </dgm:t>
    </dgm:pt>
    <dgm:pt modelId="{1EC35147-8629-4099-A44D-BA3E247471C3}">
      <dgm:prSet/>
      <dgm:spPr/>
      <dgm:t>
        <a:bodyPr/>
        <a:lstStyle/>
        <a:p>
          <a:r>
            <a:rPr lang="de-DE" dirty="0"/>
            <a:t>DASH-IF</a:t>
          </a:r>
          <a:endParaRPr lang="en-US" dirty="0"/>
        </a:p>
      </dgm:t>
    </dgm:pt>
    <dgm:pt modelId="{CB9F9B5A-6F27-4FF2-BC71-C2EC631B5DDB}" type="parTrans" cxnId="{AD532E17-01C1-40F2-B4BE-611800CB9EB4}">
      <dgm:prSet/>
      <dgm:spPr/>
      <dgm:t>
        <a:bodyPr/>
        <a:lstStyle/>
        <a:p>
          <a:endParaRPr lang="en-US"/>
        </a:p>
      </dgm:t>
    </dgm:pt>
    <dgm:pt modelId="{C8B57555-1C4C-4A24-8703-F532408E87EC}" type="sibTrans" cxnId="{AD532E17-01C1-40F2-B4BE-611800CB9EB4}">
      <dgm:prSet/>
      <dgm:spPr/>
      <dgm:t>
        <a:bodyPr/>
        <a:lstStyle/>
        <a:p>
          <a:endParaRPr lang="en-US"/>
        </a:p>
      </dgm:t>
    </dgm:pt>
    <dgm:pt modelId="{47F77987-8270-4AC8-8C37-32203356AFA9}">
      <dgm:prSet phldrT="[Text]" custT="1"/>
      <dgm:spPr/>
      <dgm:t>
        <a:bodyPr/>
        <a:lstStyle/>
        <a:p>
          <a:r>
            <a:rPr lang="de-DE" sz="1200" dirty="0">
              <a:highlight>
                <a:srgbClr val="FFFF00"/>
              </a:highlight>
            </a:rPr>
            <a:t>Low-Latency and Fast Joining using Addressable Resync Representations</a:t>
          </a:r>
          <a:endParaRPr lang="en-US" sz="1200" dirty="0">
            <a:highlight>
              <a:srgbClr val="FFFF00"/>
            </a:highlight>
          </a:endParaRPr>
        </a:p>
      </dgm:t>
    </dgm:pt>
    <dgm:pt modelId="{467166D3-78DF-407F-A13B-0D1B72AFC783}" type="parTrans" cxnId="{A815FD5C-F1E7-45FF-8820-632649EC8131}">
      <dgm:prSet/>
      <dgm:spPr/>
      <dgm:t>
        <a:bodyPr/>
        <a:lstStyle/>
        <a:p>
          <a:endParaRPr lang="en-US"/>
        </a:p>
      </dgm:t>
    </dgm:pt>
    <dgm:pt modelId="{CCC9C46C-01EE-45E0-BC25-67E05A33C9A8}" type="sibTrans" cxnId="{A815FD5C-F1E7-45FF-8820-632649EC8131}">
      <dgm:prSet/>
      <dgm:spPr/>
      <dgm:t>
        <a:bodyPr/>
        <a:lstStyle/>
        <a:p>
          <a:endParaRPr lang="en-US"/>
        </a:p>
      </dgm:t>
    </dgm:pt>
    <dgm:pt modelId="{391E8801-A1D1-4EB1-B1A1-9DF16CDE7A0B}">
      <dgm:prSet phldrT="[Text]" custT="1"/>
      <dgm:spPr/>
      <dgm:t>
        <a:bodyPr/>
        <a:lstStyle/>
        <a:p>
          <a:r>
            <a:rPr lang="de-DE" sz="1200" dirty="0"/>
            <a:t>Server Guided Ad Insertion</a:t>
          </a:r>
          <a:endParaRPr lang="en-US" sz="1200" dirty="0"/>
        </a:p>
      </dgm:t>
    </dgm:pt>
    <dgm:pt modelId="{C8612D49-25D6-45C3-B148-32C82797BA55}" type="parTrans" cxnId="{99CBD0BE-8561-4D62-B992-06209D57D6E7}">
      <dgm:prSet/>
      <dgm:spPr/>
      <dgm:t>
        <a:bodyPr/>
        <a:lstStyle/>
        <a:p>
          <a:endParaRPr lang="en-US"/>
        </a:p>
      </dgm:t>
    </dgm:pt>
    <dgm:pt modelId="{2B6D3102-6D41-4D54-B93A-7220A9420B1D}" type="sibTrans" cxnId="{99CBD0BE-8561-4D62-B992-06209D57D6E7}">
      <dgm:prSet/>
      <dgm:spPr/>
      <dgm:t>
        <a:bodyPr/>
        <a:lstStyle/>
        <a:p>
          <a:endParaRPr lang="en-US"/>
        </a:p>
      </dgm:t>
    </dgm:pt>
    <dgm:pt modelId="{6702C331-FEBD-4C3E-8F6A-BD1EB2997BFE}">
      <dgm:prSet phldrT="[Text]" custT="1"/>
      <dgm:spPr/>
      <dgm:t>
        <a:bodyPr/>
        <a:lstStyle/>
        <a:p>
          <a:r>
            <a:rPr lang="de-DE" sz="1200" dirty="0"/>
            <a:t>Server-based Watermarking</a:t>
          </a:r>
          <a:endParaRPr lang="en-US" sz="1200" dirty="0"/>
        </a:p>
      </dgm:t>
    </dgm:pt>
    <dgm:pt modelId="{6BDA9F63-9826-4982-8A24-790E5AB9EB33}" type="parTrans" cxnId="{3BED2827-C3F3-48F2-9787-95A4D1AF622E}">
      <dgm:prSet/>
      <dgm:spPr/>
      <dgm:t>
        <a:bodyPr/>
        <a:lstStyle/>
        <a:p>
          <a:endParaRPr lang="en-US"/>
        </a:p>
      </dgm:t>
    </dgm:pt>
    <dgm:pt modelId="{72360F2A-10D4-4282-B6E3-5480B3470865}" type="sibTrans" cxnId="{3BED2827-C3F3-48F2-9787-95A4D1AF622E}">
      <dgm:prSet/>
      <dgm:spPr/>
      <dgm:t>
        <a:bodyPr/>
        <a:lstStyle/>
        <a:p>
          <a:endParaRPr lang="en-US"/>
        </a:p>
      </dgm:t>
    </dgm:pt>
    <dgm:pt modelId="{EDC75456-5C97-45D9-B4ED-AE69BCDE82B1}">
      <dgm:prSet phldrT="[Text]" custT="1"/>
      <dgm:spPr/>
      <dgm:t>
        <a:bodyPr/>
        <a:lstStyle/>
        <a:p>
          <a:r>
            <a:rPr lang="de-DE" sz="1200" dirty="0"/>
            <a:t>DASH and webRTC streaming</a:t>
          </a:r>
          <a:endParaRPr lang="en-US" sz="1200" dirty="0"/>
        </a:p>
      </dgm:t>
    </dgm:pt>
    <dgm:pt modelId="{75BBB8BD-C90B-49EE-826D-2C83BAE9607A}" type="parTrans" cxnId="{E6067BA2-E787-4B55-9514-2DEE2BCFCB7A}">
      <dgm:prSet/>
      <dgm:spPr/>
      <dgm:t>
        <a:bodyPr/>
        <a:lstStyle/>
        <a:p>
          <a:endParaRPr lang="en-US"/>
        </a:p>
      </dgm:t>
    </dgm:pt>
    <dgm:pt modelId="{AB07BF05-78E0-410D-A103-3335C09F8C5D}" type="sibTrans" cxnId="{E6067BA2-E787-4B55-9514-2DEE2BCFCB7A}">
      <dgm:prSet/>
      <dgm:spPr/>
      <dgm:t>
        <a:bodyPr/>
        <a:lstStyle/>
        <a:p>
          <a:endParaRPr lang="en-US"/>
        </a:p>
      </dgm:t>
    </dgm:pt>
    <dgm:pt modelId="{C58729F4-55A1-4976-A8AD-CDA9740A4774}">
      <dgm:prSet/>
      <dgm:spPr/>
      <dgm:t>
        <a:bodyPr/>
        <a:lstStyle/>
        <a:p>
          <a:r>
            <a:rPr lang="en-US" dirty="0"/>
            <a:t>MPEG Amd.1</a:t>
          </a:r>
        </a:p>
      </dgm:t>
    </dgm:pt>
    <dgm:pt modelId="{BC852728-FB60-4583-B878-20FE0F5AD0DD}" type="parTrans" cxnId="{5D4CB202-1E9E-4BBE-9B41-E196FC1A862F}">
      <dgm:prSet/>
      <dgm:spPr/>
      <dgm:t>
        <a:bodyPr/>
        <a:lstStyle/>
        <a:p>
          <a:endParaRPr lang="en-US"/>
        </a:p>
      </dgm:t>
    </dgm:pt>
    <dgm:pt modelId="{9645F516-5C59-42AC-89F1-DEB06D051968}" type="sibTrans" cxnId="{5D4CB202-1E9E-4BBE-9B41-E196FC1A862F}">
      <dgm:prSet/>
      <dgm:spPr/>
      <dgm:t>
        <a:bodyPr/>
        <a:lstStyle/>
        <a:p>
          <a:endParaRPr lang="en-US"/>
        </a:p>
      </dgm:t>
    </dgm:pt>
    <dgm:pt modelId="{200544EF-E590-42CE-88C2-3A01C826FED7}">
      <dgm:prSet phldrT="[Text]"/>
      <dgm:spPr/>
      <dgm:t>
        <a:bodyPr/>
        <a:lstStyle/>
        <a:p>
          <a:r>
            <a:rPr lang="de-DE" dirty="0"/>
            <a:t>Input from other organizations</a:t>
          </a:r>
          <a:endParaRPr lang="en-US" dirty="0"/>
        </a:p>
      </dgm:t>
    </dgm:pt>
    <dgm:pt modelId="{FF60E0E5-0E91-41AF-8695-E0A6B6E678ED}" type="parTrans" cxnId="{1B405C28-4794-4AF8-BC34-5C1885E1F748}">
      <dgm:prSet/>
      <dgm:spPr/>
      <dgm:t>
        <a:bodyPr/>
        <a:lstStyle/>
        <a:p>
          <a:endParaRPr lang="en-US"/>
        </a:p>
      </dgm:t>
    </dgm:pt>
    <dgm:pt modelId="{87A99ECA-9721-4573-8E9E-104E18E89DF1}" type="sibTrans" cxnId="{1B405C28-4794-4AF8-BC34-5C1885E1F748}">
      <dgm:prSet/>
      <dgm:spPr/>
      <dgm:t>
        <a:bodyPr/>
        <a:lstStyle/>
        <a:p>
          <a:endParaRPr lang="en-US"/>
        </a:p>
      </dgm:t>
    </dgm:pt>
    <dgm:pt modelId="{5C68293A-4A9E-457F-AEC0-F1F7EE1B8527}">
      <dgm:prSet phldrT="[Text]" custT="1"/>
      <dgm:spPr/>
      <dgm:t>
        <a:bodyPr/>
        <a:lstStyle/>
        <a:p>
          <a:r>
            <a:rPr lang="de-DE" sz="1200" dirty="0"/>
            <a:t>CTA WAVE and CMAF</a:t>
          </a:r>
          <a:endParaRPr lang="en-US" sz="1200" dirty="0"/>
        </a:p>
      </dgm:t>
    </dgm:pt>
    <dgm:pt modelId="{7AEB9C6D-0F67-4A86-9AA1-7013A134DCF2}" type="parTrans" cxnId="{C02A797C-BBB8-4D28-BE3E-62F7058D9C1B}">
      <dgm:prSet/>
      <dgm:spPr/>
      <dgm:t>
        <a:bodyPr/>
        <a:lstStyle/>
        <a:p>
          <a:endParaRPr lang="en-US"/>
        </a:p>
      </dgm:t>
    </dgm:pt>
    <dgm:pt modelId="{1EBE81D8-8A6F-4F76-A473-A204F0221CA1}" type="sibTrans" cxnId="{C02A797C-BBB8-4D28-BE3E-62F7058D9C1B}">
      <dgm:prSet/>
      <dgm:spPr/>
      <dgm:t>
        <a:bodyPr/>
        <a:lstStyle/>
        <a:p>
          <a:endParaRPr lang="en-US"/>
        </a:p>
      </dgm:t>
    </dgm:pt>
    <dgm:pt modelId="{A4539588-FE57-45DC-A17F-98E1E7054831}">
      <dgm:prSet phldrT="[Text]" custT="1"/>
      <dgm:spPr/>
      <dgm:t>
        <a:bodyPr/>
        <a:lstStyle/>
        <a:p>
          <a:r>
            <a:rPr lang="de-DE" sz="1200" dirty="0"/>
            <a:t>3GPP, 5G-MAG, DVB and ATSC</a:t>
          </a:r>
          <a:endParaRPr lang="en-US" sz="1200" dirty="0"/>
        </a:p>
      </dgm:t>
    </dgm:pt>
    <dgm:pt modelId="{B9A72DB2-AD49-43AA-AB74-BE0B3A4D1E9E}" type="parTrans" cxnId="{AA1E500D-CC6D-414A-BD08-131FDF807107}">
      <dgm:prSet/>
      <dgm:spPr/>
      <dgm:t>
        <a:bodyPr/>
        <a:lstStyle/>
        <a:p>
          <a:endParaRPr lang="en-US"/>
        </a:p>
      </dgm:t>
    </dgm:pt>
    <dgm:pt modelId="{3A0E5D54-4F09-48D0-B74C-D2C17FC5CB47}" type="sibTrans" cxnId="{AA1E500D-CC6D-414A-BD08-131FDF807107}">
      <dgm:prSet/>
      <dgm:spPr/>
      <dgm:t>
        <a:bodyPr/>
        <a:lstStyle/>
        <a:p>
          <a:endParaRPr lang="en-US"/>
        </a:p>
      </dgm:t>
    </dgm:pt>
    <dgm:pt modelId="{317DE9A8-377E-4C48-B760-64084A553F97}" type="pres">
      <dgm:prSet presAssocID="{D76429CC-182A-4EA2-97C3-EC4445D0047C}" presName="linear" presStyleCnt="0">
        <dgm:presLayoutVars>
          <dgm:dir/>
          <dgm:animLvl val="lvl"/>
          <dgm:resizeHandles val="exact"/>
        </dgm:presLayoutVars>
      </dgm:prSet>
      <dgm:spPr/>
    </dgm:pt>
    <dgm:pt modelId="{FADA6889-CFB9-4E21-8D67-5B389C748C8D}" type="pres">
      <dgm:prSet presAssocID="{C58729F4-55A1-4976-A8AD-CDA9740A4774}" presName="parentLin" presStyleCnt="0"/>
      <dgm:spPr/>
    </dgm:pt>
    <dgm:pt modelId="{AC31A848-0AC4-4091-B75C-D5A5CC9AC771}" type="pres">
      <dgm:prSet presAssocID="{C58729F4-55A1-4976-A8AD-CDA9740A4774}" presName="parentLeftMargin" presStyleLbl="node1" presStyleIdx="0" presStyleCnt="3"/>
      <dgm:spPr/>
    </dgm:pt>
    <dgm:pt modelId="{F3B27941-79B5-4B96-97A6-4CB741201301}" type="pres">
      <dgm:prSet presAssocID="{C58729F4-55A1-4976-A8AD-CDA9740A4774}" presName="parentText" presStyleLbl="node1" presStyleIdx="0" presStyleCnt="3">
        <dgm:presLayoutVars>
          <dgm:chMax val="0"/>
          <dgm:bulletEnabled val="1"/>
        </dgm:presLayoutVars>
      </dgm:prSet>
      <dgm:spPr/>
    </dgm:pt>
    <dgm:pt modelId="{FE3E8D38-1505-4986-8964-761AB99C2D7C}" type="pres">
      <dgm:prSet presAssocID="{C58729F4-55A1-4976-A8AD-CDA9740A4774}" presName="negativeSpace" presStyleCnt="0"/>
      <dgm:spPr/>
    </dgm:pt>
    <dgm:pt modelId="{AAA1F8A3-9CE7-4950-BAEC-1F842222B9A1}" type="pres">
      <dgm:prSet presAssocID="{C58729F4-55A1-4976-A8AD-CDA9740A4774}" presName="childText" presStyleLbl="conFgAcc1" presStyleIdx="0" presStyleCnt="3">
        <dgm:presLayoutVars>
          <dgm:bulletEnabled val="1"/>
        </dgm:presLayoutVars>
      </dgm:prSet>
      <dgm:spPr/>
    </dgm:pt>
    <dgm:pt modelId="{B3EEFB36-9BB6-4F0A-A798-650AE7E33272}" type="pres">
      <dgm:prSet presAssocID="{9645F516-5C59-42AC-89F1-DEB06D051968}" presName="spaceBetweenRectangles" presStyleCnt="0"/>
      <dgm:spPr/>
    </dgm:pt>
    <dgm:pt modelId="{BB05ED72-A718-465A-9BEA-4D9876B651D4}" type="pres">
      <dgm:prSet presAssocID="{1EC35147-8629-4099-A44D-BA3E247471C3}" presName="parentLin" presStyleCnt="0"/>
      <dgm:spPr/>
    </dgm:pt>
    <dgm:pt modelId="{49F841E1-577B-4612-A0C6-C5FF6B5E1F6D}" type="pres">
      <dgm:prSet presAssocID="{1EC35147-8629-4099-A44D-BA3E247471C3}" presName="parentLeftMargin" presStyleLbl="node1" presStyleIdx="0" presStyleCnt="3"/>
      <dgm:spPr/>
    </dgm:pt>
    <dgm:pt modelId="{D152A703-405C-414B-9D9A-9562D0B66416}" type="pres">
      <dgm:prSet presAssocID="{1EC35147-8629-4099-A44D-BA3E247471C3}" presName="parentText" presStyleLbl="node1" presStyleIdx="1" presStyleCnt="3">
        <dgm:presLayoutVars>
          <dgm:chMax val="0"/>
          <dgm:bulletEnabled val="1"/>
        </dgm:presLayoutVars>
      </dgm:prSet>
      <dgm:spPr/>
    </dgm:pt>
    <dgm:pt modelId="{D05B452A-4097-4B07-9D34-D07FC49508D3}" type="pres">
      <dgm:prSet presAssocID="{1EC35147-8629-4099-A44D-BA3E247471C3}" presName="negativeSpace" presStyleCnt="0"/>
      <dgm:spPr/>
    </dgm:pt>
    <dgm:pt modelId="{B0102BDD-13F8-4746-9A64-34D60BD1F339}" type="pres">
      <dgm:prSet presAssocID="{1EC35147-8629-4099-A44D-BA3E247471C3}" presName="childText" presStyleLbl="conFgAcc1" presStyleIdx="1" presStyleCnt="3">
        <dgm:presLayoutVars>
          <dgm:bulletEnabled val="1"/>
        </dgm:presLayoutVars>
      </dgm:prSet>
      <dgm:spPr/>
    </dgm:pt>
    <dgm:pt modelId="{2D14042C-A4BF-4383-8C1F-C1548F87A1CF}" type="pres">
      <dgm:prSet presAssocID="{C8B57555-1C4C-4A24-8703-F532408E87EC}" presName="spaceBetweenRectangles" presStyleCnt="0"/>
      <dgm:spPr/>
    </dgm:pt>
    <dgm:pt modelId="{9D838153-7D31-4A6E-BEE4-C0DC1F23B799}" type="pres">
      <dgm:prSet presAssocID="{200544EF-E590-42CE-88C2-3A01C826FED7}" presName="parentLin" presStyleCnt="0"/>
      <dgm:spPr/>
    </dgm:pt>
    <dgm:pt modelId="{9F8EAA6B-83F7-4F0B-A6E8-6DC7DAC142C6}" type="pres">
      <dgm:prSet presAssocID="{200544EF-E590-42CE-88C2-3A01C826FED7}" presName="parentLeftMargin" presStyleLbl="node1" presStyleIdx="1" presStyleCnt="3"/>
      <dgm:spPr/>
    </dgm:pt>
    <dgm:pt modelId="{9E3A8BC3-F52A-4DC8-8C65-D56BB95817A7}" type="pres">
      <dgm:prSet presAssocID="{200544EF-E590-42CE-88C2-3A01C826FED7}" presName="parentText" presStyleLbl="node1" presStyleIdx="2" presStyleCnt="3">
        <dgm:presLayoutVars>
          <dgm:chMax val="0"/>
          <dgm:bulletEnabled val="1"/>
        </dgm:presLayoutVars>
      </dgm:prSet>
      <dgm:spPr/>
    </dgm:pt>
    <dgm:pt modelId="{95A23AE6-25EA-4816-88A6-FF2F96456A3C}" type="pres">
      <dgm:prSet presAssocID="{200544EF-E590-42CE-88C2-3A01C826FED7}" presName="negativeSpace" presStyleCnt="0"/>
      <dgm:spPr/>
    </dgm:pt>
    <dgm:pt modelId="{4CDFBD84-AD44-46AC-8A9F-A9CC5CCAEE5E}" type="pres">
      <dgm:prSet presAssocID="{200544EF-E590-42CE-88C2-3A01C826FED7}" presName="childText" presStyleLbl="conFgAcc1" presStyleIdx="2" presStyleCnt="3">
        <dgm:presLayoutVars>
          <dgm:bulletEnabled val="1"/>
        </dgm:presLayoutVars>
      </dgm:prSet>
      <dgm:spPr/>
    </dgm:pt>
  </dgm:ptLst>
  <dgm:cxnLst>
    <dgm:cxn modelId="{5D4CB202-1E9E-4BBE-9B41-E196FC1A862F}" srcId="{D76429CC-182A-4EA2-97C3-EC4445D0047C}" destId="{C58729F4-55A1-4976-A8AD-CDA9740A4774}" srcOrd="0" destOrd="0" parTransId="{BC852728-FB60-4583-B878-20FE0F5AD0DD}" sibTransId="{9645F516-5C59-42AC-89F1-DEB06D051968}"/>
    <dgm:cxn modelId="{AA1E500D-CC6D-414A-BD08-131FDF807107}" srcId="{200544EF-E590-42CE-88C2-3A01C826FED7}" destId="{A4539588-FE57-45DC-A17F-98E1E7054831}" srcOrd="1" destOrd="0" parTransId="{B9A72DB2-AD49-43AA-AB74-BE0B3A4D1E9E}" sibTransId="{3A0E5D54-4F09-48D0-B74C-D2C17FC5CB47}"/>
    <dgm:cxn modelId="{AD532E17-01C1-40F2-B4BE-611800CB9EB4}" srcId="{D76429CC-182A-4EA2-97C3-EC4445D0047C}" destId="{1EC35147-8629-4099-A44D-BA3E247471C3}" srcOrd="1" destOrd="0" parTransId="{CB9F9B5A-6F27-4FF2-BC71-C2EC631B5DDB}" sibTransId="{C8B57555-1C4C-4A24-8703-F532408E87EC}"/>
    <dgm:cxn modelId="{E8702B21-1888-4EB0-A055-2F2C8E914052}" type="presOf" srcId="{1EC35147-8629-4099-A44D-BA3E247471C3}" destId="{49F841E1-577B-4612-A0C6-C5FF6B5E1F6D}" srcOrd="0" destOrd="0" presId="urn:microsoft.com/office/officeart/2005/8/layout/list1"/>
    <dgm:cxn modelId="{594FA625-8A59-412B-8F92-787A6348800F}" type="presOf" srcId="{200544EF-E590-42CE-88C2-3A01C826FED7}" destId="{9F8EAA6B-83F7-4F0B-A6E8-6DC7DAC142C6}" srcOrd="0" destOrd="0" presId="urn:microsoft.com/office/officeart/2005/8/layout/list1"/>
    <dgm:cxn modelId="{3BED2827-C3F3-48F2-9787-95A4D1AF622E}" srcId="{1EC35147-8629-4099-A44D-BA3E247471C3}" destId="{6702C331-FEBD-4C3E-8F6A-BD1EB2997BFE}" srcOrd="3" destOrd="0" parTransId="{6BDA9F63-9826-4982-8A24-790E5AB9EB33}" sibTransId="{72360F2A-10D4-4282-B6E3-5480B3470865}"/>
    <dgm:cxn modelId="{7E92D727-00C0-4AAD-A415-F6DAD652F68B}" srcId="{C58729F4-55A1-4976-A8AD-CDA9740A4774}" destId="{61DDBFD8-209D-4CCD-8ACB-08FC65DEF140}" srcOrd="0" destOrd="0" parTransId="{E71E1C09-B8B5-49E3-83B7-03E66B5C1D20}" sibTransId="{A00737B0-3C5D-49D7-95C4-01C63CE50BCA}"/>
    <dgm:cxn modelId="{1B405C28-4794-4AF8-BC34-5C1885E1F748}" srcId="{D76429CC-182A-4EA2-97C3-EC4445D0047C}" destId="{200544EF-E590-42CE-88C2-3A01C826FED7}" srcOrd="2" destOrd="0" parTransId="{FF60E0E5-0E91-41AF-8695-E0A6B6E678ED}" sibTransId="{87A99ECA-9721-4573-8E9E-104E18E89DF1}"/>
    <dgm:cxn modelId="{5EE24A2D-2C48-4814-A8B3-721E6092BD65}" type="presOf" srcId="{A5883B76-DD7A-455B-9532-274F88E6947D}" destId="{B0102BDD-13F8-4746-9A64-34D60BD1F339}" srcOrd="0" destOrd="0" presId="urn:microsoft.com/office/officeart/2005/8/layout/list1"/>
    <dgm:cxn modelId="{B8912334-C41A-47D4-AB3F-ABAAD536DA2C}" type="presOf" srcId="{C58729F4-55A1-4976-A8AD-CDA9740A4774}" destId="{F3B27941-79B5-4B96-97A6-4CB741201301}" srcOrd="1" destOrd="0" presId="urn:microsoft.com/office/officeart/2005/8/layout/list1"/>
    <dgm:cxn modelId="{26730139-D6E2-4862-B2C3-5EB3224E6DB1}" type="presOf" srcId="{DA3414A7-C000-46C0-ADFD-CBDD03FED073}" destId="{AAA1F8A3-9CE7-4950-BAEC-1F842222B9A1}" srcOrd="0" destOrd="1" presId="urn:microsoft.com/office/officeart/2005/8/layout/list1"/>
    <dgm:cxn modelId="{02E8823E-85FF-4D3C-A47F-DCC1A313207B}" srcId="{C58729F4-55A1-4976-A8AD-CDA9740A4774}" destId="{DA3414A7-C000-46C0-ADFD-CBDD03FED073}" srcOrd="1" destOrd="0" parTransId="{8DBECAF4-266E-4EB5-8B80-90B9F1845EC5}" sibTransId="{E795A6F7-609F-411B-9AD8-BD8BBBAAAAE1}"/>
    <dgm:cxn modelId="{8ABAE23E-5524-49A6-A89C-C5CA3F7FE00E}" srcId="{1EC35147-8629-4099-A44D-BA3E247471C3}" destId="{A5883B76-DD7A-455B-9532-274F88E6947D}" srcOrd="0" destOrd="0" parTransId="{7AC7B45B-FB0F-415F-AE1D-50E54927F565}" sibTransId="{21563A75-D3D5-4A18-8F43-9636A2DDF69D}"/>
    <dgm:cxn modelId="{E699AD40-B1EB-4F29-B4FD-A4CBF690D0C6}" type="presOf" srcId="{47F77987-8270-4AC8-8C37-32203356AFA9}" destId="{B0102BDD-13F8-4746-9A64-34D60BD1F339}" srcOrd="0" destOrd="1" presId="urn:microsoft.com/office/officeart/2005/8/layout/list1"/>
    <dgm:cxn modelId="{A815FD5C-F1E7-45FF-8820-632649EC8131}" srcId="{1EC35147-8629-4099-A44D-BA3E247471C3}" destId="{47F77987-8270-4AC8-8C37-32203356AFA9}" srcOrd="1" destOrd="0" parTransId="{467166D3-78DF-407F-A13B-0D1B72AFC783}" sibTransId="{CCC9C46C-01EE-45E0-BC25-67E05A33C9A8}"/>
    <dgm:cxn modelId="{CFF24A5D-DA7A-4E7A-993D-5CF4B7C5B6A2}" type="presOf" srcId="{200544EF-E590-42CE-88C2-3A01C826FED7}" destId="{9E3A8BC3-F52A-4DC8-8C65-D56BB95817A7}" srcOrd="1" destOrd="0" presId="urn:microsoft.com/office/officeart/2005/8/layout/list1"/>
    <dgm:cxn modelId="{7EADCF46-A44D-4401-8B16-949FEDBBB04D}" type="presOf" srcId="{07242E6E-FD35-4BA3-81A2-C2CE7D03E247}" destId="{AAA1F8A3-9CE7-4950-BAEC-1F842222B9A1}" srcOrd="0" destOrd="3" presId="urn:microsoft.com/office/officeart/2005/8/layout/list1"/>
    <dgm:cxn modelId="{C445206E-65C2-48E4-87FB-950D1D7325EE}" srcId="{C58729F4-55A1-4976-A8AD-CDA9740A4774}" destId="{07242E6E-FD35-4BA3-81A2-C2CE7D03E247}" srcOrd="3" destOrd="0" parTransId="{E4D90FDA-E50A-47D2-BAB7-58E4D0CC5BEA}" sibTransId="{EB2EB02B-CDAE-4E40-B717-3EF71A03A337}"/>
    <dgm:cxn modelId="{D328BF6F-9AFC-430E-9CA9-80039FCF4A99}" type="presOf" srcId="{391E8801-A1D1-4EB1-B1A1-9DF16CDE7A0B}" destId="{B0102BDD-13F8-4746-9A64-34D60BD1F339}" srcOrd="0" destOrd="2" presId="urn:microsoft.com/office/officeart/2005/8/layout/list1"/>
    <dgm:cxn modelId="{6D7B5E72-9B89-486B-874F-256B0D68223C}" type="presOf" srcId="{D76429CC-182A-4EA2-97C3-EC4445D0047C}" destId="{317DE9A8-377E-4C48-B760-64084A553F97}" srcOrd="0" destOrd="0" presId="urn:microsoft.com/office/officeart/2005/8/layout/list1"/>
    <dgm:cxn modelId="{CA707A72-E13E-43B8-B6BB-B895AC5FB9C1}" type="presOf" srcId="{1EC35147-8629-4099-A44D-BA3E247471C3}" destId="{D152A703-405C-414B-9D9A-9562D0B66416}" srcOrd="1" destOrd="0" presId="urn:microsoft.com/office/officeart/2005/8/layout/list1"/>
    <dgm:cxn modelId="{C02A797C-BBB8-4D28-BE3E-62F7058D9C1B}" srcId="{200544EF-E590-42CE-88C2-3A01C826FED7}" destId="{5C68293A-4A9E-457F-AEC0-F1F7EE1B8527}" srcOrd="0" destOrd="0" parTransId="{7AEB9C6D-0F67-4A86-9AA1-7013A134DCF2}" sibTransId="{1EBE81D8-8A6F-4F76-A473-A204F0221CA1}"/>
    <dgm:cxn modelId="{C5FC3AA1-1521-4B58-B77C-A45438CD286D}" type="presOf" srcId="{D4A8CACA-A194-4353-88B5-8BD94782493F}" destId="{AAA1F8A3-9CE7-4950-BAEC-1F842222B9A1}" srcOrd="0" destOrd="2" presId="urn:microsoft.com/office/officeart/2005/8/layout/list1"/>
    <dgm:cxn modelId="{E6067BA2-E787-4B55-9514-2DEE2BCFCB7A}" srcId="{1EC35147-8629-4099-A44D-BA3E247471C3}" destId="{EDC75456-5C97-45D9-B4ED-AE69BCDE82B1}" srcOrd="4" destOrd="0" parTransId="{75BBB8BD-C90B-49EE-826D-2C83BAE9607A}" sibTransId="{AB07BF05-78E0-410D-A103-3335C09F8C5D}"/>
    <dgm:cxn modelId="{477316A3-345E-4BE8-9F63-42210E89F6CF}" type="presOf" srcId="{5C68293A-4A9E-457F-AEC0-F1F7EE1B8527}" destId="{4CDFBD84-AD44-46AC-8A9F-A9CC5CCAEE5E}" srcOrd="0" destOrd="0" presId="urn:microsoft.com/office/officeart/2005/8/layout/list1"/>
    <dgm:cxn modelId="{0D9489A4-2EAC-4341-9939-994B421CFD72}" type="presOf" srcId="{C58729F4-55A1-4976-A8AD-CDA9740A4774}" destId="{AC31A848-0AC4-4091-B75C-D5A5CC9AC771}" srcOrd="0" destOrd="0" presId="urn:microsoft.com/office/officeart/2005/8/layout/list1"/>
    <dgm:cxn modelId="{57A1D8B2-897A-4249-A189-3334C16B630F}" srcId="{C58729F4-55A1-4976-A8AD-CDA9740A4774}" destId="{D4A8CACA-A194-4353-88B5-8BD94782493F}" srcOrd="2" destOrd="0" parTransId="{A3C3F1DC-999C-4718-9AE8-641324AE175A}" sibTransId="{5480A89A-E9A8-4D5E-88A3-BBEEB38CC29D}"/>
    <dgm:cxn modelId="{9D6D34BA-18C0-4BE1-AA51-51BE4CD89827}" type="presOf" srcId="{6702C331-FEBD-4C3E-8F6A-BD1EB2997BFE}" destId="{B0102BDD-13F8-4746-9A64-34D60BD1F339}" srcOrd="0" destOrd="3" presId="urn:microsoft.com/office/officeart/2005/8/layout/list1"/>
    <dgm:cxn modelId="{99CBD0BE-8561-4D62-B992-06209D57D6E7}" srcId="{1EC35147-8629-4099-A44D-BA3E247471C3}" destId="{391E8801-A1D1-4EB1-B1A1-9DF16CDE7A0B}" srcOrd="2" destOrd="0" parTransId="{C8612D49-25D6-45C3-B148-32C82797BA55}" sibTransId="{2B6D3102-6D41-4D54-B93A-7220A9420B1D}"/>
    <dgm:cxn modelId="{0FF985C3-B216-4EFD-9987-600DFD5ED25F}" type="presOf" srcId="{A4539588-FE57-45DC-A17F-98E1E7054831}" destId="{4CDFBD84-AD44-46AC-8A9F-A9CC5CCAEE5E}" srcOrd="0" destOrd="1" presId="urn:microsoft.com/office/officeart/2005/8/layout/list1"/>
    <dgm:cxn modelId="{9CE4C9DD-FF09-46DB-B4F9-29D06FFA06B7}" type="presOf" srcId="{61DDBFD8-209D-4CCD-8ACB-08FC65DEF140}" destId="{AAA1F8A3-9CE7-4950-BAEC-1F842222B9A1}" srcOrd="0" destOrd="0" presId="urn:microsoft.com/office/officeart/2005/8/layout/list1"/>
    <dgm:cxn modelId="{C41B05EF-27ED-40F7-B117-8D2A8F3F5359}" type="presOf" srcId="{EDC75456-5C97-45D9-B4ED-AE69BCDE82B1}" destId="{B0102BDD-13F8-4746-9A64-34D60BD1F339}" srcOrd="0" destOrd="4" presId="urn:microsoft.com/office/officeart/2005/8/layout/list1"/>
    <dgm:cxn modelId="{48E32C12-A820-48E4-8CB9-A91A203935B8}" type="presParOf" srcId="{317DE9A8-377E-4C48-B760-64084A553F97}" destId="{FADA6889-CFB9-4E21-8D67-5B389C748C8D}" srcOrd="0" destOrd="0" presId="urn:microsoft.com/office/officeart/2005/8/layout/list1"/>
    <dgm:cxn modelId="{51AD3F1D-012D-424B-958F-1A5A2B0980B6}" type="presParOf" srcId="{FADA6889-CFB9-4E21-8D67-5B389C748C8D}" destId="{AC31A848-0AC4-4091-B75C-D5A5CC9AC771}" srcOrd="0" destOrd="0" presId="urn:microsoft.com/office/officeart/2005/8/layout/list1"/>
    <dgm:cxn modelId="{B7E87BCC-621D-48E7-A410-EDA9F7278019}" type="presParOf" srcId="{FADA6889-CFB9-4E21-8D67-5B389C748C8D}" destId="{F3B27941-79B5-4B96-97A6-4CB741201301}" srcOrd="1" destOrd="0" presId="urn:microsoft.com/office/officeart/2005/8/layout/list1"/>
    <dgm:cxn modelId="{B3794D73-7778-43C3-965B-46E03129717B}" type="presParOf" srcId="{317DE9A8-377E-4C48-B760-64084A553F97}" destId="{FE3E8D38-1505-4986-8964-761AB99C2D7C}" srcOrd="1" destOrd="0" presId="urn:microsoft.com/office/officeart/2005/8/layout/list1"/>
    <dgm:cxn modelId="{9AD0818C-6DB8-463A-A2E2-035B576D8130}" type="presParOf" srcId="{317DE9A8-377E-4C48-B760-64084A553F97}" destId="{AAA1F8A3-9CE7-4950-BAEC-1F842222B9A1}" srcOrd="2" destOrd="0" presId="urn:microsoft.com/office/officeart/2005/8/layout/list1"/>
    <dgm:cxn modelId="{A2092457-1FFC-4806-9767-25D4DCCBEF26}" type="presParOf" srcId="{317DE9A8-377E-4C48-B760-64084A553F97}" destId="{B3EEFB36-9BB6-4F0A-A798-650AE7E33272}" srcOrd="3" destOrd="0" presId="urn:microsoft.com/office/officeart/2005/8/layout/list1"/>
    <dgm:cxn modelId="{22D0F26E-8407-4418-BFBA-ABE8D10BB986}" type="presParOf" srcId="{317DE9A8-377E-4C48-B760-64084A553F97}" destId="{BB05ED72-A718-465A-9BEA-4D9876B651D4}" srcOrd="4" destOrd="0" presId="urn:microsoft.com/office/officeart/2005/8/layout/list1"/>
    <dgm:cxn modelId="{249E130C-A0E9-4C49-B711-2027C539731D}" type="presParOf" srcId="{BB05ED72-A718-465A-9BEA-4D9876B651D4}" destId="{49F841E1-577B-4612-A0C6-C5FF6B5E1F6D}" srcOrd="0" destOrd="0" presId="urn:microsoft.com/office/officeart/2005/8/layout/list1"/>
    <dgm:cxn modelId="{E39B0EB7-EAFF-48EE-9D5F-492A8498AD3C}" type="presParOf" srcId="{BB05ED72-A718-465A-9BEA-4D9876B651D4}" destId="{D152A703-405C-414B-9D9A-9562D0B66416}" srcOrd="1" destOrd="0" presId="urn:microsoft.com/office/officeart/2005/8/layout/list1"/>
    <dgm:cxn modelId="{BE0B10AE-380B-439D-8AA2-80B76AA2261C}" type="presParOf" srcId="{317DE9A8-377E-4C48-B760-64084A553F97}" destId="{D05B452A-4097-4B07-9D34-D07FC49508D3}" srcOrd="5" destOrd="0" presId="urn:microsoft.com/office/officeart/2005/8/layout/list1"/>
    <dgm:cxn modelId="{35BC1E2F-B3F6-4DA9-99FC-660EF08356BA}" type="presParOf" srcId="{317DE9A8-377E-4C48-B760-64084A553F97}" destId="{B0102BDD-13F8-4746-9A64-34D60BD1F339}" srcOrd="6" destOrd="0" presId="urn:microsoft.com/office/officeart/2005/8/layout/list1"/>
    <dgm:cxn modelId="{A394228F-2270-4DEB-9C2D-97427996AC18}" type="presParOf" srcId="{317DE9A8-377E-4C48-B760-64084A553F97}" destId="{2D14042C-A4BF-4383-8C1F-C1548F87A1CF}" srcOrd="7" destOrd="0" presId="urn:microsoft.com/office/officeart/2005/8/layout/list1"/>
    <dgm:cxn modelId="{89F8065A-B4B2-46E3-9542-DC9996921E00}" type="presParOf" srcId="{317DE9A8-377E-4C48-B760-64084A553F97}" destId="{9D838153-7D31-4A6E-BEE4-C0DC1F23B799}" srcOrd="8" destOrd="0" presId="urn:microsoft.com/office/officeart/2005/8/layout/list1"/>
    <dgm:cxn modelId="{84CF523F-6341-46CD-A712-FE8F0B496A69}" type="presParOf" srcId="{9D838153-7D31-4A6E-BEE4-C0DC1F23B799}" destId="{9F8EAA6B-83F7-4F0B-A6E8-6DC7DAC142C6}" srcOrd="0" destOrd="0" presId="urn:microsoft.com/office/officeart/2005/8/layout/list1"/>
    <dgm:cxn modelId="{C7353961-BE4E-444F-A17B-D61CE7974EED}" type="presParOf" srcId="{9D838153-7D31-4A6E-BEE4-C0DC1F23B799}" destId="{9E3A8BC3-F52A-4DC8-8C65-D56BB95817A7}" srcOrd="1" destOrd="0" presId="urn:microsoft.com/office/officeart/2005/8/layout/list1"/>
    <dgm:cxn modelId="{750FC6B2-2DCF-4B7B-B50D-DB50E5D0BDF5}" type="presParOf" srcId="{317DE9A8-377E-4C48-B760-64084A553F97}" destId="{95A23AE6-25EA-4816-88A6-FF2F96456A3C}" srcOrd="9" destOrd="0" presId="urn:microsoft.com/office/officeart/2005/8/layout/list1"/>
    <dgm:cxn modelId="{E72329D0-2C57-4128-875D-93F7C0449225}" type="presParOf" srcId="{317DE9A8-377E-4C48-B760-64084A553F97}" destId="{4CDFBD84-AD44-46AC-8A9F-A9CC5CCAEE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01E0B19-3B38-4204-96EB-F5E63319719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DE3D792-5247-4166-92B7-DF18ACE3C029}">
      <dgm:prSet phldrT="[Text]"/>
      <dgm:spPr/>
      <dgm:t>
        <a:bodyPr/>
        <a:lstStyle/>
        <a:p>
          <a:r>
            <a:rPr lang="en-US" dirty="0">
              <a:effectLst/>
              <a:latin typeface="Calibri" panose="020F0502020204030204" pitchFamily="34" charset="0"/>
              <a:ea typeface="Calibri" panose="020F0502020204030204" pitchFamily="34" charset="0"/>
            </a:rPr>
            <a:t>Market Adoption</a:t>
          </a:r>
          <a:endParaRPr lang="en-US" dirty="0"/>
        </a:p>
      </dgm:t>
    </dgm:pt>
    <dgm:pt modelId="{25FA4B39-0189-4FFB-8B3A-536E5E446D37}" type="parTrans" cxnId="{15D37442-E975-4769-8C5A-2086429A7623}">
      <dgm:prSet/>
      <dgm:spPr/>
      <dgm:t>
        <a:bodyPr/>
        <a:lstStyle/>
        <a:p>
          <a:endParaRPr lang="en-US"/>
        </a:p>
      </dgm:t>
    </dgm:pt>
    <dgm:pt modelId="{AC2A848A-1998-485D-936D-3DCC0A2AD48D}" type="sibTrans" cxnId="{15D37442-E975-4769-8C5A-2086429A7623}">
      <dgm:prSet/>
      <dgm:spPr/>
      <dgm:t>
        <a:bodyPr/>
        <a:lstStyle/>
        <a:p>
          <a:endParaRPr lang="en-US"/>
        </a:p>
      </dgm:t>
    </dgm:pt>
    <dgm:pt modelId="{519D6FAA-16BB-4744-ABAE-4D132E535A3F}">
      <dgm:prSet/>
      <dgm:spPr/>
      <dgm:t>
        <a:bodyPr/>
        <a:lstStyle/>
        <a:p>
          <a:r>
            <a:rPr lang="en-US">
              <a:effectLst/>
              <a:latin typeface="Calibri" panose="020F0502020204030204" pitchFamily="34" charset="0"/>
              <a:ea typeface="Calibri" panose="020F0502020204030204" pitchFamily="34" charset="0"/>
            </a:rPr>
            <a:t>DASH used in major companies, very much so in Europe. </a:t>
          </a:r>
          <a:endParaRPr lang="en-US" dirty="0">
            <a:effectLst/>
            <a:latin typeface="Calibri" panose="020F0502020204030204" pitchFamily="34" charset="0"/>
            <a:ea typeface="Calibri" panose="020F0502020204030204" pitchFamily="34" charset="0"/>
          </a:endParaRPr>
        </a:p>
      </dgm:t>
    </dgm:pt>
    <dgm:pt modelId="{F8E94E35-0B8F-4FD3-990F-190BDD9F4624}" type="parTrans" cxnId="{03CAD7C3-BFE4-4F56-9328-98CB146CBC98}">
      <dgm:prSet/>
      <dgm:spPr/>
      <dgm:t>
        <a:bodyPr/>
        <a:lstStyle/>
        <a:p>
          <a:endParaRPr lang="en-US"/>
        </a:p>
      </dgm:t>
    </dgm:pt>
    <dgm:pt modelId="{6AD126A3-DD14-426D-B06D-31E554925127}" type="sibTrans" cxnId="{03CAD7C3-BFE4-4F56-9328-98CB146CBC98}">
      <dgm:prSet/>
      <dgm:spPr/>
      <dgm:t>
        <a:bodyPr/>
        <a:lstStyle/>
        <a:p>
          <a:endParaRPr lang="en-US"/>
        </a:p>
      </dgm:t>
    </dgm:pt>
    <dgm:pt modelId="{DC05719D-9AD2-439C-9763-DB6EFC628879}">
      <dgm:prSet/>
      <dgm:spPr/>
      <dgm:t>
        <a:bodyPr/>
        <a:lstStyle/>
        <a:p>
          <a:r>
            <a:rPr lang="en-US">
              <a:effectLst/>
              <a:latin typeface="Calibri" panose="020F0502020204030204" pitchFamily="34" charset="0"/>
              <a:ea typeface="Calibri" panose="020F0502020204030204" pitchFamily="34" charset="0"/>
            </a:rPr>
            <a:t>Which of the top 10 broadcasters in any country are not using DASH? </a:t>
          </a:r>
          <a:endParaRPr lang="en-US" dirty="0">
            <a:effectLst/>
            <a:latin typeface="Calibri" panose="020F0502020204030204" pitchFamily="34" charset="0"/>
            <a:ea typeface="Calibri" panose="020F0502020204030204" pitchFamily="34" charset="0"/>
          </a:endParaRPr>
        </a:p>
      </dgm:t>
    </dgm:pt>
    <dgm:pt modelId="{738E3CB4-041C-4362-B476-4616F251DEF6}" type="parTrans" cxnId="{75B8394C-D42D-4402-8748-E210F5251D9E}">
      <dgm:prSet/>
      <dgm:spPr/>
      <dgm:t>
        <a:bodyPr/>
        <a:lstStyle/>
        <a:p>
          <a:endParaRPr lang="en-US"/>
        </a:p>
      </dgm:t>
    </dgm:pt>
    <dgm:pt modelId="{21B60627-7B47-4DB1-8270-2B6347E4113A}" type="sibTrans" cxnId="{75B8394C-D42D-4402-8748-E210F5251D9E}">
      <dgm:prSet/>
      <dgm:spPr/>
      <dgm:t>
        <a:bodyPr/>
        <a:lstStyle/>
        <a:p>
          <a:endParaRPr lang="en-US"/>
        </a:p>
      </dgm:t>
    </dgm:pt>
    <dgm:pt modelId="{745DA536-A54C-440E-993A-EF91108241FA}">
      <dgm:prSet/>
      <dgm:spPr/>
      <dgm:t>
        <a:bodyPr/>
        <a:lstStyle/>
        <a:p>
          <a:r>
            <a:rPr lang="en-US">
              <a:effectLst/>
              <a:latin typeface="Calibri" panose="020F0502020204030204" pitchFamily="34" charset="0"/>
              <a:ea typeface="Calibri" panose="020F0502020204030204" pitchFamily="34" charset="0"/>
            </a:rPr>
            <a:t>In the US, HLS is still quite dominant, but DASH/HLS convergence accelerates DASH </a:t>
          </a:r>
          <a:endParaRPr lang="en-US" dirty="0">
            <a:effectLst/>
            <a:latin typeface="Calibri" panose="020F0502020204030204" pitchFamily="34" charset="0"/>
            <a:ea typeface="Calibri" panose="020F0502020204030204" pitchFamily="34" charset="0"/>
          </a:endParaRPr>
        </a:p>
      </dgm:t>
    </dgm:pt>
    <dgm:pt modelId="{D665A602-88E0-44A7-AD7D-2B2C0582A2D7}" type="parTrans" cxnId="{ACB9281D-9096-49AD-A57B-197BDAF45FE5}">
      <dgm:prSet/>
      <dgm:spPr/>
      <dgm:t>
        <a:bodyPr/>
        <a:lstStyle/>
        <a:p>
          <a:endParaRPr lang="en-US"/>
        </a:p>
      </dgm:t>
    </dgm:pt>
    <dgm:pt modelId="{064596E9-22EA-4CFD-A760-BF124DED1C30}" type="sibTrans" cxnId="{ACB9281D-9096-49AD-A57B-197BDAF45FE5}">
      <dgm:prSet/>
      <dgm:spPr/>
      <dgm:t>
        <a:bodyPr/>
        <a:lstStyle/>
        <a:p>
          <a:endParaRPr lang="en-US"/>
        </a:p>
      </dgm:t>
    </dgm:pt>
    <dgm:pt modelId="{AF533068-0EC1-48E2-9269-24C39A893FB7}">
      <dgm:prSet/>
      <dgm:spPr/>
      <dgm:t>
        <a:bodyPr/>
        <a:lstStyle/>
        <a:p>
          <a:r>
            <a:rPr lang="en-US">
              <a:effectLst/>
              <a:latin typeface="Calibri" panose="020F0502020204030204" pitchFamily="34" charset="0"/>
              <a:ea typeface="Calibri" panose="020F0502020204030204" pitchFamily="34" charset="0"/>
            </a:rPr>
            <a:t>Questions about license and royalty fees for DASH seemed to have vanished. </a:t>
          </a:r>
          <a:endParaRPr lang="en-US" dirty="0">
            <a:effectLst/>
            <a:latin typeface="Calibri" panose="020F0502020204030204" pitchFamily="34" charset="0"/>
            <a:ea typeface="Calibri" panose="020F0502020204030204" pitchFamily="34" charset="0"/>
          </a:endParaRPr>
        </a:p>
      </dgm:t>
    </dgm:pt>
    <dgm:pt modelId="{2EAD3C8F-0A00-412C-85A4-0D4BB4C0729F}" type="parTrans" cxnId="{10038538-0EB9-4690-B6FC-6818967FE08D}">
      <dgm:prSet/>
      <dgm:spPr/>
      <dgm:t>
        <a:bodyPr/>
        <a:lstStyle/>
        <a:p>
          <a:endParaRPr lang="en-US"/>
        </a:p>
      </dgm:t>
    </dgm:pt>
    <dgm:pt modelId="{2B6CBDEB-60AF-494F-954C-F7F764989BDC}" type="sibTrans" cxnId="{10038538-0EB9-4690-B6FC-6818967FE08D}">
      <dgm:prSet/>
      <dgm:spPr/>
      <dgm:t>
        <a:bodyPr/>
        <a:lstStyle/>
        <a:p>
          <a:endParaRPr lang="en-US"/>
        </a:p>
      </dgm:t>
    </dgm:pt>
    <dgm:pt modelId="{9738BF0C-803D-45DF-8E26-950CEC6A2B1A}">
      <dgm:prSet/>
      <dgm:spPr/>
      <dgm:t>
        <a:bodyPr/>
        <a:lstStyle/>
        <a:p>
          <a:r>
            <a:rPr lang="en-US">
              <a:latin typeface="Calibri" panose="020F0502020204030204" pitchFamily="34" charset="0"/>
              <a:ea typeface="Calibri" panose="020F0502020204030204" pitchFamily="34" charset="0"/>
            </a:rPr>
            <a:t>Significant adoption in application standards: DVB, HbbTV, SCTE, ATSC, 5G, TV 3.0</a:t>
          </a:r>
          <a:endParaRPr lang="en-US" dirty="0">
            <a:latin typeface="Calibri" panose="020F0502020204030204" pitchFamily="34" charset="0"/>
            <a:ea typeface="Calibri" panose="020F0502020204030204" pitchFamily="34" charset="0"/>
          </a:endParaRPr>
        </a:p>
      </dgm:t>
    </dgm:pt>
    <dgm:pt modelId="{1D74C8B5-CA97-41D9-9F17-C1B1AE59D405}" type="parTrans" cxnId="{92428EB1-3DE9-4E1A-86D1-51843CDF0D30}">
      <dgm:prSet/>
      <dgm:spPr/>
      <dgm:t>
        <a:bodyPr/>
        <a:lstStyle/>
        <a:p>
          <a:endParaRPr lang="en-US"/>
        </a:p>
      </dgm:t>
    </dgm:pt>
    <dgm:pt modelId="{05FAEFE1-8593-441B-880D-63E328A6F1CE}" type="sibTrans" cxnId="{92428EB1-3DE9-4E1A-86D1-51843CDF0D30}">
      <dgm:prSet/>
      <dgm:spPr/>
      <dgm:t>
        <a:bodyPr/>
        <a:lstStyle/>
        <a:p>
          <a:endParaRPr lang="en-US"/>
        </a:p>
      </dgm:t>
    </dgm:pt>
    <dgm:pt modelId="{28C6FFF1-1E76-4ED9-ACDD-E9073885E311}">
      <dgm:prSet/>
      <dgm:spPr/>
      <dgm:t>
        <a:bodyPr/>
        <a:lstStyle/>
        <a:p>
          <a:r>
            <a:rPr lang="en-US">
              <a:latin typeface="Calibri" panose="020F0502020204030204" pitchFamily="34" charset="0"/>
              <a:ea typeface="Calibri" panose="020F0502020204030204" pitchFamily="34" charset="0"/>
            </a:rPr>
            <a:t>DASH is a collaborative effort</a:t>
          </a:r>
          <a:endParaRPr lang="en-US" dirty="0">
            <a:latin typeface="Calibri" panose="020F0502020204030204" pitchFamily="34" charset="0"/>
            <a:ea typeface="Calibri" panose="020F0502020204030204" pitchFamily="34" charset="0"/>
          </a:endParaRPr>
        </a:p>
      </dgm:t>
    </dgm:pt>
    <dgm:pt modelId="{19C071F8-73C7-4238-A350-9C620CC33FFD}" type="parTrans" cxnId="{4FBAD5B4-C62A-4394-A135-C5E03B3357A1}">
      <dgm:prSet/>
      <dgm:spPr/>
      <dgm:t>
        <a:bodyPr/>
        <a:lstStyle/>
        <a:p>
          <a:endParaRPr lang="en-US"/>
        </a:p>
      </dgm:t>
    </dgm:pt>
    <dgm:pt modelId="{B2DAB012-95D7-4C38-B15C-BD0458C5C2A8}" type="sibTrans" cxnId="{4FBAD5B4-C62A-4394-A135-C5E03B3357A1}">
      <dgm:prSet/>
      <dgm:spPr/>
      <dgm:t>
        <a:bodyPr/>
        <a:lstStyle/>
        <a:p>
          <a:endParaRPr lang="en-US"/>
        </a:p>
      </dgm:t>
    </dgm:pt>
    <dgm:pt modelId="{3D5DE013-5C36-490A-9D59-A862861B6E31}">
      <dgm:prSet/>
      <dgm:spPr/>
      <dgm:t>
        <a:bodyPr/>
        <a:lstStyle/>
        <a:p>
          <a:r>
            <a:rPr lang="en-US">
              <a:latin typeface="Calibri" panose="020F0502020204030204" pitchFamily="34" charset="0"/>
              <a:ea typeface="Calibri" panose="020F0502020204030204" pitchFamily="34" charset="0"/>
            </a:rPr>
            <a:t>Not a single sponsor</a:t>
          </a:r>
          <a:endParaRPr lang="en-US" dirty="0">
            <a:latin typeface="Calibri" panose="020F0502020204030204" pitchFamily="34" charset="0"/>
            <a:ea typeface="Calibri" panose="020F0502020204030204" pitchFamily="34" charset="0"/>
          </a:endParaRPr>
        </a:p>
      </dgm:t>
    </dgm:pt>
    <dgm:pt modelId="{F32CBE1B-9375-427C-B5F8-9CD7D9869D0E}" type="parTrans" cxnId="{5014A6B8-BAA4-49A6-8586-C5551975343E}">
      <dgm:prSet/>
      <dgm:spPr/>
      <dgm:t>
        <a:bodyPr/>
        <a:lstStyle/>
        <a:p>
          <a:endParaRPr lang="en-US"/>
        </a:p>
      </dgm:t>
    </dgm:pt>
    <dgm:pt modelId="{267166CD-58D2-4D59-ADCF-CBC4F1524C27}" type="sibTrans" cxnId="{5014A6B8-BAA4-49A6-8586-C5551975343E}">
      <dgm:prSet/>
      <dgm:spPr/>
      <dgm:t>
        <a:bodyPr/>
        <a:lstStyle/>
        <a:p>
          <a:endParaRPr lang="en-US"/>
        </a:p>
      </dgm:t>
    </dgm:pt>
    <dgm:pt modelId="{AD9CC5C5-607C-4C3E-B4C1-9241ED2DC213}">
      <dgm:prSet/>
      <dgm:spPr/>
      <dgm:t>
        <a:bodyPr/>
        <a:lstStyle/>
        <a:p>
          <a:r>
            <a:rPr lang="en-US">
              <a:latin typeface="Calibri" panose="020F0502020204030204" pitchFamily="34" charset="0"/>
              <a:ea typeface="Calibri" panose="020F0502020204030204" pitchFamily="34" charset="0"/>
            </a:rPr>
            <a:t>Coordination across SDOs</a:t>
          </a:r>
          <a:endParaRPr lang="en-US" dirty="0">
            <a:latin typeface="Calibri" panose="020F0502020204030204" pitchFamily="34" charset="0"/>
            <a:ea typeface="Calibri" panose="020F0502020204030204" pitchFamily="34" charset="0"/>
          </a:endParaRPr>
        </a:p>
      </dgm:t>
    </dgm:pt>
    <dgm:pt modelId="{E8DA92B6-EE28-4C4F-97E7-C40C932D00F0}" type="parTrans" cxnId="{514FEC15-E868-4CFE-87F8-A323BDD2A014}">
      <dgm:prSet/>
      <dgm:spPr/>
      <dgm:t>
        <a:bodyPr/>
        <a:lstStyle/>
        <a:p>
          <a:endParaRPr lang="en-US"/>
        </a:p>
      </dgm:t>
    </dgm:pt>
    <dgm:pt modelId="{26220455-C440-4CA1-85F7-B5B837BE1474}" type="sibTrans" cxnId="{514FEC15-E868-4CFE-87F8-A323BDD2A014}">
      <dgm:prSet/>
      <dgm:spPr/>
      <dgm:t>
        <a:bodyPr/>
        <a:lstStyle/>
        <a:p>
          <a:endParaRPr lang="en-US"/>
        </a:p>
      </dgm:t>
    </dgm:pt>
    <dgm:pt modelId="{81D4E64D-F1E5-455B-8B73-8BC7970C779A}">
      <dgm:prSet/>
      <dgm:spPr/>
      <dgm:t>
        <a:bodyPr/>
        <a:lstStyle/>
        <a:p>
          <a:r>
            <a:rPr lang="en-US">
              <a:latin typeface="Calibri" panose="020F0502020204030204" pitchFamily="34" charset="0"/>
              <a:ea typeface="Calibri" panose="020F0502020204030204" pitchFamily="34" charset="0"/>
            </a:rPr>
            <a:t>Very mature for large scale deployments</a:t>
          </a:r>
          <a:endParaRPr lang="en-US" dirty="0">
            <a:latin typeface="Calibri" panose="020F0502020204030204" pitchFamily="34" charset="0"/>
            <a:ea typeface="Calibri" panose="020F0502020204030204" pitchFamily="34" charset="0"/>
          </a:endParaRPr>
        </a:p>
      </dgm:t>
    </dgm:pt>
    <dgm:pt modelId="{20289985-21DE-4BC1-B9EB-D9E3505F80B7}" type="parTrans" cxnId="{FC9956E0-39B4-428C-AF72-488E46E635DD}">
      <dgm:prSet/>
      <dgm:spPr/>
      <dgm:t>
        <a:bodyPr/>
        <a:lstStyle/>
        <a:p>
          <a:endParaRPr lang="en-US"/>
        </a:p>
      </dgm:t>
    </dgm:pt>
    <dgm:pt modelId="{84ED00AC-A241-4413-B5CE-5304930B59EF}" type="sibTrans" cxnId="{FC9956E0-39B4-428C-AF72-488E46E635DD}">
      <dgm:prSet/>
      <dgm:spPr/>
      <dgm:t>
        <a:bodyPr/>
        <a:lstStyle/>
        <a:p>
          <a:endParaRPr lang="en-US"/>
        </a:p>
      </dgm:t>
    </dgm:pt>
    <dgm:pt modelId="{23B250E1-C6B3-4E7D-9AA5-2EC3D23D68D1}">
      <dgm:prSet/>
      <dgm:spPr/>
      <dgm:t>
        <a:bodyPr/>
        <a:lstStyle/>
        <a:p>
          <a:r>
            <a:rPr lang="en-US">
              <a:latin typeface="Calibri" panose="020F0502020204030204" pitchFamily="34" charset="0"/>
              <a:ea typeface="Calibri" panose="020F0502020204030204" pitchFamily="34" charset="0"/>
            </a:rPr>
            <a:t>Still full of ideas and innovation</a:t>
          </a:r>
          <a:endParaRPr lang="en-US" dirty="0">
            <a:latin typeface="Calibri" panose="020F0502020204030204" pitchFamily="34" charset="0"/>
            <a:ea typeface="Calibri" panose="020F0502020204030204" pitchFamily="34" charset="0"/>
          </a:endParaRPr>
        </a:p>
      </dgm:t>
    </dgm:pt>
    <dgm:pt modelId="{A7C31C06-10F8-489B-BD5C-21C1FB29FE48}" type="parTrans" cxnId="{294D2008-E5B4-48F7-8B57-23039ADBE809}">
      <dgm:prSet/>
      <dgm:spPr/>
      <dgm:t>
        <a:bodyPr/>
        <a:lstStyle/>
        <a:p>
          <a:endParaRPr lang="en-US"/>
        </a:p>
      </dgm:t>
    </dgm:pt>
    <dgm:pt modelId="{A6992CFD-732D-46E3-9156-646EFF6A86DC}" type="sibTrans" cxnId="{294D2008-E5B4-48F7-8B57-23039ADBE809}">
      <dgm:prSet/>
      <dgm:spPr/>
      <dgm:t>
        <a:bodyPr/>
        <a:lstStyle/>
        <a:p>
          <a:endParaRPr lang="en-US"/>
        </a:p>
      </dgm:t>
    </dgm:pt>
    <dgm:pt modelId="{BFF51768-04FB-4CED-99AF-D15A32AF9E3A}">
      <dgm:prSet/>
      <dgm:spPr/>
      <dgm:t>
        <a:bodyPr/>
        <a:lstStyle/>
        <a:p>
          <a:r>
            <a:rPr lang="en-US" dirty="0">
              <a:latin typeface="Calibri" panose="020F0502020204030204" pitchFamily="34" charset="0"/>
              <a:ea typeface="Calibri" panose="020F0502020204030204" pitchFamily="34" charset="0"/>
            </a:rPr>
            <a:t>Please join us in DASH-IF </a:t>
          </a:r>
          <a:r>
            <a:rPr lang="en-US" dirty="0"/>
            <a:t>http://dashif.org</a:t>
          </a:r>
          <a:r>
            <a:rPr lang="en-US" dirty="0">
              <a:latin typeface="Calibri" panose="020F0502020204030204" pitchFamily="34" charset="0"/>
              <a:ea typeface="Calibri" panose="020F0502020204030204" pitchFamily="34" charset="0"/>
            </a:rPr>
            <a:t> </a:t>
          </a:r>
        </a:p>
      </dgm:t>
    </dgm:pt>
    <dgm:pt modelId="{5E0CD376-A805-4B4F-B9F5-40A1D88207DA}" type="parTrans" cxnId="{ED7BDEB9-AB75-49C6-B1EE-CE1417641E4E}">
      <dgm:prSet/>
      <dgm:spPr/>
      <dgm:t>
        <a:bodyPr/>
        <a:lstStyle/>
        <a:p>
          <a:endParaRPr lang="en-US"/>
        </a:p>
      </dgm:t>
    </dgm:pt>
    <dgm:pt modelId="{80FC306F-F690-45D0-8B31-DB22776776BD}" type="sibTrans" cxnId="{ED7BDEB9-AB75-49C6-B1EE-CE1417641E4E}">
      <dgm:prSet/>
      <dgm:spPr/>
      <dgm:t>
        <a:bodyPr/>
        <a:lstStyle/>
        <a:p>
          <a:endParaRPr lang="en-US"/>
        </a:p>
      </dgm:t>
    </dgm:pt>
    <dgm:pt modelId="{4CBFAB83-B312-4F5E-BBDD-4DC0C6F4416E}" type="pres">
      <dgm:prSet presAssocID="{301E0B19-3B38-4204-96EB-F5E63319719C}" presName="linear" presStyleCnt="0">
        <dgm:presLayoutVars>
          <dgm:dir/>
          <dgm:animLvl val="lvl"/>
          <dgm:resizeHandles val="exact"/>
        </dgm:presLayoutVars>
      </dgm:prSet>
      <dgm:spPr/>
    </dgm:pt>
    <dgm:pt modelId="{4D07BB98-24A1-4DA1-972B-64E7A84C6FBB}" type="pres">
      <dgm:prSet presAssocID="{6DE3D792-5247-4166-92B7-DF18ACE3C029}" presName="parentLin" presStyleCnt="0"/>
      <dgm:spPr/>
    </dgm:pt>
    <dgm:pt modelId="{8C1D9915-8BDA-437F-BC6D-D1C4FDDD7E91}" type="pres">
      <dgm:prSet presAssocID="{6DE3D792-5247-4166-92B7-DF18ACE3C029}" presName="parentLeftMargin" presStyleLbl="node1" presStyleIdx="0" presStyleCnt="2"/>
      <dgm:spPr/>
    </dgm:pt>
    <dgm:pt modelId="{30583622-215A-4500-BD21-E974EAF0823F}" type="pres">
      <dgm:prSet presAssocID="{6DE3D792-5247-4166-92B7-DF18ACE3C029}" presName="parentText" presStyleLbl="node1" presStyleIdx="0" presStyleCnt="2">
        <dgm:presLayoutVars>
          <dgm:chMax val="0"/>
          <dgm:bulletEnabled val="1"/>
        </dgm:presLayoutVars>
      </dgm:prSet>
      <dgm:spPr/>
    </dgm:pt>
    <dgm:pt modelId="{F7537D49-1125-4F92-9775-10366516D8EF}" type="pres">
      <dgm:prSet presAssocID="{6DE3D792-5247-4166-92B7-DF18ACE3C029}" presName="negativeSpace" presStyleCnt="0"/>
      <dgm:spPr/>
    </dgm:pt>
    <dgm:pt modelId="{13941395-798E-48BF-8CED-A6AC6610AD0F}" type="pres">
      <dgm:prSet presAssocID="{6DE3D792-5247-4166-92B7-DF18ACE3C029}" presName="childText" presStyleLbl="conFgAcc1" presStyleIdx="0" presStyleCnt="2">
        <dgm:presLayoutVars>
          <dgm:bulletEnabled val="1"/>
        </dgm:presLayoutVars>
      </dgm:prSet>
      <dgm:spPr/>
    </dgm:pt>
    <dgm:pt modelId="{C9895DF7-615A-42B3-A892-3F06067DC10B}" type="pres">
      <dgm:prSet presAssocID="{AC2A848A-1998-485D-936D-3DCC0A2AD48D}" presName="spaceBetweenRectangles" presStyleCnt="0"/>
      <dgm:spPr/>
    </dgm:pt>
    <dgm:pt modelId="{2397B8FD-C5D3-45CF-BC06-AB80BB43F47C}" type="pres">
      <dgm:prSet presAssocID="{28C6FFF1-1E76-4ED9-ACDD-E9073885E311}" presName="parentLin" presStyleCnt="0"/>
      <dgm:spPr/>
    </dgm:pt>
    <dgm:pt modelId="{1E5281D8-DA69-430E-A244-56A7E9B51508}" type="pres">
      <dgm:prSet presAssocID="{28C6FFF1-1E76-4ED9-ACDD-E9073885E311}" presName="parentLeftMargin" presStyleLbl="node1" presStyleIdx="0" presStyleCnt="2"/>
      <dgm:spPr/>
    </dgm:pt>
    <dgm:pt modelId="{4F7045C7-9213-467B-A90D-2C0A4D1A6819}" type="pres">
      <dgm:prSet presAssocID="{28C6FFF1-1E76-4ED9-ACDD-E9073885E311}" presName="parentText" presStyleLbl="node1" presStyleIdx="1" presStyleCnt="2">
        <dgm:presLayoutVars>
          <dgm:chMax val="0"/>
          <dgm:bulletEnabled val="1"/>
        </dgm:presLayoutVars>
      </dgm:prSet>
      <dgm:spPr/>
    </dgm:pt>
    <dgm:pt modelId="{E5BEE316-75FC-4FB8-9443-E0A153CCD907}" type="pres">
      <dgm:prSet presAssocID="{28C6FFF1-1E76-4ED9-ACDD-E9073885E311}" presName="negativeSpace" presStyleCnt="0"/>
      <dgm:spPr/>
    </dgm:pt>
    <dgm:pt modelId="{C0E9032F-1F6C-4410-A182-CEE5C876B23E}" type="pres">
      <dgm:prSet presAssocID="{28C6FFF1-1E76-4ED9-ACDD-E9073885E311}" presName="childText" presStyleLbl="conFgAcc1" presStyleIdx="1" presStyleCnt="2">
        <dgm:presLayoutVars>
          <dgm:bulletEnabled val="1"/>
        </dgm:presLayoutVars>
      </dgm:prSet>
      <dgm:spPr/>
    </dgm:pt>
  </dgm:ptLst>
  <dgm:cxnLst>
    <dgm:cxn modelId="{F92B5E04-5F0B-40B8-8C2C-C8374E76BE61}" type="presOf" srcId="{301E0B19-3B38-4204-96EB-F5E63319719C}" destId="{4CBFAB83-B312-4F5E-BBDD-4DC0C6F4416E}" srcOrd="0" destOrd="0" presId="urn:microsoft.com/office/officeart/2005/8/layout/list1"/>
    <dgm:cxn modelId="{294D2008-E5B4-48F7-8B57-23039ADBE809}" srcId="{28C6FFF1-1E76-4ED9-ACDD-E9073885E311}" destId="{23B250E1-C6B3-4E7D-9AA5-2EC3D23D68D1}" srcOrd="3" destOrd="0" parTransId="{A7C31C06-10F8-489B-BD5C-21C1FB29FE48}" sibTransId="{A6992CFD-732D-46E3-9156-646EFF6A86DC}"/>
    <dgm:cxn modelId="{514FEC15-E868-4CFE-87F8-A323BDD2A014}" srcId="{28C6FFF1-1E76-4ED9-ACDD-E9073885E311}" destId="{AD9CC5C5-607C-4C3E-B4C1-9241ED2DC213}" srcOrd="1" destOrd="0" parTransId="{E8DA92B6-EE28-4C4F-97E7-C40C932D00F0}" sibTransId="{26220455-C440-4CA1-85F7-B5B837BE1474}"/>
    <dgm:cxn modelId="{A111441A-4003-4561-AC37-CF03FB779E24}" type="presOf" srcId="{28C6FFF1-1E76-4ED9-ACDD-E9073885E311}" destId="{1E5281D8-DA69-430E-A244-56A7E9B51508}" srcOrd="0" destOrd="0" presId="urn:microsoft.com/office/officeart/2005/8/layout/list1"/>
    <dgm:cxn modelId="{ACB9281D-9096-49AD-A57B-197BDAF45FE5}" srcId="{6DE3D792-5247-4166-92B7-DF18ACE3C029}" destId="{745DA536-A54C-440E-993A-EF91108241FA}" srcOrd="2" destOrd="0" parTransId="{D665A602-88E0-44A7-AD7D-2B2C0582A2D7}" sibTransId="{064596E9-22EA-4CFD-A760-BF124DED1C30}"/>
    <dgm:cxn modelId="{3E17E42A-5889-4142-BB6A-0096D689652B}" type="presOf" srcId="{AF533068-0EC1-48E2-9269-24C39A893FB7}" destId="{13941395-798E-48BF-8CED-A6AC6610AD0F}" srcOrd="0" destOrd="3" presId="urn:microsoft.com/office/officeart/2005/8/layout/list1"/>
    <dgm:cxn modelId="{635A0835-F1CB-40C4-9C5B-D3D759260B11}" type="presOf" srcId="{28C6FFF1-1E76-4ED9-ACDD-E9073885E311}" destId="{4F7045C7-9213-467B-A90D-2C0A4D1A6819}" srcOrd="1" destOrd="0" presId="urn:microsoft.com/office/officeart/2005/8/layout/list1"/>
    <dgm:cxn modelId="{10038538-0EB9-4690-B6FC-6818967FE08D}" srcId="{6DE3D792-5247-4166-92B7-DF18ACE3C029}" destId="{AF533068-0EC1-48E2-9269-24C39A893FB7}" srcOrd="3" destOrd="0" parTransId="{2EAD3C8F-0A00-412C-85A4-0D4BB4C0729F}" sibTransId="{2B6CBDEB-60AF-494F-954C-F7F764989BDC}"/>
    <dgm:cxn modelId="{15D37442-E975-4769-8C5A-2086429A7623}" srcId="{301E0B19-3B38-4204-96EB-F5E63319719C}" destId="{6DE3D792-5247-4166-92B7-DF18ACE3C029}" srcOrd="0" destOrd="0" parTransId="{25FA4B39-0189-4FFB-8B3A-536E5E446D37}" sibTransId="{AC2A848A-1998-485D-936D-3DCC0A2AD48D}"/>
    <dgm:cxn modelId="{8B178C43-79F1-45D5-A6B5-307BC9D034C6}" type="presOf" srcId="{AD9CC5C5-607C-4C3E-B4C1-9241ED2DC213}" destId="{C0E9032F-1F6C-4410-A182-CEE5C876B23E}" srcOrd="0" destOrd="1" presId="urn:microsoft.com/office/officeart/2005/8/layout/list1"/>
    <dgm:cxn modelId="{75B8394C-D42D-4402-8748-E210F5251D9E}" srcId="{6DE3D792-5247-4166-92B7-DF18ACE3C029}" destId="{DC05719D-9AD2-439C-9763-DB6EFC628879}" srcOrd="1" destOrd="0" parTransId="{738E3CB4-041C-4362-B476-4616F251DEF6}" sibTransId="{21B60627-7B47-4DB1-8270-2B6347E4113A}"/>
    <dgm:cxn modelId="{756F487B-FC6D-41D0-B1D5-38CF94836607}" type="presOf" srcId="{6DE3D792-5247-4166-92B7-DF18ACE3C029}" destId="{30583622-215A-4500-BD21-E974EAF0823F}" srcOrd="1" destOrd="0" presId="urn:microsoft.com/office/officeart/2005/8/layout/list1"/>
    <dgm:cxn modelId="{17C7E77F-A337-4D9C-8FD1-7AA0082F42E7}" type="presOf" srcId="{BFF51768-04FB-4CED-99AF-D15A32AF9E3A}" destId="{C0E9032F-1F6C-4410-A182-CEE5C876B23E}" srcOrd="0" destOrd="4" presId="urn:microsoft.com/office/officeart/2005/8/layout/list1"/>
    <dgm:cxn modelId="{5AA65884-326A-4D12-8640-882CDC6F2E3A}" type="presOf" srcId="{DC05719D-9AD2-439C-9763-DB6EFC628879}" destId="{13941395-798E-48BF-8CED-A6AC6610AD0F}" srcOrd="0" destOrd="1" presId="urn:microsoft.com/office/officeart/2005/8/layout/list1"/>
    <dgm:cxn modelId="{F17CB497-B016-4EDE-B567-FB690F31E31C}" type="presOf" srcId="{6DE3D792-5247-4166-92B7-DF18ACE3C029}" destId="{8C1D9915-8BDA-437F-BC6D-D1C4FDDD7E91}" srcOrd="0" destOrd="0" presId="urn:microsoft.com/office/officeart/2005/8/layout/list1"/>
    <dgm:cxn modelId="{92428EB1-3DE9-4E1A-86D1-51843CDF0D30}" srcId="{6DE3D792-5247-4166-92B7-DF18ACE3C029}" destId="{9738BF0C-803D-45DF-8E26-950CEC6A2B1A}" srcOrd="4" destOrd="0" parTransId="{1D74C8B5-CA97-41D9-9F17-C1B1AE59D405}" sibTransId="{05FAEFE1-8593-441B-880D-63E328A6F1CE}"/>
    <dgm:cxn modelId="{4FBAD5B4-C62A-4394-A135-C5E03B3357A1}" srcId="{301E0B19-3B38-4204-96EB-F5E63319719C}" destId="{28C6FFF1-1E76-4ED9-ACDD-E9073885E311}" srcOrd="1" destOrd="0" parTransId="{19C071F8-73C7-4238-A350-9C620CC33FFD}" sibTransId="{B2DAB012-95D7-4C38-B15C-BD0458C5C2A8}"/>
    <dgm:cxn modelId="{E1EC83B8-8E7B-4614-B83B-0CF7D330994B}" type="presOf" srcId="{519D6FAA-16BB-4744-ABAE-4D132E535A3F}" destId="{13941395-798E-48BF-8CED-A6AC6610AD0F}" srcOrd="0" destOrd="0" presId="urn:microsoft.com/office/officeart/2005/8/layout/list1"/>
    <dgm:cxn modelId="{5014A6B8-BAA4-49A6-8586-C5551975343E}" srcId="{28C6FFF1-1E76-4ED9-ACDD-E9073885E311}" destId="{3D5DE013-5C36-490A-9D59-A862861B6E31}" srcOrd="0" destOrd="0" parTransId="{F32CBE1B-9375-427C-B5F8-9CD7D9869D0E}" sibTransId="{267166CD-58D2-4D59-ADCF-CBC4F1524C27}"/>
    <dgm:cxn modelId="{ED7BDEB9-AB75-49C6-B1EE-CE1417641E4E}" srcId="{28C6FFF1-1E76-4ED9-ACDD-E9073885E311}" destId="{BFF51768-04FB-4CED-99AF-D15A32AF9E3A}" srcOrd="4" destOrd="0" parTransId="{5E0CD376-A805-4B4F-B9F5-40A1D88207DA}" sibTransId="{80FC306F-F690-45D0-8B31-DB22776776BD}"/>
    <dgm:cxn modelId="{916DABBD-FEFE-4D79-A652-E0275443BBCE}" type="presOf" srcId="{9738BF0C-803D-45DF-8E26-950CEC6A2B1A}" destId="{13941395-798E-48BF-8CED-A6AC6610AD0F}" srcOrd="0" destOrd="4" presId="urn:microsoft.com/office/officeart/2005/8/layout/list1"/>
    <dgm:cxn modelId="{03CAD7C3-BFE4-4F56-9328-98CB146CBC98}" srcId="{6DE3D792-5247-4166-92B7-DF18ACE3C029}" destId="{519D6FAA-16BB-4744-ABAE-4D132E535A3F}" srcOrd="0" destOrd="0" parTransId="{F8E94E35-0B8F-4FD3-990F-190BDD9F4624}" sibTransId="{6AD126A3-DD14-426D-B06D-31E554925127}"/>
    <dgm:cxn modelId="{FF774ED2-FF77-499A-ADE5-0BC8AF450ECA}" type="presOf" srcId="{745DA536-A54C-440E-993A-EF91108241FA}" destId="{13941395-798E-48BF-8CED-A6AC6610AD0F}" srcOrd="0" destOrd="2" presId="urn:microsoft.com/office/officeart/2005/8/layout/list1"/>
    <dgm:cxn modelId="{B72D6AD6-51EA-4820-924A-BDACED2F2CA6}" type="presOf" srcId="{23B250E1-C6B3-4E7D-9AA5-2EC3D23D68D1}" destId="{C0E9032F-1F6C-4410-A182-CEE5C876B23E}" srcOrd="0" destOrd="3" presId="urn:microsoft.com/office/officeart/2005/8/layout/list1"/>
    <dgm:cxn modelId="{FC9956E0-39B4-428C-AF72-488E46E635DD}" srcId="{28C6FFF1-1E76-4ED9-ACDD-E9073885E311}" destId="{81D4E64D-F1E5-455B-8B73-8BC7970C779A}" srcOrd="2" destOrd="0" parTransId="{20289985-21DE-4BC1-B9EB-D9E3505F80B7}" sibTransId="{84ED00AC-A241-4413-B5CE-5304930B59EF}"/>
    <dgm:cxn modelId="{4EE362EC-37BE-402B-B7E6-F79E0F76A520}" type="presOf" srcId="{3D5DE013-5C36-490A-9D59-A862861B6E31}" destId="{C0E9032F-1F6C-4410-A182-CEE5C876B23E}" srcOrd="0" destOrd="0" presId="urn:microsoft.com/office/officeart/2005/8/layout/list1"/>
    <dgm:cxn modelId="{291187FB-0D1E-4473-B06E-1ACAE459C221}" type="presOf" srcId="{81D4E64D-F1E5-455B-8B73-8BC7970C779A}" destId="{C0E9032F-1F6C-4410-A182-CEE5C876B23E}" srcOrd="0" destOrd="2" presId="urn:microsoft.com/office/officeart/2005/8/layout/list1"/>
    <dgm:cxn modelId="{0C53D5FB-181A-4EF6-B866-61FDBE292D5D}" type="presParOf" srcId="{4CBFAB83-B312-4F5E-BBDD-4DC0C6F4416E}" destId="{4D07BB98-24A1-4DA1-972B-64E7A84C6FBB}" srcOrd="0" destOrd="0" presId="urn:microsoft.com/office/officeart/2005/8/layout/list1"/>
    <dgm:cxn modelId="{7C07D535-EF33-4ABD-9DD2-D8E5A4CF84C2}" type="presParOf" srcId="{4D07BB98-24A1-4DA1-972B-64E7A84C6FBB}" destId="{8C1D9915-8BDA-437F-BC6D-D1C4FDDD7E91}" srcOrd="0" destOrd="0" presId="urn:microsoft.com/office/officeart/2005/8/layout/list1"/>
    <dgm:cxn modelId="{95E7B0A2-C2CD-4BC4-B368-205F08E87193}" type="presParOf" srcId="{4D07BB98-24A1-4DA1-972B-64E7A84C6FBB}" destId="{30583622-215A-4500-BD21-E974EAF0823F}" srcOrd="1" destOrd="0" presId="urn:microsoft.com/office/officeart/2005/8/layout/list1"/>
    <dgm:cxn modelId="{4BF825C4-E1F0-428C-9C4C-012092227891}" type="presParOf" srcId="{4CBFAB83-B312-4F5E-BBDD-4DC0C6F4416E}" destId="{F7537D49-1125-4F92-9775-10366516D8EF}" srcOrd="1" destOrd="0" presId="urn:microsoft.com/office/officeart/2005/8/layout/list1"/>
    <dgm:cxn modelId="{BCC6523C-8AC3-47D5-959C-3B5251188E82}" type="presParOf" srcId="{4CBFAB83-B312-4F5E-BBDD-4DC0C6F4416E}" destId="{13941395-798E-48BF-8CED-A6AC6610AD0F}" srcOrd="2" destOrd="0" presId="urn:microsoft.com/office/officeart/2005/8/layout/list1"/>
    <dgm:cxn modelId="{7030050B-260D-4867-81A4-F08A1869EB3E}" type="presParOf" srcId="{4CBFAB83-B312-4F5E-BBDD-4DC0C6F4416E}" destId="{C9895DF7-615A-42B3-A892-3F06067DC10B}" srcOrd="3" destOrd="0" presId="urn:microsoft.com/office/officeart/2005/8/layout/list1"/>
    <dgm:cxn modelId="{68FAA26D-598E-4072-A06B-B98B31D04120}" type="presParOf" srcId="{4CBFAB83-B312-4F5E-BBDD-4DC0C6F4416E}" destId="{2397B8FD-C5D3-45CF-BC06-AB80BB43F47C}" srcOrd="4" destOrd="0" presId="urn:microsoft.com/office/officeart/2005/8/layout/list1"/>
    <dgm:cxn modelId="{E1ACA0F4-8781-403C-A383-046C3EF0729B}" type="presParOf" srcId="{2397B8FD-C5D3-45CF-BC06-AB80BB43F47C}" destId="{1E5281D8-DA69-430E-A244-56A7E9B51508}" srcOrd="0" destOrd="0" presId="urn:microsoft.com/office/officeart/2005/8/layout/list1"/>
    <dgm:cxn modelId="{5E499FAD-F802-41FC-9AFA-1E7B0EB35BBC}" type="presParOf" srcId="{2397B8FD-C5D3-45CF-BC06-AB80BB43F47C}" destId="{4F7045C7-9213-467B-A90D-2C0A4D1A6819}" srcOrd="1" destOrd="0" presId="urn:microsoft.com/office/officeart/2005/8/layout/list1"/>
    <dgm:cxn modelId="{BAC2170A-4266-4455-8DF2-909A39FCFAB9}" type="presParOf" srcId="{4CBFAB83-B312-4F5E-BBDD-4DC0C6F4416E}" destId="{E5BEE316-75FC-4FB8-9443-E0A153CCD907}" srcOrd="5" destOrd="0" presId="urn:microsoft.com/office/officeart/2005/8/layout/list1"/>
    <dgm:cxn modelId="{8CB33904-34D3-4C33-ADA3-D8E5E26F0E5E}" type="presParOf" srcId="{4CBFAB83-B312-4F5E-BBDD-4DC0C6F4416E}" destId="{C0E9032F-1F6C-4410-A182-CEE5C876B23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BCE9DE-C387-4CAE-B38E-77E7AE4A3FF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6FD200C-EC77-4438-9051-A60FF2E717B0}">
      <dgm:prSet phldrT="[Text]"/>
      <dgm:spPr/>
      <dgm:t>
        <a:bodyPr/>
        <a:lstStyle/>
        <a:p>
          <a:pPr>
            <a:buNone/>
          </a:pPr>
          <a:r>
            <a:rPr lang="en-US" dirty="0">
              <a:effectLst/>
              <a:ea typeface="Times New Roman" panose="02020603050405020304" pitchFamily="18" charset="0"/>
              <a:cs typeface="Vrinda" panose="020B0502040204020203" pitchFamily="34" charset="0"/>
            </a:rPr>
            <a:t>MPEG and 3GPP Meetings in 2010/2011:</a:t>
          </a:r>
          <a:endParaRPr lang="en-US" dirty="0"/>
        </a:p>
      </dgm:t>
    </dgm:pt>
    <dgm:pt modelId="{41515091-A3B9-49FD-8D1D-0420B124A303}" type="parTrans" cxnId="{55C64038-3DE1-48B0-8212-655DCCDF86DE}">
      <dgm:prSet/>
      <dgm:spPr/>
      <dgm:t>
        <a:bodyPr/>
        <a:lstStyle/>
        <a:p>
          <a:endParaRPr lang="en-US"/>
        </a:p>
      </dgm:t>
    </dgm:pt>
    <dgm:pt modelId="{48CC6713-8F0C-40E3-A9E3-DBD84A7C1ED2}" type="sibTrans" cxnId="{55C64038-3DE1-48B0-8212-655DCCDF86DE}">
      <dgm:prSet/>
      <dgm:spPr/>
      <dgm:t>
        <a:bodyPr/>
        <a:lstStyle/>
        <a:p>
          <a:endParaRPr lang="en-US"/>
        </a:p>
      </dgm:t>
    </dgm:pt>
    <dgm:pt modelId="{09C5276C-E3F9-4B1A-A7CE-2B32AFF75B94}">
      <dgm:prSet/>
      <dgm:spPr/>
      <dgm:t>
        <a:bodyPr/>
        <a:lstStyle/>
        <a:p>
          <a:r>
            <a:rPr lang="en-US">
              <a:ea typeface="Times New Roman" panose="02020603050405020304" pitchFamily="18" charset="0"/>
              <a:cs typeface="Vrinda" panose="020B0502040204020203" pitchFamily="34" charset="0"/>
            </a:rPr>
            <a:t>Geneva, July 2010 =&gt; CD</a:t>
          </a:r>
          <a:endParaRPr lang="en-US" dirty="0">
            <a:ea typeface="Times New Roman" panose="02020603050405020304" pitchFamily="18" charset="0"/>
            <a:cs typeface="Vrinda" panose="020B0502040204020203" pitchFamily="34" charset="0"/>
          </a:endParaRPr>
        </a:p>
      </dgm:t>
    </dgm:pt>
    <dgm:pt modelId="{B637951F-66BB-49F4-8D30-350B9C9101A1}" type="parTrans" cxnId="{BC4418B1-7EAB-4B68-85B8-F15710BBD80B}">
      <dgm:prSet/>
      <dgm:spPr/>
      <dgm:t>
        <a:bodyPr/>
        <a:lstStyle/>
        <a:p>
          <a:endParaRPr lang="en-US"/>
        </a:p>
      </dgm:t>
    </dgm:pt>
    <dgm:pt modelId="{68C0B52A-D83B-4963-BA4A-C344A72D2D0B}" type="sibTrans" cxnId="{BC4418B1-7EAB-4B68-85B8-F15710BBD80B}">
      <dgm:prSet/>
      <dgm:spPr/>
      <dgm:t>
        <a:bodyPr/>
        <a:lstStyle/>
        <a:p>
          <a:endParaRPr lang="en-US"/>
        </a:p>
      </dgm:t>
    </dgm:pt>
    <dgm:pt modelId="{E1183BB2-18DC-4116-BC22-18CA4BCC2754}">
      <dgm:prSet/>
      <dgm:spPr/>
      <dgm:t>
        <a:bodyPr/>
        <a:lstStyle/>
        <a:p>
          <a:r>
            <a:rPr lang="en-US">
              <a:ea typeface="Times New Roman" panose="02020603050405020304" pitchFamily="18" charset="0"/>
              <a:cs typeface="Vrinda" panose="020B0502040204020203" pitchFamily="34" charset="0"/>
            </a:rPr>
            <a:t>Erlangen, August 2010</a:t>
          </a:r>
          <a:endParaRPr lang="en-US" dirty="0">
            <a:ea typeface="Times New Roman" panose="02020603050405020304" pitchFamily="18" charset="0"/>
            <a:cs typeface="Vrinda" panose="020B0502040204020203" pitchFamily="34" charset="0"/>
          </a:endParaRPr>
        </a:p>
      </dgm:t>
    </dgm:pt>
    <dgm:pt modelId="{320F18F1-5497-456C-94D2-630D0FA766C8}" type="parTrans" cxnId="{404C70BC-E79C-4CC5-8B95-009442F31283}">
      <dgm:prSet/>
      <dgm:spPr/>
      <dgm:t>
        <a:bodyPr/>
        <a:lstStyle/>
        <a:p>
          <a:endParaRPr lang="en-US"/>
        </a:p>
      </dgm:t>
    </dgm:pt>
    <dgm:pt modelId="{D9448526-6EED-4196-A2E1-1711ECE204E6}" type="sibTrans" cxnId="{404C70BC-E79C-4CC5-8B95-009442F31283}">
      <dgm:prSet/>
      <dgm:spPr/>
      <dgm:t>
        <a:bodyPr/>
        <a:lstStyle/>
        <a:p>
          <a:endParaRPr lang="en-US"/>
        </a:p>
      </dgm:t>
    </dgm:pt>
    <dgm:pt modelId="{E2130F1A-178B-4774-B1CF-3EB9C515DA1B}">
      <dgm:prSet/>
      <dgm:spPr/>
      <dgm:t>
        <a:bodyPr/>
        <a:lstStyle/>
        <a:p>
          <a:r>
            <a:rPr lang="en-US">
              <a:ea typeface="Times New Roman" panose="02020603050405020304" pitchFamily="18" charset="0"/>
              <a:cs typeface="Vrinda" panose="020B0502040204020203" pitchFamily="34" charset="0"/>
            </a:rPr>
            <a:t>Paris, September 2010</a:t>
          </a:r>
          <a:endParaRPr lang="en-US" dirty="0">
            <a:ea typeface="Times New Roman" panose="02020603050405020304" pitchFamily="18" charset="0"/>
            <a:cs typeface="Vrinda" panose="020B0502040204020203" pitchFamily="34" charset="0"/>
          </a:endParaRPr>
        </a:p>
      </dgm:t>
    </dgm:pt>
    <dgm:pt modelId="{015619BF-510E-44FF-86DE-B22F240E12FC}" type="parTrans" cxnId="{F293981C-2D2C-4A16-90D4-ACEF375593C6}">
      <dgm:prSet/>
      <dgm:spPr/>
      <dgm:t>
        <a:bodyPr/>
        <a:lstStyle/>
        <a:p>
          <a:endParaRPr lang="en-US"/>
        </a:p>
      </dgm:t>
    </dgm:pt>
    <dgm:pt modelId="{35FF42A5-44D3-4ED6-8A8D-3FDF20DA87A6}" type="sibTrans" cxnId="{F293981C-2D2C-4A16-90D4-ACEF375593C6}">
      <dgm:prSet/>
      <dgm:spPr/>
      <dgm:t>
        <a:bodyPr/>
        <a:lstStyle/>
        <a:p>
          <a:endParaRPr lang="en-US"/>
        </a:p>
      </dgm:t>
    </dgm:pt>
    <dgm:pt modelId="{B212CAD3-8626-4D50-BEC1-A858B0AAA750}">
      <dgm:prSet/>
      <dgm:spPr/>
      <dgm:t>
        <a:bodyPr/>
        <a:lstStyle/>
        <a:p>
          <a:r>
            <a:rPr lang="en-US">
              <a:ea typeface="Times New Roman" panose="02020603050405020304" pitchFamily="18" charset="0"/>
              <a:cs typeface="Vrinda" panose="020B0502040204020203" pitchFamily="34" charset="0"/>
            </a:rPr>
            <a:t>Guangzhou, October 2010</a:t>
          </a:r>
          <a:endParaRPr lang="en-US" dirty="0">
            <a:ea typeface="Times New Roman" panose="02020603050405020304" pitchFamily="18" charset="0"/>
            <a:cs typeface="Vrinda" panose="020B0502040204020203" pitchFamily="34" charset="0"/>
          </a:endParaRPr>
        </a:p>
      </dgm:t>
    </dgm:pt>
    <dgm:pt modelId="{77A97058-EC2F-4E57-911D-78BE573CA2D5}" type="parTrans" cxnId="{273A6F94-9EB6-4329-B2F0-8F986C97E7BB}">
      <dgm:prSet/>
      <dgm:spPr/>
      <dgm:t>
        <a:bodyPr/>
        <a:lstStyle/>
        <a:p>
          <a:endParaRPr lang="en-US"/>
        </a:p>
      </dgm:t>
    </dgm:pt>
    <dgm:pt modelId="{9C361DAC-7B7B-4002-989A-D4A67C897884}" type="sibTrans" cxnId="{273A6F94-9EB6-4329-B2F0-8F986C97E7BB}">
      <dgm:prSet/>
      <dgm:spPr/>
      <dgm:t>
        <a:bodyPr/>
        <a:lstStyle/>
        <a:p>
          <a:endParaRPr lang="en-US"/>
        </a:p>
      </dgm:t>
    </dgm:pt>
    <dgm:pt modelId="{EE0EB0AE-2451-43E8-8D20-55AE2F5D67BC}">
      <dgm:prSet/>
      <dgm:spPr/>
      <dgm:t>
        <a:bodyPr/>
        <a:lstStyle/>
        <a:p>
          <a:r>
            <a:rPr lang="en-US">
              <a:ea typeface="Times New Roman" panose="02020603050405020304" pitchFamily="18" charset="0"/>
              <a:cs typeface="Vrinda" panose="020B0502040204020203" pitchFamily="34" charset="0"/>
            </a:rPr>
            <a:t>Barcelona, November 2010</a:t>
          </a:r>
          <a:endParaRPr lang="en-US" dirty="0">
            <a:ea typeface="Times New Roman" panose="02020603050405020304" pitchFamily="18" charset="0"/>
            <a:cs typeface="Vrinda" panose="020B0502040204020203" pitchFamily="34" charset="0"/>
          </a:endParaRPr>
        </a:p>
      </dgm:t>
    </dgm:pt>
    <dgm:pt modelId="{316DC817-FBE4-43D6-9702-D5718830CF55}" type="parTrans" cxnId="{34DF2ADA-06D8-4E31-9FF4-B41F2A759CAC}">
      <dgm:prSet/>
      <dgm:spPr/>
      <dgm:t>
        <a:bodyPr/>
        <a:lstStyle/>
        <a:p>
          <a:endParaRPr lang="en-US"/>
        </a:p>
      </dgm:t>
    </dgm:pt>
    <dgm:pt modelId="{526CE90D-0A43-438B-A41F-D0378080F812}" type="sibTrans" cxnId="{34DF2ADA-06D8-4E31-9FF4-B41F2A759CAC}">
      <dgm:prSet/>
      <dgm:spPr/>
      <dgm:t>
        <a:bodyPr/>
        <a:lstStyle/>
        <a:p>
          <a:endParaRPr lang="en-US"/>
        </a:p>
      </dgm:t>
    </dgm:pt>
    <dgm:pt modelId="{F2B8A5A0-EF83-4432-BC68-965CC418234C}">
      <dgm:prSet/>
      <dgm:spPr/>
      <dgm:t>
        <a:bodyPr/>
        <a:lstStyle/>
        <a:p>
          <a:r>
            <a:rPr lang="en-US">
              <a:ea typeface="Times New Roman" panose="02020603050405020304" pitchFamily="18" charset="0"/>
              <a:cs typeface="Vrinda" panose="020B0502040204020203" pitchFamily="34" charset="0"/>
            </a:rPr>
            <a:t>San Francisco, December 2010</a:t>
          </a:r>
          <a:endParaRPr lang="en-US" dirty="0">
            <a:ea typeface="Times New Roman" panose="02020603050405020304" pitchFamily="18" charset="0"/>
            <a:cs typeface="Vrinda" panose="020B0502040204020203" pitchFamily="34" charset="0"/>
          </a:endParaRPr>
        </a:p>
      </dgm:t>
    </dgm:pt>
    <dgm:pt modelId="{8321EABD-74AE-4050-8538-1A21F7BDA17E}" type="parTrans" cxnId="{D9F4DCA3-1047-47F3-8D26-2845C6852619}">
      <dgm:prSet/>
      <dgm:spPr/>
      <dgm:t>
        <a:bodyPr/>
        <a:lstStyle/>
        <a:p>
          <a:endParaRPr lang="en-US"/>
        </a:p>
      </dgm:t>
    </dgm:pt>
    <dgm:pt modelId="{C1A3741F-AD25-4F8F-98B7-F9A42CA90FAE}" type="sibTrans" cxnId="{D9F4DCA3-1047-47F3-8D26-2845C6852619}">
      <dgm:prSet/>
      <dgm:spPr/>
      <dgm:t>
        <a:bodyPr/>
        <a:lstStyle/>
        <a:p>
          <a:endParaRPr lang="en-US"/>
        </a:p>
      </dgm:t>
    </dgm:pt>
    <dgm:pt modelId="{8234BE19-22E1-4877-BA23-4B322F0602BB}">
      <dgm:prSet/>
      <dgm:spPr/>
      <dgm:t>
        <a:bodyPr/>
        <a:lstStyle/>
        <a:p>
          <a:r>
            <a:rPr lang="en-US">
              <a:ea typeface="Times New Roman" panose="02020603050405020304" pitchFamily="18" charset="0"/>
              <a:cs typeface="Vrinda" panose="020B0502040204020203" pitchFamily="34" charset="0"/>
            </a:rPr>
            <a:t>Berlin, January 2011</a:t>
          </a:r>
          <a:endParaRPr lang="en-US" dirty="0">
            <a:ea typeface="Times New Roman" panose="02020603050405020304" pitchFamily="18" charset="0"/>
            <a:cs typeface="Vrinda" panose="020B0502040204020203" pitchFamily="34" charset="0"/>
          </a:endParaRPr>
        </a:p>
      </dgm:t>
    </dgm:pt>
    <dgm:pt modelId="{D88488AF-BDB9-424E-8BB9-3D7E738F49E4}" type="parTrans" cxnId="{DC0F3C78-1EC3-4035-B534-7C2187A71AD6}">
      <dgm:prSet/>
      <dgm:spPr/>
      <dgm:t>
        <a:bodyPr/>
        <a:lstStyle/>
        <a:p>
          <a:endParaRPr lang="en-US"/>
        </a:p>
      </dgm:t>
    </dgm:pt>
    <dgm:pt modelId="{FF6284B9-D72B-4925-BB69-C75BD94A6C5F}" type="sibTrans" cxnId="{DC0F3C78-1EC3-4035-B534-7C2187A71AD6}">
      <dgm:prSet/>
      <dgm:spPr/>
      <dgm:t>
        <a:bodyPr/>
        <a:lstStyle/>
        <a:p>
          <a:endParaRPr lang="en-US"/>
        </a:p>
      </dgm:t>
    </dgm:pt>
    <dgm:pt modelId="{0659E43C-ABD7-4FCA-A207-6B92A08FB502}">
      <dgm:prSet/>
      <dgm:spPr/>
      <dgm:t>
        <a:bodyPr/>
        <a:lstStyle/>
        <a:p>
          <a:r>
            <a:rPr lang="en-US">
              <a:ea typeface="Times New Roman" panose="02020603050405020304" pitchFamily="18" charset="0"/>
              <a:cs typeface="Vrinda" panose="020B0502040204020203" pitchFamily="34" charset="0"/>
            </a:rPr>
            <a:t>Daegu, January 2011 =&gt; DIS</a:t>
          </a:r>
          <a:endParaRPr lang="en-US" dirty="0">
            <a:ea typeface="Times New Roman" panose="02020603050405020304" pitchFamily="18" charset="0"/>
            <a:cs typeface="Vrinda" panose="020B0502040204020203" pitchFamily="34" charset="0"/>
          </a:endParaRPr>
        </a:p>
      </dgm:t>
    </dgm:pt>
    <dgm:pt modelId="{73E12CFE-69ED-4EF4-BFC8-16FED626B96C}" type="parTrans" cxnId="{BB38D0F7-C85F-427E-9973-009FCF742E35}">
      <dgm:prSet/>
      <dgm:spPr/>
      <dgm:t>
        <a:bodyPr/>
        <a:lstStyle/>
        <a:p>
          <a:endParaRPr lang="en-US"/>
        </a:p>
      </dgm:t>
    </dgm:pt>
    <dgm:pt modelId="{496625F9-6C81-4ED4-89A2-1AD0CF2200D8}" type="sibTrans" cxnId="{BB38D0F7-C85F-427E-9973-009FCF742E35}">
      <dgm:prSet/>
      <dgm:spPr/>
      <dgm:t>
        <a:bodyPr/>
        <a:lstStyle/>
        <a:p>
          <a:endParaRPr lang="en-US"/>
        </a:p>
      </dgm:t>
    </dgm:pt>
    <dgm:pt modelId="{E4B155F0-4642-4A68-89A1-3D6B6235287E}">
      <dgm:prSet/>
      <dgm:spPr/>
      <dgm:t>
        <a:bodyPr/>
        <a:lstStyle/>
        <a:p>
          <a:r>
            <a:rPr lang="en-US">
              <a:ea typeface="Times New Roman" panose="02020603050405020304" pitchFamily="18" charset="0"/>
              <a:cs typeface="Vrinda" panose="020B0502040204020203" pitchFamily="34" charset="0"/>
            </a:rPr>
            <a:t>Sanya, February 2011 </a:t>
          </a:r>
          <a:endParaRPr lang="en-US" dirty="0">
            <a:ea typeface="Times New Roman" panose="02020603050405020304" pitchFamily="18" charset="0"/>
            <a:cs typeface="Vrinda" panose="020B0502040204020203" pitchFamily="34" charset="0"/>
          </a:endParaRPr>
        </a:p>
      </dgm:t>
    </dgm:pt>
    <dgm:pt modelId="{B65AD334-D63C-46D5-8084-CBEC30E518FC}" type="parTrans" cxnId="{D0B656D5-A74B-4A8F-8020-E82C3E52CA06}">
      <dgm:prSet/>
      <dgm:spPr/>
      <dgm:t>
        <a:bodyPr/>
        <a:lstStyle/>
        <a:p>
          <a:endParaRPr lang="en-US"/>
        </a:p>
      </dgm:t>
    </dgm:pt>
    <dgm:pt modelId="{5F32D4CF-2F67-437A-9430-5A118344AD67}" type="sibTrans" cxnId="{D0B656D5-A74B-4A8F-8020-E82C3E52CA06}">
      <dgm:prSet/>
      <dgm:spPr/>
      <dgm:t>
        <a:bodyPr/>
        <a:lstStyle/>
        <a:p>
          <a:endParaRPr lang="en-US"/>
        </a:p>
      </dgm:t>
    </dgm:pt>
    <dgm:pt modelId="{C24DB1CF-A153-4AED-B513-9CC8ED90553E}">
      <dgm:prSet/>
      <dgm:spPr/>
      <dgm:t>
        <a:bodyPr/>
        <a:lstStyle/>
        <a:p>
          <a:r>
            <a:rPr lang="en-US">
              <a:ea typeface="Times New Roman" panose="02020603050405020304" pitchFamily="18" charset="0"/>
              <a:cs typeface="Vrinda" panose="020B0502040204020203" pitchFamily="34" charset="0"/>
            </a:rPr>
            <a:t>Geneva, March 2011 </a:t>
          </a:r>
          <a:endParaRPr lang="en-US" dirty="0">
            <a:ea typeface="Times New Roman" panose="02020603050405020304" pitchFamily="18" charset="0"/>
            <a:cs typeface="Vrinda" panose="020B0502040204020203" pitchFamily="34" charset="0"/>
          </a:endParaRPr>
        </a:p>
      </dgm:t>
    </dgm:pt>
    <dgm:pt modelId="{3393BDD3-C2CB-4722-829E-D61586FBDF20}" type="parTrans" cxnId="{EAF17013-7DA5-4607-8B23-79E12A2F17EA}">
      <dgm:prSet/>
      <dgm:spPr/>
      <dgm:t>
        <a:bodyPr/>
        <a:lstStyle/>
        <a:p>
          <a:endParaRPr lang="en-US"/>
        </a:p>
      </dgm:t>
    </dgm:pt>
    <dgm:pt modelId="{90C31AC7-878A-4DA4-944C-BFC71C94AEE6}" type="sibTrans" cxnId="{EAF17013-7DA5-4607-8B23-79E12A2F17EA}">
      <dgm:prSet/>
      <dgm:spPr/>
      <dgm:t>
        <a:bodyPr/>
        <a:lstStyle/>
        <a:p>
          <a:endParaRPr lang="en-US"/>
        </a:p>
      </dgm:t>
    </dgm:pt>
    <dgm:pt modelId="{61F9FEF0-BB8B-48D0-BDDF-1372ADE0AEB8}">
      <dgm:prSet/>
      <dgm:spPr/>
      <dgm:t>
        <a:bodyPr/>
        <a:lstStyle/>
        <a:p>
          <a:r>
            <a:rPr lang="en-US">
              <a:ea typeface="Times New Roman" panose="02020603050405020304" pitchFamily="18" charset="0"/>
              <a:cs typeface="Vrinda" panose="020B0502040204020203" pitchFamily="34" charset="0"/>
            </a:rPr>
            <a:t>San Diego, April 2011</a:t>
          </a:r>
          <a:endParaRPr lang="en-US" dirty="0">
            <a:ea typeface="Times New Roman" panose="02020603050405020304" pitchFamily="18" charset="0"/>
            <a:cs typeface="Vrinda" panose="020B0502040204020203" pitchFamily="34" charset="0"/>
          </a:endParaRPr>
        </a:p>
      </dgm:t>
    </dgm:pt>
    <dgm:pt modelId="{702BE478-836D-4E0A-9C3A-16A71145AE8B}" type="parTrans" cxnId="{19814A0A-6ECB-4435-A252-A240CAF18FA9}">
      <dgm:prSet/>
      <dgm:spPr/>
      <dgm:t>
        <a:bodyPr/>
        <a:lstStyle/>
        <a:p>
          <a:endParaRPr lang="en-US"/>
        </a:p>
      </dgm:t>
    </dgm:pt>
    <dgm:pt modelId="{E1D41823-08E5-4D3C-8D27-B70AAB823E71}" type="sibTrans" cxnId="{19814A0A-6ECB-4435-A252-A240CAF18FA9}">
      <dgm:prSet/>
      <dgm:spPr/>
      <dgm:t>
        <a:bodyPr/>
        <a:lstStyle/>
        <a:p>
          <a:endParaRPr lang="en-US"/>
        </a:p>
      </dgm:t>
    </dgm:pt>
    <dgm:pt modelId="{ED6F1CBD-AF39-44A9-82DF-A0F25C43F4D1}">
      <dgm:prSet/>
      <dgm:spPr/>
      <dgm:t>
        <a:bodyPr/>
        <a:lstStyle/>
        <a:p>
          <a:r>
            <a:rPr lang="en-US" dirty="0">
              <a:ea typeface="Times New Roman" panose="02020603050405020304" pitchFamily="18" charset="0"/>
              <a:cs typeface="Vrinda" panose="020B0502040204020203" pitchFamily="34" charset="0"/>
            </a:rPr>
            <a:t>Berlin, June 2011</a:t>
          </a:r>
        </a:p>
      </dgm:t>
    </dgm:pt>
    <dgm:pt modelId="{CBA1887E-DE4C-4148-AA20-7FCF93951CC2}" type="parTrans" cxnId="{3E8EDA1E-0712-417C-8EF8-2ECCD19C293B}">
      <dgm:prSet/>
      <dgm:spPr/>
      <dgm:t>
        <a:bodyPr/>
        <a:lstStyle/>
        <a:p>
          <a:endParaRPr lang="en-US"/>
        </a:p>
      </dgm:t>
    </dgm:pt>
    <dgm:pt modelId="{6B93E08F-0946-438D-84C3-C12EB70F4353}" type="sibTrans" cxnId="{3E8EDA1E-0712-417C-8EF8-2ECCD19C293B}">
      <dgm:prSet/>
      <dgm:spPr/>
      <dgm:t>
        <a:bodyPr/>
        <a:lstStyle/>
        <a:p>
          <a:endParaRPr lang="en-US"/>
        </a:p>
      </dgm:t>
    </dgm:pt>
    <dgm:pt modelId="{E0BB9759-964B-4DAC-B278-EBFA606D0ED0}">
      <dgm:prSet/>
      <dgm:spPr/>
      <dgm:t>
        <a:bodyPr/>
        <a:lstStyle/>
        <a:p>
          <a:r>
            <a:rPr lang="en-US" dirty="0">
              <a:effectLst/>
              <a:ea typeface="Times New Roman" panose="02020603050405020304" pitchFamily="18" charset="0"/>
              <a:cs typeface="Vrinda" panose="020B0502040204020203" pitchFamily="34" charset="0"/>
            </a:rPr>
            <a:t>Torino, July 2011 =&gt; FDIS</a:t>
          </a:r>
          <a:endParaRPr lang="en-US" dirty="0"/>
        </a:p>
      </dgm:t>
    </dgm:pt>
    <dgm:pt modelId="{52173BDC-3A34-4BE7-9D3E-803CA8A17370}" type="parTrans" cxnId="{0D9D4E16-CAFB-4D52-85AB-D60FF5FFFB1E}">
      <dgm:prSet/>
      <dgm:spPr/>
      <dgm:t>
        <a:bodyPr/>
        <a:lstStyle/>
        <a:p>
          <a:endParaRPr lang="en-US"/>
        </a:p>
      </dgm:t>
    </dgm:pt>
    <dgm:pt modelId="{06D865D2-7E8F-4691-B177-623B0BAEA8FB}" type="sibTrans" cxnId="{0D9D4E16-CAFB-4D52-85AB-D60FF5FFFB1E}">
      <dgm:prSet/>
      <dgm:spPr/>
      <dgm:t>
        <a:bodyPr/>
        <a:lstStyle/>
        <a:p>
          <a:endParaRPr lang="en-US"/>
        </a:p>
      </dgm:t>
    </dgm:pt>
    <dgm:pt modelId="{1D2C74F1-9056-4341-80BB-C50FF79A3A9C}" type="pres">
      <dgm:prSet presAssocID="{7ABCE9DE-C387-4CAE-B38E-77E7AE4A3FF6}" presName="linear" presStyleCnt="0">
        <dgm:presLayoutVars>
          <dgm:dir/>
          <dgm:animLvl val="lvl"/>
          <dgm:resizeHandles val="exact"/>
        </dgm:presLayoutVars>
      </dgm:prSet>
      <dgm:spPr/>
    </dgm:pt>
    <dgm:pt modelId="{EDA16388-EDB4-4D50-AB82-1F02BAFEBC6F}" type="pres">
      <dgm:prSet presAssocID="{86FD200C-EC77-4438-9051-A60FF2E717B0}" presName="parentLin" presStyleCnt="0"/>
      <dgm:spPr/>
    </dgm:pt>
    <dgm:pt modelId="{32EB6531-30D0-4C1D-9AFA-7C295F55D723}" type="pres">
      <dgm:prSet presAssocID="{86FD200C-EC77-4438-9051-A60FF2E717B0}" presName="parentLeftMargin" presStyleLbl="node1" presStyleIdx="0" presStyleCnt="1"/>
      <dgm:spPr/>
    </dgm:pt>
    <dgm:pt modelId="{9FC8C59B-ADE9-4136-AF00-5FACCD838314}" type="pres">
      <dgm:prSet presAssocID="{86FD200C-EC77-4438-9051-A60FF2E717B0}" presName="parentText" presStyleLbl="node1" presStyleIdx="0" presStyleCnt="1">
        <dgm:presLayoutVars>
          <dgm:chMax val="0"/>
          <dgm:bulletEnabled val="1"/>
        </dgm:presLayoutVars>
      </dgm:prSet>
      <dgm:spPr/>
    </dgm:pt>
    <dgm:pt modelId="{533E3E8E-F183-468C-BC37-1A1D2EA52590}" type="pres">
      <dgm:prSet presAssocID="{86FD200C-EC77-4438-9051-A60FF2E717B0}" presName="negativeSpace" presStyleCnt="0"/>
      <dgm:spPr/>
    </dgm:pt>
    <dgm:pt modelId="{8C3C43FE-9D3C-49B0-A5DE-5F23ECC46014}" type="pres">
      <dgm:prSet presAssocID="{86FD200C-EC77-4438-9051-A60FF2E717B0}" presName="childText" presStyleLbl="conFgAcc1" presStyleIdx="0" presStyleCnt="1" custScaleX="69104">
        <dgm:presLayoutVars>
          <dgm:bulletEnabled val="1"/>
        </dgm:presLayoutVars>
      </dgm:prSet>
      <dgm:spPr/>
    </dgm:pt>
  </dgm:ptLst>
  <dgm:cxnLst>
    <dgm:cxn modelId="{19814A0A-6ECB-4435-A252-A240CAF18FA9}" srcId="{86FD200C-EC77-4438-9051-A60FF2E717B0}" destId="{61F9FEF0-BB8B-48D0-BDDF-1372ADE0AEB8}" srcOrd="10" destOrd="0" parTransId="{702BE478-836D-4E0A-9C3A-16A71145AE8B}" sibTransId="{E1D41823-08E5-4D3C-8D27-B70AAB823E71}"/>
    <dgm:cxn modelId="{EAF17013-7DA5-4607-8B23-79E12A2F17EA}" srcId="{86FD200C-EC77-4438-9051-A60FF2E717B0}" destId="{C24DB1CF-A153-4AED-B513-9CC8ED90553E}" srcOrd="9" destOrd="0" parTransId="{3393BDD3-C2CB-4722-829E-D61586FBDF20}" sibTransId="{90C31AC7-878A-4DA4-944C-BFC71C94AEE6}"/>
    <dgm:cxn modelId="{0D9D4E16-CAFB-4D52-85AB-D60FF5FFFB1E}" srcId="{86FD200C-EC77-4438-9051-A60FF2E717B0}" destId="{E0BB9759-964B-4DAC-B278-EBFA606D0ED0}" srcOrd="12" destOrd="0" parTransId="{52173BDC-3A34-4BE7-9D3E-803CA8A17370}" sibTransId="{06D865D2-7E8F-4691-B177-623B0BAEA8FB}"/>
    <dgm:cxn modelId="{BE7B5418-AFB5-482A-87E9-687DFC2507DC}" type="presOf" srcId="{86FD200C-EC77-4438-9051-A60FF2E717B0}" destId="{9FC8C59B-ADE9-4136-AF00-5FACCD838314}" srcOrd="1" destOrd="0" presId="urn:microsoft.com/office/officeart/2005/8/layout/list1"/>
    <dgm:cxn modelId="{F293981C-2D2C-4A16-90D4-ACEF375593C6}" srcId="{86FD200C-EC77-4438-9051-A60FF2E717B0}" destId="{E2130F1A-178B-4774-B1CF-3EB9C515DA1B}" srcOrd="2" destOrd="0" parTransId="{015619BF-510E-44FF-86DE-B22F240E12FC}" sibTransId="{35FF42A5-44D3-4ED6-8A8D-3FDF20DA87A6}"/>
    <dgm:cxn modelId="{73F1E51C-D40A-40C1-B47D-B2F258CE307D}" type="presOf" srcId="{E0BB9759-964B-4DAC-B278-EBFA606D0ED0}" destId="{8C3C43FE-9D3C-49B0-A5DE-5F23ECC46014}" srcOrd="0" destOrd="12" presId="urn:microsoft.com/office/officeart/2005/8/layout/list1"/>
    <dgm:cxn modelId="{3E8EDA1E-0712-417C-8EF8-2ECCD19C293B}" srcId="{86FD200C-EC77-4438-9051-A60FF2E717B0}" destId="{ED6F1CBD-AF39-44A9-82DF-A0F25C43F4D1}" srcOrd="11" destOrd="0" parTransId="{CBA1887E-DE4C-4148-AA20-7FCF93951CC2}" sibTransId="{6B93E08F-0946-438D-84C3-C12EB70F4353}"/>
    <dgm:cxn modelId="{BE422A27-1424-4879-A770-52B581F1684F}" type="presOf" srcId="{F2B8A5A0-EF83-4432-BC68-965CC418234C}" destId="{8C3C43FE-9D3C-49B0-A5DE-5F23ECC46014}" srcOrd="0" destOrd="5" presId="urn:microsoft.com/office/officeart/2005/8/layout/list1"/>
    <dgm:cxn modelId="{A0611033-0820-4353-AE37-25F0D30A481B}" type="presOf" srcId="{86FD200C-EC77-4438-9051-A60FF2E717B0}" destId="{32EB6531-30D0-4C1D-9AFA-7C295F55D723}" srcOrd="0" destOrd="0" presId="urn:microsoft.com/office/officeart/2005/8/layout/list1"/>
    <dgm:cxn modelId="{55C64038-3DE1-48B0-8212-655DCCDF86DE}" srcId="{7ABCE9DE-C387-4CAE-B38E-77E7AE4A3FF6}" destId="{86FD200C-EC77-4438-9051-A60FF2E717B0}" srcOrd="0" destOrd="0" parTransId="{41515091-A3B9-49FD-8D1D-0420B124A303}" sibTransId="{48CC6713-8F0C-40E3-A9E3-DBD84A7C1ED2}"/>
    <dgm:cxn modelId="{207F6C39-0D84-463A-A3CA-C95494A24F94}" type="presOf" srcId="{EE0EB0AE-2451-43E8-8D20-55AE2F5D67BC}" destId="{8C3C43FE-9D3C-49B0-A5DE-5F23ECC46014}" srcOrd="0" destOrd="4" presId="urn:microsoft.com/office/officeart/2005/8/layout/list1"/>
    <dgm:cxn modelId="{9C6AC847-41B0-492B-8C55-2A6B19024D5A}" type="presOf" srcId="{09C5276C-E3F9-4B1A-A7CE-2B32AFF75B94}" destId="{8C3C43FE-9D3C-49B0-A5DE-5F23ECC46014}" srcOrd="0" destOrd="0" presId="urn:microsoft.com/office/officeart/2005/8/layout/list1"/>
    <dgm:cxn modelId="{98041C4D-156B-44D2-82BA-46CB5E6AAD84}" type="presOf" srcId="{61F9FEF0-BB8B-48D0-BDDF-1372ADE0AEB8}" destId="{8C3C43FE-9D3C-49B0-A5DE-5F23ECC46014}" srcOrd="0" destOrd="10" presId="urn:microsoft.com/office/officeart/2005/8/layout/list1"/>
    <dgm:cxn modelId="{5AC2D34F-8709-44BA-A3E6-D315EFDBCC7F}" type="presOf" srcId="{ED6F1CBD-AF39-44A9-82DF-A0F25C43F4D1}" destId="{8C3C43FE-9D3C-49B0-A5DE-5F23ECC46014}" srcOrd="0" destOrd="11" presId="urn:microsoft.com/office/officeart/2005/8/layout/list1"/>
    <dgm:cxn modelId="{DC0F3C78-1EC3-4035-B534-7C2187A71AD6}" srcId="{86FD200C-EC77-4438-9051-A60FF2E717B0}" destId="{8234BE19-22E1-4877-BA23-4B322F0602BB}" srcOrd="6" destOrd="0" parTransId="{D88488AF-BDB9-424E-8BB9-3D7E738F49E4}" sibTransId="{FF6284B9-D72B-4925-BB69-C75BD94A6C5F}"/>
    <dgm:cxn modelId="{F742F658-31F0-4905-B004-51028270E3EE}" type="presOf" srcId="{8234BE19-22E1-4877-BA23-4B322F0602BB}" destId="{8C3C43FE-9D3C-49B0-A5DE-5F23ECC46014}" srcOrd="0" destOrd="6" presId="urn:microsoft.com/office/officeart/2005/8/layout/list1"/>
    <dgm:cxn modelId="{273A6F94-9EB6-4329-B2F0-8F986C97E7BB}" srcId="{86FD200C-EC77-4438-9051-A60FF2E717B0}" destId="{B212CAD3-8626-4D50-BEC1-A858B0AAA750}" srcOrd="3" destOrd="0" parTransId="{77A97058-EC2F-4E57-911D-78BE573CA2D5}" sibTransId="{9C361DAC-7B7B-4002-989A-D4A67C897884}"/>
    <dgm:cxn modelId="{1DF68E97-AA7D-4536-9E7D-22A26CF5DB52}" type="presOf" srcId="{E1183BB2-18DC-4116-BC22-18CA4BCC2754}" destId="{8C3C43FE-9D3C-49B0-A5DE-5F23ECC46014}" srcOrd="0" destOrd="1" presId="urn:microsoft.com/office/officeart/2005/8/layout/list1"/>
    <dgm:cxn modelId="{1E5B7198-2813-43A5-8A10-F410E06CC55A}" type="presOf" srcId="{C24DB1CF-A153-4AED-B513-9CC8ED90553E}" destId="{8C3C43FE-9D3C-49B0-A5DE-5F23ECC46014}" srcOrd="0" destOrd="9" presId="urn:microsoft.com/office/officeart/2005/8/layout/list1"/>
    <dgm:cxn modelId="{0298F0A2-02DD-403C-BA62-0B2F98197882}" type="presOf" srcId="{E4B155F0-4642-4A68-89A1-3D6B6235287E}" destId="{8C3C43FE-9D3C-49B0-A5DE-5F23ECC46014}" srcOrd="0" destOrd="8" presId="urn:microsoft.com/office/officeart/2005/8/layout/list1"/>
    <dgm:cxn modelId="{D9F4DCA3-1047-47F3-8D26-2845C6852619}" srcId="{86FD200C-EC77-4438-9051-A60FF2E717B0}" destId="{F2B8A5A0-EF83-4432-BC68-965CC418234C}" srcOrd="5" destOrd="0" parTransId="{8321EABD-74AE-4050-8538-1A21F7BDA17E}" sibTransId="{C1A3741F-AD25-4F8F-98B7-F9A42CA90FAE}"/>
    <dgm:cxn modelId="{3330A9AB-51BE-4E44-B684-064BB892163B}" type="presOf" srcId="{E2130F1A-178B-4774-B1CF-3EB9C515DA1B}" destId="{8C3C43FE-9D3C-49B0-A5DE-5F23ECC46014}" srcOrd="0" destOrd="2" presId="urn:microsoft.com/office/officeart/2005/8/layout/list1"/>
    <dgm:cxn modelId="{BC4418B1-7EAB-4B68-85B8-F15710BBD80B}" srcId="{86FD200C-EC77-4438-9051-A60FF2E717B0}" destId="{09C5276C-E3F9-4B1A-A7CE-2B32AFF75B94}" srcOrd="0" destOrd="0" parTransId="{B637951F-66BB-49F4-8D30-350B9C9101A1}" sibTransId="{68C0B52A-D83B-4963-BA4A-C344A72D2D0B}"/>
    <dgm:cxn modelId="{B3A9B2B3-0536-48F3-A62E-23F44618264C}" type="presOf" srcId="{0659E43C-ABD7-4FCA-A207-6B92A08FB502}" destId="{8C3C43FE-9D3C-49B0-A5DE-5F23ECC46014}" srcOrd="0" destOrd="7" presId="urn:microsoft.com/office/officeart/2005/8/layout/list1"/>
    <dgm:cxn modelId="{F14ED4B6-EE40-4470-B7F7-AEC7E77A7742}" type="presOf" srcId="{B212CAD3-8626-4D50-BEC1-A858B0AAA750}" destId="{8C3C43FE-9D3C-49B0-A5DE-5F23ECC46014}" srcOrd="0" destOrd="3" presId="urn:microsoft.com/office/officeart/2005/8/layout/list1"/>
    <dgm:cxn modelId="{404C70BC-E79C-4CC5-8B95-009442F31283}" srcId="{86FD200C-EC77-4438-9051-A60FF2E717B0}" destId="{E1183BB2-18DC-4116-BC22-18CA4BCC2754}" srcOrd="1" destOrd="0" parTransId="{320F18F1-5497-456C-94D2-630D0FA766C8}" sibTransId="{D9448526-6EED-4196-A2E1-1711ECE204E6}"/>
    <dgm:cxn modelId="{F36BB6CC-6C46-4C87-812E-D8BD291CFF6F}" type="presOf" srcId="{7ABCE9DE-C387-4CAE-B38E-77E7AE4A3FF6}" destId="{1D2C74F1-9056-4341-80BB-C50FF79A3A9C}" srcOrd="0" destOrd="0" presId="urn:microsoft.com/office/officeart/2005/8/layout/list1"/>
    <dgm:cxn modelId="{D0B656D5-A74B-4A8F-8020-E82C3E52CA06}" srcId="{86FD200C-EC77-4438-9051-A60FF2E717B0}" destId="{E4B155F0-4642-4A68-89A1-3D6B6235287E}" srcOrd="8" destOrd="0" parTransId="{B65AD334-D63C-46D5-8084-CBEC30E518FC}" sibTransId="{5F32D4CF-2F67-437A-9430-5A118344AD67}"/>
    <dgm:cxn modelId="{34DF2ADA-06D8-4E31-9FF4-B41F2A759CAC}" srcId="{86FD200C-EC77-4438-9051-A60FF2E717B0}" destId="{EE0EB0AE-2451-43E8-8D20-55AE2F5D67BC}" srcOrd="4" destOrd="0" parTransId="{316DC817-FBE4-43D6-9702-D5718830CF55}" sibTransId="{526CE90D-0A43-438B-A41F-D0378080F812}"/>
    <dgm:cxn modelId="{BB38D0F7-C85F-427E-9973-009FCF742E35}" srcId="{86FD200C-EC77-4438-9051-A60FF2E717B0}" destId="{0659E43C-ABD7-4FCA-A207-6B92A08FB502}" srcOrd="7" destOrd="0" parTransId="{73E12CFE-69ED-4EF4-BFC8-16FED626B96C}" sibTransId="{496625F9-6C81-4ED4-89A2-1AD0CF2200D8}"/>
    <dgm:cxn modelId="{89EA7603-817E-4560-9D39-C2D736215B46}" type="presParOf" srcId="{1D2C74F1-9056-4341-80BB-C50FF79A3A9C}" destId="{EDA16388-EDB4-4D50-AB82-1F02BAFEBC6F}" srcOrd="0" destOrd="0" presId="urn:microsoft.com/office/officeart/2005/8/layout/list1"/>
    <dgm:cxn modelId="{9DC7B424-3EE5-4942-BE18-3606F861C476}" type="presParOf" srcId="{EDA16388-EDB4-4D50-AB82-1F02BAFEBC6F}" destId="{32EB6531-30D0-4C1D-9AFA-7C295F55D723}" srcOrd="0" destOrd="0" presId="urn:microsoft.com/office/officeart/2005/8/layout/list1"/>
    <dgm:cxn modelId="{C986B8BB-8CC0-437D-8A38-168A95793AD5}" type="presParOf" srcId="{EDA16388-EDB4-4D50-AB82-1F02BAFEBC6F}" destId="{9FC8C59B-ADE9-4136-AF00-5FACCD838314}" srcOrd="1" destOrd="0" presId="urn:microsoft.com/office/officeart/2005/8/layout/list1"/>
    <dgm:cxn modelId="{DD3A7D5B-C98B-40DA-A374-76D6AC494771}" type="presParOf" srcId="{1D2C74F1-9056-4341-80BB-C50FF79A3A9C}" destId="{533E3E8E-F183-468C-BC37-1A1D2EA52590}" srcOrd="1" destOrd="0" presId="urn:microsoft.com/office/officeart/2005/8/layout/list1"/>
    <dgm:cxn modelId="{725E4514-57E1-4D1B-833E-09F42AED430C}" type="presParOf" srcId="{1D2C74F1-9056-4341-80BB-C50FF79A3A9C}" destId="{8C3C43FE-9D3C-49B0-A5DE-5F23ECC46014}"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7DE72C-BCBF-457D-8E0D-0D095ECBF20C}"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D0BA04C7-FCE2-48E7-A6EE-7BAC110B3D7C}">
      <dgm:prSet phldrT="[Text]"/>
      <dgm:spPr/>
      <dgm:t>
        <a:bodyPr/>
        <a:lstStyle/>
        <a:p>
          <a:r>
            <a:rPr lang="de-DE"/>
            <a:t>Jean Le Feuvre</a:t>
          </a:r>
          <a:endParaRPr lang="en-US"/>
        </a:p>
      </dgm:t>
    </dgm:pt>
    <dgm:pt modelId="{4571CF98-2CA4-4236-80F2-36D2C11D559F}" type="parTrans" cxnId="{B1280B11-BBEC-4436-88B8-FE1D60AD35E6}">
      <dgm:prSet/>
      <dgm:spPr/>
      <dgm:t>
        <a:bodyPr/>
        <a:lstStyle/>
        <a:p>
          <a:endParaRPr lang="en-US"/>
        </a:p>
      </dgm:t>
    </dgm:pt>
    <dgm:pt modelId="{68E10C97-21C5-460C-A6A8-CE05EFA4EE17}" type="sibTrans" cxnId="{B1280B11-BBEC-4436-88B8-FE1D60AD35E6}">
      <dgm:prSet/>
      <dgm:spPr/>
      <dgm:t>
        <a:bodyPr/>
        <a:lstStyle/>
        <a:p>
          <a:endParaRPr lang="en-US"/>
        </a:p>
      </dgm:t>
    </dgm:pt>
    <dgm:pt modelId="{99B7577E-D0C8-4967-AFBA-A3045E10E129}">
      <dgm:prSet/>
      <dgm:spPr/>
      <dgm:t>
        <a:bodyPr/>
        <a:lstStyle/>
        <a:p>
          <a:r>
            <a:rPr lang="de-DE"/>
            <a:t>Dave Singer</a:t>
          </a:r>
          <a:endParaRPr lang="de-DE" dirty="0"/>
        </a:p>
      </dgm:t>
    </dgm:pt>
    <dgm:pt modelId="{90B6E994-6291-46E3-893D-B81010371BAF}" type="parTrans" cxnId="{A0E1757F-2312-42F7-B557-B29309B240F9}">
      <dgm:prSet/>
      <dgm:spPr/>
      <dgm:t>
        <a:bodyPr/>
        <a:lstStyle/>
        <a:p>
          <a:endParaRPr lang="en-US"/>
        </a:p>
      </dgm:t>
    </dgm:pt>
    <dgm:pt modelId="{F7276F2F-E9B3-428B-AD46-F16349ABC271}" type="sibTrans" cxnId="{A0E1757F-2312-42F7-B557-B29309B240F9}">
      <dgm:prSet/>
      <dgm:spPr/>
      <dgm:t>
        <a:bodyPr/>
        <a:lstStyle/>
        <a:p>
          <a:endParaRPr lang="en-US"/>
        </a:p>
      </dgm:t>
    </dgm:pt>
    <dgm:pt modelId="{06F15711-FAA9-4894-80A7-D2BAAFAD8DBD}">
      <dgm:prSet/>
      <dgm:spPr/>
      <dgm:t>
        <a:bodyPr/>
        <a:lstStyle/>
        <a:p>
          <a:r>
            <a:rPr lang="de-DE" dirty="0"/>
            <a:t>DF /QC colleagues Mark Watson and Mike Luby</a:t>
          </a:r>
        </a:p>
      </dgm:t>
    </dgm:pt>
    <dgm:pt modelId="{8C66E22D-0FA7-41FA-851B-B51BB38FE3D8}" type="parTrans" cxnId="{D8318F2C-960C-4ED5-8225-10DB5C6DBF42}">
      <dgm:prSet/>
      <dgm:spPr/>
      <dgm:t>
        <a:bodyPr/>
        <a:lstStyle/>
        <a:p>
          <a:endParaRPr lang="en-US"/>
        </a:p>
      </dgm:t>
    </dgm:pt>
    <dgm:pt modelId="{B58FEB2E-C5BA-4296-9ABB-1F5EDD75BF4E}" type="sibTrans" cxnId="{D8318F2C-960C-4ED5-8225-10DB5C6DBF42}">
      <dgm:prSet/>
      <dgm:spPr/>
      <dgm:t>
        <a:bodyPr/>
        <a:lstStyle/>
        <a:p>
          <a:endParaRPr lang="en-US"/>
        </a:p>
      </dgm:t>
    </dgm:pt>
    <dgm:pt modelId="{83C4671D-DF56-4F6F-B093-346BF49141DB}">
      <dgm:prSet/>
      <dgm:spPr/>
      <dgm:t>
        <a:bodyPr/>
        <a:lstStyle/>
        <a:p>
          <a:r>
            <a:rPr lang="de-DE"/>
            <a:t>Harry Piles and Paul Higgs – the masters of the XML</a:t>
          </a:r>
          <a:endParaRPr lang="de-DE" dirty="0"/>
        </a:p>
      </dgm:t>
    </dgm:pt>
    <dgm:pt modelId="{67FF994A-F2DD-4835-8368-FF88AC4C293A}" type="parTrans" cxnId="{D4EFE5D8-589A-4550-9181-96B3E768A9F4}">
      <dgm:prSet/>
      <dgm:spPr/>
      <dgm:t>
        <a:bodyPr/>
        <a:lstStyle/>
        <a:p>
          <a:endParaRPr lang="en-US"/>
        </a:p>
      </dgm:t>
    </dgm:pt>
    <dgm:pt modelId="{8314038A-5EBA-42A2-A1CE-95F31E86FACA}" type="sibTrans" cxnId="{D4EFE5D8-589A-4550-9181-96B3E768A9F4}">
      <dgm:prSet/>
      <dgm:spPr/>
      <dgm:t>
        <a:bodyPr/>
        <a:lstStyle/>
        <a:p>
          <a:endParaRPr lang="en-US"/>
        </a:p>
      </dgm:t>
    </dgm:pt>
    <dgm:pt modelId="{8BAFECFD-6E0C-46D0-9E6A-73A988C5C0EC}">
      <dgm:prSet/>
      <dgm:spPr/>
      <dgm:t>
        <a:bodyPr/>
        <a:lstStyle/>
        <a:p>
          <a:r>
            <a:rPr lang="de-DE"/>
            <a:t>Waqar Zia for all of his work on conformance and reference software</a:t>
          </a:r>
          <a:endParaRPr lang="de-DE" dirty="0"/>
        </a:p>
      </dgm:t>
    </dgm:pt>
    <dgm:pt modelId="{CB0424E6-BEE6-442E-9E42-755979C1BD09}" type="parTrans" cxnId="{FE61AE28-7A4C-43D8-A145-36B06E639D2D}">
      <dgm:prSet/>
      <dgm:spPr/>
      <dgm:t>
        <a:bodyPr/>
        <a:lstStyle/>
        <a:p>
          <a:endParaRPr lang="en-US"/>
        </a:p>
      </dgm:t>
    </dgm:pt>
    <dgm:pt modelId="{2C428C55-8EF8-40C0-8439-3669475A2B30}" type="sibTrans" cxnId="{FE61AE28-7A4C-43D8-A145-36B06E639D2D}">
      <dgm:prSet/>
      <dgm:spPr/>
      <dgm:t>
        <a:bodyPr/>
        <a:lstStyle/>
        <a:p>
          <a:endParaRPr lang="en-US"/>
        </a:p>
      </dgm:t>
    </dgm:pt>
    <dgm:pt modelId="{FC9E55C6-121F-4DFF-B5BD-345F89EC4F6A}">
      <dgm:prSet/>
      <dgm:spPr/>
      <dgm:t>
        <a:bodyPr/>
        <a:lstStyle/>
        <a:p>
          <a:r>
            <a:rPr lang="de-DE"/>
            <a:t>The colleagues from DVB and OIPF/HbbTV</a:t>
          </a:r>
          <a:endParaRPr lang="de-DE" dirty="0"/>
        </a:p>
      </dgm:t>
    </dgm:pt>
    <dgm:pt modelId="{11B86F80-EA64-4B0E-970D-3A55A6A3CE54}" type="parTrans" cxnId="{E645361D-74EF-47AA-8B1C-5B46A47AA2A6}">
      <dgm:prSet/>
      <dgm:spPr/>
      <dgm:t>
        <a:bodyPr/>
        <a:lstStyle/>
        <a:p>
          <a:endParaRPr lang="en-US"/>
        </a:p>
      </dgm:t>
    </dgm:pt>
    <dgm:pt modelId="{3E175D3A-E447-436E-92B6-9AD49B29974F}" type="sibTrans" cxnId="{E645361D-74EF-47AA-8B1C-5B46A47AA2A6}">
      <dgm:prSet/>
      <dgm:spPr/>
      <dgm:t>
        <a:bodyPr/>
        <a:lstStyle/>
        <a:p>
          <a:endParaRPr lang="en-US"/>
        </a:p>
      </dgm:t>
    </dgm:pt>
    <dgm:pt modelId="{8EF9ACDF-766F-4828-911C-42196B665948}">
      <dgm:prSet/>
      <dgm:spPr/>
      <dgm:t>
        <a:bodyPr/>
        <a:lstStyle/>
        <a:p>
          <a:r>
            <a:rPr lang="de-DE"/>
            <a:t>The Korean gang who made MASH into DASH</a:t>
          </a:r>
          <a:endParaRPr lang="de-DE" dirty="0"/>
        </a:p>
      </dgm:t>
    </dgm:pt>
    <dgm:pt modelId="{E6AB64C0-1637-4343-B34D-7E7E3466EF30}" type="parTrans" cxnId="{DB9576EA-8D7E-4EFE-836C-87F43D1258D8}">
      <dgm:prSet/>
      <dgm:spPr/>
      <dgm:t>
        <a:bodyPr/>
        <a:lstStyle/>
        <a:p>
          <a:endParaRPr lang="en-US"/>
        </a:p>
      </dgm:t>
    </dgm:pt>
    <dgm:pt modelId="{95BD1DCA-90A1-4F6E-9080-B783E32C1C1E}" type="sibTrans" cxnId="{DB9576EA-8D7E-4EFE-836C-87F43D1258D8}">
      <dgm:prSet/>
      <dgm:spPr/>
      <dgm:t>
        <a:bodyPr/>
        <a:lstStyle/>
        <a:p>
          <a:endParaRPr lang="en-US"/>
        </a:p>
      </dgm:t>
    </dgm:pt>
    <dgm:pt modelId="{9348B390-EA5D-4BB0-AB65-47819809F170}">
      <dgm:prSet/>
      <dgm:spPr/>
      <dgm:t>
        <a:bodyPr/>
        <a:lstStyle/>
        <a:p>
          <a:r>
            <a:rPr lang="de-DE"/>
            <a:t>Youngkwon and Leonardo</a:t>
          </a:r>
          <a:endParaRPr lang="de-DE" dirty="0"/>
        </a:p>
      </dgm:t>
    </dgm:pt>
    <dgm:pt modelId="{AE6319D3-4D8A-4072-B5CA-2A57328940C3}" type="parTrans" cxnId="{AA75E574-18F9-40DE-BEDB-DD6B3196ADBB}">
      <dgm:prSet/>
      <dgm:spPr/>
      <dgm:t>
        <a:bodyPr/>
        <a:lstStyle/>
        <a:p>
          <a:endParaRPr lang="en-US"/>
        </a:p>
      </dgm:t>
    </dgm:pt>
    <dgm:pt modelId="{78992683-1CBE-4D7F-9030-75EF55FD4C23}" type="sibTrans" cxnId="{AA75E574-18F9-40DE-BEDB-DD6B3196ADBB}">
      <dgm:prSet/>
      <dgm:spPr/>
      <dgm:t>
        <a:bodyPr/>
        <a:lstStyle/>
        <a:p>
          <a:endParaRPr lang="en-US"/>
        </a:p>
      </dgm:t>
    </dgm:pt>
    <dgm:pt modelId="{98DC953A-8CEA-438F-932A-0C5D4BA97011}">
      <dgm:prSet/>
      <dgm:spPr/>
      <dgm:t>
        <a:bodyPr/>
        <a:lstStyle/>
        <a:p>
          <a:r>
            <a:rPr lang="de-DE"/>
            <a:t>And many many more</a:t>
          </a:r>
          <a:endParaRPr lang="de-DE" dirty="0"/>
        </a:p>
      </dgm:t>
    </dgm:pt>
    <dgm:pt modelId="{0658289B-2FF5-4714-A069-74354096D00C}" type="parTrans" cxnId="{D3A57200-B5F3-4928-B81C-5DB62FB177B8}">
      <dgm:prSet/>
      <dgm:spPr/>
      <dgm:t>
        <a:bodyPr/>
        <a:lstStyle/>
        <a:p>
          <a:endParaRPr lang="en-US"/>
        </a:p>
      </dgm:t>
    </dgm:pt>
    <dgm:pt modelId="{FFDE5E45-59C4-4547-A511-365D6E5DC8D6}" type="sibTrans" cxnId="{D3A57200-B5F3-4928-B81C-5DB62FB177B8}">
      <dgm:prSet/>
      <dgm:spPr/>
      <dgm:t>
        <a:bodyPr/>
        <a:lstStyle/>
        <a:p>
          <a:endParaRPr lang="en-US"/>
        </a:p>
      </dgm:t>
    </dgm:pt>
    <dgm:pt modelId="{9B84E1BE-FF99-407C-AADC-EFD983D3425C}" type="pres">
      <dgm:prSet presAssocID="{817DE72C-BCBF-457D-8E0D-0D095ECBF20C}" presName="diagram" presStyleCnt="0">
        <dgm:presLayoutVars>
          <dgm:dir/>
          <dgm:resizeHandles val="exact"/>
        </dgm:presLayoutVars>
      </dgm:prSet>
      <dgm:spPr/>
    </dgm:pt>
    <dgm:pt modelId="{FDB2E57E-E5FB-4BBC-B1B5-26581C45104E}" type="pres">
      <dgm:prSet presAssocID="{D0BA04C7-FCE2-48E7-A6EE-7BAC110B3D7C}" presName="node" presStyleLbl="node1" presStyleIdx="0" presStyleCnt="9">
        <dgm:presLayoutVars>
          <dgm:bulletEnabled val="1"/>
        </dgm:presLayoutVars>
      </dgm:prSet>
      <dgm:spPr/>
    </dgm:pt>
    <dgm:pt modelId="{ABFCB8CF-3B0E-4D30-9F4D-B8CD29D58B2A}" type="pres">
      <dgm:prSet presAssocID="{68E10C97-21C5-460C-A6A8-CE05EFA4EE17}" presName="sibTrans" presStyleCnt="0"/>
      <dgm:spPr/>
    </dgm:pt>
    <dgm:pt modelId="{0A65D812-F1B3-4083-8909-DAAC2A0B7665}" type="pres">
      <dgm:prSet presAssocID="{99B7577E-D0C8-4967-AFBA-A3045E10E129}" presName="node" presStyleLbl="node1" presStyleIdx="1" presStyleCnt="9">
        <dgm:presLayoutVars>
          <dgm:bulletEnabled val="1"/>
        </dgm:presLayoutVars>
      </dgm:prSet>
      <dgm:spPr/>
    </dgm:pt>
    <dgm:pt modelId="{5B2986DA-A629-4AAB-B313-C1B500B2C188}" type="pres">
      <dgm:prSet presAssocID="{F7276F2F-E9B3-428B-AD46-F16349ABC271}" presName="sibTrans" presStyleCnt="0"/>
      <dgm:spPr/>
    </dgm:pt>
    <dgm:pt modelId="{C6C4C846-59E2-4FE9-B9D0-58D4596EF232}" type="pres">
      <dgm:prSet presAssocID="{06F15711-FAA9-4894-80A7-D2BAAFAD8DBD}" presName="node" presStyleLbl="node1" presStyleIdx="2" presStyleCnt="9">
        <dgm:presLayoutVars>
          <dgm:bulletEnabled val="1"/>
        </dgm:presLayoutVars>
      </dgm:prSet>
      <dgm:spPr/>
    </dgm:pt>
    <dgm:pt modelId="{49FAC233-D892-4F7D-B108-71F97807FF06}" type="pres">
      <dgm:prSet presAssocID="{B58FEB2E-C5BA-4296-9ABB-1F5EDD75BF4E}" presName="sibTrans" presStyleCnt="0"/>
      <dgm:spPr/>
    </dgm:pt>
    <dgm:pt modelId="{D5A5196E-7735-4AB8-B54B-A4B5F5E5E672}" type="pres">
      <dgm:prSet presAssocID="{83C4671D-DF56-4F6F-B093-346BF49141DB}" presName="node" presStyleLbl="node1" presStyleIdx="3" presStyleCnt="9">
        <dgm:presLayoutVars>
          <dgm:bulletEnabled val="1"/>
        </dgm:presLayoutVars>
      </dgm:prSet>
      <dgm:spPr/>
    </dgm:pt>
    <dgm:pt modelId="{4B9CDF63-9CE5-476F-979B-CC6914F98655}" type="pres">
      <dgm:prSet presAssocID="{8314038A-5EBA-42A2-A1CE-95F31E86FACA}" presName="sibTrans" presStyleCnt="0"/>
      <dgm:spPr/>
    </dgm:pt>
    <dgm:pt modelId="{B52120DD-7611-4FCE-BB88-E7E792F6B677}" type="pres">
      <dgm:prSet presAssocID="{8BAFECFD-6E0C-46D0-9E6A-73A988C5C0EC}" presName="node" presStyleLbl="node1" presStyleIdx="4" presStyleCnt="9">
        <dgm:presLayoutVars>
          <dgm:bulletEnabled val="1"/>
        </dgm:presLayoutVars>
      </dgm:prSet>
      <dgm:spPr/>
    </dgm:pt>
    <dgm:pt modelId="{2790CF7E-A1FE-4084-8CDF-97424D53012C}" type="pres">
      <dgm:prSet presAssocID="{2C428C55-8EF8-40C0-8439-3669475A2B30}" presName="sibTrans" presStyleCnt="0"/>
      <dgm:spPr/>
    </dgm:pt>
    <dgm:pt modelId="{80167458-E10B-4F68-85DE-C35E7E077EFA}" type="pres">
      <dgm:prSet presAssocID="{FC9E55C6-121F-4DFF-B5BD-345F89EC4F6A}" presName="node" presStyleLbl="node1" presStyleIdx="5" presStyleCnt="9">
        <dgm:presLayoutVars>
          <dgm:bulletEnabled val="1"/>
        </dgm:presLayoutVars>
      </dgm:prSet>
      <dgm:spPr/>
    </dgm:pt>
    <dgm:pt modelId="{21A0AE9C-469E-4407-AE58-17488AA05958}" type="pres">
      <dgm:prSet presAssocID="{3E175D3A-E447-436E-92B6-9AD49B29974F}" presName="sibTrans" presStyleCnt="0"/>
      <dgm:spPr/>
    </dgm:pt>
    <dgm:pt modelId="{4D2E592D-59E8-4ABE-A0C7-B54E5892C111}" type="pres">
      <dgm:prSet presAssocID="{8EF9ACDF-766F-4828-911C-42196B665948}" presName="node" presStyleLbl="node1" presStyleIdx="6" presStyleCnt="9">
        <dgm:presLayoutVars>
          <dgm:bulletEnabled val="1"/>
        </dgm:presLayoutVars>
      </dgm:prSet>
      <dgm:spPr/>
    </dgm:pt>
    <dgm:pt modelId="{55C46927-7717-4AF2-A75E-F832955EA916}" type="pres">
      <dgm:prSet presAssocID="{95BD1DCA-90A1-4F6E-9080-B783E32C1C1E}" presName="sibTrans" presStyleCnt="0"/>
      <dgm:spPr/>
    </dgm:pt>
    <dgm:pt modelId="{91D19D21-F435-485B-A9BA-9156DC9ADFAD}" type="pres">
      <dgm:prSet presAssocID="{9348B390-EA5D-4BB0-AB65-47819809F170}" presName="node" presStyleLbl="node1" presStyleIdx="7" presStyleCnt="9">
        <dgm:presLayoutVars>
          <dgm:bulletEnabled val="1"/>
        </dgm:presLayoutVars>
      </dgm:prSet>
      <dgm:spPr/>
    </dgm:pt>
    <dgm:pt modelId="{F88F2B3E-BF0D-40FA-9A51-5B9F2B392090}" type="pres">
      <dgm:prSet presAssocID="{78992683-1CBE-4D7F-9030-75EF55FD4C23}" presName="sibTrans" presStyleCnt="0"/>
      <dgm:spPr/>
    </dgm:pt>
    <dgm:pt modelId="{EB95878C-492C-400A-84B8-3200CC0DEC35}" type="pres">
      <dgm:prSet presAssocID="{98DC953A-8CEA-438F-932A-0C5D4BA97011}" presName="node" presStyleLbl="node1" presStyleIdx="8" presStyleCnt="9">
        <dgm:presLayoutVars>
          <dgm:bulletEnabled val="1"/>
        </dgm:presLayoutVars>
      </dgm:prSet>
      <dgm:spPr/>
    </dgm:pt>
  </dgm:ptLst>
  <dgm:cxnLst>
    <dgm:cxn modelId="{D3A57200-B5F3-4928-B81C-5DB62FB177B8}" srcId="{817DE72C-BCBF-457D-8E0D-0D095ECBF20C}" destId="{98DC953A-8CEA-438F-932A-0C5D4BA97011}" srcOrd="8" destOrd="0" parTransId="{0658289B-2FF5-4714-A069-74354096D00C}" sibTransId="{FFDE5E45-59C4-4547-A511-365D6E5DC8D6}"/>
    <dgm:cxn modelId="{C2B1340D-3043-4002-BDEA-B5CE8D9B346B}" type="presOf" srcId="{817DE72C-BCBF-457D-8E0D-0D095ECBF20C}" destId="{9B84E1BE-FF99-407C-AADC-EFD983D3425C}" srcOrd="0" destOrd="0" presId="urn:microsoft.com/office/officeart/2005/8/layout/default"/>
    <dgm:cxn modelId="{B1280B11-BBEC-4436-88B8-FE1D60AD35E6}" srcId="{817DE72C-BCBF-457D-8E0D-0D095ECBF20C}" destId="{D0BA04C7-FCE2-48E7-A6EE-7BAC110B3D7C}" srcOrd="0" destOrd="0" parTransId="{4571CF98-2CA4-4236-80F2-36D2C11D559F}" sibTransId="{68E10C97-21C5-460C-A6A8-CE05EFA4EE17}"/>
    <dgm:cxn modelId="{FB361915-6A72-41DC-AC81-0CD1BD8F7424}" type="presOf" srcId="{06F15711-FAA9-4894-80A7-D2BAAFAD8DBD}" destId="{C6C4C846-59E2-4FE9-B9D0-58D4596EF232}" srcOrd="0" destOrd="0" presId="urn:microsoft.com/office/officeart/2005/8/layout/default"/>
    <dgm:cxn modelId="{E645361D-74EF-47AA-8B1C-5B46A47AA2A6}" srcId="{817DE72C-BCBF-457D-8E0D-0D095ECBF20C}" destId="{FC9E55C6-121F-4DFF-B5BD-345F89EC4F6A}" srcOrd="5" destOrd="0" parTransId="{11B86F80-EA64-4B0E-970D-3A55A6A3CE54}" sibTransId="{3E175D3A-E447-436E-92B6-9AD49B29974F}"/>
    <dgm:cxn modelId="{FE61AE28-7A4C-43D8-A145-36B06E639D2D}" srcId="{817DE72C-BCBF-457D-8E0D-0D095ECBF20C}" destId="{8BAFECFD-6E0C-46D0-9E6A-73A988C5C0EC}" srcOrd="4" destOrd="0" parTransId="{CB0424E6-BEE6-442E-9E42-755979C1BD09}" sibTransId="{2C428C55-8EF8-40C0-8439-3669475A2B30}"/>
    <dgm:cxn modelId="{6140E928-BBBE-46F9-83D0-0CFFFC9D76F6}" type="presOf" srcId="{9348B390-EA5D-4BB0-AB65-47819809F170}" destId="{91D19D21-F435-485B-A9BA-9156DC9ADFAD}" srcOrd="0" destOrd="0" presId="urn:microsoft.com/office/officeart/2005/8/layout/default"/>
    <dgm:cxn modelId="{D8318F2C-960C-4ED5-8225-10DB5C6DBF42}" srcId="{817DE72C-BCBF-457D-8E0D-0D095ECBF20C}" destId="{06F15711-FAA9-4894-80A7-D2BAAFAD8DBD}" srcOrd="2" destOrd="0" parTransId="{8C66E22D-0FA7-41FA-851B-B51BB38FE3D8}" sibTransId="{B58FEB2E-C5BA-4296-9ABB-1F5EDD75BF4E}"/>
    <dgm:cxn modelId="{CBA17739-8DE0-4E94-95F9-619E1363374F}" type="presOf" srcId="{83C4671D-DF56-4F6F-B093-346BF49141DB}" destId="{D5A5196E-7735-4AB8-B54B-A4B5F5E5E672}" srcOrd="0" destOrd="0" presId="urn:microsoft.com/office/officeart/2005/8/layout/default"/>
    <dgm:cxn modelId="{28F39364-49AC-4910-9C0A-BCC5AC52867C}" type="presOf" srcId="{98DC953A-8CEA-438F-932A-0C5D4BA97011}" destId="{EB95878C-492C-400A-84B8-3200CC0DEC35}" srcOrd="0" destOrd="0" presId="urn:microsoft.com/office/officeart/2005/8/layout/default"/>
    <dgm:cxn modelId="{AA75E574-18F9-40DE-BEDB-DD6B3196ADBB}" srcId="{817DE72C-BCBF-457D-8E0D-0D095ECBF20C}" destId="{9348B390-EA5D-4BB0-AB65-47819809F170}" srcOrd="7" destOrd="0" parTransId="{AE6319D3-4D8A-4072-B5CA-2A57328940C3}" sibTransId="{78992683-1CBE-4D7F-9030-75EF55FD4C23}"/>
    <dgm:cxn modelId="{A0E1757F-2312-42F7-B557-B29309B240F9}" srcId="{817DE72C-BCBF-457D-8E0D-0D095ECBF20C}" destId="{99B7577E-D0C8-4967-AFBA-A3045E10E129}" srcOrd="1" destOrd="0" parTransId="{90B6E994-6291-46E3-893D-B81010371BAF}" sibTransId="{F7276F2F-E9B3-428B-AD46-F16349ABC271}"/>
    <dgm:cxn modelId="{121084BB-8567-476A-A157-E1957BE2EA69}" type="presOf" srcId="{FC9E55C6-121F-4DFF-B5BD-345F89EC4F6A}" destId="{80167458-E10B-4F68-85DE-C35E7E077EFA}" srcOrd="0" destOrd="0" presId="urn:microsoft.com/office/officeart/2005/8/layout/default"/>
    <dgm:cxn modelId="{FCA1B9BD-148E-469C-8C8F-539C79E240B7}" type="presOf" srcId="{8BAFECFD-6E0C-46D0-9E6A-73A988C5C0EC}" destId="{B52120DD-7611-4FCE-BB88-E7E792F6B677}" srcOrd="0" destOrd="0" presId="urn:microsoft.com/office/officeart/2005/8/layout/default"/>
    <dgm:cxn modelId="{16FFF9D2-A6E7-4C23-BA82-51C1D341CFF6}" type="presOf" srcId="{D0BA04C7-FCE2-48E7-A6EE-7BAC110B3D7C}" destId="{FDB2E57E-E5FB-4BBC-B1B5-26581C45104E}" srcOrd="0" destOrd="0" presId="urn:microsoft.com/office/officeart/2005/8/layout/default"/>
    <dgm:cxn modelId="{D4EFE5D8-589A-4550-9181-96B3E768A9F4}" srcId="{817DE72C-BCBF-457D-8E0D-0D095ECBF20C}" destId="{83C4671D-DF56-4F6F-B093-346BF49141DB}" srcOrd="3" destOrd="0" parTransId="{67FF994A-F2DD-4835-8368-FF88AC4C293A}" sibTransId="{8314038A-5EBA-42A2-A1CE-95F31E86FACA}"/>
    <dgm:cxn modelId="{DB9576EA-8D7E-4EFE-836C-87F43D1258D8}" srcId="{817DE72C-BCBF-457D-8E0D-0D095ECBF20C}" destId="{8EF9ACDF-766F-4828-911C-42196B665948}" srcOrd="6" destOrd="0" parTransId="{E6AB64C0-1637-4343-B34D-7E7E3466EF30}" sibTransId="{95BD1DCA-90A1-4F6E-9080-B783E32C1C1E}"/>
    <dgm:cxn modelId="{89046AED-DC24-41F4-AE64-BA8F501A506C}" type="presOf" srcId="{99B7577E-D0C8-4967-AFBA-A3045E10E129}" destId="{0A65D812-F1B3-4083-8909-DAAC2A0B7665}" srcOrd="0" destOrd="0" presId="urn:microsoft.com/office/officeart/2005/8/layout/default"/>
    <dgm:cxn modelId="{9E8D98EE-5A27-43D3-88BE-09ED2DD8B702}" type="presOf" srcId="{8EF9ACDF-766F-4828-911C-42196B665948}" destId="{4D2E592D-59E8-4ABE-A0C7-B54E5892C111}" srcOrd="0" destOrd="0" presId="urn:microsoft.com/office/officeart/2005/8/layout/default"/>
    <dgm:cxn modelId="{517EC176-B93A-442E-BE73-850B1AB11CA7}" type="presParOf" srcId="{9B84E1BE-FF99-407C-AADC-EFD983D3425C}" destId="{FDB2E57E-E5FB-4BBC-B1B5-26581C45104E}" srcOrd="0" destOrd="0" presId="urn:microsoft.com/office/officeart/2005/8/layout/default"/>
    <dgm:cxn modelId="{62D13075-46D5-4CB6-B380-60E6B1B99905}" type="presParOf" srcId="{9B84E1BE-FF99-407C-AADC-EFD983D3425C}" destId="{ABFCB8CF-3B0E-4D30-9F4D-B8CD29D58B2A}" srcOrd="1" destOrd="0" presId="urn:microsoft.com/office/officeart/2005/8/layout/default"/>
    <dgm:cxn modelId="{EF2D6113-99E8-4725-B862-A4CB088CEB85}" type="presParOf" srcId="{9B84E1BE-FF99-407C-AADC-EFD983D3425C}" destId="{0A65D812-F1B3-4083-8909-DAAC2A0B7665}" srcOrd="2" destOrd="0" presId="urn:microsoft.com/office/officeart/2005/8/layout/default"/>
    <dgm:cxn modelId="{EE78C601-757E-4F53-A0AF-75C85D200078}" type="presParOf" srcId="{9B84E1BE-FF99-407C-AADC-EFD983D3425C}" destId="{5B2986DA-A629-4AAB-B313-C1B500B2C188}" srcOrd="3" destOrd="0" presId="urn:microsoft.com/office/officeart/2005/8/layout/default"/>
    <dgm:cxn modelId="{14D4BBCA-1471-4C93-BD89-DDFF4092D3F5}" type="presParOf" srcId="{9B84E1BE-FF99-407C-AADC-EFD983D3425C}" destId="{C6C4C846-59E2-4FE9-B9D0-58D4596EF232}" srcOrd="4" destOrd="0" presId="urn:microsoft.com/office/officeart/2005/8/layout/default"/>
    <dgm:cxn modelId="{D7A3B9C5-DA89-4BC7-8681-8BBF3B12EE06}" type="presParOf" srcId="{9B84E1BE-FF99-407C-AADC-EFD983D3425C}" destId="{49FAC233-D892-4F7D-B108-71F97807FF06}" srcOrd="5" destOrd="0" presId="urn:microsoft.com/office/officeart/2005/8/layout/default"/>
    <dgm:cxn modelId="{F303B41B-5973-47D9-A4B3-B072696CC953}" type="presParOf" srcId="{9B84E1BE-FF99-407C-AADC-EFD983D3425C}" destId="{D5A5196E-7735-4AB8-B54B-A4B5F5E5E672}" srcOrd="6" destOrd="0" presId="urn:microsoft.com/office/officeart/2005/8/layout/default"/>
    <dgm:cxn modelId="{85BF3683-F93C-417E-BCF6-5D1952481194}" type="presParOf" srcId="{9B84E1BE-FF99-407C-AADC-EFD983D3425C}" destId="{4B9CDF63-9CE5-476F-979B-CC6914F98655}" srcOrd="7" destOrd="0" presId="urn:microsoft.com/office/officeart/2005/8/layout/default"/>
    <dgm:cxn modelId="{7BA9E41E-ECE6-4407-B185-21150F97DC3C}" type="presParOf" srcId="{9B84E1BE-FF99-407C-AADC-EFD983D3425C}" destId="{B52120DD-7611-4FCE-BB88-E7E792F6B677}" srcOrd="8" destOrd="0" presId="urn:microsoft.com/office/officeart/2005/8/layout/default"/>
    <dgm:cxn modelId="{4E1A1B18-1CDB-4251-97A3-8062F89BD308}" type="presParOf" srcId="{9B84E1BE-FF99-407C-AADC-EFD983D3425C}" destId="{2790CF7E-A1FE-4084-8CDF-97424D53012C}" srcOrd="9" destOrd="0" presId="urn:microsoft.com/office/officeart/2005/8/layout/default"/>
    <dgm:cxn modelId="{1F94CAAE-5A0E-4A21-B9D7-D1D82DF810A2}" type="presParOf" srcId="{9B84E1BE-FF99-407C-AADC-EFD983D3425C}" destId="{80167458-E10B-4F68-85DE-C35E7E077EFA}" srcOrd="10" destOrd="0" presId="urn:microsoft.com/office/officeart/2005/8/layout/default"/>
    <dgm:cxn modelId="{25FC7EF8-2E6D-42E2-BF9D-EB85C8DDD716}" type="presParOf" srcId="{9B84E1BE-FF99-407C-AADC-EFD983D3425C}" destId="{21A0AE9C-469E-4407-AE58-17488AA05958}" srcOrd="11" destOrd="0" presId="urn:microsoft.com/office/officeart/2005/8/layout/default"/>
    <dgm:cxn modelId="{21A48162-F75A-4069-9A4E-C7434C733F81}" type="presParOf" srcId="{9B84E1BE-FF99-407C-AADC-EFD983D3425C}" destId="{4D2E592D-59E8-4ABE-A0C7-B54E5892C111}" srcOrd="12" destOrd="0" presId="urn:microsoft.com/office/officeart/2005/8/layout/default"/>
    <dgm:cxn modelId="{C188CA50-3179-438B-91D7-2E0B8C2B44CC}" type="presParOf" srcId="{9B84E1BE-FF99-407C-AADC-EFD983D3425C}" destId="{55C46927-7717-4AF2-A75E-F832955EA916}" srcOrd="13" destOrd="0" presId="urn:microsoft.com/office/officeart/2005/8/layout/default"/>
    <dgm:cxn modelId="{B2AB0670-1CD7-4903-9E48-EFE758897219}" type="presParOf" srcId="{9B84E1BE-FF99-407C-AADC-EFD983D3425C}" destId="{91D19D21-F435-485B-A9BA-9156DC9ADFAD}" srcOrd="14" destOrd="0" presId="urn:microsoft.com/office/officeart/2005/8/layout/default"/>
    <dgm:cxn modelId="{6655CCD4-1511-4DC1-AE04-2AB5545B254F}" type="presParOf" srcId="{9B84E1BE-FF99-407C-AADC-EFD983D3425C}" destId="{F88F2B3E-BF0D-40FA-9A51-5B9F2B392090}" srcOrd="15" destOrd="0" presId="urn:microsoft.com/office/officeart/2005/8/layout/default"/>
    <dgm:cxn modelId="{3D4581E7-8B14-4DB2-B3A9-500D56188E09}" type="presParOf" srcId="{9B84E1BE-FF99-407C-AADC-EFD983D3425C}" destId="{EB95878C-492C-400A-84B8-3200CC0DEC35}"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44271C-5C4A-4444-8A0E-CE23BDA056FE}"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0092B7F4-7B7F-4359-970C-C09AE3657F03}">
      <dgm:prSet phldrT="[Text]"/>
      <dgm:spPr/>
      <dgm:t>
        <a:bodyPr/>
        <a:lstStyle/>
        <a:p>
          <a:r>
            <a:rPr lang="de-DE" dirty="0"/>
            <a:t>CDN and Cache friendly</a:t>
          </a:r>
          <a:endParaRPr lang="en-US" dirty="0"/>
        </a:p>
      </dgm:t>
    </dgm:pt>
    <dgm:pt modelId="{660479CE-772D-4EAA-9CC5-4F0077CB0B67}" type="parTrans" cxnId="{B5969DDE-F96D-4290-99F7-DD832E59C214}">
      <dgm:prSet/>
      <dgm:spPr/>
      <dgm:t>
        <a:bodyPr/>
        <a:lstStyle/>
        <a:p>
          <a:endParaRPr lang="en-US"/>
        </a:p>
      </dgm:t>
    </dgm:pt>
    <dgm:pt modelId="{9C1BDEDF-F4C4-4067-AB46-353AFB5DFED2}" type="sibTrans" cxnId="{B5969DDE-F96D-4290-99F7-DD832E59C214}">
      <dgm:prSet/>
      <dgm:spPr/>
      <dgm:t>
        <a:bodyPr/>
        <a:lstStyle/>
        <a:p>
          <a:endParaRPr lang="en-US"/>
        </a:p>
      </dgm:t>
    </dgm:pt>
    <dgm:pt modelId="{7B8F5849-3BAA-4790-8545-946828F80511}">
      <dgm:prSet/>
      <dgm:spPr/>
      <dgm:t>
        <a:bodyPr/>
        <a:lstStyle/>
        <a:p>
          <a:r>
            <a:rPr lang="de-DE"/>
            <a:t>Stateless Server</a:t>
          </a:r>
          <a:endParaRPr lang="de-DE" dirty="0"/>
        </a:p>
      </dgm:t>
    </dgm:pt>
    <dgm:pt modelId="{2BE73FE4-6FF8-4DBB-A49C-A991F508513A}" type="parTrans" cxnId="{F57C58B0-ABFE-412F-BF2F-8593C9FD8D09}">
      <dgm:prSet/>
      <dgm:spPr/>
      <dgm:t>
        <a:bodyPr/>
        <a:lstStyle/>
        <a:p>
          <a:endParaRPr lang="en-US"/>
        </a:p>
      </dgm:t>
    </dgm:pt>
    <dgm:pt modelId="{F6ACF500-6859-4723-9F1C-62A43A20462B}" type="sibTrans" cxnId="{F57C58B0-ABFE-412F-BF2F-8593C9FD8D09}">
      <dgm:prSet/>
      <dgm:spPr/>
      <dgm:t>
        <a:bodyPr/>
        <a:lstStyle/>
        <a:p>
          <a:endParaRPr lang="en-US"/>
        </a:p>
      </dgm:t>
    </dgm:pt>
    <dgm:pt modelId="{98830A08-1B22-48C1-9E22-3D6531525248}">
      <dgm:prSet/>
      <dgm:spPr/>
      <dgm:t>
        <a:bodyPr/>
        <a:lstStyle/>
        <a:p>
          <a:r>
            <a:rPr lang="de-DE"/>
            <a:t>Client-driven</a:t>
          </a:r>
          <a:endParaRPr lang="de-DE" dirty="0"/>
        </a:p>
      </dgm:t>
    </dgm:pt>
    <dgm:pt modelId="{585342CD-6DB9-4401-B475-64FD92CF2555}" type="parTrans" cxnId="{0674695C-F543-40EC-B442-20D0FAECBDB2}">
      <dgm:prSet/>
      <dgm:spPr/>
      <dgm:t>
        <a:bodyPr/>
        <a:lstStyle/>
        <a:p>
          <a:endParaRPr lang="en-US"/>
        </a:p>
      </dgm:t>
    </dgm:pt>
    <dgm:pt modelId="{16E3D51D-9A92-4673-89ED-690377354889}" type="sibTrans" cxnId="{0674695C-F543-40EC-B442-20D0FAECBDB2}">
      <dgm:prSet/>
      <dgm:spPr/>
      <dgm:t>
        <a:bodyPr/>
        <a:lstStyle/>
        <a:p>
          <a:endParaRPr lang="en-US"/>
        </a:p>
      </dgm:t>
    </dgm:pt>
    <dgm:pt modelId="{5216FD29-FF0B-41FD-A7E3-F13731DDD3AF}">
      <dgm:prSet/>
      <dgm:spPr/>
      <dgm:t>
        <a:bodyPr/>
        <a:lstStyle/>
        <a:p>
          <a:r>
            <a:rPr lang="de-DE" dirty="0"/>
            <a:t>Low manifest traffic (small size and low update frequency)</a:t>
          </a:r>
        </a:p>
      </dgm:t>
    </dgm:pt>
    <dgm:pt modelId="{554ED22B-B8EF-4ED8-93BE-FC5400F2969E}" type="parTrans" cxnId="{AAD06F93-17AB-4BC1-8CCD-551FDCB0AC91}">
      <dgm:prSet/>
      <dgm:spPr/>
      <dgm:t>
        <a:bodyPr/>
        <a:lstStyle/>
        <a:p>
          <a:endParaRPr lang="en-US"/>
        </a:p>
      </dgm:t>
    </dgm:pt>
    <dgm:pt modelId="{6CA58ED7-727F-4CF2-A765-D3E92F83A5A9}" type="sibTrans" cxnId="{AAD06F93-17AB-4BC1-8CCD-551FDCB0AC91}">
      <dgm:prSet/>
      <dgm:spPr/>
      <dgm:t>
        <a:bodyPr/>
        <a:lstStyle/>
        <a:p>
          <a:endParaRPr lang="en-US"/>
        </a:p>
      </dgm:t>
    </dgm:pt>
    <dgm:pt modelId="{D76956B0-7385-479B-8225-2E52AE1C5AB4}">
      <dgm:prSet/>
      <dgm:spPr/>
      <dgm:t>
        <a:bodyPr/>
        <a:lstStyle/>
        <a:p>
          <a:r>
            <a:rPr lang="de-DE" dirty="0"/>
            <a:t>Carrying ISO BMFF and CMAF</a:t>
          </a:r>
        </a:p>
      </dgm:t>
    </dgm:pt>
    <dgm:pt modelId="{30E44085-7C89-4D93-9B8D-D1A159D8394B}" type="parTrans" cxnId="{E5070126-9E29-476D-B92B-DFF6A0C77E8D}">
      <dgm:prSet/>
      <dgm:spPr/>
      <dgm:t>
        <a:bodyPr/>
        <a:lstStyle/>
        <a:p>
          <a:endParaRPr lang="en-US"/>
        </a:p>
      </dgm:t>
    </dgm:pt>
    <dgm:pt modelId="{EAE92320-BCCB-4F24-905A-6AC5D06A55D8}" type="sibTrans" cxnId="{E5070126-9E29-476D-B92B-DFF6A0C77E8D}">
      <dgm:prSet/>
      <dgm:spPr/>
      <dgm:t>
        <a:bodyPr/>
        <a:lstStyle/>
        <a:p>
          <a:endParaRPr lang="en-US"/>
        </a:p>
      </dgm:t>
    </dgm:pt>
    <dgm:pt modelId="{9E031519-ADB7-42E6-A5B8-7182E0B37279}">
      <dgm:prSet/>
      <dgm:spPr/>
      <dgm:t>
        <a:bodyPr/>
        <a:lstStyle/>
        <a:p>
          <a:r>
            <a:rPr lang="en-US"/>
            <a:t>Late Binding</a:t>
          </a:r>
          <a:endParaRPr lang="en-US" dirty="0"/>
        </a:p>
      </dgm:t>
    </dgm:pt>
    <dgm:pt modelId="{102105DC-741C-450D-9EE5-D4E2EF04F5AB}" type="parTrans" cxnId="{5CA932DE-A0E4-4AF7-9369-5B04CAA61EF8}">
      <dgm:prSet/>
      <dgm:spPr/>
      <dgm:t>
        <a:bodyPr/>
        <a:lstStyle/>
        <a:p>
          <a:endParaRPr lang="en-US"/>
        </a:p>
      </dgm:t>
    </dgm:pt>
    <dgm:pt modelId="{E0E7EF30-A4DE-4730-8DF9-3CD7B3F6DEFF}" type="sibTrans" cxnId="{5CA932DE-A0E4-4AF7-9369-5B04CAA61EF8}">
      <dgm:prSet/>
      <dgm:spPr/>
      <dgm:t>
        <a:bodyPr/>
        <a:lstStyle/>
        <a:p>
          <a:endParaRPr lang="en-US"/>
        </a:p>
      </dgm:t>
    </dgm:pt>
    <dgm:pt modelId="{CEC4F32E-FD4C-43D4-9744-C9630A3C4CD8}">
      <dgm:prSet/>
      <dgm:spPr/>
      <dgm:t>
        <a:bodyPr/>
        <a:lstStyle/>
        <a:p>
          <a:r>
            <a:rPr lang="en-US" dirty="0"/>
            <a:t>Works with HTML-5 and MSE</a:t>
          </a:r>
        </a:p>
      </dgm:t>
    </dgm:pt>
    <dgm:pt modelId="{62D1D3C6-4679-4463-B70A-DF76D4C8F975}" type="parTrans" cxnId="{E0E00312-8A82-48CF-953A-58520CC5256E}">
      <dgm:prSet/>
      <dgm:spPr/>
      <dgm:t>
        <a:bodyPr/>
        <a:lstStyle/>
        <a:p>
          <a:endParaRPr lang="en-US"/>
        </a:p>
      </dgm:t>
    </dgm:pt>
    <dgm:pt modelId="{4A3ADEB3-4F1B-4E69-952B-29E5FCB81FC2}" type="sibTrans" cxnId="{E0E00312-8A82-48CF-953A-58520CC5256E}">
      <dgm:prSet/>
      <dgm:spPr/>
      <dgm:t>
        <a:bodyPr/>
        <a:lstStyle/>
        <a:p>
          <a:endParaRPr lang="en-US"/>
        </a:p>
      </dgm:t>
    </dgm:pt>
    <dgm:pt modelId="{C66D6CF7-1EFD-4595-B2CD-3CDB036193BF}">
      <dgm:prSet/>
      <dgm:spPr/>
      <dgm:t>
        <a:bodyPr/>
        <a:lstStyle/>
        <a:p>
          <a:r>
            <a:rPr lang="en-US" dirty="0"/>
            <a:t>Live and On-Demand</a:t>
          </a:r>
        </a:p>
      </dgm:t>
    </dgm:pt>
    <dgm:pt modelId="{1EF846C8-20F9-4377-8876-490A2F6AE837}" type="parTrans" cxnId="{34CC894A-8374-4C6C-9CA2-EA6EEBE7E29E}">
      <dgm:prSet/>
      <dgm:spPr/>
      <dgm:t>
        <a:bodyPr/>
        <a:lstStyle/>
        <a:p>
          <a:endParaRPr lang="en-US"/>
        </a:p>
      </dgm:t>
    </dgm:pt>
    <dgm:pt modelId="{DF40E4BF-B708-44D1-9EF0-BD76C9D68527}" type="sibTrans" cxnId="{34CC894A-8374-4C6C-9CA2-EA6EEBE7E29E}">
      <dgm:prSet/>
      <dgm:spPr/>
      <dgm:t>
        <a:bodyPr/>
        <a:lstStyle/>
        <a:p>
          <a:endParaRPr lang="en-US"/>
        </a:p>
      </dgm:t>
    </dgm:pt>
    <dgm:pt modelId="{1C62CD39-275C-4987-9B58-9EB018EA5B51}">
      <dgm:prSet/>
      <dgm:spPr/>
      <dgm:t>
        <a:bodyPr/>
        <a:lstStyle/>
        <a:p>
          <a:r>
            <a:rPr lang="de-DE" dirty="0"/>
            <a:t>HLS Convergence</a:t>
          </a:r>
          <a:endParaRPr lang="en-US" dirty="0"/>
        </a:p>
      </dgm:t>
    </dgm:pt>
    <dgm:pt modelId="{8939D710-C549-4235-8573-6552958C52B2}" type="parTrans" cxnId="{E9A475D5-47E9-45D9-9ED4-00DAFE752D57}">
      <dgm:prSet/>
      <dgm:spPr/>
      <dgm:t>
        <a:bodyPr/>
        <a:lstStyle/>
        <a:p>
          <a:endParaRPr lang="en-US"/>
        </a:p>
      </dgm:t>
    </dgm:pt>
    <dgm:pt modelId="{354D044B-CA5B-4519-9961-1691FCC4854A}" type="sibTrans" cxnId="{E9A475D5-47E9-45D9-9ED4-00DAFE752D57}">
      <dgm:prSet/>
      <dgm:spPr/>
      <dgm:t>
        <a:bodyPr/>
        <a:lstStyle/>
        <a:p>
          <a:endParaRPr lang="en-US"/>
        </a:p>
      </dgm:t>
    </dgm:pt>
    <dgm:pt modelId="{86A7D345-C43C-403A-B270-D08730C7BAAF}" type="pres">
      <dgm:prSet presAssocID="{B944271C-5C4A-4444-8A0E-CE23BDA056FE}" presName="diagram" presStyleCnt="0">
        <dgm:presLayoutVars>
          <dgm:dir/>
          <dgm:resizeHandles val="exact"/>
        </dgm:presLayoutVars>
      </dgm:prSet>
      <dgm:spPr/>
    </dgm:pt>
    <dgm:pt modelId="{C3A95AFB-C203-423D-9359-3BA041334A98}" type="pres">
      <dgm:prSet presAssocID="{0092B7F4-7B7F-4359-970C-C09AE3657F03}" presName="node" presStyleLbl="node1" presStyleIdx="0" presStyleCnt="9">
        <dgm:presLayoutVars>
          <dgm:bulletEnabled val="1"/>
        </dgm:presLayoutVars>
      </dgm:prSet>
      <dgm:spPr/>
    </dgm:pt>
    <dgm:pt modelId="{7642C2A2-6886-42F0-9B2D-73DA7C84CE9B}" type="pres">
      <dgm:prSet presAssocID="{9C1BDEDF-F4C4-4067-AB46-353AFB5DFED2}" presName="sibTrans" presStyleCnt="0"/>
      <dgm:spPr/>
    </dgm:pt>
    <dgm:pt modelId="{F1A9FC78-1499-49C6-9FA3-E0614BC87842}" type="pres">
      <dgm:prSet presAssocID="{7B8F5849-3BAA-4790-8545-946828F80511}" presName="node" presStyleLbl="node1" presStyleIdx="1" presStyleCnt="9">
        <dgm:presLayoutVars>
          <dgm:bulletEnabled val="1"/>
        </dgm:presLayoutVars>
      </dgm:prSet>
      <dgm:spPr/>
    </dgm:pt>
    <dgm:pt modelId="{D99786FE-FB57-4041-A6B4-1E0693764868}" type="pres">
      <dgm:prSet presAssocID="{F6ACF500-6859-4723-9F1C-62A43A20462B}" presName="sibTrans" presStyleCnt="0"/>
      <dgm:spPr/>
    </dgm:pt>
    <dgm:pt modelId="{84BD5664-22CF-428E-B965-BC39F01929AB}" type="pres">
      <dgm:prSet presAssocID="{98830A08-1B22-48C1-9E22-3D6531525248}" presName="node" presStyleLbl="node1" presStyleIdx="2" presStyleCnt="9">
        <dgm:presLayoutVars>
          <dgm:bulletEnabled val="1"/>
        </dgm:presLayoutVars>
      </dgm:prSet>
      <dgm:spPr/>
    </dgm:pt>
    <dgm:pt modelId="{97877B08-7515-474F-8048-11B0D9E1E61A}" type="pres">
      <dgm:prSet presAssocID="{16E3D51D-9A92-4673-89ED-690377354889}" presName="sibTrans" presStyleCnt="0"/>
      <dgm:spPr/>
    </dgm:pt>
    <dgm:pt modelId="{52608FD9-FB3D-4FA3-86EB-7486FF69D063}" type="pres">
      <dgm:prSet presAssocID="{5216FD29-FF0B-41FD-A7E3-F13731DDD3AF}" presName="node" presStyleLbl="node1" presStyleIdx="3" presStyleCnt="9">
        <dgm:presLayoutVars>
          <dgm:bulletEnabled val="1"/>
        </dgm:presLayoutVars>
      </dgm:prSet>
      <dgm:spPr/>
    </dgm:pt>
    <dgm:pt modelId="{6F22B408-3240-4004-AA5E-C8F85EBF16CF}" type="pres">
      <dgm:prSet presAssocID="{6CA58ED7-727F-4CF2-A765-D3E92F83A5A9}" presName="sibTrans" presStyleCnt="0"/>
      <dgm:spPr/>
    </dgm:pt>
    <dgm:pt modelId="{A06C37A4-7803-4A84-93B7-9787EA971547}" type="pres">
      <dgm:prSet presAssocID="{D76956B0-7385-479B-8225-2E52AE1C5AB4}" presName="node" presStyleLbl="node1" presStyleIdx="4" presStyleCnt="9">
        <dgm:presLayoutVars>
          <dgm:bulletEnabled val="1"/>
        </dgm:presLayoutVars>
      </dgm:prSet>
      <dgm:spPr/>
    </dgm:pt>
    <dgm:pt modelId="{F57768A6-ECFF-4417-88C4-2176740753C8}" type="pres">
      <dgm:prSet presAssocID="{EAE92320-BCCB-4F24-905A-6AC5D06A55D8}" presName="sibTrans" presStyleCnt="0"/>
      <dgm:spPr/>
    </dgm:pt>
    <dgm:pt modelId="{DBA0AA19-9205-4865-A535-F9D18A4F8B38}" type="pres">
      <dgm:prSet presAssocID="{9E031519-ADB7-42E6-A5B8-7182E0B37279}" presName="node" presStyleLbl="node1" presStyleIdx="5" presStyleCnt="9">
        <dgm:presLayoutVars>
          <dgm:bulletEnabled val="1"/>
        </dgm:presLayoutVars>
      </dgm:prSet>
      <dgm:spPr/>
    </dgm:pt>
    <dgm:pt modelId="{F64454F4-B4A8-4980-B652-D118E3E41302}" type="pres">
      <dgm:prSet presAssocID="{E0E7EF30-A4DE-4730-8DF9-3CD7B3F6DEFF}" presName="sibTrans" presStyleCnt="0"/>
      <dgm:spPr/>
    </dgm:pt>
    <dgm:pt modelId="{CFFF8D0C-D501-4447-BC6E-9F6D0411AC13}" type="pres">
      <dgm:prSet presAssocID="{CEC4F32E-FD4C-43D4-9744-C9630A3C4CD8}" presName="node" presStyleLbl="node1" presStyleIdx="6" presStyleCnt="9">
        <dgm:presLayoutVars>
          <dgm:bulletEnabled val="1"/>
        </dgm:presLayoutVars>
      </dgm:prSet>
      <dgm:spPr/>
    </dgm:pt>
    <dgm:pt modelId="{49F7DD66-E445-4162-87CF-09B2A5DA3B35}" type="pres">
      <dgm:prSet presAssocID="{4A3ADEB3-4F1B-4E69-952B-29E5FCB81FC2}" presName="sibTrans" presStyleCnt="0"/>
      <dgm:spPr/>
    </dgm:pt>
    <dgm:pt modelId="{FAEC9C29-BDB7-4CD1-B698-C9CF3CDA7411}" type="pres">
      <dgm:prSet presAssocID="{1C62CD39-275C-4987-9B58-9EB018EA5B51}" presName="node" presStyleLbl="node1" presStyleIdx="7" presStyleCnt="9">
        <dgm:presLayoutVars>
          <dgm:bulletEnabled val="1"/>
        </dgm:presLayoutVars>
      </dgm:prSet>
      <dgm:spPr/>
    </dgm:pt>
    <dgm:pt modelId="{EA8961DE-BF9A-4DD4-85BE-724B66168AC9}" type="pres">
      <dgm:prSet presAssocID="{354D044B-CA5B-4519-9961-1691FCC4854A}" presName="sibTrans" presStyleCnt="0"/>
      <dgm:spPr/>
    </dgm:pt>
    <dgm:pt modelId="{323EEB80-B5A9-477A-AC58-8B1B908783E3}" type="pres">
      <dgm:prSet presAssocID="{C66D6CF7-1EFD-4595-B2CD-3CDB036193BF}" presName="node" presStyleLbl="node1" presStyleIdx="8" presStyleCnt="9">
        <dgm:presLayoutVars>
          <dgm:bulletEnabled val="1"/>
        </dgm:presLayoutVars>
      </dgm:prSet>
      <dgm:spPr/>
    </dgm:pt>
  </dgm:ptLst>
  <dgm:cxnLst>
    <dgm:cxn modelId="{5790A507-D59C-4E5C-94D5-BBCABD77C934}" type="presOf" srcId="{0092B7F4-7B7F-4359-970C-C09AE3657F03}" destId="{C3A95AFB-C203-423D-9359-3BA041334A98}" srcOrd="0" destOrd="0" presId="urn:microsoft.com/office/officeart/2005/8/layout/default"/>
    <dgm:cxn modelId="{E0E00312-8A82-48CF-953A-58520CC5256E}" srcId="{B944271C-5C4A-4444-8A0E-CE23BDA056FE}" destId="{CEC4F32E-FD4C-43D4-9744-C9630A3C4CD8}" srcOrd="6" destOrd="0" parTransId="{62D1D3C6-4679-4463-B70A-DF76D4C8F975}" sibTransId="{4A3ADEB3-4F1B-4E69-952B-29E5FCB81FC2}"/>
    <dgm:cxn modelId="{E5070126-9E29-476D-B92B-DFF6A0C77E8D}" srcId="{B944271C-5C4A-4444-8A0E-CE23BDA056FE}" destId="{D76956B0-7385-479B-8225-2E52AE1C5AB4}" srcOrd="4" destOrd="0" parTransId="{30E44085-7C89-4D93-9B8D-D1A159D8394B}" sibTransId="{EAE92320-BCCB-4F24-905A-6AC5D06A55D8}"/>
    <dgm:cxn modelId="{71A91F31-2EA7-4A9C-B888-3F7367C55097}" type="presOf" srcId="{9E031519-ADB7-42E6-A5B8-7182E0B37279}" destId="{DBA0AA19-9205-4865-A535-F9D18A4F8B38}" srcOrd="0" destOrd="0" presId="urn:microsoft.com/office/officeart/2005/8/layout/default"/>
    <dgm:cxn modelId="{00631A34-D425-4BC7-A0C6-4D9825D66AF1}" type="presOf" srcId="{D76956B0-7385-479B-8225-2E52AE1C5AB4}" destId="{A06C37A4-7803-4A84-93B7-9787EA971547}" srcOrd="0" destOrd="0" presId="urn:microsoft.com/office/officeart/2005/8/layout/default"/>
    <dgm:cxn modelId="{BD2ECB38-9719-41DE-B4E1-04C4980A78C9}" type="presOf" srcId="{B944271C-5C4A-4444-8A0E-CE23BDA056FE}" destId="{86A7D345-C43C-403A-B270-D08730C7BAAF}" srcOrd="0" destOrd="0" presId="urn:microsoft.com/office/officeart/2005/8/layout/default"/>
    <dgm:cxn modelId="{0674695C-F543-40EC-B442-20D0FAECBDB2}" srcId="{B944271C-5C4A-4444-8A0E-CE23BDA056FE}" destId="{98830A08-1B22-48C1-9E22-3D6531525248}" srcOrd="2" destOrd="0" parTransId="{585342CD-6DB9-4401-B475-64FD92CF2555}" sibTransId="{16E3D51D-9A92-4673-89ED-690377354889}"/>
    <dgm:cxn modelId="{7FF5C85C-B029-4956-B89C-49F6F3AB2BF7}" type="presOf" srcId="{1C62CD39-275C-4987-9B58-9EB018EA5B51}" destId="{FAEC9C29-BDB7-4CD1-B698-C9CF3CDA7411}" srcOrd="0" destOrd="0" presId="urn:microsoft.com/office/officeart/2005/8/layout/default"/>
    <dgm:cxn modelId="{34CC894A-8374-4C6C-9CA2-EA6EEBE7E29E}" srcId="{B944271C-5C4A-4444-8A0E-CE23BDA056FE}" destId="{C66D6CF7-1EFD-4595-B2CD-3CDB036193BF}" srcOrd="8" destOrd="0" parTransId="{1EF846C8-20F9-4377-8876-490A2F6AE837}" sibTransId="{DF40E4BF-B708-44D1-9EF0-BD76C9D68527}"/>
    <dgm:cxn modelId="{B515AC4D-C921-44DF-9D15-77787A21B503}" type="presOf" srcId="{5216FD29-FF0B-41FD-A7E3-F13731DDD3AF}" destId="{52608FD9-FB3D-4FA3-86EB-7486FF69D063}" srcOrd="0" destOrd="0" presId="urn:microsoft.com/office/officeart/2005/8/layout/default"/>
    <dgm:cxn modelId="{386DFC72-D4D1-4F51-A4D9-DD73559C98F0}" type="presOf" srcId="{7B8F5849-3BAA-4790-8545-946828F80511}" destId="{F1A9FC78-1499-49C6-9FA3-E0614BC87842}" srcOrd="0" destOrd="0" presId="urn:microsoft.com/office/officeart/2005/8/layout/default"/>
    <dgm:cxn modelId="{E65F7E5A-CC5D-41B5-8296-547EB2132062}" type="presOf" srcId="{C66D6CF7-1EFD-4595-B2CD-3CDB036193BF}" destId="{323EEB80-B5A9-477A-AC58-8B1B908783E3}" srcOrd="0" destOrd="0" presId="urn:microsoft.com/office/officeart/2005/8/layout/default"/>
    <dgm:cxn modelId="{AAD06F93-17AB-4BC1-8CCD-551FDCB0AC91}" srcId="{B944271C-5C4A-4444-8A0E-CE23BDA056FE}" destId="{5216FD29-FF0B-41FD-A7E3-F13731DDD3AF}" srcOrd="3" destOrd="0" parTransId="{554ED22B-B8EF-4ED8-93BE-FC5400F2969E}" sibTransId="{6CA58ED7-727F-4CF2-A765-D3E92F83A5A9}"/>
    <dgm:cxn modelId="{F57C58B0-ABFE-412F-BF2F-8593C9FD8D09}" srcId="{B944271C-5C4A-4444-8A0E-CE23BDA056FE}" destId="{7B8F5849-3BAA-4790-8545-946828F80511}" srcOrd="1" destOrd="0" parTransId="{2BE73FE4-6FF8-4DBB-A49C-A991F508513A}" sibTransId="{F6ACF500-6859-4723-9F1C-62A43A20462B}"/>
    <dgm:cxn modelId="{15B79DB9-FC4D-46EF-AC29-5B1EAC74F69E}" type="presOf" srcId="{98830A08-1B22-48C1-9E22-3D6531525248}" destId="{84BD5664-22CF-428E-B965-BC39F01929AB}" srcOrd="0" destOrd="0" presId="urn:microsoft.com/office/officeart/2005/8/layout/default"/>
    <dgm:cxn modelId="{E9A475D5-47E9-45D9-9ED4-00DAFE752D57}" srcId="{B944271C-5C4A-4444-8A0E-CE23BDA056FE}" destId="{1C62CD39-275C-4987-9B58-9EB018EA5B51}" srcOrd="7" destOrd="0" parTransId="{8939D710-C549-4235-8573-6552958C52B2}" sibTransId="{354D044B-CA5B-4519-9961-1691FCC4854A}"/>
    <dgm:cxn modelId="{5CA932DE-A0E4-4AF7-9369-5B04CAA61EF8}" srcId="{B944271C-5C4A-4444-8A0E-CE23BDA056FE}" destId="{9E031519-ADB7-42E6-A5B8-7182E0B37279}" srcOrd="5" destOrd="0" parTransId="{102105DC-741C-450D-9EE5-D4E2EF04F5AB}" sibTransId="{E0E7EF30-A4DE-4730-8DF9-3CD7B3F6DEFF}"/>
    <dgm:cxn modelId="{B5969DDE-F96D-4290-99F7-DD832E59C214}" srcId="{B944271C-5C4A-4444-8A0E-CE23BDA056FE}" destId="{0092B7F4-7B7F-4359-970C-C09AE3657F03}" srcOrd="0" destOrd="0" parTransId="{660479CE-772D-4EAA-9CC5-4F0077CB0B67}" sibTransId="{9C1BDEDF-F4C4-4067-AB46-353AFB5DFED2}"/>
    <dgm:cxn modelId="{A142B4FC-F8DF-4FB7-BA60-788EB097B7DC}" type="presOf" srcId="{CEC4F32E-FD4C-43D4-9744-C9630A3C4CD8}" destId="{CFFF8D0C-D501-4447-BC6E-9F6D0411AC13}" srcOrd="0" destOrd="0" presId="urn:microsoft.com/office/officeart/2005/8/layout/default"/>
    <dgm:cxn modelId="{022C68E6-254D-4A0D-A7B9-13A6F2A6582B}" type="presParOf" srcId="{86A7D345-C43C-403A-B270-D08730C7BAAF}" destId="{C3A95AFB-C203-423D-9359-3BA041334A98}" srcOrd="0" destOrd="0" presId="urn:microsoft.com/office/officeart/2005/8/layout/default"/>
    <dgm:cxn modelId="{B7B2E246-876D-47D7-AFBF-486B360A3863}" type="presParOf" srcId="{86A7D345-C43C-403A-B270-D08730C7BAAF}" destId="{7642C2A2-6886-42F0-9B2D-73DA7C84CE9B}" srcOrd="1" destOrd="0" presId="urn:microsoft.com/office/officeart/2005/8/layout/default"/>
    <dgm:cxn modelId="{A624F8B1-348A-4799-A83F-4F1A96E8D6A8}" type="presParOf" srcId="{86A7D345-C43C-403A-B270-D08730C7BAAF}" destId="{F1A9FC78-1499-49C6-9FA3-E0614BC87842}" srcOrd="2" destOrd="0" presId="urn:microsoft.com/office/officeart/2005/8/layout/default"/>
    <dgm:cxn modelId="{E4E44F64-859B-4C16-B0BD-9B3DCDE9FAE2}" type="presParOf" srcId="{86A7D345-C43C-403A-B270-D08730C7BAAF}" destId="{D99786FE-FB57-4041-A6B4-1E0693764868}" srcOrd="3" destOrd="0" presId="urn:microsoft.com/office/officeart/2005/8/layout/default"/>
    <dgm:cxn modelId="{BCF72463-A100-4A13-957C-8E978160D274}" type="presParOf" srcId="{86A7D345-C43C-403A-B270-D08730C7BAAF}" destId="{84BD5664-22CF-428E-B965-BC39F01929AB}" srcOrd="4" destOrd="0" presId="urn:microsoft.com/office/officeart/2005/8/layout/default"/>
    <dgm:cxn modelId="{7B9C3FFF-5144-44F9-9AA7-D2D0179AD938}" type="presParOf" srcId="{86A7D345-C43C-403A-B270-D08730C7BAAF}" destId="{97877B08-7515-474F-8048-11B0D9E1E61A}" srcOrd="5" destOrd="0" presId="urn:microsoft.com/office/officeart/2005/8/layout/default"/>
    <dgm:cxn modelId="{114EC2B9-B238-41B7-A9D5-58F7B28A7389}" type="presParOf" srcId="{86A7D345-C43C-403A-B270-D08730C7BAAF}" destId="{52608FD9-FB3D-4FA3-86EB-7486FF69D063}" srcOrd="6" destOrd="0" presId="urn:microsoft.com/office/officeart/2005/8/layout/default"/>
    <dgm:cxn modelId="{2E1575B3-447A-4148-90FB-4259007DA62F}" type="presParOf" srcId="{86A7D345-C43C-403A-B270-D08730C7BAAF}" destId="{6F22B408-3240-4004-AA5E-C8F85EBF16CF}" srcOrd="7" destOrd="0" presId="urn:microsoft.com/office/officeart/2005/8/layout/default"/>
    <dgm:cxn modelId="{0C4401C1-97CB-4B9A-8A8A-048404F27C2B}" type="presParOf" srcId="{86A7D345-C43C-403A-B270-D08730C7BAAF}" destId="{A06C37A4-7803-4A84-93B7-9787EA971547}" srcOrd="8" destOrd="0" presId="urn:microsoft.com/office/officeart/2005/8/layout/default"/>
    <dgm:cxn modelId="{12F66C03-F4E7-494A-9346-F35C67BA05E4}" type="presParOf" srcId="{86A7D345-C43C-403A-B270-D08730C7BAAF}" destId="{F57768A6-ECFF-4417-88C4-2176740753C8}" srcOrd="9" destOrd="0" presId="urn:microsoft.com/office/officeart/2005/8/layout/default"/>
    <dgm:cxn modelId="{8557E674-C39B-4AD3-AB71-B0BD399A2F95}" type="presParOf" srcId="{86A7D345-C43C-403A-B270-D08730C7BAAF}" destId="{DBA0AA19-9205-4865-A535-F9D18A4F8B38}" srcOrd="10" destOrd="0" presId="urn:microsoft.com/office/officeart/2005/8/layout/default"/>
    <dgm:cxn modelId="{F680A9B4-FB34-401D-AF03-9EBA2D3064A4}" type="presParOf" srcId="{86A7D345-C43C-403A-B270-D08730C7BAAF}" destId="{F64454F4-B4A8-4980-B652-D118E3E41302}" srcOrd="11" destOrd="0" presId="urn:microsoft.com/office/officeart/2005/8/layout/default"/>
    <dgm:cxn modelId="{F23DE18B-BBC7-46B5-98D3-4E7050953E9B}" type="presParOf" srcId="{86A7D345-C43C-403A-B270-D08730C7BAAF}" destId="{CFFF8D0C-D501-4447-BC6E-9F6D0411AC13}" srcOrd="12" destOrd="0" presId="urn:microsoft.com/office/officeart/2005/8/layout/default"/>
    <dgm:cxn modelId="{033D2A91-5C08-4965-9A8E-5D1A63532846}" type="presParOf" srcId="{86A7D345-C43C-403A-B270-D08730C7BAAF}" destId="{49F7DD66-E445-4162-87CF-09B2A5DA3B35}" srcOrd="13" destOrd="0" presId="urn:microsoft.com/office/officeart/2005/8/layout/default"/>
    <dgm:cxn modelId="{8A858F3A-5062-4D05-BE06-D539F6E678A2}" type="presParOf" srcId="{86A7D345-C43C-403A-B270-D08730C7BAAF}" destId="{FAEC9C29-BDB7-4CD1-B698-C9CF3CDA7411}" srcOrd="14" destOrd="0" presId="urn:microsoft.com/office/officeart/2005/8/layout/default"/>
    <dgm:cxn modelId="{EFFB2B19-11FA-43FF-BCFA-392F10C6796F}" type="presParOf" srcId="{86A7D345-C43C-403A-B270-D08730C7BAAF}" destId="{EA8961DE-BF9A-4DD4-85BE-724B66168AC9}" srcOrd="15" destOrd="0" presId="urn:microsoft.com/office/officeart/2005/8/layout/default"/>
    <dgm:cxn modelId="{4B89F4E5-DD3A-437C-B0FF-FE40D9E9B404}" type="presParOf" srcId="{86A7D345-C43C-403A-B270-D08730C7BAAF}" destId="{323EEB80-B5A9-477A-AC58-8B1B908783E3}"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FACE46-0526-429D-986D-B5BB3DAE7C66}" type="doc">
      <dgm:prSet loTypeId="urn:microsoft.com/office/officeart/2005/8/layout/process1" loCatId="process" qsTypeId="urn:microsoft.com/office/officeart/2005/8/quickstyle/simple1" qsCatId="simple" csTypeId="urn:microsoft.com/office/officeart/2005/8/colors/accent1_2" csCatId="accent1" phldr="1"/>
      <dgm:spPr/>
    </dgm:pt>
    <dgm:pt modelId="{59A6DA02-A847-4AAA-99B4-572DC904A75A}">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b="1" dirty="0"/>
            <a:t>001010100001010</a:t>
          </a:r>
        </a:p>
      </dgm:t>
    </dgm:pt>
    <dgm:pt modelId="{B70A1630-BF4F-4F4D-ABAC-B5390CA94695}" type="parTrans" cxnId="{5AD31579-C33C-48A9-9579-BE405EF4945B}">
      <dgm:prSet/>
      <dgm:spPr/>
      <dgm:t>
        <a:bodyPr/>
        <a:lstStyle/>
        <a:p>
          <a:endParaRPr lang="en-US" b="1"/>
        </a:p>
      </dgm:t>
    </dgm:pt>
    <dgm:pt modelId="{2B81916A-0943-4FFF-8796-D9729442B031}" type="sibTrans" cxnId="{5AD31579-C33C-48A9-9579-BE405EF4945B}">
      <dgm:prSet/>
      <dgm:spPr/>
      <dgm:t>
        <a:bodyPr/>
        <a:lstStyle/>
        <a:p>
          <a:endParaRPr lang="en-US" b="1" dirty="0"/>
        </a:p>
      </dgm:t>
    </dgm:pt>
    <dgm:pt modelId="{5DE1A2F3-4663-4083-97F7-BACFDD47B6C2}">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b="1" dirty="0"/>
            <a:t>010101010001110</a:t>
          </a:r>
        </a:p>
      </dgm:t>
    </dgm:pt>
    <dgm:pt modelId="{6E1BC335-A05A-4449-8B83-8D2F9A9E2777}" type="parTrans" cxnId="{C3C710D4-B017-4401-B519-17E9DC25A982}">
      <dgm:prSet/>
      <dgm:spPr/>
      <dgm:t>
        <a:bodyPr/>
        <a:lstStyle/>
        <a:p>
          <a:endParaRPr lang="en-US" b="1"/>
        </a:p>
      </dgm:t>
    </dgm:pt>
    <dgm:pt modelId="{B0ECBF0B-A0E4-4FC3-844D-A0A22C81E64F}" type="sibTrans" cxnId="{C3C710D4-B017-4401-B519-17E9DC25A982}">
      <dgm:prSet/>
      <dgm:spPr/>
      <dgm:t>
        <a:bodyPr/>
        <a:lstStyle/>
        <a:p>
          <a:endParaRPr lang="en-US" b="1" dirty="0"/>
        </a:p>
      </dgm:t>
    </dgm:pt>
    <dgm:pt modelId="{DBF523A3-EAAA-4036-A102-AA488F5D6856}">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b="1" dirty="0"/>
            <a:t>01110100011010101</a:t>
          </a:r>
        </a:p>
      </dgm:t>
    </dgm:pt>
    <dgm:pt modelId="{3F57B753-C014-4ADC-8ACB-D05D25B06E2B}" type="parTrans" cxnId="{38670F8C-5CD7-497F-AC4D-6071CF247796}">
      <dgm:prSet/>
      <dgm:spPr/>
      <dgm:t>
        <a:bodyPr/>
        <a:lstStyle/>
        <a:p>
          <a:endParaRPr lang="en-US" b="1"/>
        </a:p>
      </dgm:t>
    </dgm:pt>
    <dgm:pt modelId="{346FFBD8-CCF0-4E35-86E9-F9CEE7CB586B}" type="sibTrans" cxnId="{38670F8C-5CD7-497F-AC4D-6071CF247796}">
      <dgm:prSet/>
      <dgm:spPr/>
      <dgm:t>
        <a:bodyPr/>
        <a:lstStyle/>
        <a:p>
          <a:endParaRPr lang="en-US" b="1"/>
        </a:p>
      </dgm:t>
    </dgm:pt>
    <dgm:pt modelId="{F5A70D54-6BC9-437C-B9C5-A6E0A545D14F}" type="pres">
      <dgm:prSet presAssocID="{03FACE46-0526-429D-986D-B5BB3DAE7C66}" presName="Name0" presStyleCnt="0">
        <dgm:presLayoutVars>
          <dgm:dir/>
          <dgm:resizeHandles val="exact"/>
        </dgm:presLayoutVars>
      </dgm:prSet>
      <dgm:spPr/>
    </dgm:pt>
    <dgm:pt modelId="{719CD9EE-6021-4718-8A4E-610A63065F65}" type="pres">
      <dgm:prSet presAssocID="{59A6DA02-A847-4AAA-99B4-572DC904A75A}" presName="node" presStyleLbl="node1" presStyleIdx="0" presStyleCnt="3">
        <dgm:presLayoutVars>
          <dgm:bulletEnabled val="1"/>
        </dgm:presLayoutVars>
      </dgm:prSet>
      <dgm:spPr/>
    </dgm:pt>
    <dgm:pt modelId="{6A2427F7-807F-4ECD-8E1F-69C4A084AE9A}" type="pres">
      <dgm:prSet presAssocID="{2B81916A-0943-4FFF-8796-D9729442B031}" presName="sibTrans" presStyleLbl="sibTrans2D1" presStyleIdx="0" presStyleCnt="2"/>
      <dgm:spPr/>
    </dgm:pt>
    <dgm:pt modelId="{AC714A14-B8B5-462C-B5C5-CD1F9CB9B0A6}" type="pres">
      <dgm:prSet presAssocID="{2B81916A-0943-4FFF-8796-D9729442B031}" presName="connectorText" presStyleLbl="sibTrans2D1" presStyleIdx="0" presStyleCnt="2"/>
      <dgm:spPr/>
    </dgm:pt>
    <dgm:pt modelId="{359F944D-E33B-4569-9BB3-0A4D66ABD5D0}" type="pres">
      <dgm:prSet presAssocID="{5DE1A2F3-4663-4083-97F7-BACFDD47B6C2}" presName="node" presStyleLbl="node1" presStyleIdx="1" presStyleCnt="3">
        <dgm:presLayoutVars>
          <dgm:bulletEnabled val="1"/>
        </dgm:presLayoutVars>
      </dgm:prSet>
      <dgm:spPr/>
    </dgm:pt>
    <dgm:pt modelId="{98021D49-580C-48CA-A2E0-0023E8587F9F}" type="pres">
      <dgm:prSet presAssocID="{B0ECBF0B-A0E4-4FC3-844D-A0A22C81E64F}" presName="sibTrans" presStyleLbl="sibTrans2D1" presStyleIdx="1" presStyleCnt="2"/>
      <dgm:spPr/>
    </dgm:pt>
    <dgm:pt modelId="{BC9A21B1-71E1-4F0B-AE89-3BD059087549}" type="pres">
      <dgm:prSet presAssocID="{B0ECBF0B-A0E4-4FC3-844D-A0A22C81E64F}" presName="connectorText" presStyleLbl="sibTrans2D1" presStyleIdx="1" presStyleCnt="2"/>
      <dgm:spPr/>
    </dgm:pt>
    <dgm:pt modelId="{AE17E55D-58A5-4F6C-9E53-D4708060BD1B}" type="pres">
      <dgm:prSet presAssocID="{DBF523A3-EAAA-4036-A102-AA488F5D6856}" presName="node" presStyleLbl="node1" presStyleIdx="2" presStyleCnt="3">
        <dgm:presLayoutVars>
          <dgm:bulletEnabled val="1"/>
        </dgm:presLayoutVars>
      </dgm:prSet>
      <dgm:spPr/>
    </dgm:pt>
  </dgm:ptLst>
  <dgm:cxnLst>
    <dgm:cxn modelId="{B923B412-30B4-4D9A-B185-B7263B15B2D4}" type="presOf" srcId="{03FACE46-0526-429D-986D-B5BB3DAE7C66}" destId="{F5A70D54-6BC9-437C-B9C5-A6E0A545D14F}" srcOrd="0" destOrd="0" presId="urn:microsoft.com/office/officeart/2005/8/layout/process1"/>
    <dgm:cxn modelId="{EB78AA41-ACA4-4947-BEEA-607DA9E8B242}" type="presOf" srcId="{2B81916A-0943-4FFF-8796-D9729442B031}" destId="{AC714A14-B8B5-462C-B5C5-CD1F9CB9B0A6}" srcOrd="1" destOrd="0" presId="urn:microsoft.com/office/officeart/2005/8/layout/process1"/>
    <dgm:cxn modelId="{F8A29851-6133-4F8C-B75D-EC3FB8EC95EC}" type="presOf" srcId="{B0ECBF0B-A0E4-4FC3-844D-A0A22C81E64F}" destId="{BC9A21B1-71E1-4F0B-AE89-3BD059087549}" srcOrd="1" destOrd="0" presId="urn:microsoft.com/office/officeart/2005/8/layout/process1"/>
    <dgm:cxn modelId="{5AD31579-C33C-48A9-9579-BE405EF4945B}" srcId="{03FACE46-0526-429D-986D-B5BB3DAE7C66}" destId="{59A6DA02-A847-4AAA-99B4-572DC904A75A}" srcOrd="0" destOrd="0" parTransId="{B70A1630-BF4F-4F4D-ABAC-B5390CA94695}" sibTransId="{2B81916A-0943-4FFF-8796-D9729442B031}"/>
    <dgm:cxn modelId="{38670F8C-5CD7-497F-AC4D-6071CF247796}" srcId="{03FACE46-0526-429D-986D-B5BB3DAE7C66}" destId="{DBF523A3-EAAA-4036-A102-AA488F5D6856}" srcOrd="2" destOrd="0" parTransId="{3F57B753-C014-4ADC-8ACB-D05D25B06E2B}" sibTransId="{346FFBD8-CCF0-4E35-86E9-F9CEE7CB586B}"/>
    <dgm:cxn modelId="{8106DA9E-9208-4259-8B73-4C76DBCFEF08}" type="presOf" srcId="{5DE1A2F3-4663-4083-97F7-BACFDD47B6C2}" destId="{359F944D-E33B-4569-9BB3-0A4D66ABD5D0}" srcOrd="0" destOrd="0" presId="urn:microsoft.com/office/officeart/2005/8/layout/process1"/>
    <dgm:cxn modelId="{76A0E8A1-591F-46A7-8848-93B7C2B7884E}" type="presOf" srcId="{2B81916A-0943-4FFF-8796-D9729442B031}" destId="{6A2427F7-807F-4ECD-8E1F-69C4A084AE9A}" srcOrd="0" destOrd="0" presId="urn:microsoft.com/office/officeart/2005/8/layout/process1"/>
    <dgm:cxn modelId="{CDF981B8-7574-4529-BF3E-50334E775534}" type="presOf" srcId="{DBF523A3-EAAA-4036-A102-AA488F5D6856}" destId="{AE17E55D-58A5-4F6C-9E53-D4708060BD1B}" srcOrd="0" destOrd="0" presId="urn:microsoft.com/office/officeart/2005/8/layout/process1"/>
    <dgm:cxn modelId="{C3C710D4-B017-4401-B519-17E9DC25A982}" srcId="{03FACE46-0526-429D-986D-B5BB3DAE7C66}" destId="{5DE1A2F3-4663-4083-97F7-BACFDD47B6C2}" srcOrd="1" destOrd="0" parTransId="{6E1BC335-A05A-4449-8B83-8D2F9A9E2777}" sibTransId="{B0ECBF0B-A0E4-4FC3-844D-A0A22C81E64F}"/>
    <dgm:cxn modelId="{3CEF2AEF-1D26-43B4-806D-344905EA7299}" type="presOf" srcId="{B0ECBF0B-A0E4-4FC3-844D-A0A22C81E64F}" destId="{98021D49-580C-48CA-A2E0-0023E8587F9F}" srcOrd="0" destOrd="0" presId="urn:microsoft.com/office/officeart/2005/8/layout/process1"/>
    <dgm:cxn modelId="{940B80F2-7EC0-4EE6-B662-28911A2932D0}" type="presOf" srcId="{59A6DA02-A847-4AAA-99B4-572DC904A75A}" destId="{719CD9EE-6021-4718-8A4E-610A63065F65}" srcOrd="0" destOrd="0" presId="urn:microsoft.com/office/officeart/2005/8/layout/process1"/>
    <dgm:cxn modelId="{A05EC2C3-EF1B-48F3-9948-18E5B08F71C3}" type="presParOf" srcId="{F5A70D54-6BC9-437C-B9C5-A6E0A545D14F}" destId="{719CD9EE-6021-4718-8A4E-610A63065F65}" srcOrd="0" destOrd="0" presId="urn:microsoft.com/office/officeart/2005/8/layout/process1"/>
    <dgm:cxn modelId="{687F676C-7684-42BE-B17D-00B023042F2F}" type="presParOf" srcId="{F5A70D54-6BC9-437C-B9C5-A6E0A545D14F}" destId="{6A2427F7-807F-4ECD-8E1F-69C4A084AE9A}" srcOrd="1" destOrd="0" presId="urn:microsoft.com/office/officeart/2005/8/layout/process1"/>
    <dgm:cxn modelId="{06F6D667-6D9E-47FD-A142-D4287D47CBF8}" type="presParOf" srcId="{6A2427F7-807F-4ECD-8E1F-69C4A084AE9A}" destId="{AC714A14-B8B5-462C-B5C5-CD1F9CB9B0A6}" srcOrd="0" destOrd="0" presId="urn:microsoft.com/office/officeart/2005/8/layout/process1"/>
    <dgm:cxn modelId="{87A2BF50-4A69-4F95-9908-5804AC031F1E}" type="presParOf" srcId="{F5A70D54-6BC9-437C-B9C5-A6E0A545D14F}" destId="{359F944D-E33B-4569-9BB3-0A4D66ABD5D0}" srcOrd="2" destOrd="0" presId="urn:microsoft.com/office/officeart/2005/8/layout/process1"/>
    <dgm:cxn modelId="{6D2D13C6-1144-45F4-982D-102910E3C91D}" type="presParOf" srcId="{F5A70D54-6BC9-437C-B9C5-A6E0A545D14F}" destId="{98021D49-580C-48CA-A2E0-0023E8587F9F}" srcOrd="3" destOrd="0" presId="urn:microsoft.com/office/officeart/2005/8/layout/process1"/>
    <dgm:cxn modelId="{629ADF8E-F4A0-407C-886F-848F867A0295}" type="presParOf" srcId="{98021D49-580C-48CA-A2E0-0023E8587F9F}" destId="{BC9A21B1-71E1-4F0B-AE89-3BD059087549}" srcOrd="0" destOrd="0" presId="urn:microsoft.com/office/officeart/2005/8/layout/process1"/>
    <dgm:cxn modelId="{AD83EC7F-EB95-422B-861C-546AC0DAE8FC}" type="presParOf" srcId="{F5A70D54-6BC9-437C-B9C5-A6E0A545D14F}" destId="{AE17E55D-58A5-4F6C-9E53-D4708060BD1B}"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FACE46-0526-429D-986D-B5BB3DAE7C66}" type="doc">
      <dgm:prSet loTypeId="urn:microsoft.com/office/officeart/2005/8/layout/process1" loCatId="process" qsTypeId="urn:microsoft.com/office/officeart/2005/8/quickstyle/simple1" qsCatId="simple" csTypeId="urn:microsoft.com/office/officeart/2005/8/colors/accent1_2" csCatId="accent1" phldr="1"/>
      <dgm:spPr/>
    </dgm:pt>
    <dgm:pt modelId="{59A6DA02-A847-4AAA-99B4-572DC904A75A}">
      <dgm:prSet phldrT="[Text]">
        <dgm:style>
          <a:lnRef idx="2">
            <a:schemeClr val="accent4">
              <a:shade val="50000"/>
            </a:schemeClr>
          </a:lnRef>
          <a:fillRef idx="1">
            <a:schemeClr val="accent4"/>
          </a:fillRef>
          <a:effectRef idx="0">
            <a:schemeClr val="accent4"/>
          </a:effectRef>
          <a:fontRef idx="minor">
            <a:schemeClr val="lt1"/>
          </a:fontRef>
        </dgm:style>
      </dgm:prSet>
      <dgm:spPr>
        <a:solidFill>
          <a:srgbClr val="C45C04"/>
        </a:solidFill>
      </dgm:spPr>
      <dgm:t>
        <a:bodyPr/>
        <a:lstStyle/>
        <a:p>
          <a:r>
            <a:rPr lang="en-US" b="1" dirty="0"/>
            <a:t>001010100001010</a:t>
          </a:r>
        </a:p>
      </dgm:t>
    </dgm:pt>
    <dgm:pt modelId="{B70A1630-BF4F-4F4D-ABAC-B5390CA94695}" type="parTrans" cxnId="{5AD31579-C33C-48A9-9579-BE405EF4945B}">
      <dgm:prSet/>
      <dgm:spPr/>
      <dgm:t>
        <a:bodyPr/>
        <a:lstStyle/>
        <a:p>
          <a:endParaRPr lang="en-US" b="1"/>
        </a:p>
      </dgm:t>
    </dgm:pt>
    <dgm:pt modelId="{2B81916A-0943-4FFF-8796-D9729442B031}" type="sibTrans" cxnId="{5AD31579-C33C-48A9-9579-BE405EF4945B}">
      <dgm:prSet/>
      <dgm:spPr/>
      <dgm:t>
        <a:bodyPr/>
        <a:lstStyle/>
        <a:p>
          <a:endParaRPr lang="en-US" b="1" dirty="0"/>
        </a:p>
      </dgm:t>
    </dgm:pt>
    <dgm:pt modelId="{5DE1A2F3-4663-4083-97F7-BACFDD47B6C2}">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a:t>010101010001110</a:t>
          </a:r>
        </a:p>
      </dgm:t>
    </dgm:pt>
    <dgm:pt modelId="{6E1BC335-A05A-4449-8B83-8D2F9A9E2777}" type="parTrans" cxnId="{C3C710D4-B017-4401-B519-17E9DC25A982}">
      <dgm:prSet/>
      <dgm:spPr/>
      <dgm:t>
        <a:bodyPr/>
        <a:lstStyle/>
        <a:p>
          <a:endParaRPr lang="en-US" b="1"/>
        </a:p>
      </dgm:t>
    </dgm:pt>
    <dgm:pt modelId="{B0ECBF0B-A0E4-4FC3-844D-A0A22C81E64F}" type="sibTrans" cxnId="{C3C710D4-B017-4401-B519-17E9DC25A982}">
      <dgm:prSet/>
      <dgm:spPr/>
      <dgm:t>
        <a:bodyPr/>
        <a:lstStyle/>
        <a:p>
          <a:endParaRPr lang="en-US" b="1" dirty="0"/>
        </a:p>
      </dgm:t>
    </dgm:pt>
    <dgm:pt modelId="{DBF523A3-EAAA-4036-A102-AA488F5D6856}">
      <dgm:prSet phldrT="[Tex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US" b="1" dirty="0"/>
            <a:t>01110100011010101</a:t>
          </a:r>
        </a:p>
      </dgm:t>
    </dgm:pt>
    <dgm:pt modelId="{3F57B753-C014-4ADC-8ACB-D05D25B06E2B}" type="parTrans" cxnId="{38670F8C-5CD7-497F-AC4D-6071CF247796}">
      <dgm:prSet/>
      <dgm:spPr/>
      <dgm:t>
        <a:bodyPr/>
        <a:lstStyle/>
        <a:p>
          <a:endParaRPr lang="en-US" b="1"/>
        </a:p>
      </dgm:t>
    </dgm:pt>
    <dgm:pt modelId="{346FFBD8-CCF0-4E35-86E9-F9CEE7CB586B}" type="sibTrans" cxnId="{38670F8C-5CD7-497F-AC4D-6071CF247796}">
      <dgm:prSet/>
      <dgm:spPr/>
      <dgm:t>
        <a:bodyPr/>
        <a:lstStyle/>
        <a:p>
          <a:endParaRPr lang="en-US" b="1"/>
        </a:p>
      </dgm:t>
    </dgm:pt>
    <dgm:pt modelId="{F5A70D54-6BC9-437C-B9C5-A6E0A545D14F}" type="pres">
      <dgm:prSet presAssocID="{03FACE46-0526-429D-986D-B5BB3DAE7C66}" presName="Name0" presStyleCnt="0">
        <dgm:presLayoutVars>
          <dgm:dir/>
          <dgm:resizeHandles val="exact"/>
        </dgm:presLayoutVars>
      </dgm:prSet>
      <dgm:spPr/>
    </dgm:pt>
    <dgm:pt modelId="{719CD9EE-6021-4718-8A4E-610A63065F65}" type="pres">
      <dgm:prSet presAssocID="{59A6DA02-A847-4AAA-99B4-572DC904A75A}" presName="node" presStyleLbl="node1" presStyleIdx="0" presStyleCnt="3">
        <dgm:presLayoutVars>
          <dgm:bulletEnabled val="1"/>
        </dgm:presLayoutVars>
      </dgm:prSet>
      <dgm:spPr/>
    </dgm:pt>
    <dgm:pt modelId="{6A2427F7-807F-4ECD-8E1F-69C4A084AE9A}" type="pres">
      <dgm:prSet presAssocID="{2B81916A-0943-4FFF-8796-D9729442B031}" presName="sibTrans" presStyleLbl="sibTrans2D1" presStyleIdx="0" presStyleCnt="2"/>
      <dgm:spPr/>
    </dgm:pt>
    <dgm:pt modelId="{AC714A14-B8B5-462C-B5C5-CD1F9CB9B0A6}" type="pres">
      <dgm:prSet presAssocID="{2B81916A-0943-4FFF-8796-D9729442B031}" presName="connectorText" presStyleLbl="sibTrans2D1" presStyleIdx="0" presStyleCnt="2"/>
      <dgm:spPr/>
    </dgm:pt>
    <dgm:pt modelId="{359F944D-E33B-4569-9BB3-0A4D66ABD5D0}" type="pres">
      <dgm:prSet presAssocID="{5DE1A2F3-4663-4083-97F7-BACFDD47B6C2}" presName="node" presStyleLbl="node1" presStyleIdx="1" presStyleCnt="3">
        <dgm:presLayoutVars>
          <dgm:bulletEnabled val="1"/>
        </dgm:presLayoutVars>
      </dgm:prSet>
      <dgm:spPr/>
    </dgm:pt>
    <dgm:pt modelId="{98021D49-580C-48CA-A2E0-0023E8587F9F}" type="pres">
      <dgm:prSet presAssocID="{B0ECBF0B-A0E4-4FC3-844D-A0A22C81E64F}" presName="sibTrans" presStyleLbl="sibTrans2D1" presStyleIdx="1" presStyleCnt="2"/>
      <dgm:spPr/>
    </dgm:pt>
    <dgm:pt modelId="{BC9A21B1-71E1-4F0B-AE89-3BD059087549}" type="pres">
      <dgm:prSet presAssocID="{B0ECBF0B-A0E4-4FC3-844D-A0A22C81E64F}" presName="connectorText" presStyleLbl="sibTrans2D1" presStyleIdx="1" presStyleCnt="2"/>
      <dgm:spPr/>
    </dgm:pt>
    <dgm:pt modelId="{AE17E55D-58A5-4F6C-9E53-D4708060BD1B}" type="pres">
      <dgm:prSet presAssocID="{DBF523A3-EAAA-4036-A102-AA488F5D6856}" presName="node" presStyleLbl="node1" presStyleIdx="2" presStyleCnt="3">
        <dgm:presLayoutVars>
          <dgm:bulletEnabled val="1"/>
        </dgm:presLayoutVars>
      </dgm:prSet>
      <dgm:spPr/>
    </dgm:pt>
  </dgm:ptLst>
  <dgm:cxnLst>
    <dgm:cxn modelId="{37BC580B-3A6C-489F-ADE2-6E1887E0D09F}" type="presOf" srcId="{03FACE46-0526-429D-986D-B5BB3DAE7C66}" destId="{F5A70D54-6BC9-437C-B9C5-A6E0A545D14F}" srcOrd="0" destOrd="0" presId="urn:microsoft.com/office/officeart/2005/8/layout/process1"/>
    <dgm:cxn modelId="{CA1F0D6F-57C9-4259-BDFA-C944B7250E18}" type="presOf" srcId="{2B81916A-0943-4FFF-8796-D9729442B031}" destId="{6A2427F7-807F-4ECD-8E1F-69C4A084AE9A}" srcOrd="0" destOrd="0" presId="urn:microsoft.com/office/officeart/2005/8/layout/process1"/>
    <dgm:cxn modelId="{5AD31579-C33C-48A9-9579-BE405EF4945B}" srcId="{03FACE46-0526-429D-986D-B5BB3DAE7C66}" destId="{59A6DA02-A847-4AAA-99B4-572DC904A75A}" srcOrd="0" destOrd="0" parTransId="{B70A1630-BF4F-4F4D-ABAC-B5390CA94695}" sibTransId="{2B81916A-0943-4FFF-8796-D9729442B031}"/>
    <dgm:cxn modelId="{38670F8C-5CD7-497F-AC4D-6071CF247796}" srcId="{03FACE46-0526-429D-986D-B5BB3DAE7C66}" destId="{DBF523A3-EAAA-4036-A102-AA488F5D6856}" srcOrd="2" destOrd="0" parTransId="{3F57B753-C014-4ADC-8ACB-D05D25B06E2B}" sibTransId="{346FFBD8-CCF0-4E35-86E9-F9CEE7CB586B}"/>
    <dgm:cxn modelId="{B493F998-24AD-45BC-8798-B4AA9B8C39A7}" type="presOf" srcId="{B0ECBF0B-A0E4-4FC3-844D-A0A22C81E64F}" destId="{98021D49-580C-48CA-A2E0-0023E8587F9F}" srcOrd="0" destOrd="0" presId="urn:microsoft.com/office/officeart/2005/8/layout/process1"/>
    <dgm:cxn modelId="{41B9BBA8-FF3E-4B26-810C-E57359BBB0D2}" type="presOf" srcId="{5DE1A2F3-4663-4083-97F7-BACFDD47B6C2}" destId="{359F944D-E33B-4569-9BB3-0A4D66ABD5D0}" srcOrd="0" destOrd="0" presId="urn:microsoft.com/office/officeart/2005/8/layout/process1"/>
    <dgm:cxn modelId="{036BB0B7-F740-4D5D-BCB8-AF8B4BC026D5}" type="presOf" srcId="{2B81916A-0943-4FFF-8796-D9729442B031}" destId="{AC714A14-B8B5-462C-B5C5-CD1F9CB9B0A6}" srcOrd="1" destOrd="0" presId="urn:microsoft.com/office/officeart/2005/8/layout/process1"/>
    <dgm:cxn modelId="{16DE5DC8-BC98-4768-B65E-71F3AB9697E1}" type="presOf" srcId="{B0ECBF0B-A0E4-4FC3-844D-A0A22C81E64F}" destId="{BC9A21B1-71E1-4F0B-AE89-3BD059087549}" srcOrd="1" destOrd="0" presId="urn:microsoft.com/office/officeart/2005/8/layout/process1"/>
    <dgm:cxn modelId="{C3C710D4-B017-4401-B519-17E9DC25A982}" srcId="{03FACE46-0526-429D-986D-B5BB3DAE7C66}" destId="{5DE1A2F3-4663-4083-97F7-BACFDD47B6C2}" srcOrd="1" destOrd="0" parTransId="{6E1BC335-A05A-4449-8B83-8D2F9A9E2777}" sibTransId="{B0ECBF0B-A0E4-4FC3-844D-A0A22C81E64F}"/>
    <dgm:cxn modelId="{DFFA6EDF-FFFB-4BA6-A3ED-DB4876384A61}" type="presOf" srcId="{DBF523A3-EAAA-4036-A102-AA488F5D6856}" destId="{AE17E55D-58A5-4F6C-9E53-D4708060BD1B}" srcOrd="0" destOrd="0" presId="urn:microsoft.com/office/officeart/2005/8/layout/process1"/>
    <dgm:cxn modelId="{EEC7F8FC-F484-42BA-AC8A-E1F7F809655E}" type="presOf" srcId="{59A6DA02-A847-4AAA-99B4-572DC904A75A}" destId="{719CD9EE-6021-4718-8A4E-610A63065F65}" srcOrd="0" destOrd="0" presId="urn:microsoft.com/office/officeart/2005/8/layout/process1"/>
    <dgm:cxn modelId="{21D8132A-DEA1-4B91-8000-A6E440E92F2F}" type="presParOf" srcId="{F5A70D54-6BC9-437C-B9C5-A6E0A545D14F}" destId="{719CD9EE-6021-4718-8A4E-610A63065F65}" srcOrd="0" destOrd="0" presId="urn:microsoft.com/office/officeart/2005/8/layout/process1"/>
    <dgm:cxn modelId="{182F4611-A3FE-4D38-9E63-7E6C9E490C84}" type="presParOf" srcId="{F5A70D54-6BC9-437C-B9C5-A6E0A545D14F}" destId="{6A2427F7-807F-4ECD-8E1F-69C4A084AE9A}" srcOrd="1" destOrd="0" presId="urn:microsoft.com/office/officeart/2005/8/layout/process1"/>
    <dgm:cxn modelId="{71536545-51CC-490E-AC25-871FE74A2091}" type="presParOf" srcId="{6A2427F7-807F-4ECD-8E1F-69C4A084AE9A}" destId="{AC714A14-B8B5-462C-B5C5-CD1F9CB9B0A6}" srcOrd="0" destOrd="0" presId="urn:microsoft.com/office/officeart/2005/8/layout/process1"/>
    <dgm:cxn modelId="{40787B77-BBFA-48F0-98D0-1869849B6E02}" type="presParOf" srcId="{F5A70D54-6BC9-437C-B9C5-A6E0A545D14F}" destId="{359F944D-E33B-4569-9BB3-0A4D66ABD5D0}" srcOrd="2" destOrd="0" presId="urn:microsoft.com/office/officeart/2005/8/layout/process1"/>
    <dgm:cxn modelId="{417B650F-F3FC-471C-B7E4-5913152FF0DE}" type="presParOf" srcId="{F5A70D54-6BC9-437C-B9C5-A6E0A545D14F}" destId="{98021D49-580C-48CA-A2E0-0023E8587F9F}" srcOrd="3" destOrd="0" presId="urn:microsoft.com/office/officeart/2005/8/layout/process1"/>
    <dgm:cxn modelId="{B8FD5F5A-CF2F-4102-A7FE-59B18A352A2B}" type="presParOf" srcId="{98021D49-580C-48CA-A2E0-0023E8587F9F}" destId="{BC9A21B1-71E1-4F0B-AE89-3BD059087549}" srcOrd="0" destOrd="0" presId="urn:microsoft.com/office/officeart/2005/8/layout/process1"/>
    <dgm:cxn modelId="{07BD9BEB-FAE0-4293-8BC9-7842C0584D3C}" type="presParOf" srcId="{F5A70D54-6BC9-437C-B9C5-A6E0A545D14F}" destId="{AE17E55D-58A5-4F6C-9E53-D4708060BD1B}"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FACE46-0526-429D-986D-B5BB3DAE7C66}" type="doc">
      <dgm:prSet loTypeId="urn:microsoft.com/office/officeart/2005/8/layout/process1" loCatId="process" qsTypeId="urn:microsoft.com/office/officeart/2005/8/quickstyle/simple1" qsCatId="simple" csTypeId="urn:microsoft.com/office/officeart/2005/8/colors/accent1_2" csCatId="accent1" phldr="1"/>
      <dgm:spPr/>
    </dgm:pt>
    <dgm:pt modelId="{59A6DA02-A847-4AAA-99B4-572DC904A75A}">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b="1" dirty="0"/>
            <a:t>001010100001010</a:t>
          </a:r>
        </a:p>
      </dgm:t>
    </dgm:pt>
    <dgm:pt modelId="{B70A1630-BF4F-4F4D-ABAC-B5390CA94695}" type="parTrans" cxnId="{5AD31579-C33C-48A9-9579-BE405EF4945B}">
      <dgm:prSet/>
      <dgm:spPr/>
      <dgm:t>
        <a:bodyPr/>
        <a:lstStyle/>
        <a:p>
          <a:endParaRPr lang="en-US" b="1"/>
        </a:p>
      </dgm:t>
    </dgm:pt>
    <dgm:pt modelId="{2B81916A-0943-4FFF-8796-D9729442B031}" type="sibTrans" cxnId="{5AD31579-C33C-48A9-9579-BE405EF4945B}">
      <dgm:prSet/>
      <dgm:spPr/>
      <dgm:t>
        <a:bodyPr/>
        <a:lstStyle/>
        <a:p>
          <a:endParaRPr lang="en-US" b="1" dirty="0"/>
        </a:p>
      </dgm:t>
    </dgm:pt>
    <dgm:pt modelId="{5DE1A2F3-4663-4083-97F7-BACFDD47B6C2}">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b="1" dirty="0"/>
            <a:t>010101010001110</a:t>
          </a:r>
        </a:p>
      </dgm:t>
    </dgm:pt>
    <dgm:pt modelId="{6E1BC335-A05A-4449-8B83-8D2F9A9E2777}" type="parTrans" cxnId="{C3C710D4-B017-4401-B519-17E9DC25A982}">
      <dgm:prSet/>
      <dgm:spPr/>
      <dgm:t>
        <a:bodyPr/>
        <a:lstStyle/>
        <a:p>
          <a:endParaRPr lang="en-US" b="1"/>
        </a:p>
      </dgm:t>
    </dgm:pt>
    <dgm:pt modelId="{B0ECBF0B-A0E4-4FC3-844D-A0A22C81E64F}" type="sibTrans" cxnId="{C3C710D4-B017-4401-B519-17E9DC25A982}">
      <dgm:prSet/>
      <dgm:spPr/>
      <dgm:t>
        <a:bodyPr/>
        <a:lstStyle/>
        <a:p>
          <a:endParaRPr lang="en-US" b="1" dirty="0"/>
        </a:p>
      </dgm:t>
    </dgm:pt>
    <dgm:pt modelId="{DBF523A3-EAAA-4036-A102-AA488F5D6856}">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US" b="1" dirty="0"/>
            <a:t>01110100011010101</a:t>
          </a:r>
        </a:p>
      </dgm:t>
    </dgm:pt>
    <dgm:pt modelId="{3F57B753-C014-4ADC-8ACB-D05D25B06E2B}" type="parTrans" cxnId="{38670F8C-5CD7-497F-AC4D-6071CF247796}">
      <dgm:prSet/>
      <dgm:spPr/>
      <dgm:t>
        <a:bodyPr/>
        <a:lstStyle/>
        <a:p>
          <a:endParaRPr lang="en-US" b="1"/>
        </a:p>
      </dgm:t>
    </dgm:pt>
    <dgm:pt modelId="{346FFBD8-CCF0-4E35-86E9-F9CEE7CB586B}" type="sibTrans" cxnId="{38670F8C-5CD7-497F-AC4D-6071CF247796}">
      <dgm:prSet/>
      <dgm:spPr/>
      <dgm:t>
        <a:bodyPr/>
        <a:lstStyle/>
        <a:p>
          <a:endParaRPr lang="en-US" b="1"/>
        </a:p>
      </dgm:t>
    </dgm:pt>
    <dgm:pt modelId="{F5A70D54-6BC9-437C-B9C5-A6E0A545D14F}" type="pres">
      <dgm:prSet presAssocID="{03FACE46-0526-429D-986D-B5BB3DAE7C66}" presName="Name0" presStyleCnt="0">
        <dgm:presLayoutVars>
          <dgm:dir/>
          <dgm:resizeHandles val="exact"/>
        </dgm:presLayoutVars>
      </dgm:prSet>
      <dgm:spPr/>
    </dgm:pt>
    <dgm:pt modelId="{719CD9EE-6021-4718-8A4E-610A63065F65}" type="pres">
      <dgm:prSet presAssocID="{59A6DA02-A847-4AAA-99B4-572DC904A75A}" presName="node" presStyleLbl="node1" presStyleIdx="0" presStyleCnt="3">
        <dgm:presLayoutVars>
          <dgm:bulletEnabled val="1"/>
        </dgm:presLayoutVars>
      </dgm:prSet>
      <dgm:spPr/>
    </dgm:pt>
    <dgm:pt modelId="{6A2427F7-807F-4ECD-8E1F-69C4A084AE9A}" type="pres">
      <dgm:prSet presAssocID="{2B81916A-0943-4FFF-8796-D9729442B031}" presName="sibTrans" presStyleLbl="sibTrans2D1" presStyleIdx="0" presStyleCnt="2"/>
      <dgm:spPr/>
    </dgm:pt>
    <dgm:pt modelId="{AC714A14-B8B5-462C-B5C5-CD1F9CB9B0A6}" type="pres">
      <dgm:prSet presAssocID="{2B81916A-0943-4FFF-8796-D9729442B031}" presName="connectorText" presStyleLbl="sibTrans2D1" presStyleIdx="0" presStyleCnt="2"/>
      <dgm:spPr/>
    </dgm:pt>
    <dgm:pt modelId="{359F944D-E33B-4569-9BB3-0A4D66ABD5D0}" type="pres">
      <dgm:prSet presAssocID="{5DE1A2F3-4663-4083-97F7-BACFDD47B6C2}" presName="node" presStyleLbl="node1" presStyleIdx="1" presStyleCnt="3">
        <dgm:presLayoutVars>
          <dgm:bulletEnabled val="1"/>
        </dgm:presLayoutVars>
      </dgm:prSet>
      <dgm:spPr/>
    </dgm:pt>
    <dgm:pt modelId="{98021D49-580C-48CA-A2E0-0023E8587F9F}" type="pres">
      <dgm:prSet presAssocID="{B0ECBF0B-A0E4-4FC3-844D-A0A22C81E64F}" presName="sibTrans" presStyleLbl="sibTrans2D1" presStyleIdx="1" presStyleCnt="2"/>
      <dgm:spPr/>
    </dgm:pt>
    <dgm:pt modelId="{BC9A21B1-71E1-4F0B-AE89-3BD059087549}" type="pres">
      <dgm:prSet presAssocID="{B0ECBF0B-A0E4-4FC3-844D-A0A22C81E64F}" presName="connectorText" presStyleLbl="sibTrans2D1" presStyleIdx="1" presStyleCnt="2"/>
      <dgm:spPr/>
    </dgm:pt>
    <dgm:pt modelId="{AE17E55D-58A5-4F6C-9E53-D4708060BD1B}" type="pres">
      <dgm:prSet presAssocID="{DBF523A3-EAAA-4036-A102-AA488F5D6856}" presName="node" presStyleLbl="node1" presStyleIdx="2" presStyleCnt="3">
        <dgm:presLayoutVars>
          <dgm:bulletEnabled val="1"/>
        </dgm:presLayoutVars>
      </dgm:prSet>
      <dgm:spPr/>
    </dgm:pt>
  </dgm:ptLst>
  <dgm:cxnLst>
    <dgm:cxn modelId="{B8DEB41D-C373-4BC2-A7BD-1A8A55FE7003}" type="presOf" srcId="{B0ECBF0B-A0E4-4FC3-844D-A0A22C81E64F}" destId="{98021D49-580C-48CA-A2E0-0023E8587F9F}" srcOrd="0" destOrd="0" presId="urn:microsoft.com/office/officeart/2005/8/layout/process1"/>
    <dgm:cxn modelId="{9AAFE01D-A6C1-47EB-B8CA-0D2E56F12DA6}" type="presOf" srcId="{DBF523A3-EAAA-4036-A102-AA488F5D6856}" destId="{AE17E55D-58A5-4F6C-9E53-D4708060BD1B}" srcOrd="0" destOrd="0" presId="urn:microsoft.com/office/officeart/2005/8/layout/process1"/>
    <dgm:cxn modelId="{05CB872C-DD70-4520-8684-D2CB6AB01AB1}" type="presOf" srcId="{2B81916A-0943-4FFF-8796-D9729442B031}" destId="{AC714A14-B8B5-462C-B5C5-CD1F9CB9B0A6}" srcOrd="1" destOrd="0" presId="urn:microsoft.com/office/officeart/2005/8/layout/process1"/>
    <dgm:cxn modelId="{3463B03B-BFBF-4E37-BB06-FE3819788F39}" type="presOf" srcId="{2B81916A-0943-4FFF-8796-D9729442B031}" destId="{6A2427F7-807F-4ECD-8E1F-69C4A084AE9A}" srcOrd="0" destOrd="0" presId="urn:microsoft.com/office/officeart/2005/8/layout/process1"/>
    <dgm:cxn modelId="{050BE752-D81F-45FB-ACC5-B206588CB3DC}" type="presOf" srcId="{03FACE46-0526-429D-986D-B5BB3DAE7C66}" destId="{F5A70D54-6BC9-437C-B9C5-A6E0A545D14F}" srcOrd="0" destOrd="0" presId="urn:microsoft.com/office/officeart/2005/8/layout/process1"/>
    <dgm:cxn modelId="{2392E554-6877-4CB5-A3CF-9A9C872BB201}" type="presOf" srcId="{B0ECBF0B-A0E4-4FC3-844D-A0A22C81E64F}" destId="{BC9A21B1-71E1-4F0B-AE89-3BD059087549}" srcOrd="1" destOrd="0" presId="urn:microsoft.com/office/officeart/2005/8/layout/process1"/>
    <dgm:cxn modelId="{5AD31579-C33C-48A9-9579-BE405EF4945B}" srcId="{03FACE46-0526-429D-986D-B5BB3DAE7C66}" destId="{59A6DA02-A847-4AAA-99B4-572DC904A75A}" srcOrd="0" destOrd="0" parTransId="{B70A1630-BF4F-4F4D-ABAC-B5390CA94695}" sibTransId="{2B81916A-0943-4FFF-8796-D9729442B031}"/>
    <dgm:cxn modelId="{FB046F85-6C82-43C9-B0B3-5C14CBC74FBD}" type="presOf" srcId="{5DE1A2F3-4663-4083-97F7-BACFDD47B6C2}" destId="{359F944D-E33B-4569-9BB3-0A4D66ABD5D0}" srcOrd="0" destOrd="0" presId="urn:microsoft.com/office/officeart/2005/8/layout/process1"/>
    <dgm:cxn modelId="{513AEA86-870D-4E87-BB23-D77300ED9CF1}" type="presOf" srcId="{59A6DA02-A847-4AAA-99B4-572DC904A75A}" destId="{719CD9EE-6021-4718-8A4E-610A63065F65}" srcOrd="0" destOrd="0" presId="urn:microsoft.com/office/officeart/2005/8/layout/process1"/>
    <dgm:cxn modelId="{38670F8C-5CD7-497F-AC4D-6071CF247796}" srcId="{03FACE46-0526-429D-986D-B5BB3DAE7C66}" destId="{DBF523A3-EAAA-4036-A102-AA488F5D6856}" srcOrd="2" destOrd="0" parTransId="{3F57B753-C014-4ADC-8ACB-D05D25B06E2B}" sibTransId="{346FFBD8-CCF0-4E35-86E9-F9CEE7CB586B}"/>
    <dgm:cxn modelId="{C3C710D4-B017-4401-B519-17E9DC25A982}" srcId="{03FACE46-0526-429D-986D-B5BB3DAE7C66}" destId="{5DE1A2F3-4663-4083-97F7-BACFDD47B6C2}" srcOrd="1" destOrd="0" parTransId="{6E1BC335-A05A-4449-8B83-8D2F9A9E2777}" sibTransId="{B0ECBF0B-A0E4-4FC3-844D-A0A22C81E64F}"/>
    <dgm:cxn modelId="{F50ED152-046A-47F9-A61C-76802F9C5142}" type="presParOf" srcId="{F5A70D54-6BC9-437C-B9C5-A6E0A545D14F}" destId="{719CD9EE-6021-4718-8A4E-610A63065F65}" srcOrd="0" destOrd="0" presId="urn:microsoft.com/office/officeart/2005/8/layout/process1"/>
    <dgm:cxn modelId="{66261B8B-A22D-4F4D-8B53-73FDFEF34320}" type="presParOf" srcId="{F5A70D54-6BC9-437C-B9C5-A6E0A545D14F}" destId="{6A2427F7-807F-4ECD-8E1F-69C4A084AE9A}" srcOrd="1" destOrd="0" presId="urn:microsoft.com/office/officeart/2005/8/layout/process1"/>
    <dgm:cxn modelId="{676B3F48-81F0-4644-BB9D-2FDFBBC418D8}" type="presParOf" srcId="{6A2427F7-807F-4ECD-8E1F-69C4A084AE9A}" destId="{AC714A14-B8B5-462C-B5C5-CD1F9CB9B0A6}" srcOrd="0" destOrd="0" presId="urn:microsoft.com/office/officeart/2005/8/layout/process1"/>
    <dgm:cxn modelId="{1ABC152D-4A19-4B6D-A2C5-A1AF70B3D8B1}" type="presParOf" srcId="{F5A70D54-6BC9-437C-B9C5-A6E0A545D14F}" destId="{359F944D-E33B-4569-9BB3-0A4D66ABD5D0}" srcOrd="2" destOrd="0" presId="urn:microsoft.com/office/officeart/2005/8/layout/process1"/>
    <dgm:cxn modelId="{85D6735B-C9AA-49F0-A72A-B8D04D09D31F}" type="presParOf" srcId="{F5A70D54-6BC9-437C-B9C5-A6E0A545D14F}" destId="{98021D49-580C-48CA-A2E0-0023E8587F9F}" srcOrd="3" destOrd="0" presId="urn:microsoft.com/office/officeart/2005/8/layout/process1"/>
    <dgm:cxn modelId="{339C1E1E-F005-4C62-AD93-5E5947201435}" type="presParOf" srcId="{98021D49-580C-48CA-A2E0-0023E8587F9F}" destId="{BC9A21B1-71E1-4F0B-AE89-3BD059087549}" srcOrd="0" destOrd="0" presId="urn:microsoft.com/office/officeart/2005/8/layout/process1"/>
    <dgm:cxn modelId="{EDA82683-E75B-4B23-9BE7-51E6290F03F3}" type="presParOf" srcId="{F5A70D54-6BC9-437C-B9C5-A6E0A545D14F}" destId="{AE17E55D-58A5-4F6C-9E53-D4708060BD1B}" srcOrd="4" destOrd="0" presId="urn:microsoft.com/office/officeart/2005/8/layout/process1"/>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CA35FE9-169F-4C5E-A343-03F57B73D76F}" type="doc">
      <dgm:prSet loTypeId="urn:microsoft.com/office/officeart/2008/layout/VerticalCurvedList" loCatId="list" qsTypeId="urn:microsoft.com/office/officeart/2005/8/quickstyle/simple2" qsCatId="simple" csTypeId="urn:microsoft.com/office/officeart/2005/8/colors/accent1_2" csCatId="accent1" phldr="1"/>
      <dgm:spPr/>
      <dgm:t>
        <a:bodyPr/>
        <a:lstStyle/>
        <a:p>
          <a:endParaRPr lang="en-US"/>
        </a:p>
      </dgm:t>
    </dgm:pt>
    <dgm:pt modelId="{049FFC21-1D09-414C-BFA4-43A19305AE9E}">
      <dgm:prSet phldrT="[Text]"/>
      <dgm:spPr/>
      <dgm:t>
        <a:bodyPr/>
        <a:lstStyle/>
        <a:p>
          <a:r>
            <a:rPr lang="en-GB">
              <a:effectLst/>
              <a:latin typeface="Cambria" panose="02040503050406030204" pitchFamily="18" charset="0"/>
              <a:ea typeface="MS Mincho" panose="02020609040205080304" pitchFamily="49" charset="-128"/>
              <a:cs typeface="Times New Roman" panose="02020603050405020304" pitchFamily="18" charset="0"/>
            </a:rPr>
            <a:t>DASH profile for using Common Media Application Format (CMAF) are added;</a:t>
          </a:r>
          <a:endParaRPr lang="en-US"/>
        </a:p>
      </dgm:t>
    </dgm:pt>
    <dgm:pt modelId="{5690D001-7857-429C-862B-97C731FBB1D9}" type="parTrans" cxnId="{516095D8-1356-4E15-A00E-EE8A4E84241F}">
      <dgm:prSet/>
      <dgm:spPr/>
      <dgm:t>
        <a:bodyPr/>
        <a:lstStyle/>
        <a:p>
          <a:endParaRPr lang="en-US"/>
        </a:p>
      </dgm:t>
    </dgm:pt>
    <dgm:pt modelId="{8BDAAC78-D8AF-4D7F-B93A-AF0588965B93}" type="sibTrans" cxnId="{516095D8-1356-4E15-A00E-EE8A4E84241F}">
      <dgm:prSet/>
      <dgm:spPr/>
      <dgm:t>
        <a:bodyPr/>
        <a:lstStyle/>
        <a:p>
          <a:endParaRPr lang="en-US"/>
        </a:p>
      </dgm:t>
    </dgm:pt>
    <dgm:pt modelId="{A6498831-9CEC-4704-8519-E645C63550ED}">
      <dgm:prSet/>
      <dgm:spPr/>
      <dgm:t>
        <a:bodyPr/>
        <a:lstStyle/>
        <a:p>
          <a:r>
            <a:rPr lang="en-GB">
              <a:effectLst/>
              <a:latin typeface="Cambria" panose="02040503050406030204" pitchFamily="18" charset="0"/>
              <a:ea typeface="MS Mincho" panose="02020609040205080304" pitchFamily="49" charset="-128"/>
              <a:cs typeface="Times New Roman" panose="02020603050405020304" pitchFamily="18" charset="0"/>
            </a:rPr>
            <a:t>the concept Resynchronization is added in order to identify stream access points in Segments;</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dgm:t>
    </dgm:pt>
    <dgm:pt modelId="{8055C47E-0AEB-421C-809F-B2DA5EC81DFC}" type="parTrans" cxnId="{9C67ECE5-5624-4D27-8DBF-599856BB321A}">
      <dgm:prSet/>
      <dgm:spPr/>
      <dgm:t>
        <a:bodyPr/>
        <a:lstStyle/>
        <a:p>
          <a:endParaRPr lang="en-US"/>
        </a:p>
      </dgm:t>
    </dgm:pt>
    <dgm:pt modelId="{F2098351-BB25-45B5-A553-A4FB1B150E21}" type="sibTrans" cxnId="{9C67ECE5-5624-4D27-8DBF-599856BB321A}">
      <dgm:prSet/>
      <dgm:spPr/>
      <dgm:t>
        <a:bodyPr/>
        <a:lstStyle/>
        <a:p>
          <a:endParaRPr lang="en-US"/>
        </a:p>
      </dgm:t>
    </dgm:pt>
    <dgm:pt modelId="{C9E93AE4-1C65-4072-8B02-BF0CFA39F93B}">
      <dgm:prSet/>
      <dgm:spPr/>
      <dgm:t>
        <a:bodyPr/>
        <a:lstStyle/>
        <a:p>
          <a:r>
            <a:rPr lang="en-GB" dirty="0">
              <a:effectLst/>
              <a:latin typeface="Cambria" panose="02040503050406030204" pitchFamily="18" charset="0"/>
              <a:ea typeface="MS Mincho" panose="02020609040205080304" pitchFamily="49" charset="-128"/>
              <a:cs typeface="Times New Roman" panose="02020603050405020304" pitchFamily="18" charset="0"/>
            </a:rPr>
            <a:t>MPD patching is updated to support explicit MPD updates of smaller size, not only as </a:t>
          </a:r>
          <a:r>
            <a:rPr lang="en-GB" dirty="0" err="1">
              <a:effectLst/>
              <a:latin typeface="Cambria" panose="02040503050406030204" pitchFamily="18" charset="0"/>
              <a:ea typeface="MS Mincho" panose="02020609040205080304" pitchFamily="49" charset="-128"/>
              <a:cs typeface="Times New Roman" panose="02020603050405020304" pitchFamily="18" charset="0"/>
            </a:rPr>
            <a:t>inband</a:t>
          </a:r>
          <a:r>
            <a:rPr lang="en-GB" dirty="0">
              <a:effectLst/>
              <a:latin typeface="Cambria" panose="02040503050406030204" pitchFamily="18" charset="0"/>
              <a:ea typeface="MS Mincho" panose="02020609040205080304" pitchFamily="49" charset="-128"/>
              <a:cs typeface="Times New Roman" panose="02020603050405020304" pitchFamily="18" charset="0"/>
            </a:rPr>
            <a:t> messages;</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dgm:t>
    </dgm:pt>
    <dgm:pt modelId="{EDCAA810-31FD-4317-8593-23E12BB92EA4}" type="parTrans" cxnId="{A7921B4F-1226-4D92-AB1F-E7D07D671B65}">
      <dgm:prSet/>
      <dgm:spPr/>
      <dgm:t>
        <a:bodyPr/>
        <a:lstStyle/>
        <a:p>
          <a:endParaRPr lang="en-US"/>
        </a:p>
      </dgm:t>
    </dgm:pt>
    <dgm:pt modelId="{829E5B46-3BD5-4892-821F-794E51348EB0}" type="sibTrans" cxnId="{A7921B4F-1226-4D92-AB1F-E7D07D671B65}">
      <dgm:prSet/>
      <dgm:spPr/>
      <dgm:t>
        <a:bodyPr/>
        <a:lstStyle/>
        <a:p>
          <a:endParaRPr lang="en-US"/>
        </a:p>
      </dgm:t>
    </dgm:pt>
    <dgm:pt modelId="{AEF62DCB-42C1-4283-8CE2-528398EFB982}">
      <dgm:prSet/>
      <dgm:spPr/>
      <dgm:t>
        <a:bodyPr/>
        <a:lstStyle/>
        <a:p>
          <a:r>
            <a:rPr lang="en-GB">
              <a:effectLst/>
              <a:latin typeface="Cambria" panose="02040503050406030204" pitchFamily="18" charset="0"/>
              <a:ea typeface="MS Mincho" panose="02020609040205080304" pitchFamily="49" charset="-128"/>
              <a:cs typeface="Times New Roman" panose="02020603050405020304" pitchFamily="18" charset="0"/>
            </a:rPr>
            <a:t>a client processing model for Event Streams and Timed Metadata tracks is introduced;</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dgm:t>
    </dgm:pt>
    <dgm:pt modelId="{4CEB96BE-96BE-4483-9CA4-A787DAF8DEF3}" type="parTrans" cxnId="{2AE4036B-C0BE-4FB5-A576-C5532F633419}">
      <dgm:prSet/>
      <dgm:spPr/>
      <dgm:t>
        <a:bodyPr/>
        <a:lstStyle/>
        <a:p>
          <a:endParaRPr lang="en-US"/>
        </a:p>
      </dgm:t>
    </dgm:pt>
    <dgm:pt modelId="{3D0E9A4D-6F2E-42E8-85B0-1E60B664822A}" type="sibTrans" cxnId="{2AE4036B-C0BE-4FB5-A576-C5532F633419}">
      <dgm:prSet/>
      <dgm:spPr/>
      <dgm:t>
        <a:bodyPr/>
        <a:lstStyle/>
        <a:p>
          <a:endParaRPr lang="en-US"/>
        </a:p>
      </dgm:t>
    </dgm:pt>
    <dgm:pt modelId="{D650E422-A2CB-4F45-B5F0-FF69DF3F6408}">
      <dgm:prSet/>
      <dgm:spPr/>
      <dgm:t>
        <a:bodyPr/>
        <a:lstStyle/>
        <a:p>
          <a:r>
            <a:rPr lang="en-GB">
              <a:effectLst/>
              <a:latin typeface="Cambria" panose="02040503050406030204" pitchFamily="18" charset="0"/>
              <a:ea typeface="MS Mincho" panose="02020609040205080304" pitchFamily="49" charset="-128"/>
              <a:cs typeface="Times New Roman" panose="02020603050405020304" pitchFamily="18" charset="0"/>
            </a:rPr>
            <a:t>Extensions are added to content protection for efficient signalling and to support robustness levels.</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dgm:t>
    </dgm:pt>
    <dgm:pt modelId="{AD41704A-DF1C-4CA8-A6B0-E30E6A5194F7}" type="parTrans" cxnId="{A0A82C74-3E61-4278-A0E9-7E2C553DFE12}">
      <dgm:prSet/>
      <dgm:spPr/>
      <dgm:t>
        <a:bodyPr/>
        <a:lstStyle/>
        <a:p>
          <a:endParaRPr lang="en-US"/>
        </a:p>
      </dgm:t>
    </dgm:pt>
    <dgm:pt modelId="{A3C17B81-9EA8-4031-BDEA-864F3BE03EDE}" type="sibTrans" cxnId="{A0A82C74-3E61-4278-A0E9-7E2C553DFE12}">
      <dgm:prSet/>
      <dgm:spPr/>
      <dgm:t>
        <a:bodyPr/>
        <a:lstStyle/>
        <a:p>
          <a:endParaRPr lang="en-US"/>
        </a:p>
      </dgm:t>
    </dgm:pt>
    <dgm:pt modelId="{198D1F79-52F1-47B2-8C9E-B9706AEA803E}">
      <dgm:prSet/>
      <dgm:spPr/>
      <dgm:t>
        <a:bodyPr/>
        <a:lstStyle/>
        <a:p>
          <a:r>
            <a:rPr lang="en-GB">
              <a:effectLst/>
              <a:latin typeface="Cambria" panose="02040503050406030204" pitchFamily="18" charset="0"/>
              <a:ea typeface="MS Mincho" panose="02020609040205080304" pitchFamily="49" charset="-128"/>
              <a:cs typeface="Times New Roman" panose="02020603050405020304" pitchFamily="18" charset="0"/>
            </a:rPr>
            <a:t>A descriptor is added in order to describe the minimum required device output protection security.</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dgm:t>
    </dgm:pt>
    <dgm:pt modelId="{026801E3-C493-478B-9E09-AD00DBEED61E}" type="parTrans" cxnId="{A9C7561E-7FFB-41E2-BA9E-CA5E850B0920}">
      <dgm:prSet/>
      <dgm:spPr/>
      <dgm:t>
        <a:bodyPr/>
        <a:lstStyle/>
        <a:p>
          <a:endParaRPr lang="en-US"/>
        </a:p>
      </dgm:t>
    </dgm:pt>
    <dgm:pt modelId="{467A1021-4B17-4FF9-B175-6EA0530CBBAC}" type="sibTrans" cxnId="{A9C7561E-7FFB-41E2-BA9E-CA5E850B0920}">
      <dgm:prSet/>
      <dgm:spPr/>
      <dgm:t>
        <a:bodyPr/>
        <a:lstStyle/>
        <a:p>
          <a:endParaRPr lang="en-US"/>
        </a:p>
      </dgm:t>
    </dgm:pt>
    <dgm:pt modelId="{F75A2F4F-0723-4CB5-A83C-1AA11828D47F}">
      <dgm:prSet/>
      <dgm:spPr/>
      <dgm:t>
        <a:bodyPr/>
        <a:lstStyle/>
        <a:p>
          <a:r>
            <a:rPr lang="en-GB">
              <a:effectLst/>
              <a:latin typeface="Cambria" panose="02040503050406030204" pitchFamily="18" charset="0"/>
              <a:ea typeface="MS Mincho" panose="02020609040205080304" pitchFamily="49" charset="-128"/>
              <a:cs typeface="Times New Roman" panose="02020603050405020304" pitchFamily="18" charset="0"/>
            </a:rPr>
            <a:t>More flexible bandwidth signalling is provided to signal variable bitrate encoding.</a:t>
          </a:r>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dgm:t>
    </dgm:pt>
    <dgm:pt modelId="{C50A6ADF-92B3-4617-AEB8-D289440B0EFA}" type="parTrans" cxnId="{5068E9AC-6E52-44A4-88EE-FD44B10CE301}">
      <dgm:prSet/>
      <dgm:spPr/>
      <dgm:t>
        <a:bodyPr/>
        <a:lstStyle/>
        <a:p>
          <a:endParaRPr lang="en-US"/>
        </a:p>
      </dgm:t>
    </dgm:pt>
    <dgm:pt modelId="{2CF387F3-9218-4E38-A879-667B874DB9FA}" type="sibTrans" cxnId="{5068E9AC-6E52-44A4-88EE-FD44B10CE301}">
      <dgm:prSet/>
      <dgm:spPr/>
      <dgm:t>
        <a:bodyPr/>
        <a:lstStyle/>
        <a:p>
          <a:endParaRPr lang="en-US"/>
        </a:p>
      </dgm:t>
    </dgm:pt>
    <dgm:pt modelId="{47AED27A-E4E3-4EB1-923E-A8ACCB18B2C4}" type="pres">
      <dgm:prSet presAssocID="{1CA35FE9-169F-4C5E-A343-03F57B73D76F}" presName="Name0" presStyleCnt="0">
        <dgm:presLayoutVars>
          <dgm:chMax val="7"/>
          <dgm:chPref val="7"/>
          <dgm:dir/>
        </dgm:presLayoutVars>
      </dgm:prSet>
      <dgm:spPr/>
    </dgm:pt>
    <dgm:pt modelId="{BDA0072C-616C-43A5-AFC7-DD9052462782}" type="pres">
      <dgm:prSet presAssocID="{1CA35FE9-169F-4C5E-A343-03F57B73D76F}" presName="Name1" presStyleCnt="0"/>
      <dgm:spPr/>
    </dgm:pt>
    <dgm:pt modelId="{A970BF66-8F99-48E7-BA80-D9B90F86B87B}" type="pres">
      <dgm:prSet presAssocID="{1CA35FE9-169F-4C5E-A343-03F57B73D76F}" presName="cycle" presStyleCnt="0"/>
      <dgm:spPr/>
    </dgm:pt>
    <dgm:pt modelId="{BEAFC175-9D84-4CDC-A190-09918B8B2CBA}" type="pres">
      <dgm:prSet presAssocID="{1CA35FE9-169F-4C5E-A343-03F57B73D76F}" presName="srcNode" presStyleLbl="node1" presStyleIdx="0" presStyleCnt="7"/>
      <dgm:spPr/>
    </dgm:pt>
    <dgm:pt modelId="{B2DF5921-51E1-4116-9D71-48290C670414}" type="pres">
      <dgm:prSet presAssocID="{1CA35FE9-169F-4C5E-A343-03F57B73D76F}" presName="conn" presStyleLbl="parChTrans1D2" presStyleIdx="0" presStyleCnt="1"/>
      <dgm:spPr/>
    </dgm:pt>
    <dgm:pt modelId="{3D14D07B-7D2C-4290-BE0E-C29D648521EF}" type="pres">
      <dgm:prSet presAssocID="{1CA35FE9-169F-4C5E-A343-03F57B73D76F}" presName="extraNode" presStyleLbl="node1" presStyleIdx="0" presStyleCnt="7"/>
      <dgm:spPr/>
    </dgm:pt>
    <dgm:pt modelId="{4DB66940-A4F3-499C-94D1-B7776F8AC260}" type="pres">
      <dgm:prSet presAssocID="{1CA35FE9-169F-4C5E-A343-03F57B73D76F}" presName="dstNode" presStyleLbl="node1" presStyleIdx="0" presStyleCnt="7"/>
      <dgm:spPr/>
    </dgm:pt>
    <dgm:pt modelId="{D094BDC7-4D03-4A4C-B31A-37983C5D6267}" type="pres">
      <dgm:prSet presAssocID="{049FFC21-1D09-414C-BFA4-43A19305AE9E}" presName="text_1" presStyleLbl="node1" presStyleIdx="0" presStyleCnt="7">
        <dgm:presLayoutVars>
          <dgm:bulletEnabled val="1"/>
        </dgm:presLayoutVars>
      </dgm:prSet>
      <dgm:spPr/>
    </dgm:pt>
    <dgm:pt modelId="{0B6C0579-0CFE-4ED6-A319-68F59B2C77AC}" type="pres">
      <dgm:prSet presAssocID="{049FFC21-1D09-414C-BFA4-43A19305AE9E}" presName="accent_1" presStyleCnt="0"/>
      <dgm:spPr/>
    </dgm:pt>
    <dgm:pt modelId="{A6C796EE-92B7-41BA-82B2-BD4D764DAB71}" type="pres">
      <dgm:prSet presAssocID="{049FFC21-1D09-414C-BFA4-43A19305AE9E}" presName="accentRepeatNode" presStyleLbl="solidFgAcc1" presStyleIdx="0" presStyleCnt="7"/>
      <dgm:spPr/>
    </dgm:pt>
    <dgm:pt modelId="{580CDDCE-E0D1-423C-8061-92F5AFA6EC6F}" type="pres">
      <dgm:prSet presAssocID="{A6498831-9CEC-4704-8519-E645C63550ED}" presName="text_2" presStyleLbl="node1" presStyleIdx="1" presStyleCnt="7">
        <dgm:presLayoutVars>
          <dgm:bulletEnabled val="1"/>
        </dgm:presLayoutVars>
      </dgm:prSet>
      <dgm:spPr/>
    </dgm:pt>
    <dgm:pt modelId="{5BFDC213-532B-4438-9DB3-E32C4D4BFA74}" type="pres">
      <dgm:prSet presAssocID="{A6498831-9CEC-4704-8519-E645C63550ED}" presName="accent_2" presStyleCnt="0"/>
      <dgm:spPr/>
    </dgm:pt>
    <dgm:pt modelId="{37D7BEA0-1139-4691-BB04-3F7CF480FF7B}" type="pres">
      <dgm:prSet presAssocID="{A6498831-9CEC-4704-8519-E645C63550ED}" presName="accentRepeatNode" presStyleLbl="solidFgAcc1" presStyleIdx="1" presStyleCnt="7"/>
      <dgm:spPr/>
    </dgm:pt>
    <dgm:pt modelId="{E3ECF996-23AC-4583-A2F7-B53047622E34}" type="pres">
      <dgm:prSet presAssocID="{C9E93AE4-1C65-4072-8B02-BF0CFA39F93B}" presName="text_3" presStyleLbl="node1" presStyleIdx="2" presStyleCnt="7">
        <dgm:presLayoutVars>
          <dgm:bulletEnabled val="1"/>
        </dgm:presLayoutVars>
      </dgm:prSet>
      <dgm:spPr/>
    </dgm:pt>
    <dgm:pt modelId="{3FBB0A0B-15EA-405A-8205-6CE572654F77}" type="pres">
      <dgm:prSet presAssocID="{C9E93AE4-1C65-4072-8B02-BF0CFA39F93B}" presName="accent_3" presStyleCnt="0"/>
      <dgm:spPr/>
    </dgm:pt>
    <dgm:pt modelId="{040157C9-BB4C-4EF5-BE39-40B568F19A45}" type="pres">
      <dgm:prSet presAssocID="{C9E93AE4-1C65-4072-8B02-BF0CFA39F93B}" presName="accentRepeatNode" presStyleLbl="solidFgAcc1" presStyleIdx="2" presStyleCnt="7"/>
      <dgm:spPr/>
    </dgm:pt>
    <dgm:pt modelId="{1C54ED93-B5D6-4887-8433-AAEAC92D1D58}" type="pres">
      <dgm:prSet presAssocID="{AEF62DCB-42C1-4283-8CE2-528398EFB982}" presName="text_4" presStyleLbl="node1" presStyleIdx="3" presStyleCnt="7">
        <dgm:presLayoutVars>
          <dgm:bulletEnabled val="1"/>
        </dgm:presLayoutVars>
      </dgm:prSet>
      <dgm:spPr/>
    </dgm:pt>
    <dgm:pt modelId="{4E331B7C-EAB8-4152-AD14-9E829E31C5B7}" type="pres">
      <dgm:prSet presAssocID="{AEF62DCB-42C1-4283-8CE2-528398EFB982}" presName="accent_4" presStyleCnt="0"/>
      <dgm:spPr/>
    </dgm:pt>
    <dgm:pt modelId="{6ECF6B81-98DE-4552-ADAC-76F0E219C109}" type="pres">
      <dgm:prSet presAssocID="{AEF62DCB-42C1-4283-8CE2-528398EFB982}" presName="accentRepeatNode" presStyleLbl="solidFgAcc1" presStyleIdx="3" presStyleCnt="7"/>
      <dgm:spPr/>
    </dgm:pt>
    <dgm:pt modelId="{7CEC09D0-0666-42ED-BC30-C01BE013D23C}" type="pres">
      <dgm:prSet presAssocID="{D650E422-A2CB-4F45-B5F0-FF69DF3F6408}" presName="text_5" presStyleLbl="node1" presStyleIdx="4" presStyleCnt="7">
        <dgm:presLayoutVars>
          <dgm:bulletEnabled val="1"/>
        </dgm:presLayoutVars>
      </dgm:prSet>
      <dgm:spPr/>
    </dgm:pt>
    <dgm:pt modelId="{6C8EDA41-78C3-4A86-B657-6A9635B6AC37}" type="pres">
      <dgm:prSet presAssocID="{D650E422-A2CB-4F45-B5F0-FF69DF3F6408}" presName="accent_5" presStyleCnt="0"/>
      <dgm:spPr/>
    </dgm:pt>
    <dgm:pt modelId="{633BC56D-5693-43AD-941D-1C7E3E5DAD9C}" type="pres">
      <dgm:prSet presAssocID="{D650E422-A2CB-4F45-B5F0-FF69DF3F6408}" presName="accentRepeatNode" presStyleLbl="solidFgAcc1" presStyleIdx="4" presStyleCnt="7"/>
      <dgm:spPr/>
    </dgm:pt>
    <dgm:pt modelId="{D9BA19E2-1A51-4D0C-9F1A-6552690CE7A5}" type="pres">
      <dgm:prSet presAssocID="{198D1F79-52F1-47B2-8C9E-B9706AEA803E}" presName="text_6" presStyleLbl="node1" presStyleIdx="5" presStyleCnt="7">
        <dgm:presLayoutVars>
          <dgm:bulletEnabled val="1"/>
        </dgm:presLayoutVars>
      </dgm:prSet>
      <dgm:spPr/>
    </dgm:pt>
    <dgm:pt modelId="{AB07DBDC-3719-4543-9627-E54D7F537A49}" type="pres">
      <dgm:prSet presAssocID="{198D1F79-52F1-47B2-8C9E-B9706AEA803E}" presName="accent_6" presStyleCnt="0"/>
      <dgm:spPr/>
    </dgm:pt>
    <dgm:pt modelId="{B0159868-2044-4577-BDC8-ECEB872AA5B0}" type="pres">
      <dgm:prSet presAssocID="{198D1F79-52F1-47B2-8C9E-B9706AEA803E}" presName="accentRepeatNode" presStyleLbl="solidFgAcc1" presStyleIdx="5" presStyleCnt="7"/>
      <dgm:spPr/>
    </dgm:pt>
    <dgm:pt modelId="{07606088-20ED-4C6F-9815-084DD6033E9E}" type="pres">
      <dgm:prSet presAssocID="{F75A2F4F-0723-4CB5-A83C-1AA11828D47F}" presName="text_7" presStyleLbl="node1" presStyleIdx="6" presStyleCnt="7">
        <dgm:presLayoutVars>
          <dgm:bulletEnabled val="1"/>
        </dgm:presLayoutVars>
      </dgm:prSet>
      <dgm:spPr/>
    </dgm:pt>
    <dgm:pt modelId="{044E63A2-4380-4F43-8E22-07522FEB5CE3}" type="pres">
      <dgm:prSet presAssocID="{F75A2F4F-0723-4CB5-A83C-1AA11828D47F}" presName="accent_7" presStyleCnt="0"/>
      <dgm:spPr/>
    </dgm:pt>
    <dgm:pt modelId="{580AA07A-67FC-4C13-943C-7243BADF17B0}" type="pres">
      <dgm:prSet presAssocID="{F75A2F4F-0723-4CB5-A83C-1AA11828D47F}" presName="accentRepeatNode" presStyleLbl="solidFgAcc1" presStyleIdx="6" presStyleCnt="7"/>
      <dgm:spPr/>
    </dgm:pt>
  </dgm:ptLst>
  <dgm:cxnLst>
    <dgm:cxn modelId="{AF7B5502-1339-49BD-B5D0-CA4CD7DC3C38}" type="presOf" srcId="{A6498831-9CEC-4704-8519-E645C63550ED}" destId="{580CDDCE-E0D1-423C-8061-92F5AFA6EC6F}" srcOrd="0" destOrd="0" presId="urn:microsoft.com/office/officeart/2008/layout/VerticalCurvedList"/>
    <dgm:cxn modelId="{80BB9003-FCEC-4346-A56D-14D8B08A735B}" type="presOf" srcId="{F75A2F4F-0723-4CB5-A83C-1AA11828D47F}" destId="{07606088-20ED-4C6F-9815-084DD6033E9E}" srcOrd="0" destOrd="0" presId="urn:microsoft.com/office/officeart/2008/layout/VerticalCurvedList"/>
    <dgm:cxn modelId="{B3335C0A-0949-4BF2-BB6C-5822E225B40A}" type="presOf" srcId="{1CA35FE9-169F-4C5E-A343-03F57B73D76F}" destId="{47AED27A-E4E3-4EB1-923E-A8ACCB18B2C4}" srcOrd="0" destOrd="0" presId="urn:microsoft.com/office/officeart/2008/layout/VerticalCurvedList"/>
    <dgm:cxn modelId="{A9C7561E-7FFB-41E2-BA9E-CA5E850B0920}" srcId="{1CA35FE9-169F-4C5E-A343-03F57B73D76F}" destId="{198D1F79-52F1-47B2-8C9E-B9706AEA803E}" srcOrd="5" destOrd="0" parTransId="{026801E3-C493-478B-9E09-AD00DBEED61E}" sibTransId="{467A1021-4B17-4FF9-B175-6EA0530CBBAC}"/>
    <dgm:cxn modelId="{2AE4036B-C0BE-4FB5-A576-C5532F633419}" srcId="{1CA35FE9-169F-4C5E-A343-03F57B73D76F}" destId="{AEF62DCB-42C1-4283-8CE2-528398EFB982}" srcOrd="3" destOrd="0" parTransId="{4CEB96BE-96BE-4483-9CA4-A787DAF8DEF3}" sibTransId="{3D0E9A4D-6F2E-42E8-85B0-1E60B664822A}"/>
    <dgm:cxn modelId="{A7921B4F-1226-4D92-AB1F-E7D07D671B65}" srcId="{1CA35FE9-169F-4C5E-A343-03F57B73D76F}" destId="{C9E93AE4-1C65-4072-8B02-BF0CFA39F93B}" srcOrd="2" destOrd="0" parTransId="{EDCAA810-31FD-4317-8593-23E12BB92EA4}" sibTransId="{829E5B46-3BD5-4892-821F-794E51348EB0}"/>
    <dgm:cxn modelId="{A0A82C74-3E61-4278-A0E9-7E2C553DFE12}" srcId="{1CA35FE9-169F-4C5E-A343-03F57B73D76F}" destId="{D650E422-A2CB-4F45-B5F0-FF69DF3F6408}" srcOrd="4" destOrd="0" parTransId="{AD41704A-DF1C-4CA8-A6B0-E30E6A5194F7}" sibTransId="{A3C17B81-9EA8-4031-BDEA-864F3BE03EDE}"/>
    <dgm:cxn modelId="{0DB0C286-07BC-4A2E-BDF8-1652B8D6DE88}" type="presOf" srcId="{C9E93AE4-1C65-4072-8B02-BF0CFA39F93B}" destId="{E3ECF996-23AC-4583-A2F7-B53047622E34}" srcOrd="0" destOrd="0" presId="urn:microsoft.com/office/officeart/2008/layout/VerticalCurvedList"/>
    <dgm:cxn modelId="{5068E9AC-6E52-44A4-88EE-FD44B10CE301}" srcId="{1CA35FE9-169F-4C5E-A343-03F57B73D76F}" destId="{F75A2F4F-0723-4CB5-A83C-1AA11828D47F}" srcOrd="6" destOrd="0" parTransId="{C50A6ADF-92B3-4617-AEB8-D289440B0EFA}" sibTransId="{2CF387F3-9218-4E38-A879-667B874DB9FA}"/>
    <dgm:cxn modelId="{B63C2ABB-337A-41A6-8C0B-68AE7C1D7871}" type="presOf" srcId="{049FFC21-1D09-414C-BFA4-43A19305AE9E}" destId="{D094BDC7-4D03-4A4C-B31A-37983C5D6267}" srcOrd="0" destOrd="0" presId="urn:microsoft.com/office/officeart/2008/layout/VerticalCurvedList"/>
    <dgm:cxn modelId="{4F0B12BD-09A0-4086-8B35-4B0526D53E15}" type="presOf" srcId="{198D1F79-52F1-47B2-8C9E-B9706AEA803E}" destId="{D9BA19E2-1A51-4D0C-9F1A-6552690CE7A5}" srcOrd="0" destOrd="0" presId="urn:microsoft.com/office/officeart/2008/layout/VerticalCurvedList"/>
    <dgm:cxn modelId="{293297BD-2969-421E-9C8F-F652940131CE}" type="presOf" srcId="{D650E422-A2CB-4F45-B5F0-FF69DF3F6408}" destId="{7CEC09D0-0666-42ED-BC30-C01BE013D23C}" srcOrd="0" destOrd="0" presId="urn:microsoft.com/office/officeart/2008/layout/VerticalCurvedList"/>
    <dgm:cxn modelId="{543CBDBD-592E-4732-9439-3E95FB4541D3}" type="presOf" srcId="{AEF62DCB-42C1-4283-8CE2-528398EFB982}" destId="{1C54ED93-B5D6-4887-8433-AAEAC92D1D58}" srcOrd="0" destOrd="0" presId="urn:microsoft.com/office/officeart/2008/layout/VerticalCurvedList"/>
    <dgm:cxn modelId="{A87B97C9-D283-40DA-9EE6-3D8DD882D5F7}" type="presOf" srcId="{8BDAAC78-D8AF-4D7F-B93A-AF0588965B93}" destId="{B2DF5921-51E1-4116-9D71-48290C670414}" srcOrd="0" destOrd="0" presId="urn:microsoft.com/office/officeart/2008/layout/VerticalCurvedList"/>
    <dgm:cxn modelId="{516095D8-1356-4E15-A00E-EE8A4E84241F}" srcId="{1CA35FE9-169F-4C5E-A343-03F57B73D76F}" destId="{049FFC21-1D09-414C-BFA4-43A19305AE9E}" srcOrd="0" destOrd="0" parTransId="{5690D001-7857-429C-862B-97C731FBB1D9}" sibTransId="{8BDAAC78-D8AF-4D7F-B93A-AF0588965B93}"/>
    <dgm:cxn modelId="{9C67ECE5-5624-4D27-8DBF-599856BB321A}" srcId="{1CA35FE9-169F-4C5E-A343-03F57B73D76F}" destId="{A6498831-9CEC-4704-8519-E645C63550ED}" srcOrd="1" destOrd="0" parTransId="{8055C47E-0AEB-421C-809F-B2DA5EC81DFC}" sibTransId="{F2098351-BB25-45B5-A553-A4FB1B150E21}"/>
    <dgm:cxn modelId="{E33CAF31-75A5-4AED-9A5D-C4947C86D425}" type="presParOf" srcId="{47AED27A-E4E3-4EB1-923E-A8ACCB18B2C4}" destId="{BDA0072C-616C-43A5-AFC7-DD9052462782}" srcOrd="0" destOrd="0" presId="urn:microsoft.com/office/officeart/2008/layout/VerticalCurvedList"/>
    <dgm:cxn modelId="{388FC2A8-38FD-48BA-B2B0-0AA8E59B30DA}" type="presParOf" srcId="{BDA0072C-616C-43A5-AFC7-DD9052462782}" destId="{A970BF66-8F99-48E7-BA80-D9B90F86B87B}" srcOrd="0" destOrd="0" presId="urn:microsoft.com/office/officeart/2008/layout/VerticalCurvedList"/>
    <dgm:cxn modelId="{E18BA0B1-AA01-4DE8-8E4A-5E04E617C19B}" type="presParOf" srcId="{A970BF66-8F99-48E7-BA80-D9B90F86B87B}" destId="{BEAFC175-9D84-4CDC-A190-09918B8B2CBA}" srcOrd="0" destOrd="0" presId="urn:microsoft.com/office/officeart/2008/layout/VerticalCurvedList"/>
    <dgm:cxn modelId="{52FE3361-0E62-4716-8C10-9F89D9882C6F}" type="presParOf" srcId="{A970BF66-8F99-48E7-BA80-D9B90F86B87B}" destId="{B2DF5921-51E1-4116-9D71-48290C670414}" srcOrd="1" destOrd="0" presId="urn:microsoft.com/office/officeart/2008/layout/VerticalCurvedList"/>
    <dgm:cxn modelId="{37978919-D971-431D-988D-43B6A55717BE}" type="presParOf" srcId="{A970BF66-8F99-48E7-BA80-D9B90F86B87B}" destId="{3D14D07B-7D2C-4290-BE0E-C29D648521EF}" srcOrd="2" destOrd="0" presId="urn:microsoft.com/office/officeart/2008/layout/VerticalCurvedList"/>
    <dgm:cxn modelId="{AC88D705-1115-44FB-A7A6-A638F34CAF00}" type="presParOf" srcId="{A970BF66-8F99-48E7-BA80-D9B90F86B87B}" destId="{4DB66940-A4F3-499C-94D1-B7776F8AC260}" srcOrd="3" destOrd="0" presId="urn:microsoft.com/office/officeart/2008/layout/VerticalCurvedList"/>
    <dgm:cxn modelId="{46A4C2B4-A8C5-451E-B598-C9C98EA80CFE}" type="presParOf" srcId="{BDA0072C-616C-43A5-AFC7-DD9052462782}" destId="{D094BDC7-4D03-4A4C-B31A-37983C5D6267}" srcOrd="1" destOrd="0" presId="urn:microsoft.com/office/officeart/2008/layout/VerticalCurvedList"/>
    <dgm:cxn modelId="{250EA204-266C-455A-967E-F8EE7A32CF63}" type="presParOf" srcId="{BDA0072C-616C-43A5-AFC7-DD9052462782}" destId="{0B6C0579-0CFE-4ED6-A319-68F59B2C77AC}" srcOrd="2" destOrd="0" presId="urn:microsoft.com/office/officeart/2008/layout/VerticalCurvedList"/>
    <dgm:cxn modelId="{EA68293F-C14A-4F3E-879A-4FF6D940B7FB}" type="presParOf" srcId="{0B6C0579-0CFE-4ED6-A319-68F59B2C77AC}" destId="{A6C796EE-92B7-41BA-82B2-BD4D764DAB71}" srcOrd="0" destOrd="0" presId="urn:microsoft.com/office/officeart/2008/layout/VerticalCurvedList"/>
    <dgm:cxn modelId="{B732BEFE-9A97-42EC-B3DA-CE11705C7C8A}" type="presParOf" srcId="{BDA0072C-616C-43A5-AFC7-DD9052462782}" destId="{580CDDCE-E0D1-423C-8061-92F5AFA6EC6F}" srcOrd="3" destOrd="0" presId="urn:microsoft.com/office/officeart/2008/layout/VerticalCurvedList"/>
    <dgm:cxn modelId="{2E47619D-E09E-4811-A4CD-7F0F41A0888A}" type="presParOf" srcId="{BDA0072C-616C-43A5-AFC7-DD9052462782}" destId="{5BFDC213-532B-4438-9DB3-E32C4D4BFA74}" srcOrd="4" destOrd="0" presId="urn:microsoft.com/office/officeart/2008/layout/VerticalCurvedList"/>
    <dgm:cxn modelId="{0109C3B6-5D61-44F2-A047-1228F99B64D7}" type="presParOf" srcId="{5BFDC213-532B-4438-9DB3-E32C4D4BFA74}" destId="{37D7BEA0-1139-4691-BB04-3F7CF480FF7B}" srcOrd="0" destOrd="0" presId="urn:microsoft.com/office/officeart/2008/layout/VerticalCurvedList"/>
    <dgm:cxn modelId="{CEAB27C5-6E11-45C1-9A77-1048B181654C}" type="presParOf" srcId="{BDA0072C-616C-43A5-AFC7-DD9052462782}" destId="{E3ECF996-23AC-4583-A2F7-B53047622E34}" srcOrd="5" destOrd="0" presId="urn:microsoft.com/office/officeart/2008/layout/VerticalCurvedList"/>
    <dgm:cxn modelId="{87B9E4B7-5695-41DC-B68E-41D7A953FDAC}" type="presParOf" srcId="{BDA0072C-616C-43A5-AFC7-DD9052462782}" destId="{3FBB0A0B-15EA-405A-8205-6CE572654F77}" srcOrd="6" destOrd="0" presId="urn:microsoft.com/office/officeart/2008/layout/VerticalCurvedList"/>
    <dgm:cxn modelId="{E02EEE84-A28A-46E3-934A-6E073B6AE922}" type="presParOf" srcId="{3FBB0A0B-15EA-405A-8205-6CE572654F77}" destId="{040157C9-BB4C-4EF5-BE39-40B568F19A45}" srcOrd="0" destOrd="0" presId="urn:microsoft.com/office/officeart/2008/layout/VerticalCurvedList"/>
    <dgm:cxn modelId="{152D2125-11B0-4F17-B34F-6C9B6DAB2A56}" type="presParOf" srcId="{BDA0072C-616C-43A5-AFC7-DD9052462782}" destId="{1C54ED93-B5D6-4887-8433-AAEAC92D1D58}" srcOrd="7" destOrd="0" presId="urn:microsoft.com/office/officeart/2008/layout/VerticalCurvedList"/>
    <dgm:cxn modelId="{1AFB4F2C-0679-4CBD-B7BC-7F7D39A6A018}" type="presParOf" srcId="{BDA0072C-616C-43A5-AFC7-DD9052462782}" destId="{4E331B7C-EAB8-4152-AD14-9E829E31C5B7}" srcOrd="8" destOrd="0" presId="urn:microsoft.com/office/officeart/2008/layout/VerticalCurvedList"/>
    <dgm:cxn modelId="{32246BAA-543F-4E69-A7DE-4905A0748A52}" type="presParOf" srcId="{4E331B7C-EAB8-4152-AD14-9E829E31C5B7}" destId="{6ECF6B81-98DE-4552-ADAC-76F0E219C109}" srcOrd="0" destOrd="0" presId="urn:microsoft.com/office/officeart/2008/layout/VerticalCurvedList"/>
    <dgm:cxn modelId="{DBA021E3-E739-40D6-81EE-D0BC0E00F046}" type="presParOf" srcId="{BDA0072C-616C-43A5-AFC7-DD9052462782}" destId="{7CEC09D0-0666-42ED-BC30-C01BE013D23C}" srcOrd="9" destOrd="0" presId="urn:microsoft.com/office/officeart/2008/layout/VerticalCurvedList"/>
    <dgm:cxn modelId="{5501F36E-421C-4B9E-9430-92EFD9D57266}" type="presParOf" srcId="{BDA0072C-616C-43A5-AFC7-DD9052462782}" destId="{6C8EDA41-78C3-4A86-B657-6A9635B6AC37}" srcOrd="10" destOrd="0" presId="urn:microsoft.com/office/officeart/2008/layout/VerticalCurvedList"/>
    <dgm:cxn modelId="{61C1DDFE-928E-4C05-BB3C-192FFC916E1B}" type="presParOf" srcId="{6C8EDA41-78C3-4A86-B657-6A9635B6AC37}" destId="{633BC56D-5693-43AD-941D-1C7E3E5DAD9C}" srcOrd="0" destOrd="0" presId="urn:microsoft.com/office/officeart/2008/layout/VerticalCurvedList"/>
    <dgm:cxn modelId="{2CBD8D73-6B45-4A6C-830E-8634D356DD26}" type="presParOf" srcId="{BDA0072C-616C-43A5-AFC7-DD9052462782}" destId="{D9BA19E2-1A51-4D0C-9F1A-6552690CE7A5}" srcOrd="11" destOrd="0" presId="urn:microsoft.com/office/officeart/2008/layout/VerticalCurvedList"/>
    <dgm:cxn modelId="{F7CAA33A-8852-431E-8217-C79AABD93FAD}" type="presParOf" srcId="{BDA0072C-616C-43A5-AFC7-DD9052462782}" destId="{AB07DBDC-3719-4543-9627-E54D7F537A49}" srcOrd="12" destOrd="0" presId="urn:microsoft.com/office/officeart/2008/layout/VerticalCurvedList"/>
    <dgm:cxn modelId="{8778108A-DDD3-4593-961A-725F8E70336F}" type="presParOf" srcId="{AB07DBDC-3719-4543-9627-E54D7F537A49}" destId="{B0159868-2044-4577-BDC8-ECEB872AA5B0}" srcOrd="0" destOrd="0" presId="urn:microsoft.com/office/officeart/2008/layout/VerticalCurvedList"/>
    <dgm:cxn modelId="{2BAC69E4-1662-4A94-943D-E2317DDF587A}" type="presParOf" srcId="{BDA0072C-616C-43A5-AFC7-DD9052462782}" destId="{07606088-20ED-4C6F-9815-084DD6033E9E}" srcOrd="13" destOrd="0" presId="urn:microsoft.com/office/officeart/2008/layout/VerticalCurvedList"/>
    <dgm:cxn modelId="{C95F7256-0069-4804-92AB-DDCABEBF9F63}" type="presParOf" srcId="{BDA0072C-616C-43A5-AFC7-DD9052462782}" destId="{044E63A2-4380-4F43-8E22-07522FEB5CE3}" srcOrd="14" destOrd="0" presId="urn:microsoft.com/office/officeart/2008/layout/VerticalCurvedList"/>
    <dgm:cxn modelId="{3386BD19-54D1-412D-95A7-4C1F1336411D}" type="presParOf" srcId="{044E63A2-4380-4F43-8E22-07522FEB5CE3}" destId="{580AA07A-67FC-4C13-943C-7243BADF17B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453C7E-494F-422B-9832-AD3D61C0F7B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9A314D2-274A-4674-93BC-EF65E767BCDB}">
      <dgm:prSet phldrT="[Text]"/>
      <dgm:spPr/>
      <dgm:t>
        <a:bodyPr/>
        <a:lstStyle/>
        <a:p>
          <a:r>
            <a:rPr lang="en-US" dirty="0"/>
            <a:t>Segment and Representation Constraints</a:t>
          </a:r>
        </a:p>
      </dgm:t>
    </dgm:pt>
    <dgm:pt modelId="{21B854E9-C734-4349-A560-536D424A920A}" type="parTrans" cxnId="{5A4C6B37-D389-4A5A-921D-91E68E2A7858}">
      <dgm:prSet/>
      <dgm:spPr/>
      <dgm:t>
        <a:bodyPr/>
        <a:lstStyle/>
        <a:p>
          <a:endParaRPr lang="en-US"/>
        </a:p>
      </dgm:t>
    </dgm:pt>
    <dgm:pt modelId="{14E85D95-180D-445F-A7F4-6A906B2B7FE3}" type="sibTrans" cxnId="{5A4C6B37-D389-4A5A-921D-91E68E2A7858}">
      <dgm:prSet/>
      <dgm:spPr/>
      <dgm:t>
        <a:bodyPr/>
        <a:lstStyle/>
        <a:p>
          <a:endParaRPr lang="en-US"/>
        </a:p>
      </dgm:t>
    </dgm:pt>
    <dgm:pt modelId="{33282958-F3ED-4836-962F-29A46E88165A}">
      <dgm:prSet phldrT="[Text]"/>
      <dgm:spPr/>
      <dgm:t>
        <a:bodyPr/>
        <a:lstStyle/>
        <a:p>
          <a:r>
            <a:rPr lang="de-DE" dirty="0"/>
            <a:t>Mapping of CMAF Resources to DASH Manifest Signaling according to diagram</a:t>
          </a:r>
          <a:endParaRPr lang="en-US" dirty="0"/>
        </a:p>
      </dgm:t>
    </dgm:pt>
    <dgm:pt modelId="{F11A519E-ABB5-4CF0-BEC4-079EB74E3E68}" type="parTrans" cxnId="{59ABC84D-CE08-41E9-90A5-5270F1EF902E}">
      <dgm:prSet/>
      <dgm:spPr/>
      <dgm:t>
        <a:bodyPr/>
        <a:lstStyle/>
        <a:p>
          <a:endParaRPr lang="en-US"/>
        </a:p>
      </dgm:t>
    </dgm:pt>
    <dgm:pt modelId="{781608E5-ABBE-4A8B-BA13-D1F12E920EC9}" type="sibTrans" cxnId="{59ABC84D-CE08-41E9-90A5-5270F1EF902E}">
      <dgm:prSet/>
      <dgm:spPr/>
      <dgm:t>
        <a:bodyPr/>
        <a:lstStyle/>
        <a:p>
          <a:endParaRPr lang="en-US"/>
        </a:p>
      </dgm:t>
    </dgm:pt>
    <dgm:pt modelId="{F9B4244E-A4A3-45A2-8BEA-7B8C016447E1}">
      <dgm:prSet phldrT="[Text]"/>
      <dgm:spPr/>
      <dgm:t>
        <a:bodyPr/>
        <a:lstStyle/>
        <a:p>
          <a:pPr>
            <a:buFont typeface="+mj-lt"/>
            <a:buAutoNum type="arabicPeriod"/>
          </a:pPr>
          <a:r>
            <a:rPr lang="en-GB" b="1" dirty="0"/>
            <a:t>Adaptation Set Constraints</a:t>
          </a:r>
          <a:endParaRPr lang="en-US" dirty="0"/>
        </a:p>
      </dgm:t>
    </dgm:pt>
    <dgm:pt modelId="{3F712ED4-D6E8-429B-8196-AD63D3A4D886}" type="parTrans" cxnId="{79E9931E-0989-48FB-B0A2-663F7AE76369}">
      <dgm:prSet/>
      <dgm:spPr/>
      <dgm:t>
        <a:bodyPr/>
        <a:lstStyle/>
        <a:p>
          <a:endParaRPr lang="en-US"/>
        </a:p>
      </dgm:t>
    </dgm:pt>
    <dgm:pt modelId="{19567D3F-F009-4F65-BD16-FE4C67457ED6}" type="sibTrans" cxnId="{79E9931E-0989-48FB-B0A2-663F7AE76369}">
      <dgm:prSet/>
      <dgm:spPr/>
      <dgm:t>
        <a:bodyPr/>
        <a:lstStyle/>
        <a:p>
          <a:endParaRPr lang="en-US"/>
        </a:p>
      </dgm:t>
    </dgm:pt>
    <dgm:pt modelId="{E21D1082-9A10-49AF-A159-C3FF29154273}">
      <dgm:prSet phldrT="[Text]"/>
      <dgm:spPr/>
      <dgm:t>
        <a:bodyPr/>
        <a:lstStyle/>
        <a:p>
          <a:r>
            <a:rPr lang="de-DE" dirty="0"/>
            <a:t>Mapping of CMAF internal parameters to MPD</a:t>
          </a:r>
          <a:endParaRPr lang="en-US" dirty="0"/>
        </a:p>
      </dgm:t>
    </dgm:pt>
    <dgm:pt modelId="{96254127-DC0D-4DBD-963A-A16D9FD4A72B}" type="parTrans" cxnId="{EB9D36D9-AB42-4782-8455-487C687054D1}">
      <dgm:prSet/>
      <dgm:spPr/>
      <dgm:t>
        <a:bodyPr/>
        <a:lstStyle/>
        <a:p>
          <a:endParaRPr lang="en-US"/>
        </a:p>
      </dgm:t>
    </dgm:pt>
    <dgm:pt modelId="{3767D325-41BC-484D-96C9-B14B75790E64}" type="sibTrans" cxnId="{EB9D36D9-AB42-4782-8455-487C687054D1}">
      <dgm:prSet/>
      <dgm:spPr/>
      <dgm:t>
        <a:bodyPr/>
        <a:lstStyle/>
        <a:p>
          <a:endParaRPr lang="en-US"/>
        </a:p>
      </dgm:t>
    </dgm:pt>
    <dgm:pt modelId="{4BF54745-4EF0-4A2C-A6EA-7F2D4B83FE2D}">
      <dgm:prSet phldrT="[Text]"/>
      <dgm:spPr/>
      <dgm:t>
        <a:bodyPr/>
        <a:lstStyle/>
        <a:p>
          <a:pPr>
            <a:buFont typeface="Arial" panose="020B0604020202020204" pitchFamily="34" charset="0"/>
            <a:buChar char="•"/>
          </a:pPr>
          <a:r>
            <a:rPr lang="de-DE" dirty="0"/>
            <a:t>Signaling of internal parameters to MPD Adaptation Set parameters for different media type</a:t>
          </a:r>
          <a:endParaRPr lang="en-US" dirty="0"/>
        </a:p>
      </dgm:t>
    </dgm:pt>
    <dgm:pt modelId="{22B304A7-6858-4253-AF48-5EDF9231C09B}" type="parTrans" cxnId="{5F08E815-0937-429D-B028-2E00B3C215C6}">
      <dgm:prSet/>
      <dgm:spPr/>
      <dgm:t>
        <a:bodyPr/>
        <a:lstStyle/>
        <a:p>
          <a:endParaRPr lang="en-US"/>
        </a:p>
      </dgm:t>
    </dgm:pt>
    <dgm:pt modelId="{E0A88F37-F647-45BE-AA14-418A633AC4C9}" type="sibTrans" cxnId="{5F08E815-0937-429D-B028-2E00B3C215C6}">
      <dgm:prSet/>
      <dgm:spPr/>
      <dgm:t>
        <a:bodyPr/>
        <a:lstStyle/>
        <a:p>
          <a:endParaRPr lang="en-US"/>
        </a:p>
      </dgm:t>
    </dgm:pt>
    <dgm:pt modelId="{35AE3F22-F41D-4520-8BE5-4FDB484FF851}">
      <dgm:prSet phldrT="[Text]"/>
      <dgm:spPr/>
      <dgm:t>
        <a:bodyPr/>
        <a:lstStyle/>
        <a:p>
          <a:pPr>
            <a:buFont typeface="Arial" panose="020B0604020202020204" pitchFamily="34" charset="0"/>
            <a:buChar char="•"/>
          </a:pPr>
          <a:r>
            <a:rPr lang="de-DE" dirty="0"/>
            <a:t>Content Protection Signaling</a:t>
          </a:r>
          <a:endParaRPr lang="en-US" dirty="0"/>
        </a:p>
      </dgm:t>
    </dgm:pt>
    <dgm:pt modelId="{D6B610C9-F39F-438B-B0BD-E4AF8AEB35E4}" type="parTrans" cxnId="{83A2334A-A019-4D26-A4F6-405DC05240AE}">
      <dgm:prSet/>
      <dgm:spPr/>
      <dgm:t>
        <a:bodyPr/>
        <a:lstStyle/>
        <a:p>
          <a:endParaRPr lang="en-US"/>
        </a:p>
      </dgm:t>
    </dgm:pt>
    <dgm:pt modelId="{9B290AD0-C9D0-4A3C-9C12-92D3A70F8009}" type="sibTrans" cxnId="{83A2334A-A019-4D26-A4F6-405DC05240AE}">
      <dgm:prSet/>
      <dgm:spPr/>
      <dgm:t>
        <a:bodyPr/>
        <a:lstStyle/>
        <a:p>
          <a:endParaRPr lang="en-US"/>
        </a:p>
      </dgm:t>
    </dgm:pt>
    <dgm:pt modelId="{31A2CBC5-E49B-435A-BAE7-D683D004568E}">
      <dgm:prSet phldrT="[Text]"/>
      <dgm:spPr/>
      <dgm:t>
        <a:bodyPr/>
        <a:lstStyle/>
        <a:p>
          <a:pPr>
            <a:buFont typeface="+mj-lt"/>
            <a:buAutoNum type="arabicPeriod"/>
          </a:pPr>
          <a:r>
            <a:rPr lang="en-GB" b="1" dirty="0"/>
            <a:t>Period Constraints</a:t>
          </a:r>
          <a:endParaRPr lang="en-US" dirty="0"/>
        </a:p>
      </dgm:t>
    </dgm:pt>
    <dgm:pt modelId="{B6A03331-0B1D-4FF1-B403-6387FC006172}" type="parTrans" cxnId="{E00C7D46-FA80-4A2C-BEB1-A9E57A7B9C35}">
      <dgm:prSet/>
      <dgm:spPr/>
      <dgm:t>
        <a:bodyPr/>
        <a:lstStyle/>
        <a:p>
          <a:endParaRPr lang="en-US"/>
        </a:p>
      </dgm:t>
    </dgm:pt>
    <dgm:pt modelId="{9E60CE9F-9267-424D-BC1A-BF331C07ECAF}" type="sibTrans" cxnId="{E00C7D46-FA80-4A2C-BEB1-A9E57A7B9C35}">
      <dgm:prSet/>
      <dgm:spPr/>
      <dgm:t>
        <a:bodyPr/>
        <a:lstStyle/>
        <a:p>
          <a:endParaRPr lang="en-US"/>
        </a:p>
      </dgm:t>
    </dgm:pt>
    <dgm:pt modelId="{E6C1A357-58B8-42A2-AA33-06303D8DAA8E}">
      <dgm:prSet phldrT="[Text]"/>
      <dgm:spPr/>
      <dgm:t>
        <a:bodyPr/>
        <a:lstStyle/>
        <a:p>
          <a:pPr>
            <a:buFont typeface="Arial" panose="020B0604020202020204" pitchFamily="34" charset="0"/>
            <a:buChar char="•"/>
          </a:pPr>
          <a:r>
            <a:rPr lang="de-DE" dirty="0"/>
            <a:t>One or multiple CMAF Presentations, differentiated by a Subset</a:t>
          </a:r>
          <a:endParaRPr lang="en-US" dirty="0"/>
        </a:p>
      </dgm:t>
    </dgm:pt>
    <dgm:pt modelId="{64F93B6F-6894-4AEC-8A57-536FE04A42D0}" type="parTrans" cxnId="{0725675C-540C-4A86-90A7-901C86B6498A}">
      <dgm:prSet/>
      <dgm:spPr/>
      <dgm:t>
        <a:bodyPr/>
        <a:lstStyle/>
        <a:p>
          <a:endParaRPr lang="en-US"/>
        </a:p>
      </dgm:t>
    </dgm:pt>
    <dgm:pt modelId="{32220C4E-ED25-4C3D-83AC-7037FEAC514F}" type="sibTrans" cxnId="{0725675C-540C-4A86-90A7-901C86B6498A}">
      <dgm:prSet/>
      <dgm:spPr/>
      <dgm:t>
        <a:bodyPr/>
        <a:lstStyle/>
        <a:p>
          <a:endParaRPr lang="en-US"/>
        </a:p>
      </dgm:t>
    </dgm:pt>
    <dgm:pt modelId="{D0FCB310-02B5-4AC1-872A-8E01D981032E}">
      <dgm:prSet phldrT="[Text]"/>
      <dgm:spPr/>
      <dgm:t>
        <a:bodyPr/>
        <a:lstStyle/>
        <a:p>
          <a:pPr>
            <a:buFont typeface="Arial" panose="020B0604020202020204" pitchFamily="34" charset="0"/>
            <a:buChar char="•"/>
          </a:pPr>
          <a:r>
            <a:rPr lang="de-DE" dirty="0"/>
            <a:t>Timeline Mapping including presentation time offset</a:t>
          </a:r>
          <a:endParaRPr lang="en-US" dirty="0"/>
        </a:p>
      </dgm:t>
    </dgm:pt>
    <dgm:pt modelId="{78389063-B102-4B93-9B8B-8AF841B00FB9}" type="parTrans" cxnId="{BABA1BDB-5530-4ED0-BA05-6F261B73F22C}">
      <dgm:prSet/>
      <dgm:spPr/>
      <dgm:t>
        <a:bodyPr/>
        <a:lstStyle/>
        <a:p>
          <a:endParaRPr lang="en-US"/>
        </a:p>
      </dgm:t>
    </dgm:pt>
    <dgm:pt modelId="{1E1E8DEB-14B0-4147-8309-DB7F0DB18932}" type="sibTrans" cxnId="{BABA1BDB-5530-4ED0-BA05-6F261B73F22C}">
      <dgm:prSet/>
      <dgm:spPr/>
      <dgm:t>
        <a:bodyPr/>
        <a:lstStyle/>
        <a:p>
          <a:endParaRPr lang="en-US"/>
        </a:p>
      </dgm:t>
    </dgm:pt>
    <dgm:pt modelId="{0DF4C015-CAA5-4B86-9216-14DE30D9F4C5}">
      <dgm:prSet phldrT="[Text]"/>
      <dgm:spPr/>
      <dgm:t>
        <a:bodyPr/>
        <a:lstStyle/>
        <a:p>
          <a:pPr>
            <a:buFont typeface="+mj-lt"/>
            <a:buAutoNum type="arabicPeriod"/>
          </a:pPr>
          <a:r>
            <a:rPr lang="de-DE" dirty="0"/>
            <a:t>Multi-Period and Media Presentation Constraints</a:t>
          </a:r>
          <a:endParaRPr lang="en-US" dirty="0"/>
        </a:p>
      </dgm:t>
    </dgm:pt>
    <dgm:pt modelId="{331E6619-22D3-46D9-9BF5-9B5FB915A819}" type="parTrans" cxnId="{5D2B89BE-5068-4DFB-A4D6-88348D772EC4}">
      <dgm:prSet/>
      <dgm:spPr/>
      <dgm:t>
        <a:bodyPr/>
        <a:lstStyle/>
        <a:p>
          <a:endParaRPr lang="en-US"/>
        </a:p>
      </dgm:t>
    </dgm:pt>
    <dgm:pt modelId="{DD16E81F-15AC-4564-A9F3-0EA5BF1B2ACB}" type="sibTrans" cxnId="{5D2B89BE-5068-4DFB-A4D6-88348D772EC4}">
      <dgm:prSet/>
      <dgm:spPr/>
      <dgm:t>
        <a:bodyPr/>
        <a:lstStyle/>
        <a:p>
          <a:endParaRPr lang="en-US"/>
        </a:p>
      </dgm:t>
    </dgm:pt>
    <dgm:pt modelId="{101E32D2-FDB4-421A-BECF-00D3C3104A4E}">
      <dgm:prSet phldrT="[Text]"/>
      <dgm:spPr/>
      <dgm:t>
        <a:bodyPr/>
        <a:lstStyle/>
        <a:p>
          <a:pPr>
            <a:buFont typeface="Arial" panose="020B0604020202020204" pitchFamily="34" charset="0"/>
            <a:buChar char="•"/>
          </a:pPr>
          <a:r>
            <a:rPr lang="de-DE" dirty="0"/>
            <a:t>Detailed sequencing requirements, only overlaps, no gaps</a:t>
          </a:r>
          <a:endParaRPr lang="en-US" dirty="0"/>
        </a:p>
      </dgm:t>
    </dgm:pt>
    <dgm:pt modelId="{A44D80CF-3890-406F-B43D-D34AE82B67E1}" type="parTrans" cxnId="{F6DD6593-9864-4F67-A6A8-8A7F06A7D6F4}">
      <dgm:prSet/>
      <dgm:spPr/>
      <dgm:t>
        <a:bodyPr/>
        <a:lstStyle/>
        <a:p>
          <a:endParaRPr lang="en-US"/>
        </a:p>
      </dgm:t>
    </dgm:pt>
    <dgm:pt modelId="{409A1A81-418F-424F-8C22-129BF7B80633}" type="sibTrans" cxnId="{F6DD6593-9864-4F67-A6A8-8A7F06A7D6F4}">
      <dgm:prSet/>
      <dgm:spPr/>
      <dgm:t>
        <a:bodyPr/>
        <a:lstStyle/>
        <a:p>
          <a:endParaRPr lang="en-US"/>
        </a:p>
      </dgm:t>
    </dgm:pt>
    <dgm:pt modelId="{478C3170-7663-4843-A04D-D7F0EBC92812}">
      <dgm:prSet phldrT="[Text]"/>
      <dgm:spPr/>
      <dgm:t>
        <a:bodyPr/>
        <a:lstStyle/>
        <a:p>
          <a:pPr>
            <a:buFont typeface="Arial" panose="020B0604020202020204" pitchFamily="34" charset="0"/>
            <a:buChar char="•"/>
          </a:pPr>
          <a:r>
            <a:rPr lang="de-DE" dirty="0"/>
            <a:t>Core Profile: Video Adaptation Set shall be exactly the Period duration</a:t>
          </a:r>
          <a:endParaRPr lang="en-US" dirty="0"/>
        </a:p>
      </dgm:t>
    </dgm:pt>
    <dgm:pt modelId="{4E44720F-7233-4602-ACB0-8EBBB4502985}" type="parTrans" cxnId="{E615D6E2-2E54-48E4-BF8E-3D84E88BB391}">
      <dgm:prSet/>
      <dgm:spPr/>
      <dgm:t>
        <a:bodyPr/>
        <a:lstStyle/>
        <a:p>
          <a:endParaRPr lang="en-US"/>
        </a:p>
      </dgm:t>
    </dgm:pt>
    <dgm:pt modelId="{19CA6785-25CC-46B6-96C8-86CF9BDC84FE}" type="sibTrans" cxnId="{E615D6E2-2E54-48E4-BF8E-3D84E88BB391}">
      <dgm:prSet/>
      <dgm:spPr/>
      <dgm:t>
        <a:bodyPr/>
        <a:lstStyle/>
        <a:p>
          <a:endParaRPr lang="en-US"/>
        </a:p>
      </dgm:t>
    </dgm:pt>
    <dgm:pt modelId="{4508D20A-0FD9-4EA9-A24E-5A56DFD5824C}">
      <dgm:prSet phldrT="[Text]"/>
      <dgm:spPr/>
      <dgm:t>
        <a:bodyPr/>
        <a:lstStyle/>
        <a:p>
          <a:pPr>
            <a:buFont typeface="Arial" panose="020B0604020202020204" pitchFamily="34" charset="0"/>
            <a:buChar char="•"/>
          </a:pPr>
          <a:r>
            <a:rPr lang="de-DE" dirty="0"/>
            <a:t>Extended Profile: Video Adaptation Set may overlap at the Period end</a:t>
          </a:r>
          <a:endParaRPr lang="en-US" dirty="0"/>
        </a:p>
      </dgm:t>
    </dgm:pt>
    <dgm:pt modelId="{215B5683-C172-4921-BAB9-57B3BA8EC5A9}" type="parTrans" cxnId="{91CADE3F-F8A5-4741-95B3-1242DAD572E9}">
      <dgm:prSet/>
      <dgm:spPr/>
      <dgm:t>
        <a:bodyPr/>
        <a:lstStyle/>
        <a:p>
          <a:endParaRPr lang="en-US"/>
        </a:p>
      </dgm:t>
    </dgm:pt>
    <dgm:pt modelId="{E2AEB438-C20A-4150-B1D9-B67FE1668B94}" type="sibTrans" cxnId="{91CADE3F-F8A5-4741-95B3-1242DAD572E9}">
      <dgm:prSet/>
      <dgm:spPr/>
      <dgm:t>
        <a:bodyPr/>
        <a:lstStyle/>
        <a:p>
          <a:endParaRPr lang="en-US"/>
        </a:p>
      </dgm:t>
    </dgm:pt>
    <dgm:pt modelId="{BC67430E-8ECD-49A1-9C3F-69CEE1EB8BD5}" type="pres">
      <dgm:prSet presAssocID="{04453C7E-494F-422B-9832-AD3D61C0F7B9}" presName="linear" presStyleCnt="0">
        <dgm:presLayoutVars>
          <dgm:dir/>
          <dgm:animLvl val="lvl"/>
          <dgm:resizeHandles val="exact"/>
        </dgm:presLayoutVars>
      </dgm:prSet>
      <dgm:spPr/>
    </dgm:pt>
    <dgm:pt modelId="{20CE91EA-6CA7-40E5-82D5-38C39C628080}" type="pres">
      <dgm:prSet presAssocID="{E9A314D2-274A-4674-93BC-EF65E767BCDB}" presName="parentLin" presStyleCnt="0"/>
      <dgm:spPr/>
    </dgm:pt>
    <dgm:pt modelId="{524E784F-0E55-4894-BEEB-6771A04CECD2}" type="pres">
      <dgm:prSet presAssocID="{E9A314D2-274A-4674-93BC-EF65E767BCDB}" presName="parentLeftMargin" presStyleLbl="node1" presStyleIdx="0" presStyleCnt="4"/>
      <dgm:spPr/>
    </dgm:pt>
    <dgm:pt modelId="{48FCB39E-2D6D-4EFA-8A1B-C540DD03E6EC}" type="pres">
      <dgm:prSet presAssocID="{E9A314D2-274A-4674-93BC-EF65E767BCDB}" presName="parentText" presStyleLbl="node1" presStyleIdx="0" presStyleCnt="4">
        <dgm:presLayoutVars>
          <dgm:chMax val="0"/>
          <dgm:bulletEnabled val="1"/>
        </dgm:presLayoutVars>
      </dgm:prSet>
      <dgm:spPr/>
    </dgm:pt>
    <dgm:pt modelId="{60577AEC-80CE-46E9-BE04-EECD0E0832F5}" type="pres">
      <dgm:prSet presAssocID="{E9A314D2-274A-4674-93BC-EF65E767BCDB}" presName="negativeSpace" presStyleCnt="0"/>
      <dgm:spPr/>
    </dgm:pt>
    <dgm:pt modelId="{AF73053A-52E6-45A7-B630-FB95FD91CAC0}" type="pres">
      <dgm:prSet presAssocID="{E9A314D2-274A-4674-93BC-EF65E767BCDB}" presName="childText" presStyleLbl="conFgAcc1" presStyleIdx="0" presStyleCnt="4">
        <dgm:presLayoutVars>
          <dgm:bulletEnabled val="1"/>
        </dgm:presLayoutVars>
      </dgm:prSet>
      <dgm:spPr/>
    </dgm:pt>
    <dgm:pt modelId="{59E534B6-A3AB-4408-A334-A9CC4326BB36}" type="pres">
      <dgm:prSet presAssocID="{14E85D95-180D-445F-A7F4-6A906B2B7FE3}" presName="spaceBetweenRectangles" presStyleCnt="0"/>
      <dgm:spPr/>
    </dgm:pt>
    <dgm:pt modelId="{EC77A187-E36A-4CE8-9F0C-431D6A822827}" type="pres">
      <dgm:prSet presAssocID="{F9B4244E-A4A3-45A2-8BEA-7B8C016447E1}" presName="parentLin" presStyleCnt="0"/>
      <dgm:spPr/>
    </dgm:pt>
    <dgm:pt modelId="{85B333B8-5D03-4E1A-8ED1-C2086F6006E9}" type="pres">
      <dgm:prSet presAssocID="{F9B4244E-A4A3-45A2-8BEA-7B8C016447E1}" presName="parentLeftMargin" presStyleLbl="node1" presStyleIdx="0" presStyleCnt="4"/>
      <dgm:spPr/>
    </dgm:pt>
    <dgm:pt modelId="{B427C581-7457-40A0-955A-78FD18CBCADC}" type="pres">
      <dgm:prSet presAssocID="{F9B4244E-A4A3-45A2-8BEA-7B8C016447E1}" presName="parentText" presStyleLbl="node1" presStyleIdx="1" presStyleCnt="4">
        <dgm:presLayoutVars>
          <dgm:chMax val="0"/>
          <dgm:bulletEnabled val="1"/>
        </dgm:presLayoutVars>
      </dgm:prSet>
      <dgm:spPr/>
    </dgm:pt>
    <dgm:pt modelId="{A8D8D3AF-3008-43FC-B97B-F94300D79FD9}" type="pres">
      <dgm:prSet presAssocID="{F9B4244E-A4A3-45A2-8BEA-7B8C016447E1}" presName="negativeSpace" presStyleCnt="0"/>
      <dgm:spPr/>
    </dgm:pt>
    <dgm:pt modelId="{8932DE95-F079-4856-A18B-F410DAD979EB}" type="pres">
      <dgm:prSet presAssocID="{F9B4244E-A4A3-45A2-8BEA-7B8C016447E1}" presName="childText" presStyleLbl="conFgAcc1" presStyleIdx="1" presStyleCnt="4">
        <dgm:presLayoutVars>
          <dgm:bulletEnabled val="1"/>
        </dgm:presLayoutVars>
      </dgm:prSet>
      <dgm:spPr/>
    </dgm:pt>
    <dgm:pt modelId="{F64418A1-F213-4635-9B43-7BD245E42CE2}" type="pres">
      <dgm:prSet presAssocID="{19567D3F-F009-4F65-BD16-FE4C67457ED6}" presName="spaceBetweenRectangles" presStyleCnt="0"/>
      <dgm:spPr/>
    </dgm:pt>
    <dgm:pt modelId="{54521098-B763-406E-8676-9233FEC9830B}" type="pres">
      <dgm:prSet presAssocID="{31A2CBC5-E49B-435A-BAE7-D683D004568E}" presName="parentLin" presStyleCnt="0"/>
      <dgm:spPr/>
    </dgm:pt>
    <dgm:pt modelId="{E1E47046-BFD4-4B92-8597-9917DA1ACAA2}" type="pres">
      <dgm:prSet presAssocID="{31A2CBC5-E49B-435A-BAE7-D683D004568E}" presName="parentLeftMargin" presStyleLbl="node1" presStyleIdx="1" presStyleCnt="4"/>
      <dgm:spPr/>
    </dgm:pt>
    <dgm:pt modelId="{F7BCA61E-C0AE-4A3B-AD63-3F2962B287FC}" type="pres">
      <dgm:prSet presAssocID="{31A2CBC5-E49B-435A-BAE7-D683D004568E}" presName="parentText" presStyleLbl="node1" presStyleIdx="2" presStyleCnt="4">
        <dgm:presLayoutVars>
          <dgm:chMax val="0"/>
          <dgm:bulletEnabled val="1"/>
        </dgm:presLayoutVars>
      </dgm:prSet>
      <dgm:spPr/>
    </dgm:pt>
    <dgm:pt modelId="{38C093AC-69C7-40BF-AC59-E5B8DCBAC812}" type="pres">
      <dgm:prSet presAssocID="{31A2CBC5-E49B-435A-BAE7-D683D004568E}" presName="negativeSpace" presStyleCnt="0"/>
      <dgm:spPr/>
    </dgm:pt>
    <dgm:pt modelId="{8574AE85-A17D-426A-9A30-829FE326F1E1}" type="pres">
      <dgm:prSet presAssocID="{31A2CBC5-E49B-435A-BAE7-D683D004568E}" presName="childText" presStyleLbl="conFgAcc1" presStyleIdx="2" presStyleCnt="4">
        <dgm:presLayoutVars>
          <dgm:bulletEnabled val="1"/>
        </dgm:presLayoutVars>
      </dgm:prSet>
      <dgm:spPr/>
    </dgm:pt>
    <dgm:pt modelId="{6CDF141A-5D96-4361-AC5E-4663053F9076}" type="pres">
      <dgm:prSet presAssocID="{9E60CE9F-9267-424D-BC1A-BF331C07ECAF}" presName="spaceBetweenRectangles" presStyleCnt="0"/>
      <dgm:spPr/>
    </dgm:pt>
    <dgm:pt modelId="{1193DA04-C87B-4627-B64B-9F9B347C0ACE}" type="pres">
      <dgm:prSet presAssocID="{0DF4C015-CAA5-4B86-9216-14DE30D9F4C5}" presName="parentLin" presStyleCnt="0"/>
      <dgm:spPr/>
    </dgm:pt>
    <dgm:pt modelId="{C53C7012-12FF-48D6-9521-E7E586AD7519}" type="pres">
      <dgm:prSet presAssocID="{0DF4C015-CAA5-4B86-9216-14DE30D9F4C5}" presName="parentLeftMargin" presStyleLbl="node1" presStyleIdx="2" presStyleCnt="4"/>
      <dgm:spPr/>
    </dgm:pt>
    <dgm:pt modelId="{9AB4A8E6-932E-4B00-BA74-878F35EE1625}" type="pres">
      <dgm:prSet presAssocID="{0DF4C015-CAA5-4B86-9216-14DE30D9F4C5}" presName="parentText" presStyleLbl="node1" presStyleIdx="3" presStyleCnt="4">
        <dgm:presLayoutVars>
          <dgm:chMax val="0"/>
          <dgm:bulletEnabled val="1"/>
        </dgm:presLayoutVars>
      </dgm:prSet>
      <dgm:spPr/>
    </dgm:pt>
    <dgm:pt modelId="{CFA72EF1-6B30-4503-A798-491B9DEA6BC6}" type="pres">
      <dgm:prSet presAssocID="{0DF4C015-CAA5-4B86-9216-14DE30D9F4C5}" presName="negativeSpace" presStyleCnt="0"/>
      <dgm:spPr/>
    </dgm:pt>
    <dgm:pt modelId="{9F5EB6E9-4A93-4697-A816-FB5E85C1E07F}" type="pres">
      <dgm:prSet presAssocID="{0DF4C015-CAA5-4B86-9216-14DE30D9F4C5}" presName="childText" presStyleLbl="conFgAcc1" presStyleIdx="3" presStyleCnt="4">
        <dgm:presLayoutVars>
          <dgm:bulletEnabled val="1"/>
        </dgm:presLayoutVars>
      </dgm:prSet>
      <dgm:spPr/>
    </dgm:pt>
  </dgm:ptLst>
  <dgm:cxnLst>
    <dgm:cxn modelId="{C0D8B00A-E1F4-4155-A119-69775BA1679E}" type="presOf" srcId="{E9A314D2-274A-4674-93BC-EF65E767BCDB}" destId="{48FCB39E-2D6D-4EFA-8A1B-C540DD03E6EC}" srcOrd="1" destOrd="0" presId="urn:microsoft.com/office/officeart/2005/8/layout/list1"/>
    <dgm:cxn modelId="{5F08E815-0937-429D-B028-2E00B3C215C6}" srcId="{F9B4244E-A4A3-45A2-8BEA-7B8C016447E1}" destId="{4BF54745-4EF0-4A2C-A6EA-7F2D4B83FE2D}" srcOrd="0" destOrd="0" parTransId="{22B304A7-6858-4253-AF48-5EDF9231C09B}" sibTransId="{E0A88F37-F647-45BE-AA14-418A633AC4C9}"/>
    <dgm:cxn modelId="{79E9931E-0989-48FB-B0A2-663F7AE76369}" srcId="{04453C7E-494F-422B-9832-AD3D61C0F7B9}" destId="{F9B4244E-A4A3-45A2-8BEA-7B8C016447E1}" srcOrd="1" destOrd="0" parTransId="{3F712ED4-D6E8-429B-8196-AD63D3A4D886}" sibTransId="{19567D3F-F009-4F65-BD16-FE4C67457ED6}"/>
    <dgm:cxn modelId="{07A8FC1E-E4F0-4177-ABFE-2C2D44F4FFD5}" type="presOf" srcId="{35AE3F22-F41D-4520-8BE5-4FDB484FF851}" destId="{8932DE95-F079-4856-A18B-F410DAD979EB}" srcOrd="0" destOrd="1" presId="urn:microsoft.com/office/officeart/2005/8/layout/list1"/>
    <dgm:cxn modelId="{CC05FE25-3112-4E62-8A81-0BDA5C250246}" type="presOf" srcId="{31A2CBC5-E49B-435A-BAE7-D683D004568E}" destId="{E1E47046-BFD4-4B92-8597-9917DA1ACAA2}" srcOrd="0" destOrd="0" presId="urn:microsoft.com/office/officeart/2005/8/layout/list1"/>
    <dgm:cxn modelId="{CFBB2228-311D-400B-815E-009285584EE7}" type="presOf" srcId="{4508D20A-0FD9-4EA9-A24E-5A56DFD5824C}" destId="{9F5EB6E9-4A93-4697-A816-FB5E85C1E07F}" srcOrd="0" destOrd="2" presId="urn:microsoft.com/office/officeart/2005/8/layout/list1"/>
    <dgm:cxn modelId="{4249E62D-9AD6-47B5-B381-B2772EBC580B}" type="presOf" srcId="{04453C7E-494F-422B-9832-AD3D61C0F7B9}" destId="{BC67430E-8ECD-49A1-9C3F-69CEE1EB8BD5}" srcOrd="0" destOrd="0" presId="urn:microsoft.com/office/officeart/2005/8/layout/list1"/>
    <dgm:cxn modelId="{5A4C6B37-D389-4A5A-921D-91E68E2A7858}" srcId="{04453C7E-494F-422B-9832-AD3D61C0F7B9}" destId="{E9A314D2-274A-4674-93BC-EF65E767BCDB}" srcOrd="0" destOrd="0" parTransId="{21B854E9-C734-4349-A560-536D424A920A}" sibTransId="{14E85D95-180D-445F-A7F4-6A906B2B7FE3}"/>
    <dgm:cxn modelId="{91CADE3F-F8A5-4741-95B3-1242DAD572E9}" srcId="{0DF4C015-CAA5-4B86-9216-14DE30D9F4C5}" destId="{4508D20A-0FD9-4EA9-A24E-5A56DFD5824C}" srcOrd="2" destOrd="0" parTransId="{215B5683-C172-4921-BAB9-57B3BA8EC5A9}" sibTransId="{E2AEB438-C20A-4150-B1D9-B67FE1668B94}"/>
    <dgm:cxn modelId="{0725675C-540C-4A86-90A7-901C86B6498A}" srcId="{31A2CBC5-E49B-435A-BAE7-D683D004568E}" destId="{E6C1A357-58B8-42A2-AA33-06303D8DAA8E}" srcOrd="0" destOrd="0" parTransId="{64F93B6F-6894-4AEC-8A57-536FE04A42D0}" sibTransId="{32220C4E-ED25-4C3D-83AC-7037FEAC514F}"/>
    <dgm:cxn modelId="{E00C7D46-FA80-4A2C-BEB1-A9E57A7B9C35}" srcId="{04453C7E-494F-422B-9832-AD3D61C0F7B9}" destId="{31A2CBC5-E49B-435A-BAE7-D683D004568E}" srcOrd="2" destOrd="0" parTransId="{B6A03331-0B1D-4FF1-B403-6387FC006172}" sibTransId="{9E60CE9F-9267-424D-BC1A-BF331C07ECAF}"/>
    <dgm:cxn modelId="{83A2334A-A019-4D26-A4F6-405DC05240AE}" srcId="{F9B4244E-A4A3-45A2-8BEA-7B8C016447E1}" destId="{35AE3F22-F41D-4520-8BE5-4FDB484FF851}" srcOrd="1" destOrd="0" parTransId="{D6B610C9-F39F-438B-B0BD-E4AF8AEB35E4}" sibTransId="{9B290AD0-C9D0-4A3C-9C12-92D3A70F8009}"/>
    <dgm:cxn modelId="{59ABC84D-CE08-41E9-90A5-5270F1EF902E}" srcId="{E9A314D2-274A-4674-93BC-EF65E767BCDB}" destId="{33282958-F3ED-4836-962F-29A46E88165A}" srcOrd="0" destOrd="0" parTransId="{F11A519E-ABB5-4CF0-BEC4-079EB74E3E68}" sibTransId="{781608E5-ABBE-4A8B-BA13-D1F12E920EC9}"/>
    <dgm:cxn modelId="{C223FD4D-339B-4C31-8CB7-8B8DD0A8274E}" type="presOf" srcId="{0DF4C015-CAA5-4B86-9216-14DE30D9F4C5}" destId="{9AB4A8E6-932E-4B00-BA74-878F35EE1625}" srcOrd="1" destOrd="0" presId="urn:microsoft.com/office/officeart/2005/8/layout/list1"/>
    <dgm:cxn modelId="{6A965B70-FE07-414B-B0FB-F61B28C06535}" type="presOf" srcId="{E9A314D2-274A-4674-93BC-EF65E767BCDB}" destId="{524E784F-0E55-4894-BEEB-6771A04CECD2}" srcOrd="0" destOrd="0" presId="urn:microsoft.com/office/officeart/2005/8/layout/list1"/>
    <dgm:cxn modelId="{A8BA728C-E396-4E97-BD9F-A515C06BF8DE}" type="presOf" srcId="{478C3170-7663-4843-A04D-D7F0EBC92812}" destId="{9F5EB6E9-4A93-4697-A816-FB5E85C1E07F}" srcOrd="0" destOrd="1" presId="urn:microsoft.com/office/officeart/2005/8/layout/list1"/>
    <dgm:cxn modelId="{F6DD6593-9864-4F67-A6A8-8A7F06A7D6F4}" srcId="{0DF4C015-CAA5-4B86-9216-14DE30D9F4C5}" destId="{101E32D2-FDB4-421A-BECF-00D3C3104A4E}" srcOrd="0" destOrd="0" parTransId="{A44D80CF-3890-406F-B43D-D34AE82B67E1}" sibTransId="{409A1A81-418F-424F-8C22-129BF7B80633}"/>
    <dgm:cxn modelId="{08FEAF95-0666-4FA4-8AB6-77971695D012}" type="presOf" srcId="{F9B4244E-A4A3-45A2-8BEA-7B8C016447E1}" destId="{B427C581-7457-40A0-955A-78FD18CBCADC}" srcOrd="1" destOrd="0" presId="urn:microsoft.com/office/officeart/2005/8/layout/list1"/>
    <dgm:cxn modelId="{CFBF0BA7-A74D-4B7A-AF8E-60D8787DAA2A}" type="presOf" srcId="{33282958-F3ED-4836-962F-29A46E88165A}" destId="{AF73053A-52E6-45A7-B630-FB95FD91CAC0}" srcOrd="0" destOrd="0" presId="urn:microsoft.com/office/officeart/2005/8/layout/list1"/>
    <dgm:cxn modelId="{8985A7A8-E41C-4C62-9759-6DA4D2A42A04}" type="presOf" srcId="{E21D1082-9A10-49AF-A159-C3FF29154273}" destId="{AF73053A-52E6-45A7-B630-FB95FD91CAC0}" srcOrd="0" destOrd="1" presId="urn:microsoft.com/office/officeart/2005/8/layout/list1"/>
    <dgm:cxn modelId="{AE55ABBA-1258-454A-925D-901F8412846C}" type="presOf" srcId="{101E32D2-FDB4-421A-BECF-00D3C3104A4E}" destId="{9F5EB6E9-4A93-4697-A816-FB5E85C1E07F}" srcOrd="0" destOrd="0" presId="urn:microsoft.com/office/officeart/2005/8/layout/list1"/>
    <dgm:cxn modelId="{5D2B89BE-5068-4DFB-A4D6-88348D772EC4}" srcId="{04453C7E-494F-422B-9832-AD3D61C0F7B9}" destId="{0DF4C015-CAA5-4B86-9216-14DE30D9F4C5}" srcOrd="3" destOrd="0" parTransId="{331E6619-22D3-46D9-9BF5-9B5FB915A819}" sibTransId="{DD16E81F-15AC-4564-A9F3-0EA5BF1B2ACB}"/>
    <dgm:cxn modelId="{D220B9C3-DBDD-4986-82A1-6D3253EF3496}" type="presOf" srcId="{D0FCB310-02B5-4AC1-872A-8E01D981032E}" destId="{8574AE85-A17D-426A-9A30-829FE326F1E1}" srcOrd="0" destOrd="1" presId="urn:microsoft.com/office/officeart/2005/8/layout/list1"/>
    <dgm:cxn modelId="{68D3F3C6-7AC2-46F4-992B-4DFFE53D299C}" type="presOf" srcId="{0DF4C015-CAA5-4B86-9216-14DE30D9F4C5}" destId="{C53C7012-12FF-48D6-9521-E7E586AD7519}" srcOrd="0" destOrd="0" presId="urn:microsoft.com/office/officeart/2005/8/layout/list1"/>
    <dgm:cxn modelId="{96F2AFCA-1F90-41E8-AFAD-39B4E296FA6D}" type="presOf" srcId="{E6C1A357-58B8-42A2-AA33-06303D8DAA8E}" destId="{8574AE85-A17D-426A-9A30-829FE326F1E1}" srcOrd="0" destOrd="0" presId="urn:microsoft.com/office/officeart/2005/8/layout/list1"/>
    <dgm:cxn modelId="{E4A403CD-F6FC-4960-81A2-7AEFDA8BD526}" type="presOf" srcId="{31A2CBC5-E49B-435A-BAE7-D683D004568E}" destId="{F7BCA61E-C0AE-4A3B-AD63-3F2962B287FC}" srcOrd="1" destOrd="0" presId="urn:microsoft.com/office/officeart/2005/8/layout/list1"/>
    <dgm:cxn modelId="{262763CF-8F41-41AF-AA3D-F7469B80C2FC}" type="presOf" srcId="{F9B4244E-A4A3-45A2-8BEA-7B8C016447E1}" destId="{85B333B8-5D03-4E1A-8ED1-C2086F6006E9}" srcOrd="0" destOrd="0" presId="urn:microsoft.com/office/officeart/2005/8/layout/list1"/>
    <dgm:cxn modelId="{EB9D36D9-AB42-4782-8455-487C687054D1}" srcId="{E9A314D2-274A-4674-93BC-EF65E767BCDB}" destId="{E21D1082-9A10-49AF-A159-C3FF29154273}" srcOrd="1" destOrd="0" parTransId="{96254127-DC0D-4DBD-963A-A16D9FD4A72B}" sibTransId="{3767D325-41BC-484D-96C9-B14B75790E64}"/>
    <dgm:cxn modelId="{BABA1BDB-5530-4ED0-BA05-6F261B73F22C}" srcId="{31A2CBC5-E49B-435A-BAE7-D683D004568E}" destId="{D0FCB310-02B5-4AC1-872A-8E01D981032E}" srcOrd="1" destOrd="0" parTransId="{78389063-B102-4B93-9B8B-8AF841B00FB9}" sibTransId="{1E1E8DEB-14B0-4147-8309-DB7F0DB18932}"/>
    <dgm:cxn modelId="{E615D6E2-2E54-48E4-BF8E-3D84E88BB391}" srcId="{0DF4C015-CAA5-4B86-9216-14DE30D9F4C5}" destId="{478C3170-7663-4843-A04D-D7F0EBC92812}" srcOrd="1" destOrd="0" parTransId="{4E44720F-7233-4602-ACB0-8EBBB4502985}" sibTransId="{19CA6785-25CC-46B6-96C8-86CF9BDC84FE}"/>
    <dgm:cxn modelId="{10250AE6-8A99-4C54-B787-0BED1D5AF1D7}" type="presOf" srcId="{4BF54745-4EF0-4A2C-A6EA-7F2D4B83FE2D}" destId="{8932DE95-F079-4856-A18B-F410DAD979EB}" srcOrd="0" destOrd="0" presId="urn:microsoft.com/office/officeart/2005/8/layout/list1"/>
    <dgm:cxn modelId="{3CF9C3B3-8437-4FC2-B012-47933C7E3532}" type="presParOf" srcId="{BC67430E-8ECD-49A1-9C3F-69CEE1EB8BD5}" destId="{20CE91EA-6CA7-40E5-82D5-38C39C628080}" srcOrd="0" destOrd="0" presId="urn:microsoft.com/office/officeart/2005/8/layout/list1"/>
    <dgm:cxn modelId="{C2515BA8-79C2-4C39-A714-5E727C2F0E30}" type="presParOf" srcId="{20CE91EA-6CA7-40E5-82D5-38C39C628080}" destId="{524E784F-0E55-4894-BEEB-6771A04CECD2}" srcOrd="0" destOrd="0" presId="urn:microsoft.com/office/officeart/2005/8/layout/list1"/>
    <dgm:cxn modelId="{91DEAB6A-34A9-493F-9EB9-6D9C5F84D978}" type="presParOf" srcId="{20CE91EA-6CA7-40E5-82D5-38C39C628080}" destId="{48FCB39E-2D6D-4EFA-8A1B-C540DD03E6EC}" srcOrd="1" destOrd="0" presId="urn:microsoft.com/office/officeart/2005/8/layout/list1"/>
    <dgm:cxn modelId="{561AE86B-55DA-438B-B896-B3D64D3F5327}" type="presParOf" srcId="{BC67430E-8ECD-49A1-9C3F-69CEE1EB8BD5}" destId="{60577AEC-80CE-46E9-BE04-EECD0E0832F5}" srcOrd="1" destOrd="0" presId="urn:microsoft.com/office/officeart/2005/8/layout/list1"/>
    <dgm:cxn modelId="{E8DDCC0E-2C81-4A35-AD81-E3DAA5AE2D66}" type="presParOf" srcId="{BC67430E-8ECD-49A1-9C3F-69CEE1EB8BD5}" destId="{AF73053A-52E6-45A7-B630-FB95FD91CAC0}" srcOrd="2" destOrd="0" presId="urn:microsoft.com/office/officeart/2005/8/layout/list1"/>
    <dgm:cxn modelId="{8ACFCC66-2355-40AE-9B6C-4561B6718CA4}" type="presParOf" srcId="{BC67430E-8ECD-49A1-9C3F-69CEE1EB8BD5}" destId="{59E534B6-A3AB-4408-A334-A9CC4326BB36}" srcOrd="3" destOrd="0" presId="urn:microsoft.com/office/officeart/2005/8/layout/list1"/>
    <dgm:cxn modelId="{FF22DFFC-4001-4428-8D96-BE6A384A3EBD}" type="presParOf" srcId="{BC67430E-8ECD-49A1-9C3F-69CEE1EB8BD5}" destId="{EC77A187-E36A-4CE8-9F0C-431D6A822827}" srcOrd="4" destOrd="0" presId="urn:microsoft.com/office/officeart/2005/8/layout/list1"/>
    <dgm:cxn modelId="{F53A0F5E-34CA-4B8B-AB96-6B641E013AD0}" type="presParOf" srcId="{EC77A187-E36A-4CE8-9F0C-431D6A822827}" destId="{85B333B8-5D03-4E1A-8ED1-C2086F6006E9}" srcOrd="0" destOrd="0" presId="urn:microsoft.com/office/officeart/2005/8/layout/list1"/>
    <dgm:cxn modelId="{9283311B-345F-4AA6-8601-EF1CDA9E3E22}" type="presParOf" srcId="{EC77A187-E36A-4CE8-9F0C-431D6A822827}" destId="{B427C581-7457-40A0-955A-78FD18CBCADC}" srcOrd="1" destOrd="0" presId="urn:microsoft.com/office/officeart/2005/8/layout/list1"/>
    <dgm:cxn modelId="{BD37D1F6-9903-4733-A265-06D0A3BF173D}" type="presParOf" srcId="{BC67430E-8ECD-49A1-9C3F-69CEE1EB8BD5}" destId="{A8D8D3AF-3008-43FC-B97B-F94300D79FD9}" srcOrd="5" destOrd="0" presId="urn:microsoft.com/office/officeart/2005/8/layout/list1"/>
    <dgm:cxn modelId="{E679BAA0-9231-4471-BCCE-2E89AE045690}" type="presParOf" srcId="{BC67430E-8ECD-49A1-9C3F-69CEE1EB8BD5}" destId="{8932DE95-F079-4856-A18B-F410DAD979EB}" srcOrd="6" destOrd="0" presId="urn:microsoft.com/office/officeart/2005/8/layout/list1"/>
    <dgm:cxn modelId="{168665DF-4EFC-4D59-AB19-786BE6C3D903}" type="presParOf" srcId="{BC67430E-8ECD-49A1-9C3F-69CEE1EB8BD5}" destId="{F64418A1-F213-4635-9B43-7BD245E42CE2}" srcOrd="7" destOrd="0" presId="urn:microsoft.com/office/officeart/2005/8/layout/list1"/>
    <dgm:cxn modelId="{4F92924A-6E8E-4D3D-8CBE-663616B0ACE2}" type="presParOf" srcId="{BC67430E-8ECD-49A1-9C3F-69CEE1EB8BD5}" destId="{54521098-B763-406E-8676-9233FEC9830B}" srcOrd="8" destOrd="0" presId="urn:microsoft.com/office/officeart/2005/8/layout/list1"/>
    <dgm:cxn modelId="{D4649207-1DBC-451C-8587-01DFB85CA17A}" type="presParOf" srcId="{54521098-B763-406E-8676-9233FEC9830B}" destId="{E1E47046-BFD4-4B92-8597-9917DA1ACAA2}" srcOrd="0" destOrd="0" presId="urn:microsoft.com/office/officeart/2005/8/layout/list1"/>
    <dgm:cxn modelId="{0D9670FE-27C0-47B3-A0B6-D0B4DB6C31E2}" type="presParOf" srcId="{54521098-B763-406E-8676-9233FEC9830B}" destId="{F7BCA61E-C0AE-4A3B-AD63-3F2962B287FC}" srcOrd="1" destOrd="0" presId="urn:microsoft.com/office/officeart/2005/8/layout/list1"/>
    <dgm:cxn modelId="{E229F529-8087-4E21-BF30-41B851DDFE3C}" type="presParOf" srcId="{BC67430E-8ECD-49A1-9C3F-69CEE1EB8BD5}" destId="{38C093AC-69C7-40BF-AC59-E5B8DCBAC812}" srcOrd="9" destOrd="0" presId="urn:microsoft.com/office/officeart/2005/8/layout/list1"/>
    <dgm:cxn modelId="{0E4E3E1E-0985-4B76-BA9C-6970673E5C6D}" type="presParOf" srcId="{BC67430E-8ECD-49A1-9C3F-69CEE1EB8BD5}" destId="{8574AE85-A17D-426A-9A30-829FE326F1E1}" srcOrd="10" destOrd="0" presId="urn:microsoft.com/office/officeart/2005/8/layout/list1"/>
    <dgm:cxn modelId="{B8C38BD2-A0F5-4001-A5A8-D5D8C45D07F0}" type="presParOf" srcId="{BC67430E-8ECD-49A1-9C3F-69CEE1EB8BD5}" destId="{6CDF141A-5D96-4361-AC5E-4663053F9076}" srcOrd="11" destOrd="0" presId="urn:microsoft.com/office/officeart/2005/8/layout/list1"/>
    <dgm:cxn modelId="{23EA4DED-2073-49AF-BC0E-AB3EFD0C8C6F}" type="presParOf" srcId="{BC67430E-8ECD-49A1-9C3F-69CEE1EB8BD5}" destId="{1193DA04-C87B-4627-B64B-9F9B347C0ACE}" srcOrd="12" destOrd="0" presId="urn:microsoft.com/office/officeart/2005/8/layout/list1"/>
    <dgm:cxn modelId="{D5CD76C2-B654-4E6A-B359-47EF6F78F41D}" type="presParOf" srcId="{1193DA04-C87B-4627-B64B-9F9B347C0ACE}" destId="{C53C7012-12FF-48D6-9521-E7E586AD7519}" srcOrd="0" destOrd="0" presId="urn:microsoft.com/office/officeart/2005/8/layout/list1"/>
    <dgm:cxn modelId="{657BAB65-53F0-4BFF-905B-337A778AB5EB}" type="presParOf" srcId="{1193DA04-C87B-4627-B64B-9F9B347C0ACE}" destId="{9AB4A8E6-932E-4B00-BA74-878F35EE1625}" srcOrd="1" destOrd="0" presId="urn:microsoft.com/office/officeart/2005/8/layout/list1"/>
    <dgm:cxn modelId="{5C5BDE8D-FAFA-4040-B0F9-DFA140780B8C}" type="presParOf" srcId="{BC67430E-8ECD-49A1-9C3F-69CEE1EB8BD5}" destId="{CFA72EF1-6B30-4503-A798-491B9DEA6BC6}" srcOrd="13" destOrd="0" presId="urn:microsoft.com/office/officeart/2005/8/layout/list1"/>
    <dgm:cxn modelId="{62A7E687-4343-4FAA-9096-86BACE3C271E}" type="presParOf" srcId="{BC67430E-8ECD-49A1-9C3F-69CEE1EB8BD5}" destId="{9F5EB6E9-4A93-4697-A816-FB5E85C1E07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75276-6ABF-9A4D-B326-703BCAF3362D}">
      <dsp:nvSpPr>
        <dsp:cNvPr id="0" name=""/>
        <dsp:cNvSpPr/>
      </dsp:nvSpPr>
      <dsp:spPr>
        <a:xfrm>
          <a:off x="1651078" y="1999977"/>
          <a:ext cx="1269842" cy="848677"/>
        </a:xfrm>
        <a:prstGeom prst="ellipse">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innerShdw blurRad="50800" dist="25400" dir="10800000">
            <a:srgbClr val="808080">
              <a:alpha val="75000"/>
            </a:srgbClr>
          </a:inn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de-DE" sz="900" kern="1200" dirty="0"/>
            <a:t>MPEG-DASH</a:t>
          </a:r>
        </a:p>
        <a:p>
          <a:pPr marL="0" lvl="0" indent="0" algn="ctr" defTabSz="400050">
            <a:lnSpc>
              <a:spcPct val="90000"/>
            </a:lnSpc>
            <a:spcBef>
              <a:spcPct val="0"/>
            </a:spcBef>
            <a:spcAft>
              <a:spcPct val="35000"/>
            </a:spcAft>
            <a:buNone/>
          </a:pPr>
          <a:r>
            <a:rPr lang="de-DE" sz="900" kern="1200" dirty="0"/>
            <a:t>ISO/IEC 23009-1</a:t>
          </a:r>
        </a:p>
        <a:p>
          <a:pPr marL="0" lvl="0" indent="0" algn="ctr" defTabSz="400050">
            <a:lnSpc>
              <a:spcPct val="90000"/>
            </a:lnSpc>
            <a:spcBef>
              <a:spcPct val="0"/>
            </a:spcBef>
            <a:spcAft>
              <a:spcPct val="35000"/>
            </a:spcAft>
            <a:buNone/>
          </a:pPr>
          <a:r>
            <a:rPr lang="de-DE" sz="900" kern="1200" dirty="0"/>
            <a:t>2012</a:t>
          </a:r>
        </a:p>
      </dsp:txBody>
      <dsp:txXfrm>
        <a:off x="1837042" y="2124263"/>
        <a:ext cx="897914" cy="600105"/>
      </dsp:txXfrm>
    </dsp:sp>
    <dsp:sp modelId="{219DDD66-267A-2841-9598-4B746E53A948}">
      <dsp:nvSpPr>
        <dsp:cNvPr id="0" name=""/>
        <dsp:cNvSpPr/>
      </dsp:nvSpPr>
      <dsp:spPr>
        <a:xfrm rot="10800000">
          <a:off x="298657" y="2303379"/>
          <a:ext cx="1278037" cy="24187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sp>
    <dsp:sp modelId="{73B293FD-319C-2A4C-B281-1C8A55E2FCED}">
      <dsp:nvSpPr>
        <dsp:cNvPr id="0" name=""/>
        <dsp:cNvSpPr/>
      </dsp:nvSpPr>
      <dsp:spPr>
        <a:xfrm>
          <a:off x="1620" y="2186686"/>
          <a:ext cx="594074" cy="475259"/>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innerShdw blurRad="50800" dist="25400" dir="10800000">
            <a:srgbClr val="808080">
              <a:alpha val="75000"/>
            </a:srgbClr>
          </a:inn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de-DE" sz="900" kern="1200" dirty="0"/>
            <a:t>3GPP</a:t>
          </a:r>
        </a:p>
        <a:p>
          <a:pPr marL="0" lvl="0" indent="0" algn="ctr" defTabSz="400050">
            <a:lnSpc>
              <a:spcPct val="90000"/>
            </a:lnSpc>
            <a:spcBef>
              <a:spcPct val="0"/>
            </a:spcBef>
            <a:spcAft>
              <a:spcPct val="35000"/>
            </a:spcAft>
            <a:buNone/>
          </a:pPr>
          <a:r>
            <a:rPr lang="de-DE" sz="900" kern="1200" dirty="0"/>
            <a:t>2009</a:t>
          </a:r>
        </a:p>
      </dsp:txBody>
      <dsp:txXfrm>
        <a:off x="15540" y="2200606"/>
        <a:ext cx="566234" cy="447419"/>
      </dsp:txXfrm>
    </dsp:sp>
    <dsp:sp modelId="{54694310-BA03-2848-B219-67EB093E95A9}">
      <dsp:nvSpPr>
        <dsp:cNvPr id="0" name=""/>
        <dsp:cNvSpPr/>
      </dsp:nvSpPr>
      <dsp:spPr>
        <a:xfrm rot="12150000">
          <a:off x="399466" y="1796580"/>
          <a:ext cx="1326024" cy="24187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sp>
    <dsp:sp modelId="{E00A1C04-6B4B-6F40-A62D-9F21C93B53DA}">
      <dsp:nvSpPr>
        <dsp:cNvPr id="0" name=""/>
        <dsp:cNvSpPr/>
      </dsp:nvSpPr>
      <dsp:spPr>
        <a:xfrm>
          <a:off x="152898" y="1426163"/>
          <a:ext cx="594074" cy="475259"/>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innerShdw blurRad="50800" dist="25400" dir="10800000">
            <a:srgbClr val="808080">
              <a:alpha val="75000"/>
            </a:srgbClr>
          </a:inn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de-DE" sz="900" kern="1200" dirty="0"/>
            <a:t>OIPF</a:t>
          </a:r>
        </a:p>
        <a:p>
          <a:pPr marL="0" lvl="0" indent="0" algn="ctr" defTabSz="400050">
            <a:lnSpc>
              <a:spcPct val="90000"/>
            </a:lnSpc>
            <a:spcBef>
              <a:spcPct val="0"/>
            </a:spcBef>
            <a:spcAft>
              <a:spcPct val="35000"/>
            </a:spcAft>
            <a:buNone/>
          </a:pPr>
          <a:r>
            <a:rPr lang="de-DE" sz="900" kern="1200" dirty="0"/>
            <a:t>2009</a:t>
          </a:r>
        </a:p>
      </dsp:txBody>
      <dsp:txXfrm>
        <a:off x="166818" y="1440083"/>
        <a:ext cx="566234" cy="447419"/>
      </dsp:txXfrm>
    </dsp:sp>
    <dsp:sp modelId="{3FE996AE-4B62-3341-BC40-AFCBF7F2D82C}">
      <dsp:nvSpPr>
        <dsp:cNvPr id="0" name=""/>
        <dsp:cNvSpPr/>
      </dsp:nvSpPr>
      <dsp:spPr>
        <a:xfrm rot="13500000">
          <a:off x="674753" y="1395405"/>
          <a:ext cx="1406545" cy="24187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sp>
    <dsp:sp modelId="{116C0F5F-1520-6942-B967-E2670912C088}">
      <dsp:nvSpPr>
        <dsp:cNvPr id="0" name=""/>
        <dsp:cNvSpPr/>
      </dsp:nvSpPr>
      <dsp:spPr>
        <a:xfrm>
          <a:off x="583699" y="781423"/>
          <a:ext cx="594074" cy="475259"/>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innerShdw blurRad="50800" dist="25400" dir="10800000">
            <a:srgbClr val="808080">
              <a:alpha val="75000"/>
            </a:srgbClr>
          </a:inn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de-DE" sz="900" kern="1200" dirty="0"/>
            <a:t>MPEG</a:t>
          </a:r>
        </a:p>
        <a:p>
          <a:pPr marL="0" lvl="0" indent="0" algn="ctr" defTabSz="400050">
            <a:lnSpc>
              <a:spcPct val="90000"/>
            </a:lnSpc>
            <a:spcBef>
              <a:spcPct val="0"/>
            </a:spcBef>
            <a:spcAft>
              <a:spcPct val="35000"/>
            </a:spcAft>
            <a:buNone/>
          </a:pPr>
          <a:r>
            <a:rPr lang="de-DE" sz="900" kern="1200" dirty="0"/>
            <a:t>2010</a:t>
          </a:r>
        </a:p>
      </dsp:txBody>
      <dsp:txXfrm>
        <a:off x="597619" y="795343"/>
        <a:ext cx="566234" cy="447419"/>
      </dsp:txXfrm>
    </dsp:sp>
    <dsp:sp modelId="{8C4263AE-B319-8041-9F2A-350B30448BC4}">
      <dsp:nvSpPr>
        <dsp:cNvPr id="0" name=""/>
        <dsp:cNvSpPr/>
      </dsp:nvSpPr>
      <dsp:spPr>
        <a:xfrm rot="14850000">
          <a:off x="1074918" y="1141623"/>
          <a:ext cx="1459731" cy="24187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sp>
    <dsp:sp modelId="{2A6AE13A-598A-674D-8EFA-FDCBF62A14A1}">
      <dsp:nvSpPr>
        <dsp:cNvPr id="0" name=""/>
        <dsp:cNvSpPr/>
      </dsp:nvSpPr>
      <dsp:spPr>
        <a:xfrm>
          <a:off x="1228439" y="350622"/>
          <a:ext cx="594074" cy="475259"/>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innerShdw blurRad="50800" dist="25400" dir="10800000">
            <a:srgbClr val="808080">
              <a:alpha val="75000"/>
            </a:srgbClr>
          </a:inn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de-DE" sz="900" kern="1200" dirty="0"/>
            <a:t>Apple HLS</a:t>
          </a:r>
        </a:p>
        <a:p>
          <a:pPr marL="0" lvl="0" indent="0" algn="ctr" defTabSz="400050">
            <a:lnSpc>
              <a:spcPct val="90000"/>
            </a:lnSpc>
            <a:spcBef>
              <a:spcPct val="0"/>
            </a:spcBef>
            <a:spcAft>
              <a:spcPct val="35000"/>
            </a:spcAft>
            <a:buNone/>
          </a:pPr>
          <a:r>
            <a:rPr lang="de-DE" sz="900" kern="1200" dirty="0"/>
            <a:t>2008</a:t>
          </a:r>
        </a:p>
      </dsp:txBody>
      <dsp:txXfrm>
        <a:off x="1242359" y="364542"/>
        <a:ext cx="566234" cy="447419"/>
      </dsp:txXfrm>
    </dsp:sp>
    <dsp:sp modelId="{B018412B-1A69-E946-A187-1D6679C36F0A}">
      <dsp:nvSpPr>
        <dsp:cNvPr id="0" name=""/>
        <dsp:cNvSpPr/>
      </dsp:nvSpPr>
      <dsp:spPr>
        <a:xfrm rot="16200000">
          <a:off x="1547480" y="1054556"/>
          <a:ext cx="1477038" cy="24187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sp>
    <dsp:sp modelId="{5BB2ED45-39AB-F946-87A9-6EB764D276E6}">
      <dsp:nvSpPr>
        <dsp:cNvPr id="0" name=""/>
        <dsp:cNvSpPr/>
      </dsp:nvSpPr>
      <dsp:spPr>
        <a:xfrm>
          <a:off x="1988962" y="199344"/>
          <a:ext cx="594074" cy="475259"/>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innerShdw blurRad="50800" dist="25400" dir="10800000">
            <a:srgbClr val="808080">
              <a:alpha val="75000"/>
            </a:srgbClr>
          </a:inn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de-DE" sz="900" kern="1200" dirty="0"/>
            <a:t>Adobe HDS</a:t>
          </a:r>
        </a:p>
      </dsp:txBody>
      <dsp:txXfrm>
        <a:off x="2002882" y="213264"/>
        <a:ext cx="566234" cy="447419"/>
      </dsp:txXfrm>
    </dsp:sp>
    <dsp:sp modelId="{FFECC934-0965-AF49-8BEC-04A841300FF4}">
      <dsp:nvSpPr>
        <dsp:cNvPr id="0" name=""/>
        <dsp:cNvSpPr/>
      </dsp:nvSpPr>
      <dsp:spPr>
        <a:xfrm rot="17550000">
          <a:off x="2034359" y="1136238"/>
          <a:ext cx="1470173" cy="24187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sp>
    <dsp:sp modelId="{1B7539C8-2C3E-7045-B4FA-3B8E04FF5119}">
      <dsp:nvSpPr>
        <dsp:cNvPr id="0" name=""/>
        <dsp:cNvSpPr/>
      </dsp:nvSpPr>
      <dsp:spPr>
        <a:xfrm>
          <a:off x="2753714" y="340413"/>
          <a:ext cx="594074" cy="475259"/>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innerShdw blurRad="50800" dist="25400" dir="10800000">
            <a:srgbClr val="808080">
              <a:alpha val="75000"/>
            </a:srgbClr>
          </a:inn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de-DE" sz="900" kern="1200" dirty="0"/>
            <a:t>MS SS</a:t>
          </a:r>
        </a:p>
        <a:p>
          <a:pPr marL="0" lvl="0" indent="0" algn="ctr" defTabSz="400050">
            <a:lnSpc>
              <a:spcPct val="90000"/>
            </a:lnSpc>
            <a:spcBef>
              <a:spcPct val="0"/>
            </a:spcBef>
            <a:spcAft>
              <a:spcPct val="35000"/>
            </a:spcAft>
            <a:buNone/>
          </a:pPr>
          <a:r>
            <a:rPr lang="de-DE" sz="900" kern="1200" dirty="0"/>
            <a:t>2008</a:t>
          </a:r>
        </a:p>
      </dsp:txBody>
      <dsp:txXfrm>
        <a:off x="2767634" y="354333"/>
        <a:ext cx="566234" cy="447419"/>
      </dsp:txXfrm>
    </dsp:sp>
    <dsp:sp modelId="{6AEC5F48-45CC-4941-B0B7-17127B5B6A35}">
      <dsp:nvSpPr>
        <dsp:cNvPr id="0" name=""/>
        <dsp:cNvSpPr/>
      </dsp:nvSpPr>
      <dsp:spPr>
        <a:xfrm rot="8127691">
          <a:off x="2704875" y="1498216"/>
          <a:ext cx="788284" cy="24187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sp>
    <dsp:sp modelId="{8631178E-69A4-E34F-86C4-A09A0DC3AA9D}">
      <dsp:nvSpPr>
        <dsp:cNvPr id="0" name=""/>
        <dsp:cNvSpPr/>
      </dsp:nvSpPr>
      <dsp:spPr>
        <a:xfrm>
          <a:off x="3394225" y="781423"/>
          <a:ext cx="594074" cy="475259"/>
        </a:xfrm>
        <a:prstGeom prst="roundRect">
          <a:avLst>
            <a:gd name="adj" fmla="val 10000"/>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innerShdw blurRad="50800" dist="25400" dir="10800000">
            <a:srgbClr val="808080">
              <a:alpha val="75000"/>
            </a:srgbClr>
          </a:inn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de-DE" sz="900" kern="1200" dirty="0"/>
            <a:t>W3C</a:t>
          </a:r>
        </a:p>
      </dsp:txBody>
      <dsp:txXfrm>
        <a:off x="3408145" y="795343"/>
        <a:ext cx="566234" cy="447419"/>
      </dsp:txXfrm>
    </dsp:sp>
    <dsp:sp modelId="{A7326CDE-16ED-6342-9F98-0C8F11443294}">
      <dsp:nvSpPr>
        <dsp:cNvPr id="0" name=""/>
        <dsp:cNvSpPr/>
      </dsp:nvSpPr>
      <dsp:spPr>
        <a:xfrm rot="9495782">
          <a:off x="2949720" y="1869880"/>
          <a:ext cx="721635" cy="24187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sp>
    <dsp:sp modelId="{5FAB7EE8-B12B-4146-98F2-2E5FC80CA828}">
      <dsp:nvSpPr>
        <dsp:cNvPr id="0" name=""/>
        <dsp:cNvSpPr/>
      </dsp:nvSpPr>
      <dsp:spPr>
        <a:xfrm>
          <a:off x="3825027" y="1426163"/>
          <a:ext cx="594074" cy="4752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de-DE" sz="900" kern="1200" dirty="0" err="1"/>
            <a:t>others</a:t>
          </a:r>
          <a:endParaRPr lang="de-DE" sz="900" kern="1200" dirty="0"/>
        </a:p>
      </dsp:txBody>
      <dsp:txXfrm>
        <a:off x="3838947" y="1440083"/>
        <a:ext cx="566234" cy="447419"/>
      </dsp:txXfrm>
    </dsp:sp>
    <dsp:sp modelId="{4F9F0557-89BF-FF4E-8257-659164B770CB}">
      <dsp:nvSpPr>
        <dsp:cNvPr id="0" name=""/>
        <dsp:cNvSpPr/>
      </dsp:nvSpPr>
      <dsp:spPr>
        <a:xfrm rot="10800000">
          <a:off x="3031223" y="2303379"/>
          <a:ext cx="757224" cy="241873"/>
        </a:xfrm>
        <a:prstGeom prst="lef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sp>
    <dsp:sp modelId="{207F8C35-E4AF-7A41-BA16-83FCE11F9D9B}">
      <dsp:nvSpPr>
        <dsp:cNvPr id="0" name=""/>
        <dsp:cNvSpPr/>
      </dsp:nvSpPr>
      <dsp:spPr>
        <a:xfrm>
          <a:off x="3976304" y="2186686"/>
          <a:ext cx="594074" cy="47525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innerShdw blurRad="50800" dist="25400" dir="10800000">
            <a:srgbClr val="808080">
              <a:alpha val="7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400050">
            <a:lnSpc>
              <a:spcPct val="90000"/>
            </a:lnSpc>
            <a:spcBef>
              <a:spcPct val="0"/>
            </a:spcBef>
            <a:spcAft>
              <a:spcPct val="35000"/>
            </a:spcAft>
            <a:buNone/>
          </a:pPr>
          <a:r>
            <a:rPr lang="de-DE" sz="900" kern="1200" dirty="0"/>
            <a:t>DASH IF</a:t>
          </a:r>
        </a:p>
      </dsp:txBody>
      <dsp:txXfrm>
        <a:off x="3990224" y="2200606"/>
        <a:ext cx="566234" cy="4474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75632-C350-45E6-BC69-F40D0E1C6B22}">
      <dsp:nvSpPr>
        <dsp:cNvPr id="0" name=""/>
        <dsp:cNvSpPr/>
      </dsp:nvSpPr>
      <dsp:spPr>
        <a:xfrm>
          <a:off x="0" y="399849"/>
          <a:ext cx="6494059" cy="1392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4011" tIns="270764" rIns="504011"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a:t>Low latency streaming and fast access to the service</a:t>
          </a:r>
          <a:endParaRPr lang="de-DE" sz="1300" kern="1200" dirty="0"/>
        </a:p>
        <a:p>
          <a:pPr marL="114300" lvl="1" indent="-114300" algn="l" defTabSz="577850">
            <a:lnSpc>
              <a:spcPct val="90000"/>
            </a:lnSpc>
            <a:spcBef>
              <a:spcPct val="0"/>
            </a:spcBef>
            <a:spcAft>
              <a:spcPct val="15000"/>
            </a:spcAft>
            <a:buChar char="•"/>
          </a:pPr>
          <a:r>
            <a:rPr lang="en-GB" sz="1300" kern="1200"/>
            <a:t>Fast channel acquisition in broadcast services</a:t>
          </a:r>
          <a:endParaRPr lang="de-DE" sz="1300" kern="1200" dirty="0"/>
        </a:p>
        <a:p>
          <a:pPr marL="114300" lvl="1" indent="-114300" algn="l" defTabSz="577850">
            <a:lnSpc>
              <a:spcPct val="90000"/>
            </a:lnSpc>
            <a:spcBef>
              <a:spcPct val="0"/>
            </a:spcBef>
            <a:spcAft>
              <a:spcPct val="15000"/>
            </a:spcAft>
            <a:buChar char="•"/>
          </a:pPr>
          <a:r>
            <a:rPr lang="en-GB" sz="1300" kern="1200"/>
            <a:t>Low latency streaming and resynchronization after losses or buffer underruns</a:t>
          </a:r>
          <a:endParaRPr lang="de-DE" sz="1300" kern="1200" dirty="0"/>
        </a:p>
        <a:p>
          <a:pPr marL="114300" lvl="1" indent="-114300" algn="l" defTabSz="577850">
            <a:lnSpc>
              <a:spcPct val="90000"/>
            </a:lnSpc>
            <a:spcBef>
              <a:spcPct val="0"/>
            </a:spcBef>
            <a:spcAft>
              <a:spcPct val="15000"/>
            </a:spcAft>
            <a:buChar char="•"/>
          </a:pPr>
          <a:r>
            <a:rPr lang="en-GB" sz="1300" kern="1200"/>
            <a:t>Fast down-switching in low duration buffer cases</a:t>
          </a:r>
          <a:endParaRPr lang="de-DE" sz="1300" kern="1200" dirty="0"/>
        </a:p>
        <a:p>
          <a:pPr marL="114300" lvl="1" indent="-114300" algn="l" defTabSz="577850">
            <a:lnSpc>
              <a:spcPct val="90000"/>
            </a:lnSpc>
            <a:spcBef>
              <a:spcPct val="0"/>
            </a:spcBef>
            <a:spcAft>
              <a:spcPct val="15000"/>
            </a:spcAft>
            <a:buChar char="•"/>
          </a:pPr>
          <a:r>
            <a:rPr lang="en-GB" sz="1300" kern="1200"/>
            <a:t>Fast and efficient seeking to time</a:t>
          </a:r>
          <a:endParaRPr lang="en-GB" sz="1300" kern="1200" dirty="0"/>
        </a:p>
      </dsp:txBody>
      <dsp:txXfrm>
        <a:off x="0" y="399849"/>
        <a:ext cx="6494059" cy="1392300"/>
      </dsp:txXfrm>
    </dsp:sp>
    <dsp:sp modelId="{62AA7CBF-B8EC-4D8F-8D20-C5F64E5F3112}">
      <dsp:nvSpPr>
        <dsp:cNvPr id="0" name=""/>
        <dsp:cNvSpPr/>
      </dsp:nvSpPr>
      <dsp:spPr>
        <a:xfrm>
          <a:off x="324702" y="207969"/>
          <a:ext cx="4545841"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822" tIns="0" rIns="171822" bIns="0" numCol="1" spcCol="1270" anchor="ctr" anchorCtr="0">
          <a:noAutofit/>
        </a:bodyPr>
        <a:lstStyle/>
        <a:p>
          <a:pPr marL="0" lvl="0" indent="0" algn="l" defTabSz="577850">
            <a:lnSpc>
              <a:spcPct val="90000"/>
            </a:lnSpc>
            <a:spcBef>
              <a:spcPct val="0"/>
            </a:spcBef>
            <a:spcAft>
              <a:spcPct val="35000"/>
            </a:spcAft>
            <a:buNone/>
          </a:pPr>
          <a:r>
            <a:rPr lang="en-GB" sz="1300" kern="1200"/>
            <a:t>Use cases</a:t>
          </a:r>
          <a:endParaRPr lang="en-GB" sz="1300" kern="1200" dirty="0"/>
        </a:p>
      </dsp:txBody>
      <dsp:txXfrm>
        <a:off x="343436" y="226703"/>
        <a:ext cx="4508373" cy="346292"/>
      </dsp:txXfrm>
    </dsp:sp>
    <dsp:sp modelId="{99D5A444-5622-4D09-904F-F9523CC7B580}">
      <dsp:nvSpPr>
        <dsp:cNvPr id="0" name=""/>
        <dsp:cNvSpPr/>
      </dsp:nvSpPr>
      <dsp:spPr>
        <a:xfrm>
          <a:off x="0" y="2054230"/>
          <a:ext cx="6494059" cy="1801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4011" tIns="270764" rIns="504011"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a:t>Finding the box structure within the Segment</a:t>
          </a:r>
          <a:endParaRPr lang="de-DE" sz="1300" kern="1200" dirty="0"/>
        </a:p>
        <a:p>
          <a:pPr marL="114300" lvl="1" indent="-114300" algn="l" defTabSz="577850">
            <a:lnSpc>
              <a:spcPct val="90000"/>
            </a:lnSpc>
            <a:spcBef>
              <a:spcPct val="0"/>
            </a:spcBef>
            <a:spcAft>
              <a:spcPct val="15000"/>
            </a:spcAft>
            <a:buChar char="•"/>
          </a:pPr>
          <a:r>
            <a:rPr lang="en-GB" sz="1300" kern="1200"/>
            <a:t>Finding a proper Resynchronization Point including with all relevant information that are needed to start parsing and decoding</a:t>
          </a:r>
          <a:endParaRPr lang="de-DE" sz="1300" kern="1200" dirty="0"/>
        </a:p>
        <a:p>
          <a:pPr marL="114300" lvl="1" indent="-114300" algn="l" defTabSz="577850">
            <a:lnSpc>
              <a:spcPct val="90000"/>
            </a:lnSpc>
            <a:spcBef>
              <a:spcPct val="0"/>
            </a:spcBef>
            <a:spcAft>
              <a:spcPct val="15000"/>
            </a:spcAft>
            <a:buChar char="•"/>
          </a:pPr>
          <a:r>
            <a:rPr lang="en-GB" sz="1300" kern="1200"/>
            <a:t>Finding the earliest presentation time that is presented</a:t>
          </a:r>
          <a:endParaRPr lang="de-DE" sz="1300" kern="1200" dirty="0"/>
        </a:p>
        <a:p>
          <a:pPr marL="114300" lvl="1" indent="-114300" algn="l" defTabSz="577850">
            <a:lnSpc>
              <a:spcPct val="90000"/>
            </a:lnSpc>
            <a:spcBef>
              <a:spcPct val="0"/>
            </a:spcBef>
            <a:spcAft>
              <a:spcPct val="15000"/>
            </a:spcAft>
            <a:buChar char="•"/>
          </a:pPr>
          <a:r>
            <a:rPr lang="en-GB" sz="1300" kern="1200"/>
            <a:t>Processing of Event messages, if applicable</a:t>
          </a:r>
          <a:endParaRPr lang="de-DE" sz="1300" kern="1200" dirty="0"/>
        </a:p>
        <a:p>
          <a:pPr marL="114300" lvl="1" indent="-114300" algn="l" defTabSz="577850">
            <a:lnSpc>
              <a:spcPct val="90000"/>
            </a:lnSpc>
            <a:spcBef>
              <a:spcPct val="0"/>
            </a:spcBef>
            <a:spcAft>
              <a:spcPct val="15000"/>
            </a:spcAft>
            <a:buChar char="•"/>
          </a:pPr>
          <a:r>
            <a:rPr lang="en-GB" sz="1300" kern="1200"/>
            <a:t>Obtaining all decryption relevant information, if applicable</a:t>
          </a:r>
          <a:endParaRPr lang="de-DE" sz="1300" kern="1200" dirty="0"/>
        </a:p>
        <a:p>
          <a:pPr marL="114300" lvl="1" indent="-114300" algn="l" defTabSz="577850">
            <a:lnSpc>
              <a:spcPct val="90000"/>
            </a:lnSpc>
            <a:spcBef>
              <a:spcPct val="0"/>
            </a:spcBef>
            <a:spcAft>
              <a:spcPct val="15000"/>
            </a:spcAft>
            <a:buChar char="•"/>
          </a:pPr>
          <a:r>
            <a:rPr lang="en-GB" sz="1300" kern="1200"/>
            <a:t>Start decoding on elementary stream level</a:t>
          </a:r>
          <a:endParaRPr lang="de-DE" sz="1300" kern="1200" dirty="0"/>
        </a:p>
      </dsp:txBody>
      <dsp:txXfrm>
        <a:off x="0" y="2054230"/>
        <a:ext cx="6494059" cy="1801800"/>
      </dsp:txXfrm>
    </dsp:sp>
    <dsp:sp modelId="{3009279F-70EC-4650-81B8-F00582FC26D5}">
      <dsp:nvSpPr>
        <dsp:cNvPr id="0" name=""/>
        <dsp:cNvSpPr/>
      </dsp:nvSpPr>
      <dsp:spPr>
        <a:xfrm>
          <a:off x="324702" y="1862349"/>
          <a:ext cx="4545841"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822" tIns="0" rIns="171822" bIns="0" numCol="1" spcCol="1270" anchor="ctr" anchorCtr="0">
          <a:noAutofit/>
        </a:bodyPr>
        <a:lstStyle/>
        <a:p>
          <a:pPr marL="0" lvl="0" indent="0" algn="l" defTabSz="577850">
            <a:lnSpc>
              <a:spcPct val="90000"/>
            </a:lnSpc>
            <a:spcBef>
              <a:spcPct val="0"/>
            </a:spcBef>
            <a:spcAft>
              <a:spcPct val="35000"/>
            </a:spcAft>
            <a:buNone/>
          </a:pPr>
          <a:r>
            <a:rPr lang="en-GB" sz="1300" kern="1200"/>
            <a:t>Client Processing Resync and Restart</a:t>
          </a:r>
          <a:endParaRPr lang="en-GB" sz="1300" kern="1200" dirty="0"/>
        </a:p>
      </dsp:txBody>
      <dsp:txXfrm>
        <a:off x="343436" y="1881083"/>
        <a:ext cx="4508373" cy="3462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67E46-4D4F-4535-9F6E-38A2835BEC85}">
      <dsp:nvSpPr>
        <dsp:cNvPr id="0" name=""/>
        <dsp:cNvSpPr/>
      </dsp:nvSpPr>
      <dsp:spPr>
        <a:xfrm>
          <a:off x="1400366" y="3138847"/>
          <a:ext cx="174570" cy="1313640"/>
        </a:xfrm>
        <a:custGeom>
          <a:avLst/>
          <a:gdLst/>
          <a:ahLst/>
          <a:cxnLst/>
          <a:rect l="0" t="0" r="0" b="0"/>
          <a:pathLst>
            <a:path>
              <a:moveTo>
                <a:pt x="0" y="0"/>
              </a:moveTo>
              <a:lnTo>
                <a:pt x="87285" y="0"/>
              </a:lnTo>
              <a:lnTo>
                <a:pt x="87285" y="1313640"/>
              </a:lnTo>
              <a:lnTo>
                <a:pt x="174570" y="131364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8153F8-F973-4BE5-9DAA-DAAAE86EC677}">
      <dsp:nvSpPr>
        <dsp:cNvPr id="0" name=""/>
        <dsp:cNvSpPr/>
      </dsp:nvSpPr>
      <dsp:spPr>
        <a:xfrm>
          <a:off x="2447787" y="4077161"/>
          <a:ext cx="174570" cy="187662"/>
        </a:xfrm>
        <a:custGeom>
          <a:avLst/>
          <a:gdLst/>
          <a:ahLst/>
          <a:cxnLst/>
          <a:rect l="0" t="0" r="0" b="0"/>
          <a:pathLst>
            <a:path>
              <a:moveTo>
                <a:pt x="0" y="0"/>
              </a:moveTo>
              <a:lnTo>
                <a:pt x="87285" y="0"/>
              </a:lnTo>
              <a:lnTo>
                <a:pt x="87285" y="187662"/>
              </a:lnTo>
              <a:lnTo>
                <a:pt x="174570" y="18766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10C481-0C9E-42F5-82F4-3546ECCCF91F}">
      <dsp:nvSpPr>
        <dsp:cNvPr id="0" name=""/>
        <dsp:cNvSpPr/>
      </dsp:nvSpPr>
      <dsp:spPr>
        <a:xfrm>
          <a:off x="2447787" y="3889498"/>
          <a:ext cx="174570" cy="187662"/>
        </a:xfrm>
        <a:custGeom>
          <a:avLst/>
          <a:gdLst/>
          <a:ahLst/>
          <a:cxnLst/>
          <a:rect l="0" t="0" r="0" b="0"/>
          <a:pathLst>
            <a:path>
              <a:moveTo>
                <a:pt x="0" y="187662"/>
              </a:moveTo>
              <a:lnTo>
                <a:pt x="87285" y="187662"/>
              </a:lnTo>
              <a:lnTo>
                <a:pt x="87285" y="0"/>
              </a:lnTo>
              <a:lnTo>
                <a:pt x="174570" y="0"/>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496651-9754-4AC3-B995-C060980FD364}">
      <dsp:nvSpPr>
        <dsp:cNvPr id="0" name=""/>
        <dsp:cNvSpPr/>
      </dsp:nvSpPr>
      <dsp:spPr>
        <a:xfrm>
          <a:off x="1400366" y="3138847"/>
          <a:ext cx="174570" cy="938314"/>
        </a:xfrm>
        <a:custGeom>
          <a:avLst/>
          <a:gdLst/>
          <a:ahLst/>
          <a:cxnLst/>
          <a:rect l="0" t="0" r="0" b="0"/>
          <a:pathLst>
            <a:path>
              <a:moveTo>
                <a:pt x="0" y="0"/>
              </a:moveTo>
              <a:lnTo>
                <a:pt x="87285" y="0"/>
              </a:lnTo>
              <a:lnTo>
                <a:pt x="87285" y="938314"/>
              </a:lnTo>
              <a:lnTo>
                <a:pt x="174570" y="938314"/>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1072A4-F357-44DD-9189-819B99947516}">
      <dsp:nvSpPr>
        <dsp:cNvPr id="0" name=""/>
        <dsp:cNvSpPr/>
      </dsp:nvSpPr>
      <dsp:spPr>
        <a:xfrm>
          <a:off x="2447787" y="1825206"/>
          <a:ext cx="174570" cy="1688966"/>
        </a:xfrm>
        <a:custGeom>
          <a:avLst/>
          <a:gdLst/>
          <a:ahLst/>
          <a:cxnLst/>
          <a:rect l="0" t="0" r="0" b="0"/>
          <a:pathLst>
            <a:path>
              <a:moveTo>
                <a:pt x="0" y="0"/>
              </a:moveTo>
              <a:lnTo>
                <a:pt x="87285" y="0"/>
              </a:lnTo>
              <a:lnTo>
                <a:pt x="87285" y="1688966"/>
              </a:lnTo>
              <a:lnTo>
                <a:pt x="174570" y="1688966"/>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DD37C8-5107-43F1-9A7B-21F3335085BC}">
      <dsp:nvSpPr>
        <dsp:cNvPr id="0" name=""/>
        <dsp:cNvSpPr/>
      </dsp:nvSpPr>
      <dsp:spPr>
        <a:xfrm>
          <a:off x="2447787" y="1825206"/>
          <a:ext cx="174570" cy="1313640"/>
        </a:xfrm>
        <a:custGeom>
          <a:avLst/>
          <a:gdLst/>
          <a:ahLst/>
          <a:cxnLst/>
          <a:rect l="0" t="0" r="0" b="0"/>
          <a:pathLst>
            <a:path>
              <a:moveTo>
                <a:pt x="0" y="0"/>
              </a:moveTo>
              <a:lnTo>
                <a:pt x="87285" y="0"/>
              </a:lnTo>
              <a:lnTo>
                <a:pt x="87285" y="1313640"/>
              </a:lnTo>
              <a:lnTo>
                <a:pt x="174570" y="1313640"/>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A9936C-5241-49CB-B6BF-81479AF48BD6}">
      <dsp:nvSpPr>
        <dsp:cNvPr id="0" name=""/>
        <dsp:cNvSpPr/>
      </dsp:nvSpPr>
      <dsp:spPr>
        <a:xfrm>
          <a:off x="2447787" y="1825206"/>
          <a:ext cx="174570" cy="938314"/>
        </a:xfrm>
        <a:custGeom>
          <a:avLst/>
          <a:gdLst/>
          <a:ahLst/>
          <a:cxnLst/>
          <a:rect l="0" t="0" r="0" b="0"/>
          <a:pathLst>
            <a:path>
              <a:moveTo>
                <a:pt x="0" y="0"/>
              </a:moveTo>
              <a:lnTo>
                <a:pt x="87285" y="0"/>
              </a:lnTo>
              <a:lnTo>
                <a:pt x="87285" y="938314"/>
              </a:lnTo>
              <a:lnTo>
                <a:pt x="174570" y="938314"/>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4BF40-C985-4218-9F1E-0AE2057FC8FD}">
      <dsp:nvSpPr>
        <dsp:cNvPr id="0" name=""/>
        <dsp:cNvSpPr/>
      </dsp:nvSpPr>
      <dsp:spPr>
        <a:xfrm>
          <a:off x="2447787" y="1825206"/>
          <a:ext cx="174570" cy="562988"/>
        </a:xfrm>
        <a:custGeom>
          <a:avLst/>
          <a:gdLst/>
          <a:ahLst/>
          <a:cxnLst/>
          <a:rect l="0" t="0" r="0" b="0"/>
          <a:pathLst>
            <a:path>
              <a:moveTo>
                <a:pt x="0" y="0"/>
              </a:moveTo>
              <a:lnTo>
                <a:pt x="87285" y="0"/>
              </a:lnTo>
              <a:lnTo>
                <a:pt x="87285" y="562988"/>
              </a:lnTo>
              <a:lnTo>
                <a:pt x="174570" y="562988"/>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073649-BC46-4E4F-BDF7-40CB40FA9888}">
      <dsp:nvSpPr>
        <dsp:cNvPr id="0" name=""/>
        <dsp:cNvSpPr/>
      </dsp:nvSpPr>
      <dsp:spPr>
        <a:xfrm>
          <a:off x="2447787" y="1825206"/>
          <a:ext cx="174570" cy="187662"/>
        </a:xfrm>
        <a:custGeom>
          <a:avLst/>
          <a:gdLst/>
          <a:ahLst/>
          <a:cxnLst/>
          <a:rect l="0" t="0" r="0" b="0"/>
          <a:pathLst>
            <a:path>
              <a:moveTo>
                <a:pt x="0" y="0"/>
              </a:moveTo>
              <a:lnTo>
                <a:pt x="87285" y="0"/>
              </a:lnTo>
              <a:lnTo>
                <a:pt x="87285" y="187662"/>
              </a:lnTo>
              <a:lnTo>
                <a:pt x="174570" y="18766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8CA3C9-3A35-4750-ACFE-AD036046BA00}">
      <dsp:nvSpPr>
        <dsp:cNvPr id="0" name=""/>
        <dsp:cNvSpPr/>
      </dsp:nvSpPr>
      <dsp:spPr>
        <a:xfrm>
          <a:off x="2447787" y="1637543"/>
          <a:ext cx="174570" cy="187662"/>
        </a:xfrm>
        <a:custGeom>
          <a:avLst/>
          <a:gdLst/>
          <a:ahLst/>
          <a:cxnLst/>
          <a:rect l="0" t="0" r="0" b="0"/>
          <a:pathLst>
            <a:path>
              <a:moveTo>
                <a:pt x="0" y="187662"/>
              </a:moveTo>
              <a:lnTo>
                <a:pt x="87285" y="187662"/>
              </a:lnTo>
              <a:lnTo>
                <a:pt x="87285" y="0"/>
              </a:lnTo>
              <a:lnTo>
                <a:pt x="174570" y="0"/>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D280C1-68D7-4AD8-B9A5-5C64E988F2D2}">
      <dsp:nvSpPr>
        <dsp:cNvPr id="0" name=""/>
        <dsp:cNvSpPr/>
      </dsp:nvSpPr>
      <dsp:spPr>
        <a:xfrm>
          <a:off x="2447787" y="1262217"/>
          <a:ext cx="174570" cy="562988"/>
        </a:xfrm>
        <a:custGeom>
          <a:avLst/>
          <a:gdLst/>
          <a:ahLst/>
          <a:cxnLst/>
          <a:rect l="0" t="0" r="0" b="0"/>
          <a:pathLst>
            <a:path>
              <a:moveTo>
                <a:pt x="0" y="562988"/>
              </a:moveTo>
              <a:lnTo>
                <a:pt x="87285" y="562988"/>
              </a:lnTo>
              <a:lnTo>
                <a:pt x="87285" y="0"/>
              </a:lnTo>
              <a:lnTo>
                <a:pt x="174570" y="0"/>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37828D-4A00-4972-B835-F7976F66F684}">
      <dsp:nvSpPr>
        <dsp:cNvPr id="0" name=""/>
        <dsp:cNvSpPr/>
      </dsp:nvSpPr>
      <dsp:spPr>
        <a:xfrm>
          <a:off x="2447787" y="886892"/>
          <a:ext cx="174570" cy="938314"/>
        </a:xfrm>
        <a:custGeom>
          <a:avLst/>
          <a:gdLst/>
          <a:ahLst/>
          <a:cxnLst/>
          <a:rect l="0" t="0" r="0" b="0"/>
          <a:pathLst>
            <a:path>
              <a:moveTo>
                <a:pt x="0" y="938314"/>
              </a:moveTo>
              <a:lnTo>
                <a:pt x="87285" y="938314"/>
              </a:lnTo>
              <a:lnTo>
                <a:pt x="87285" y="0"/>
              </a:lnTo>
              <a:lnTo>
                <a:pt x="174570" y="0"/>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B26E1E-D3B3-429D-AFB2-B681A21AC428}">
      <dsp:nvSpPr>
        <dsp:cNvPr id="0" name=""/>
        <dsp:cNvSpPr/>
      </dsp:nvSpPr>
      <dsp:spPr>
        <a:xfrm>
          <a:off x="2447787" y="511566"/>
          <a:ext cx="174570" cy="1313640"/>
        </a:xfrm>
        <a:custGeom>
          <a:avLst/>
          <a:gdLst/>
          <a:ahLst/>
          <a:cxnLst/>
          <a:rect l="0" t="0" r="0" b="0"/>
          <a:pathLst>
            <a:path>
              <a:moveTo>
                <a:pt x="0" y="1313640"/>
              </a:moveTo>
              <a:lnTo>
                <a:pt x="87285" y="1313640"/>
              </a:lnTo>
              <a:lnTo>
                <a:pt x="87285" y="0"/>
              </a:lnTo>
              <a:lnTo>
                <a:pt x="174570" y="0"/>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C5004B-932D-45C6-8DF3-DC42BFE89F80}">
      <dsp:nvSpPr>
        <dsp:cNvPr id="0" name=""/>
        <dsp:cNvSpPr/>
      </dsp:nvSpPr>
      <dsp:spPr>
        <a:xfrm>
          <a:off x="2447787" y="136240"/>
          <a:ext cx="174570" cy="1688966"/>
        </a:xfrm>
        <a:custGeom>
          <a:avLst/>
          <a:gdLst/>
          <a:ahLst/>
          <a:cxnLst/>
          <a:rect l="0" t="0" r="0" b="0"/>
          <a:pathLst>
            <a:path>
              <a:moveTo>
                <a:pt x="0" y="1688966"/>
              </a:moveTo>
              <a:lnTo>
                <a:pt x="87285" y="1688966"/>
              </a:lnTo>
              <a:lnTo>
                <a:pt x="87285" y="0"/>
              </a:lnTo>
              <a:lnTo>
                <a:pt x="174570" y="0"/>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F0C522-46EA-4728-A9E5-0AD91D18BE70}">
      <dsp:nvSpPr>
        <dsp:cNvPr id="0" name=""/>
        <dsp:cNvSpPr/>
      </dsp:nvSpPr>
      <dsp:spPr>
        <a:xfrm>
          <a:off x="1400366" y="1825206"/>
          <a:ext cx="174570" cy="1313640"/>
        </a:xfrm>
        <a:custGeom>
          <a:avLst/>
          <a:gdLst/>
          <a:ahLst/>
          <a:cxnLst/>
          <a:rect l="0" t="0" r="0" b="0"/>
          <a:pathLst>
            <a:path>
              <a:moveTo>
                <a:pt x="0" y="1313640"/>
              </a:moveTo>
              <a:lnTo>
                <a:pt x="87285" y="1313640"/>
              </a:lnTo>
              <a:lnTo>
                <a:pt x="87285" y="0"/>
              </a:lnTo>
              <a:lnTo>
                <a:pt x="174570" y="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902A76-E9BB-4559-A0CC-57CFD296C346}">
      <dsp:nvSpPr>
        <dsp:cNvPr id="0" name=""/>
        <dsp:cNvSpPr/>
      </dsp:nvSpPr>
      <dsp:spPr>
        <a:xfrm>
          <a:off x="527516" y="2630411"/>
          <a:ext cx="872850" cy="266219"/>
        </a:xfrm>
        <a:prstGeom prst="rect">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Steering Board</a:t>
          </a:r>
          <a:endParaRPr lang="en-US" sz="800" kern="1200" dirty="0"/>
        </a:p>
      </dsp:txBody>
      <dsp:txXfrm>
        <a:off x="527516" y="2630411"/>
        <a:ext cx="872850" cy="266219"/>
      </dsp:txXfrm>
    </dsp:sp>
    <dsp:sp modelId="{F2BE77D8-7EAF-46FB-AA05-0B0CB1AC28A8}">
      <dsp:nvSpPr>
        <dsp:cNvPr id="0" name=""/>
        <dsp:cNvSpPr/>
      </dsp:nvSpPr>
      <dsp:spPr>
        <a:xfrm>
          <a:off x="527516" y="3005737"/>
          <a:ext cx="872850" cy="266219"/>
        </a:xfrm>
        <a:prstGeom prst="rect">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General Meeting</a:t>
          </a:r>
          <a:endParaRPr lang="en-US" sz="800" kern="1200" dirty="0"/>
        </a:p>
      </dsp:txBody>
      <dsp:txXfrm>
        <a:off x="527516" y="3005737"/>
        <a:ext cx="872850" cy="266219"/>
      </dsp:txXfrm>
    </dsp:sp>
    <dsp:sp modelId="{052A6E6E-4CC7-45F6-8068-610598AE5B52}">
      <dsp:nvSpPr>
        <dsp:cNvPr id="0" name=""/>
        <dsp:cNvSpPr/>
      </dsp:nvSpPr>
      <dsp:spPr>
        <a:xfrm>
          <a:off x="1574937" y="1692096"/>
          <a:ext cx="872850" cy="266219"/>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Interop WG</a:t>
          </a:r>
          <a:endParaRPr lang="en-US" sz="800" kern="1200" dirty="0"/>
        </a:p>
      </dsp:txBody>
      <dsp:txXfrm>
        <a:off x="1574937" y="1692096"/>
        <a:ext cx="872850" cy="266219"/>
      </dsp:txXfrm>
    </dsp:sp>
    <dsp:sp modelId="{408E2776-7E9C-4502-BDD2-045C03D9C091}">
      <dsp:nvSpPr>
        <dsp:cNvPr id="0" name=""/>
        <dsp:cNvSpPr/>
      </dsp:nvSpPr>
      <dsp:spPr>
        <a:xfrm>
          <a:off x="2622358" y="3130"/>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Live TF</a:t>
          </a:r>
          <a:endParaRPr lang="en-US" sz="800" kern="1200" dirty="0"/>
        </a:p>
      </dsp:txBody>
      <dsp:txXfrm>
        <a:off x="2622358" y="3130"/>
        <a:ext cx="872850" cy="266219"/>
      </dsp:txXfrm>
    </dsp:sp>
    <dsp:sp modelId="{0931EAB3-F34E-4F20-8E8B-815DD3DE6543}">
      <dsp:nvSpPr>
        <dsp:cNvPr id="0" name=""/>
        <dsp:cNvSpPr/>
      </dsp:nvSpPr>
      <dsp:spPr>
        <a:xfrm>
          <a:off x="2622358" y="378456"/>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Ad Insertion TF</a:t>
          </a:r>
          <a:endParaRPr lang="en-US" sz="800" kern="1200" dirty="0"/>
        </a:p>
      </dsp:txBody>
      <dsp:txXfrm>
        <a:off x="2622358" y="378456"/>
        <a:ext cx="872850" cy="266219"/>
      </dsp:txXfrm>
    </dsp:sp>
    <dsp:sp modelId="{05802708-1E6E-4B63-BC51-C2C885C9E5B0}">
      <dsp:nvSpPr>
        <dsp:cNvPr id="0" name=""/>
        <dsp:cNvSpPr/>
      </dsp:nvSpPr>
      <dsp:spPr>
        <a:xfrm>
          <a:off x="2622358" y="753782"/>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Content </a:t>
          </a:r>
          <a:r>
            <a:rPr lang="de-DE" sz="800" kern="1200" dirty="0" err="1"/>
            <a:t>Protection</a:t>
          </a:r>
          <a:r>
            <a:rPr lang="de-DE" sz="800" kern="1200" dirty="0"/>
            <a:t> and Security TF</a:t>
          </a:r>
          <a:endParaRPr lang="en-US" sz="800" kern="1200" dirty="0"/>
        </a:p>
      </dsp:txBody>
      <dsp:txXfrm>
        <a:off x="2622358" y="753782"/>
        <a:ext cx="872850" cy="266219"/>
      </dsp:txXfrm>
    </dsp:sp>
    <dsp:sp modelId="{91E4D4D4-12D1-448B-91EA-164C329AC07F}">
      <dsp:nvSpPr>
        <dsp:cNvPr id="0" name=""/>
        <dsp:cNvSpPr/>
      </dsp:nvSpPr>
      <dsp:spPr>
        <a:xfrm>
          <a:off x="2622358" y="1129108"/>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Audio TF</a:t>
          </a:r>
          <a:endParaRPr lang="en-US" sz="800" kern="1200" dirty="0"/>
        </a:p>
      </dsp:txBody>
      <dsp:txXfrm>
        <a:off x="2622358" y="1129108"/>
        <a:ext cx="872850" cy="266219"/>
      </dsp:txXfrm>
    </dsp:sp>
    <dsp:sp modelId="{5D901183-B889-43C5-B342-00A22832416D}">
      <dsp:nvSpPr>
        <dsp:cNvPr id="0" name=""/>
        <dsp:cNvSpPr/>
      </dsp:nvSpPr>
      <dsp:spPr>
        <a:xfrm>
          <a:off x="2622358" y="1504434"/>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err="1"/>
            <a:t>Ingest</a:t>
          </a:r>
          <a:r>
            <a:rPr lang="de-DE" sz="800" kern="1200" dirty="0"/>
            <a:t> TF</a:t>
          </a:r>
          <a:endParaRPr lang="en-US" sz="800" kern="1200" dirty="0"/>
        </a:p>
      </dsp:txBody>
      <dsp:txXfrm>
        <a:off x="2622358" y="1504434"/>
        <a:ext cx="872850" cy="266219"/>
      </dsp:txXfrm>
    </dsp:sp>
    <dsp:sp modelId="{383C988C-F016-4B1C-AAC5-681A125872A7}">
      <dsp:nvSpPr>
        <dsp:cNvPr id="0" name=""/>
        <dsp:cNvSpPr/>
      </dsp:nvSpPr>
      <dsp:spPr>
        <a:xfrm>
          <a:off x="2622358" y="1879759"/>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Event and </a:t>
          </a:r>
          <a:r>
            <a:rPr lang="de-DE" sz="800" kern="1200" dirty="0" err="1"/>
            <a:t>Metadata</a:t>
          </a:r>
          <a:r>
            <a:rPr lang="de-DE" sz="800" kern="1200" dirty="0"/>
            <a:t> TF (</a:t>
          </a:r>
          <a:r>
            <a:rPr lang="de-DE" sz="800" kern="1200" dirty="0" err="1"/>
            <a:t>jointly</a:t>
          </a:r>
          <a:r>
            <a:rPr lang="de-DE" sz="800" kern="1200" dirty="0"/>
            <a:t> </a:t>
          </a:r>
          <a:r>
            <a:rPr lang="de-DE" sz="800" kern="1200" dirty="0" err="1"/>
            <a:t>with</a:t>
          </a:r>
          <a:r>
            <a:rPr lang="de-DE" sz="800" kern="1200" dirty="0"/>
            <a:t> W3C)</a:t>
          </a:r>
          <a:endParaRPr lang="en-US" sz="800" kern="1200" dirty="0"/>
        </a:p>
      </dsp:txBody>
      <dsp:txXfrm>
        <a:off x="2622358" y="1879759"/>
        <a:ext cx="872850" cy="266219"/>
      </dsp:txXfrm>
    </dsp:sp>
    <dsp:sp modelId="{2103CFF8-66EC-40AC-9426-6CC4D29FA605}">
      <dsp:nvSpPr>
        <dsp:cNvPr id="0" name=""/>
        <dsp:cNvSpPr/>
      </dsp:nvSpPr>
      <dsp:spPr>
        <a:xfrm>
          <a:off x="2622358" y="2255085"/>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ATSC 3.0 TF (</a:t>
          </a:r>
          <a:r>
            <a:rPr lang="de-DE" sz="800" kern="1200" dirty="0" err="1"/>
            <a:t>jointly</a:t>
          </a:r>
          <a:r>
            <a:rPr lang="de-DE" sz="800" kern="1200" dirty="0"/>
            <a:t> </a:t>
          </a:r>
          <a:r>
            <a:rPr lang="de-DE" sz="800" kern="1200" dirty="0" err="1"/>
            <a:t>with</a:t>
          </a:r>
          <a:r>
            <a:rPr lang="de-DE" sz="800" kern="1200" dirty="0"/>
            <a:t> ATSC)</a:t>
          </a:r>
          <a:endParaRPr lang="en-US" sz="800" kern="1200" dirty="0"/>
        </a:p>
      </dsp:txBody>
      <dsp:txXfrm>
        <a:off x="2622358" y="2255085"/>
        <a:ext cx="872850" cy="266219"/>
      </dsp:txXfrm>
    </dsp:sp>
    <dsp:sp modelId="{42AA5B6F-37D3-42A6-ADD3-4B5893F11DAD}">
      <dsp:nvSpPr>
        <dsp:cNvPr id="0" name=""/>
        <dsp:cNvSpPr/>
      </dsp:nvSpPr>
      <dsp:spPr>
        <a:xfrm>
          <a:off x="2622358" y="2630411"/>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Test Asset TF</a:t>
          </a:r>
          <a:endParaRPr lang="en-US" sz="800" kern="1200" dirty="0"/>
        </a:p>
      </dsp:txBody>
      <dsp:txXfrm>
        <a:off x="2622358" y="2630411"/>
        <a:ext cx="872850" cy="266219"/>
      </dsp:txXfrm>
    </dsp:sp>
    <dsp:sp modelId="{7C7D6F94-48F5-402A-B08A-0DF678023BEB}">
      <dsp:nvSpPr>
        <dsp:cNvPr id="0" name=""/>
        <dsp:cNvSpPr/>
      </dsp:nvSpPr>
      <dsp:spPr>
        <a:xfrm>
          <a:off x="2622358" y="3005737"/>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Dash.js</a:t>
          </a:r>
          <a:endParaRPr lang="en-US" sz="800" kern="1200" dirty="0"/>
        </a:p>
      </dsp:txBody>
      <dsp:txXfrm>
        <a:off x="2622358" y="3005737"/>
        <a:ext cx="872850" cy="266219"/>
      </dsp:txXfrm>
    </dsp:sp>
    <dsp:sp modelId="{726EF862-649D-4C6C-A377-4BC782010F02}">
      <dsp:nvSpPr>
        <dsp:cNvPr id="0" name=""/>
        <dsp:cNvSpPr/>
      </dsp:nvSpPr>
      <dsp:spPr>
        <a:xfrm>
          <a:off x="2622358" y="3381063"/>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Exploration webRTC</a:t>
          </a:r>
          <a:endParaRPr lang="en-US" sz="800" kern="1200" dirty="0"/>
        </a:p>
      </dsp:txBody>
      <dsp:txXfrm>
        <a:off x="2622358" y="3381063"/>
        <a:ext cx="872850" cy="266219"/>
      </dsp:txXfrm>
    </dsp:sp>
    <dsp:sp modelId="{919F5DF3-96DA-4927-AF2A-26C98A233526}">
      <dsp:nvSpPr>
        <dsp:cNvPr id="0" name=""/>
        <dsp:cNvSpPr/>
      </dsp:nvSpPr>
      <dsp:spPr>
        <a:xfrm>
          <a:off x="1574937" y="3944051"/>
          <a:ext cx="872850" cy="266219"/>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Promotion WG</a:t>
          </a:r>
          <a:endParaRPr lang="en-US" sz="800" kern="1200" dirty="0"/>
        </a:p>
      </dsp:txBody>
      <dsp:txXfrm>
        <a:off x="1574937" y="3944051"/>
        <a:ext cx="872850" cy="266219"/>
      </dsp:txXfrm>
    </dsp:sp>
    <dsp:sp modelId="{6120B77A-06F5-46A4-97B0-12B62965FB43}">
      <dsp:nvSpPr>
        <dsp:cNvPr id="0" name=""/>
        <dsp:cNvSpPr/>
      </dsp:nvSpPr>
      <dsp:spPr>
        <a:xfrm>
          <a:off x="2622358" y="3756389"/>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NAB @ Hofbräuhaus</a:t>
          </a:r>
          <a:endParaRPr lang="en-US" sz="800" kern="1200" dirty="0"/>
        </a:p>
      </dsp:txBody>
      <dsp:txXfrm>
        <a:off x="2622358" y="3756389"/>
        <a:ext cx="872850" cy="266219"/>
      </dsp:txXfrm>
    </dsp:sp>
    <dsp:sp modelId="{F3D1AAAC-0A93-4253-97ED-F6396E0FD565}">
      <dsp:nvSpPr>
        <dsp:cNvPr id="0" name=""/>
        <dsp:cNvSpPr/>
      </dsp:nvSpPr>
      <dsp:spPr>
        <a:xfrm>
          <a:off x="2622358" y="4131714"/>
          <a:ext cx="872850" cy="26621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IBC @ Heineken</a:t>
          </a:r>
          <a:endParaRPr lang="en-US" sz="800" kern="1200" dirty="0"/>
        </a:p>
      </dsp:txBody>
      <dsp:txXfrm>
        <a:off x="2622358" y="4131714"/>
        <a:ext cx="872850" cy="266219"/>
      </dsp:txXfrm>
    </dsp:sp>
    <dsp:sp modelId="{A6713AB4-6FE5-4D17-B687-195488609053}">
      <dsp:nvSpPr>
        <dsp:cNvPr id="0" name=""/>
        <dsp:cNvSpPr/>
      </dsp:nvSpPr>
      <dsp:spPr>
        <a:xfrm>
          <a:off x="1574937" y="4319377"/>
          <a:ext cx="872850" cy="266219"/>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de-DE" sz="800" kern="1200" dirty="0"/>
            <a:t>Academic Track</a:t>
          </a:r>
          <a:endParaRPr lang="en-US" sz="800" kern="1200" dirty="0"/>
        </a:p>
      </dsp:txBody>
      <dsp:txXfrm>
        <a:off x="1574937" y="4319377"/>
        <a:ext cx="872850" cy="2662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49C62-9056-4F33-AD30-E9E8AA810598}">
      <dsp:nvSpPr>
        <dsp:cNvPr id="0" name=""/>
        <dsp:cNvSpPr/>
      </dsp:nvSpPr>
      <dsp:spPr>
        <a:xfrm>
          <a:off x="0" y="0"/>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55320DC-89B5-4866-858A-5A90D179319E}">
      <dsp:nvSpPr>
        <dsp:cNvPr id="0" name=""/>
        <dsp:cNvSpPr/>
      </dsp:nvSpPr>
      <dsp:spPr>
        <a:xfrm>
          <a:off x="0" y="1761"/>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highlight>
                <a:srgbClr val="FFFF00"/>
              </a:highlight>
              <a:hlinkClick xmlns:r="http://schemas.openxmlformats.org/officeDocument/2006/relationships" r:id="rId1"/>
            </a:rPr>
            <a:t>Part 1: Overview, Architecture and Interfaces</a:t>
          </a:r>
          <a:endParaRPr lang="en-US" sz="1400" kern="1200" dirty="0">
            <a:highlight>
              <a:srgbClr val="FFFF00"/>
            </a:highlight>
          </a:endParaRPr>
        </a:p>
      </dsp:txBody>
      <dsp:txXfrm>
        <a:off x="0" y="1761"/>
        <a:ext cx="4483290" cy="300378"/>
      </dsp:txXfrm>
    </dsp:sp>
    <dsp:sp modelId="{3086BF4C-185F-4951-A3D3-9B15B371B4A9}">
      <dsp:nvSpPr>
        <dsp:cNvPr id="0" name=""/>
        <dsp:cNvSpPr/>
      </dsp:nvSpPr>
      <dsp:spPr>
        <a:xfrm>
          <a:off x="0" y="302140"/>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8C79833-D400-4764-81D6-3B7903B7A3E7}">
      <dsp:nvSpPr>
        <dsp:cNvPr id="0" name=""/>
        <dsp:cNvSpPr/>
      </dsp:nvSpPr>
      <dsp:spPr>
        <a:xfrm>
          <a:off x="0" y="302140"/>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hlinkClick xmlns:r="http://schemas.openxmlformats.org/officeDocument/2006/relationships" r:id="rId2"/>
            </a:rPr>
            <a:t>Part 2: Core Principles and CMAF Mapping</a:t>
          </a:r>
          <a:r>
            <a:rPr lang="en-US" sz="1400" kern="1200" dirty="0"/>
            <a:t> </a:t>
          </a:r>
        </a:p>
      </dsp:txBody>
      <dsp:txXfrm>
        <a:off x="0" y="302140"/>
        <a:ext cx="4483290" cy="300378"/>
      </dsp:txXfrm>
    </dsp:sp>
    <dsp:sp modelId="{701F006C-8A35-4212-A2A2-CFFED1E66E7B}">
      <dsp:nvSpPr>
        <dsp:cNvPr id="0" name=""/>
        <dsp:cNvSpPr/>
      </dsp:nvSpPr>
      <dsp:spPr>
        <a:xfrm>
          <a:off x="0" y="602519"/>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C1D06D6-8667-4258-B668-9D5BDCD54CAF}">
      <dsp:nvSpPr>
        <dsp:cNvPr id="0" name=""/>
        <dsp:cNvSpPr/>
      </dsp:nvSpPr>
      <dsp:spPr>
        <a:xfrm>
          <a:off x="0" y="602519"/>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hlinkClick xmlns:r="http://schemas.openxmlformats.org/officeDocument/2006/relationships" r:id="rId3"/>
            </a:rPr>
            <a:t>Part 3: DASH On-Demand Services</a:t>
          </a:r>
          <a:r>
            <a:rPr lang="en-US" sz="1400" kern="1200" dirty="0"/>
            <a:t> </a:t>
          </a:r>
        </a:p>
      </dsp:txBody>
      <dsp:txXfrm>
        <a:off x="0" y="602519"/>
        <a:ext cx="4483290" cy="300378"/>
      </dsp:txXfrm>
    </dsp:sp>
    <dsp:sp modelId="{BC630E44-7C2D-41FD-B9AE-35B86D3F151C}">
      <dsp:nvSpPr>
        <dsp:cNvPr id="0" name=""/>
        <dsp:cNvSpPr/>
      </dsp:nvSpPr>
      <dsp:spPr>
        <a:xfrm>
          <a:off x="0" y="902898"/>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8B897B3-7B37-4B57-8568-C147E6665953}">
      <dsp:nvSpPr>
        <dsp:cNvPr id="0" name=""/>
        <dsp:cNvSpPr/>
      </dsp:nvSpPr>
      <dsp:spPr>
        <a:xfrm>
          <a:off x="0" y="902898"/>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highlight>
                <a:srgbClr val="00FF00"/>
              </a:highlight>
              <a:hlinkClick xmlns:r="http://schemas.openxmlformats.org/officeDocument/2006/relationships" r:id="rId4"/>
            </a:rPr>
            <a:t>Part 4: DASH Live and Low Latency Services</a:t>
          </a:r>
          <a:r>
            <a:rPr lang="en-US" sz="1400" kern="1200" dirty="0">
              <a:highlight>
                <a:srgbClr val="00FF00"/>
              </a:highlight>
            </a:rPr>
            <a:t> </a:t>
          </a:r>
        </a:p>
      </dsp:txBody>
      <dsp:txXfrm>
        <a:off x="0" y="902898"/>
        <a:ext cx="4483290" cy="300378"/>
      </dsp:txXfrm>
    </dsp:sp>
    <dsp:sp modelId="{4037B98D-37FB-41BD-B995-481AEAC6135B}">
      <dsp:nvSpPr>
        <dsp:cNvPr id="0" name=""/>
        <dsp:cNvSpPr/>
      </dsp:nvSpPr>
      <dsp:spPr>
        <a:xfrm>
          <a:off x="0" y="1203277"/>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4666839-A029-4AAF-B576-177A9566C7B3}">
      <dsp:nvSpPr>
        <dsp:cNvPr id="0" name=""/>
        <dsp:cNvSpPr/>
      </dsp:nvSpPr>
      <dsp:spPr>
        <a:xfrm>
          <a:off x="0" y="1203277"/>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highlight>
                <a:srgbClr val="00FF00"/>
              </a:highlight>
              <a:hlinkClick xmlns:r="http://schemas.openxmlformats.org/officeDocument/2006/relationships" r:id="rId5"/>
            </a:rPr>
            <a:t>Part 5: Ad Insertion and Content Replacement</a:t>
          </a:r>
          <a:r>
            <a:rPr lang="en-US" sz="1400" kern="1200" dirty="0">
              <a:highlight>
                <a:srgbClr val="00FF00"/>
              </a:highlight>
            </a:rPr>
            <a:t> </a:t>
          </a:r>
        </a:p>
      </dsp:txBody>
      <dsp:txXfrm>
        <a:off x="0" y="1203277"/>
        <a:ext cx="4483290" cy="300378"/>
      </dsp:txXfrm>
    </dsp:sp>
    <dsp:sp modelId="{3391BFE7-7D9B-4F67-85A5-78FEE717E184}">
      <dsp:nvSpPr>
        <dsp:cNvPr id="0" name=""/>
        <dsp:cNvSpPr/>
      </dsp:nvSpPr>
      <dsp:spPr>
        <a:xfrm>
          <a:off x="0" y="1503656"/>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2F4254F-7523-4C6D-A3E8-6573385120EB}">
      <dsp:nvSpPr>
        <dsp:cNvPr id="0" name=""/>
        <dsp:cNvSpPr/>
      </dsp:nvSpPr>
      <dsp:spPr>
        <a:xfrm>
          <a:off x="0" y="1503656"/>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highlight>
                <a:srgbClr val="00FF00"/>
              </a:highlight>
              <a:hlinkClick xmlns:r="http://schemas.openxmlformats.org/officeDocument/2006/relationships" r:id="rId6"/>
            </a:rPr>
            <a:t>Part 6: Content Protection and Security</a:t>
          </a:r>
          <a:r>
            <a:rPr lang="en-US" sz="1400" kern="1200" dirty="0">
              <a:highlight>
                <a:srgbClr val="00FF00"/>
              </a:highlight>
            </a:rPr>
            <a:t> </a:t>
          </a:r>
        </a:p>
      </dsp:txBody>
      <dsp:txXfrm>
        <a:off x="0" y="1503656"/>
        <a:ext cx="4483290" cy="300378"/>
      </dsp:txXfrm>
    </dsp:sp>
    <dsp:sp modelId="{65CDA8EA-08C3-4951-A6ED-6C22C22BD580}">
      <dsp:nvSpPr>
        <dsp:cNvPr id="0" name=""/>
        <dsp:cNvSpPr/>
      </dsp:nvSpPr>
      <dsp:spPr>
        <a:xfrm>
          <a:off x="0" y="1804035"/>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A7AD919-BA05-406B-89DA-CD49F07FDFE4}">
      <dsp:nvSpPr>
        <dsp:cNvPr id="0" name=""/>
        <dsp:cNvSpPr/>
      </dsp:nvSpPr>
      <dsp:spPr>
        <a:xfrm>
          <a:off x="0" y="1804035"/>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highlight>
                <a:srgbClr val="FFFF00"/>
              </a:highlight>
              <a:hlinkClick xmlns:r="http://schemas.openxmlformats.org/officeDocument/2006/relationships" r:id="rId7"/>
            </a:rPr>
            <a:t>Part 7: Video</a:t>
          </a:r>
          <a:endParaRPr lang="en-US" sz="1400" kern="1200" dirty="0">
            <a:highlight>
              <a:srgbClr val="FFFF00"/>
            </a:highlight>
          </a:endParaRPr>
        </a:p>
      </dsp:txBody>
      <dsp:txXfrm>
        <a:off x="0" y="1804035"/>
        <a:ext cx="4483290" cy="300378"/>
      </dsp:txXfrm>
    </dsp:sp>
    <dsp:sp modelId="{7C9A1442-AA35-4959-B744-9B604A82E83A}">
      <dsp:nvSpPr>
        <dsp:cNvPr id="0" name=""/>
        <dsp:cNvSpPr/>
      </dsp:nvSpPr>
      <dsp:spPr>
        <a:xfrm>
          <a:off x="0" y="2104414"/>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94E669C-9A45-4314-930A-5F2A81F2CD3E}">
      <dsp:nvSpPr>
        <dsp:cNvPr id="0" name=""/>
        <dsp:cNvSpPr/>
      </dsp:nvSpPr>
      <dsp:spPr>
        <a:xfrm>
          <a:off x="0" y="2104414"/>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highlight>
                <a:srgbClr val="00FF00"/>
              </a:highlight>
              <a:hlinkClick xmlns:r="http://schemas.openxmlformats.org/officeDocument/2006/relationships" r:id="rId8"/>
            </a:rPr>
            <a:t>Part 8: Audio</a:t>
          </a:r>
          <a:endParaRPr lang="en-US" sz="1400" kern="1200" dirty="0">
            <a:highlight>
              <a:srgbClr val="00FF00"/>
            </a:highlight>
          </a:endParaRPr>
        </a:p>
      </dsp:txBody>
      <dsp:txXfrm>
        <a:off x="0" y="2104414"/>
        <a:ext cx="4483290" cy="300378"/>
      </dsp:txXfrm>
    </dsp:sp>
    <dsp:sp modelId="{0D60DBA7-B976-45CA-B841-FD31CB960B68}">
      <dsp:nvSpPr>
        <dsp:cNvPr id="0" name=""/>
        <dsp:cNvSpPr/>
      </dsp:nvSpPr>
      <dsp:spPr>
        <a:xfrm>
          <a:off x="0" y="2404793"/>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2773E05-4E3A-491B-8F1F-60D23749BC14}">
      <dsp:nvSpPr>
        <dsp:cNvPr id="0" name=""/>
        <dsp:cNvSpPr/>
      </dsp:nvSpPr>
      <dsp:spPr>
        <a:xfrm>
          <a:off x="0" y="2404793"/>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highlight>
                <a:srgbClr val="00FF00"/>
              </a:highlight>
              <a:hlinkClick xmlns:r="http://schemas.openxmlformats.org/officeDocument/2006/relationships" r:id="rId9"/>
            </a:rPr>
            <a:t>Part 9: Text</a:t>
          </a:r>
          <a:endParaRPr lang="en-US" sz="1400" kern="1200" dirty="0">
            <a:highlight>
              <a:srgbClr val="00FF00"/>
            </a:highlight>
          </a:endParaRPr>
        </a:p>
      </dsp:txBody>
      <dsp:txXfrm>
        <a:off x="0" y="2404793"/>
        <a:ext cx="4483290" cy="300378"/>
      </dsp:txXfrm>
    </dsp:sp>
    <dsp:sp modelId="{3E9FB33D-A432-416D-BE1E-20DBFF9B351F}">
      <dsp:nvSpPr>
        <dsp:cNvPr id="0" name=""/>
        <dsp:cNvSpPr/>
      </dsp:nvSpPr>
      <dsp:spPr>
        <a:xfrm>
          <a:off x="0" y="2705172"/>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78A4A46-93B5-4CCA-B85D-E534294D8A86}">
      <dsp:nvSpPr>
        <dsp:cNvPr id="0" name=""/>
        <dsp:cNvSpPr/>
      </dsp:nvSpPr>
      <dsp:spPr>
        <a:xfrm>
          <a:off x="0" y="2705172"/>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highlight>
                <a:srgbClr val="FFFF00"/>
              </a:highlight>
              <a:hlinkClick xmlns:r="http://schemas.openxmlformats.org/officeDocument/2006/relationships" r:id="rId10"/>
            </a:rPr>
            <a:t>Part 10: Events</a:t>
          </a:r>
          <a:endParaRPr lang="en-US" sz="1400" kern="1200" dirty="0">
            <a:highlight>
              <a:srgbClr val="FFFF00"/>
            </a:highlight>
          </a:endParaRPr>
        </a:p>
      </dsp:txBody>
      <dsp:txXfrm>
        <a:off x="0" y="2705172"/>
        <a:ext cx="4483290" cy="300378"/>
      </dsp:txXfrm>
    </dsp:sp>
    <dsp:sp modelId="{E69A34AF-ABEA-4EB1-8132-251D5FA9C22E}">
      <dsp:nvSpPr>
        <dsp:cNvPr id="0" name=""/>
        <dsp:cNvSpPr/>
      </dsp:nvSpPr>
      <dsp:spPr>
        <a:xfrm>
          <a:off x="0" y="3005551"/>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95CD65D-33A7-450F-9CF7-8ADA6193D9A2}">
      <dsp:nvSpPr>
        <dsp:cNvPr id="0" name=""/>
        <dsp:cNvSpPr/>
      </dsp:nvSpPr>
      <dsp:spPr>
        <a:xfrm>
          <a:off x="0" y="3005551"/>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hlinkClick xmlns:r="http://schemas.openxmlformats.org/officeDocument/2006/relationships" r:id="rId11"/>
            </a:rPr>
            <a:t>Part 11: Additional Technologies</a:t>
          </a:r>
          <a:endParaRPr lang="en-US" sz="1400" kern="1200" dirty="0"/>
        </a:p>
      </dsp:txBody>
      <dsp:txXfrm>
        <a:off x="0" y="3005551"/>
        <a:ext cx="4483290" cy="300378"/>
      </dsp:txXfrm>
    </dsp:sp>
    <dsp:sp modelId="{0782244C-0079-4269-863E-F394FE7E05C2}">
      <dsp:nvSpPr>
        <dsp:cNvPr id="0" name=""/>
        <dsp:cNvSpPr/>
      </dsp:nvSpPr>
      <dsp:spPr>
        <a:xfrm>
          <a:off x="0" y="3305930"/>
          <a:ext cx="4483290" cy="0"/>
        </a:xfrm>
        <a:prstGeom prst="line">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w="9525" cap="flat" cmpd="sng" algn="ctr">
          <a:solidFill>
            <a:schemeClr val="dk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C6CB116-0CBE-41B4-B1C7-F711609C6754}">
      <dsp:nvSpPr>
        <dsp:cNvPr id="0" name=""/>
        <dsp:cNvSpPr/>
      </dsp:nvSpPr>
      <dsp:spPr>
        <a:xfrm>
          <a:off x="0" y="3305930"/>
          <a:ext cx="4483290" cy="30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highlight>
                <a:srgbClr val="FFFF00"/>
              </a:highlight>
              <a:hlinkClick xmlns:r="http://schemas.openxmlformats.org/officeDocument/2006/relationships" r:id="rId12"/>
            </a:rPr>
            <a:t>Part 12: Conformance and Reference Software</a:t>
          </a:r>
          <a:endParaRPr lang="en-US" sz="1400" kern="1200" dirty="0">
            <a:highlight>
              <a:srgbClr val="FFFF00"/>
            </a:highlight>
          </a:endParaRPr>
        </a:p>
      </dsp:txBody>
      <dsp:txXfrm>
        <a:off x="0" y="3305930"/>
        <a:ext cx="4483290" cy="3003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B53A6-36A4-4B12-909E-ECEEF21D63F7}">
      <dsp:nvSpPr>
        <dsp:cNvPr id="0" name=""/>
        <dsp:cNvSpPr/>
      </dsp:nvSpPr>
      <dsp:spPr>
        <a:xfrm>
          <a:off x="0" y="306182"/>
          <a:ext cx="6096000" cy="952875"/>
        </a:xfrm>
        <a:prstGeom prst="rect">
          <a:avLst/>
        </a:prstGeom>
        <a:solidFill>
          <a:schemeClr val="lt1">
            <a:alpha val="90000"/>
            <a:hueOff val="0"/>
            <a:satOff val="0"/>
            <a:lumOff val="0"/>
            <a:alphaOff val="0"/>
          </a:schemeClr>
        </a:solidFill>
        <a:ln w="1079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29108" rIns="473117"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MPEG CMAF format protected by MPEG CENC</a:t>
          </a:r>
          <a:endParaRPr lang="en-US" sz="1100" kern="1200" dirty="0"/>
        </a:p>
        <a:p>
          <a:pPr marL="57150" lvl="1" indent="-57150" algn="l" defTabSz="488950">
            <a:lnSpc>
              <a:spcPct val="90000"/>
            </a:lnSpc>
            <a:spcBef>
              <a:spcPct val="0"/>
            </a:spcBef>
            <a:spcAft>
              <a:spcPct val="15000"/>
            </a:spcAft>
            <a:buChar char="•"/>
          </a:pPr>
          <a:r>
            <a:rPr lang="en-US" sz="1100" kern="1200"/>
            <a:t>Support of key rotation</a:t>
          </a:r>
          <a:endParaRPr lang="en-US" sz="1100" kern="1200" dirty="0"/>
        </a:p>
        <a:p>
          <a:pPr marL="57150" lvl="1" indent="-57150" algn="l" defTabSz="488950">
            <a:lnSpc>
              <a:spcPct val="90000"/>
            </a:lnSpc>
            <a:spcBef>
              <a:spcPct val="0"/>
            </a:spcBef>
            <a:spcAft>
              <a:spcPct val="15000"/>
            </a:spcAft>
            <a:buChar char="•"/>
          </a:pPr>
          <a:r>
            <a:rPr lang="en-US" sz="1100" kern="1200"/>
            <a:t>Enhanced Clear Key Content Protection (ECCP)</a:t>
          </a:r>
          <a:endParaRPr lang="en-US" sz="1100" kern="1200" dirty="0"/>
        </a:p>
        <a:p>
          <a:pPr marL="57150" lvl="1" indent="-57150" algn="l" defTabSz="488950">
            <a:lnSpc>
              <a:spcPct val="90000"/>
            </a:lnSpc>
            <a:spcBef>
              <a:spcPct val="0"/>
            </a:spcBef>
            <a:spcAft>
              <a:spcPct val="15000"/>
            </a:spcAft>
            <a:buChar char="•"/>
          </a:pPr>
          <a:r>
            <a:rPr lang="en-US" sz="1100" kern="1200"/>
            <a:t>DASH-IF XML schema with elements related to content protection</a:t>
          </a:r>
          <a:endParaRPr lang="en-US" sz="1100" kern="1200" dirty="0"/>
        </a:p>
      </dsp:txBody>
      <dsp:txXfrm>
        <a:off x="0" y="306182"/>
        <a:ext cx="6096000" cy="952875"/>
      </dsp:txXfrm>
    </dsp:sp>
    <dsp:sp modelId="{0E0E1DE9-1DF7-4420-94C0-82C8FBF02CD0}">
      <dsp:nvSpPr>
        <dsp:cNvPr id="0" name=""/>
        <dsp:cNvSpPr/>
      </dsp:nvSpPr>
      <dsp:spPr>
        <a:xfrm>
          <a:off x="304800" y="143822"/>
          <a:ext cx="4267200" cy="324720"/>
        </a:xfrm>
        <a:prstGeom prst="roundRect">
          <a:avLst/>
        </a:prstGeom>
        <a:solidFill>
          <a:schemeClr val="accent1">
            <a:shade val="5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488950">
            <a:lnSpc>
              <a:spcPct val="90000"/>
            </a:lnSpc>
            <a:spcBef>
              <a:spcPct val="0"/>
            </a:spcBef>
            <a:spcAft>
              <a:spcPct val="35000"/>
            </a:spcAft>
            <a:buNone/>
          </a:pPr>
          <a:r>
            <a:rPr lang="en-US" sz="1100" kern="1200"/>
            <a:t>Content Protection</a:t>
          </a:r>
          <a:endParaRPr lang="en-US" sz="1100" kern="1200" dirty="0"/>
        </a:p>
      </dsp:txBody>
      <dsp:txXfrm>
        <a:off x="320652" y="159674"/>
        <a:ext cx="4235496" cy="293016"/>
      </dsp:txXfrm>
    </dsp:sp>
    <dsp:sp modelId="{D93B132A-EA34-48EC-9CCF-29F408A9736B}">
      <dsp:nvSpPr>
        <dsp:cNvPr id="0" name=""/>
        <dsp:cNvSpPr/>
      </dsp:nvSpPr>
      <dsp:spPr>
        <a:xfrm>
          <a:off x="0" y="1480817"/>
          <a:ext cx="6096000" cy="623700"/>
        </a:xfrm>
        <a:prstGeom prst="rect">
          <a:avLst/>
        </a:prstGeom>
        <a:solidFill>
          <a:schemeClr val="lt1">
            <a:alpha val="90000"/>
            <a:hueOff val="0"/>
            <a:satOff val="0"/>
            <a:lumOff val="0"/>
            <a:alphaOff val="0"/>
          </a:schemeClr>
        </a:solidFill>
        <a:ln w="10795" cap="flat" cmpd="sng" algn="ctr">
          <a:solidFill>
            <a:schemeClr val="accent1">
              <a:shade val="50000"/>
              <a:hueOff val="306939"/>
              <a:satOff val="-7749"/>
              <a:lumOff val="300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29108" rIns="473117"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Addition of CMAF Profiles</a:t>
          </a:r>
          <a:endParaRPr lang="en-US" sz="1100" kern="1200" dirty="0"/>
        </a:p>
        <a:p>
          <a:pPr marL="57150" lvl="1" indent="-57150" algn="l" defTabSz="488950">
            <a:lnSpc>
              <a:spcPct val="90000"/>
            </a:lnSpc>
            <a:spcBef>
              <a:spcPct val="0"/>
            </a:spcBef>
            <a:spcAft>
              <a:spcPct val="15000"/>
            </a:spcAft>
            <a:buChar char="•"/>
          </a:pPr>
          <a:r>
            <a:rPr lang="en-US" sz="1100" kern="1200"/>
            <a:t>Codecs Registration for DASH: </a:t>
          </a:r>
          <a:r>
            <a:rPr lang="en-US" sz="1100" kern="1200">
              <a:hlinkClick xmlns:r="http://schemas.openxmlformats.org/officeDocument/2006/relationships" r:id="rId1"/>
            </a:rPr>
            <a:t>https://dashif.org/codecs/introduction/</a:t>
          </a:r>
          <a:endParaRPr lang="en-US" sz="1100" kern="1200" dirty="0"/>
        </a:p>
      </dsp:txBody>
      <dsp:txXfrm>
        <a:off x="0" y="1480817"/>
        <a:ext cx="6096000" cy="623700"/>
      </dsp:txXfrm>
    </dsp:sp>
    <dsp:sp modelId="{6C94C3EF-CA74-4569-974D-932541A9B96B}">
      <dsp:nvSpPr>
        <dsp:cNvPr id="0" name=""/>
        <dsp:cNvSpPr/>
      </dsp:nvSpPr>
      <dsp:spPr>
        <a:xfrm>
          <a:off x="304800" y="1318457"/>
          <a:ext cx="4267200" cy="324720"/>
        </a:xfrm>
        <a:prstGeom prst="roundRect">
          <a:avLst/>
        </a:prstGeom>
        <a:solidFill>
          <a:schemeClr val="accent1">
            <a:shade val="50000"/>
            <a:hueOff val="306939"/>
            <a:satOff val="-7749"/>
            <a:lumOff val="3003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488950">
            <a:lnSpc>
              <a:spcPct val="90000"/>
            </a:lnSpc>
            <a:spcBef>
              <a:spcPct val="0"/>
            </a:spcBef>
            <a:spcAft>
              <a:spcPct val="35000"/>
            </a:spcAft>
            <a:buNone/>
          </a:pPr>
          <a:r>
            <a:rPr lang="en-US" sz="1100" kern="1200"/>
            <a:t>Audio/Video/Text</a:t>
          </a:r>
          <a:endParaRPr lang="en-US" sz="1100" kern="1200" dirty="0"/>
        </a:p>
      </dsp:txBody>
      <dsp:txXfrm>
        <a:off x="320652" y="1334309"/>
        <a:ext cx="4235496" cy="293016"/>
      </dsp:txXfrm>
    </dsp:sp>
    <dsp:sp modelId="{11A3B67F-5872-490B-BF66-783C8E7B3E1C}">
      <dsp:nvSpPr>
        <dsp:cNvPr id="0" name=""/>
        <dsp:cNvSpPr/>
      </dsp:nvSpPr>
      <dsp:spPr>
        <a:xfrm>
          <a:off x="0" y="2326277"/>
          <a:ext cx="6096000" cy="1593900"/>
        </a:xfrm>
        <a:prstGeom prst="rect">
          <a:avLst/>
        </a:prstGeom>
        <a:solidFill>
          <a:schemeClr val="lt1">
            <a:alpha val="90000"/>
            <a:hueOff val="0"/>
            <a:satOff val="0"/>
            <a:lumOff val="0"/>
            <a:alphaOff val="0"/>
          </a:schemeClr>
        </a:solidFill>
        <a:ln w="10795" cap="flat" cmpd="sng" algn="ctr">
          <a:solidFill>
            <a:schemeClr val="accent1">
              <a:shade val="50000"/>
              <a:hueOff val="306939"/>
              <a:satOff val="-7749"/>
              <a:lumOff val="300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29108" rIns="473117"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Encoder synch based on epoch lock</a:t>
          </a:r>
          <a:endParaRPr lang="en-US" sz="1100" kern="1200" dirty="0"/>
        </a:p>
        <a:p>
          <a:pPr marL="57150" lvl="1" indent="-57150" algn="l" defTabSz="488950">
            <a:lnSpc>
              <a:spcPct val="90000"/>
            </a:lnSpc>
            <a:spcBef>
              <a:spcPct val="0"/>
            </a:spcBef>
            <a:spcAft>
              <a:spcPct val="15000"/>
            </a:spcAft>
            <a:buChar char="•"/>
          </a:pPr>
          <a:r>
            <a:rPr lang="en-US" sz="1100" kern="1200"/>
            <a:t>Manifest description/restriction for CMAF ingest </a:t>
          </a:r>
          <a:endParaRPr lang="en-US" sz="1100" kern="1200" dirty="0"/>
        </a:p>
        <a:p>
          <a:pPr marL="57150" lvl="1" indent="-57150" algn="l" defTabSz="488950">
            <a:lnSpc>
              <a:spcPct val="90000"/>
            </a:lnSpc>
            <a:spcBef>
              <a:spcPct val="0"/>
            </a:spcBef>
            <a:spcAft>
              <a:spcPct val="15000"/>
            </a:spcAft>
            <a:buChar char="•"/>
          </a:pPr>
          <a:r>
            <a:rPr lang="en-US" sz="1100" kern="1200"/>
            <a:t>Encoder input loss and last segment signaling</a:t>
          </a:r>
          <a:endParaRPr lang="en-US" sz="1100" kern="1200" dirty="0"/>
        </a:p>
        <a:p>
          <a:pPr marL="57150" lvl="1" indent="-57150" algn="l" defTabSz="488950">
            <a:lnSpc>
              <a:spcPct val="90000"/>
            </a:lnSpc>
            <a:spcBef>
              <a:spcPct val="0"/>
            </a:spcBef>
            <a:spcAft>
              <a:spcPct val="15000"/>
            </a:spcAft>
            <a:buChar char="•"/>
          </a:pPr>
          <a:r>
            <a:rPr lang="en-US" sz="1100" kern="1200"/>
            <a:t>MPEG-B part 18 support and other improvements signaling emsg and timed metadata</a:t>
          </a:r>
          <a:endParaRPr lang="en-US" sz="1100" kern="1200" dirty="0"/>
        </a:p>
        <a:p>
          <a:pPr marL="57150" lvl="1" indent="-57150" algn="l" defTabSz="488950">
            <a:lnSpc>
              <a:spcPct val="90000"/>
            </a:lnSpc>
            <a:spcBef>
              <a:spcPct val="0"/>
            </a:spcBef>
            <a:spcAft>
              <a:spcPct val="15000"/>
            </a:spcAft>
            <a:buChar char="•"/>
          </a:pPr>
          <a:r>
            <a:rPr lang="en-US" sz="1100" kern="1200"/>
            <a:t>Example reference implementation (e.g., FFmpeg)</a:t>
          </a:r>
          <a:endParaRPr lang="en-US" sz="1100" kern="1200" dirty="0"/>
        </a:p>
        <a:p>
          <a:pPr marL="57150" lvl="1" indent="-57150" algn="l" defTabSz="488950">
            <a:lnSpc>
              <a:spcPct val="90000"/>
            </a:lnSpc>
            <a:spcBef>
              <a:spcPct val="0"/>
            </a:spcBef>
            <a:spcAft>
              <a:spcPct val="15000"/>
            </a:spcAft>
            <a:buChar char="•"/>
          </a:pPr>
          <a:r>
            <a:rPr lang="en-US" sz="1100" kern="1200"/>
            <a:t>Segment per post, several other media restrictions usage of common encryption </a:t>
          </a:r>
          <a:endParaRPr lang="en-US" sz="1100" kern="1200" dirty="0"/>
        </a:p>
        <a:p>
          <a:pPr marL="57150" lvl="1" indent="-57150" algn="l" defTabSz="488950">
            <a:lnSpc>
              <a:spcPct val="90000"/>
            </a:lnSpc>
            <a:spcBef>
              <a:spcPct val="0"/>
            </a:spcBef>
            <a:spcAft>
              <a:spcPct val="15000"/>
            </a:spcAft>
            <a:buChar char="•"/>
          </a:pPr>
          <a:r>
            <a:rPr lang="en-US" sz="1100" kern="1200"/>
            <a:t>Deprecate some smooth legacy (mfra, Streams(), etc.)</a:t>
          </a:r>
          <a:endParaRPr lang="en-US" sz="1100" kern="1200" dirty="0"/>
        </a:p>
      </dsp:txBody>
      <dsp:txXfrm>
        <a:off x="0" y="2326277"/>
        <a:ext cx="6096000" cy="1593900"/>
      </dsp:txXfrm>
    </dsp:sp>
    <dsp:sp modelId="{D7891B9F-0352-4F8B-A784-562561473556}">
      <dsp:nvSpPr>
        <dsp:cNvPr id="0" name=""/>
        <dsp:cNvSpPr/>
      </dsp:nvSpPr>
      <dsp:spPr>
        <a:xfrm>
          <a:off x="304800" y="2163917"/>
          <a:ext cx="4267200" cy="324720"/>
        </a:xfrm>
        <a:prstGeom prst="roundRect">
          <a:avLst/>
        </a:prstGeom>
        <a:solidFill>
          <a:schemeClr val="accent1">
            <a:shade val="50000"/>
            <a:hueOff val="306939"/>
            <a:satOff val="-7749"/>
            <a:lumOff val="3003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488950">
            <a:lnSpc>
              <a:spcPct val="90000"/>
            </a:lnSpc>
            <a:spcBef>
              <a:spcPct val="0"/>
            </a:spcBef>
            <a:spcAft>
              <a:spcPct val="35000"/>
            </a:spcAft>
            <a:buNone/>
          </a:pPr>
          <a:r>
            <a:rPr lang="en-US" sz="1100" kern="1200" dirty="0"/>
            <a:t>Updates to Ingest specifications</a:t>
          </a:r>
        </a:p>
      </dsp:txBody>
      <dsp:txXfrm>
        <a:off x="320652" y="2179769"/>
        <a:ext cx="4235496" cy="293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1F8A3-9CE7-4950-BAEC-1F842222B9A1}">
      <dsp:nvSpPr>
        <dsp:cNvPr id="0" name=""/>
        <dsp:cNvSpPr/>
      </dsp:nvSpPr>
      <dsp:spPr>
        <a:xfrm>
          <a:off x="0" y="232404"/>
          <a:ext cx="6096000" cy="1146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291592" rIns="473117"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highlight>
                <a:srgbClr val="FFFF00"/>
              </a:highlight>
            </a:rPr>
            <a:t>Alternative MPD Events for Server Guided Ad Insertion</a:t>
          </a:r>
        </a:p>
        <a:p>
          <a:pPr marL="114300" lvl="1" indent="-114300" algn="l" defTabSz="533400">
            <a:lnSpc>
              <a:spcPct val="90000"/>
            </a:lnSpc>
            <a:spcBef>
              <a:spcPct val="0"/>
            </a:spcBef>
            <a:spcAft>
              <a:spcPct val="15000"/>
            </a:spcAft>
            <a:buChar char="•"/>
          </a:pPr>
          <a:r>
            <a:rPr lang="en-US" sz="1200" kern="1200" dirty="0"/>
            <a:t>Nonlinear playback</a:t>
          </a:r>
        </a:p>
        <a:p>
          <a:pPr marL="114300" lvl="1" indent="-114300" algn="l" defTabSz="533400">
            <a:lnSpc>
              <a:spcPct val="90000"/>
            </a:lnSpc>
            <a:spcBef>
              <a:spcPct val="0"/>
            </a:spcBef>
            <a:spcAft>
              <a:spcPct val="15000"/>
            </a:spcAft>
            <a:buChar char="•"/>
          </a:pPr>
          <a:r>
            <a:rPr lang="en-US" sz="1200" kern="1200" dirty="0">
              <a:highlight>
                <a:srgbClr val="FFFF00"/>
              </a:highlight>
            </a:rPr>
            <a:t>Addressable Resource Index Track</a:t>
          </a:r>
        </a:p>
        <a:p>
          <a:pPr marL="114300" lvl="1" indent="-114300" algn="l" defTabSz="533400">
            <a:lnSpc>
              <a:spcPct val="90000"/>
            </a:lnSpc>
            <a:spcBef>
              <a:spcPct val="0"/>
            </a:spcBef>
            <a:spcAft>
              <a:spcPct val="15000"/>
            </a:spcAft>
            <a:buChar char="•"/>
          </a:pPr>
          <a:r>
            <a:rPr lang="en-US" sz="1200" kern="1200" dirty="0"/>
            <a:t>DASH Period Event</a:t>
          </a:r>
        </a:p>
      </dsp:txBody>
      <dsp:txXfrm>
        <a:off x="0" y="232404"/>
        <a:ext cx="6096000" cy="1146600"/>
      </dsp:txXfrm>
    </dsp:sp>
    <dsp:sp modelId="{F3B27941-79B5-4B96-97A6-4CB741201301}">
      <dsp:nvSpPr>
        <dsp:cNvPr id="0" name=""/>
        <dsp:cNvSpPr/>
      </dsp:nvSpPr>
      <dsp:spPr>
        <a:xfrm>
          <a:off x="304800" y="25764"/>
          <a:ext cx="4267200"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622300">
            <a:lnSpc>
              <a:spcPct val="90000"/>
            </a:lnSpc>
            <a:spcBef>
              <a:spcPct val="0"/>
            </a:spcBef>
            <a:spcAft>
              <a:spcPct val="35000"/>
            </a:spcAft>
            <a:buNone/>
          </a:pPr>
          <a:r>
            <a:rPr lang="en-US" sz="1400" kern="1200" dirty="0"/>
            <a:t>MPEG Amd.1</a:t>
          </a:r>
        </a:p>
      </dsp:txBody>
      <dsp:txXfrm>
        <a:off x="324975" y="45939"/>
        <a:ext cx="4226850" cy="372930"/>
      </dsp:txXfrm>
    </dsp:sp>
    <dsp:sp modelId="{B0102BDD-13F8-4746-9A64-34D60BD1F339}">
      <dsp:nvSpPr>
        <dsp:cNvPr id="0" name=""/>
        <dsp:cNvSpPr/>
      </dsp:nvSpPr>
      <dsp:spPr>
        <a:xfrm>
          <a:off x="0" y="1661244"/>
          <a:ext cx="6096000" cy="13450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291592" rIns="473117" bIns="85344" numCol="1" spcCol="1270" anchor="t" anchorCtr="0">
          <a:noAutofit/>
        </a:bodyPr>
        <a:lstStyle/>
        <a:p>
          <a:pPr marL="114300" lvl="1" indent="-114300" algn="l" defTabSz="533400">
            <a:lnSpc>
              <a:spcPct val="90000"/>
            </a:lnSpc>
            <a:spcBef>
              <a:spcPct val="0"/>
            </a:spcBef>
            <a:spcAft>
              <a:spcPct val="15000"/>
            </a:spcAft>
            <a:buChar char="•"/>
          </a:pPr>
          <a:r>
            <a:rPr lang="de-DE" sz="1200" kern="1200" dirty="0">
              <a:highlight>
                <a:srgbClr val="FFFF00"/>
              </a:highlight>
            </a:rPr>
            <a:t>Content Steering</a:t>
          </a:r>
          <a:endParaRPr lang="en-US" sz="1200" kern="1200" dirty="0">
            <a:highlight>
              <a:srgbClr val="FFFF00"/>
            </a:highlight>
          </a:endParaRPr>
        </a:p>
        <a:p>
          <a:pPr marL="114300" lvl="1" indent="-114300" algn="l" defTabSz="533400">
            <a:lnSpc>
              <a:spcPct val="90000"/>
            </a:lnSpc>
            <a:spcBef>
              <a:spcPct val="0"/>
            </a:spcBef>
            <a:spcAft>
              <a:spcPct val="15000"/>
            </a:spcAft>
            <a:buChar char="•"/>
          </a:pPr>
          <a:r>
            <a:rPr lang="de-DE" sz="1200" kern="1200" dirty="0">
              <a:highlight>
                <a:srgbClr val="FFFF00"/>
              </a:highlight>
            </a:rPr>
            <a:t>Low-Latency and Fast Joining using Addressable Resync Representations</a:t>
          </a:r>
          <a:endParaRPr lang="en-US" sz="1200" kern="1200" dirty="0">
            <a:highlight>
              <a:srgbClr val="FFFF00"/>
            </a:highlight>
          </a:endParaRPr>
        </a:p>
        <a:p>
          <a:pPr marL="114300" lvl="1" indent="-114300" algn="l" defTabSz="533400">
            <a:lnSpc>
              <a:spcPct val="90000"/>
            </a:lnSpc>
            <a:spcBef>
              <a:spcPct val="0"/>
            </a:spcBef>
            <a:spcAft>
              <a:spcPct val="15000"/>
            </a:spcAft>
            <a:buChar char="•"/>
          </a:pPr>
          <a:r>
            <a:rPr lang="de-DE" sz="1200" kern="1200" dirty="0"/>
            <a:t>Server Guided Ad Insertion</a:t>
          </a:r>
          <a:endParaRPr lang="en-US" sz="1200" kern="1200" dirty="0"/>
        </a:p>
        <a:p>
          <a:pPr marL="114300" lvl="1" indent="-114300" algn="l" defTabSz="533400">
            <a:lnSpc>
              <a:spcPct val="90000"/>
            </a:lnSpc>
            <a:spcBef>
              <a:spcPct val="0"/>
            </a:spcBef>
            <a:spcAft>
              <a:spcPct val="15000"/>
            </a:spcAft>
            <a:buChar char="•"/>
          </a:pPr>
          <a:r>
            <a:rPr lang="de-DE" sz="1200" kern="1200" dirty="0"/>
            <a:t>Server-based Watermarking</a:t>
          </a:r>
          <a:endParaRPr lang="en-US" sz="1200" kern="1200" dirty="0"/>
        </a:p>
        <a:p>
          <a:pPr marL="114300" lvl="1" indent="-114300" algn="l" defTabSz="533400">
            <a:lnSpc>
              <a:spcPct val="90000"/>
            </a:lnSpc>
            <a:spcBef>
              <a:spcPct val="0"/>
            </a:spcBef>
            <a:spcAft>
              <a:spcPct val="15000"/>
            </a:spcAft>
            <a:buChar char="•"/>
          </a:pPr>
          <a:r>
            <a:rPr lang="de-DE" sz="1200" kern="1200" dirty="0"/>
            <a:t>DASH and webRTC streaming</a:t>
          </a:r>
          <a:endParaRPr lang="en-US" sz="1200" kern="1200" dirty="0"/>
        </a:p>
      </dsp:txBody>
      <dsp:txXfrm>
        <a:off x="0" y="1661244"/>
        <a:ext cx="6096000" cy="1345050"/>
      </dsp:txXfrm>
    </dsp:sp>
    <dsp:sp modelId="{D152A703-405C-414B-9D9A-9562D0B66416}">
      <dsp:nvSpPr>
        <dsp:cNvPr id="0" name=""/>
        <dsp:cNvSpPr/>
      </dsp:nvSpPr>
      <dsp:spPr>
        <a:xfrm>
          <a:off x="304800" y="1454604"/>
          <a:ext cx="4267200"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622300">
            <a:lnSpc>
              <a:spcPct val="90000"/>
            </a:lnSpc>
            <a:spcBef>
              <a:spcPct val="0"/>
            </a:spcBef>
            <a:spcAft>
              <a:spcPct val="35000"/>
            </a:spcAft>
            <a:buNone/>
          </a:pPr>
          <a:r>
            <a:rPr lang="de-DE" sz="1400" kern="1200" dirty="0"/>
            <a:t>DASH-IF</a:t>
          </a:r>
          <a:endParaRPr lang="en-US" sz="1400" kern="1200" dirty="0"/>
        </a:p>
      </dsp:txBody>
      <dsp:txXfrm>
        <a:off x="324975" y="1474779"/>
        <a:ext cx="4226850" cy="372930"/>
      </dsp:txXfrm>
    </dsp:sp>
    <dsp:sp modelId="{4CDFBD84-AD44-46AC-8A9F-A9CC5CCAEE5E}">
      <dsp:nvSpPr>
        <dsp:cNvPr id="0" name=""/>
        <dsp:cNvSpPr/>
      </dsp:nvSpPr>
      <dsp:spPr>
        <a:xfrm>
          <a:off x="0" y="3288535"/>
          <a:ext cx="6096000" cy="749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291592" rIns="473117" bIns="85344" numCol="1" spcCol="1270" anchor="t" anchorCtr="0">
          <a:noAutofit/>
        </a:bodyPr>
        <a:lstStyle/>
        <a:p>
          <a:pPr marL="114300" lvl="1" indent="-114300" algn="l" defTabSz="533400">
            <a:lnSpc>
              <a:spcPct val="90000"/>
            </a:lnSpc>
            <a:spcBef>
              <a:spcPct val="0"/>
            </a:spcBef>
            <a:spcAft>
              <a:spcPct val="15000"/>
            </a:spcAft>
            <a:buChar char="•"/>
          </a:pPr>
          <a:r>
            <a:rPr lang="de-DE" sz="1200" kern="1200" dirty="0"/>
            <a:t>CTA WAVE and CMAF</a:t>
          </a:r>
          <a:endParaRPr lang="en-US" sz="1200" kern="1200" dirty="0"/>
        </a:p>
        <a:p>
          <a:pPr marL="114300" lvl="1" indent="-114300" algn="l" defTabSz="533400">
            <a:lnSpc>
              <a:spcPct val="90000"/>
            </a:lnSpc>
            <a:spcBef>
              <a:spcPct val="0"/>
            </a:spcBef>
            <a:spcAft>
              <a:spcPct val="15000"/>
            </a:spcAft>
            <a:buChar char="•"/>
          </a:pPr>
          <a:r>
            <a:rPr lang="de-DE" sz="1200" kern="1200" dirty="0"/>
            <a:t>3GPP, 5G-MAG, DVB and ATSC</a:t>
          </a:r>
          <a:endParaRPr lang="en-US" sz="1200" kern="1200" dirty="0"/>
        </a:p>
      </dsp:txBody>
      <dsp:txXfrm>
        <a:off x="0" y="3288535"/>
        <a:ext cx="6096000" cy="749700"/>
      </dsp:txXfrm>
    </dsp:sp>
    <dsp:sp modelId="{9E3A8BC3-F52A-4DC8-8C65-D56BB95817A7}">
      <dsp:nvSpPr>
        <dsp:cNvPr id="0" name=""/>
        <dsp:cNvSpPr/>
      </dsp:nvSpPr>
      <dsp:spPr>
        <a:xfrm>
          <a:off x="304800" y="3081895"/>
          <a:ext cx="4267200"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622300">
            <a:lnSpc>
              <a:spcPct val="90000"/>
            </a:lnSpc>
            <a:spcBef>
              <a:spcPct val="0"/>
            </a:spcBef>
            <a:spcAft>
              <a:spcPct val="35000"/>
            </a:spcAft>
            <a:buNone/>
          </a:pPr>
          <a:r>
            <a:rPr lang="de-DE" sz="1400" kern="1200" dirty="0"/>
            <a:t>Input from other organizations</a:t>
          </a:r>
          <a:endParaRPr lang="en-US" sz="1400" kern="1200" dirty="0"/>
        </a:p>
      </dsp:txBody>
      <dsp:txXfrm>
        <a:off x="324975" y="3102070"/>
        <a:ext cx="4226850" cy="37293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41395-798E-48BF-8CED-A6AC6610AD0F}">
      <dsp:nvSpPr>
        <dsp:cNvPr id="0" name=""/>
        <dsp:cNvSpPr/>
      </dsp:nvSpPr>
      <dsp:spPr>
        <a:xfrm>
          <a:off x="0" y="516899"/>
          <a:ext cx="7548439" cy="1842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5843" tIns="312420" rIns="585843"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effectLst/>
              <a:latin typeface="Calibri" panose="020F0502020204030204" pitchFamily="34" charset="0"/>
              <a:ea typeface="Calibri" panose="020F0502020204030204" pitchFamily="34" charset="0"/>
            </a:rPr>
            <a:t>DASH used in major companies, very much so in Europe. </a:t>
          </a:r>
          <a:endParaRPr lang="en-US" sz="1500" kern="1200" dirty="0">
            <a:effectLst/>
            <a:latin typeface="Calibri" panose="020F0502020204030204" pitchFamily="34" charset="0"/>
            <a:ea typeface="Calibri" panose="020F0502020204030204" pitchFamily="34" charset="0"/>
          </a:endParaRPr>
        </a:p>
        <a:p>
          <a:pPr marL="114300" lvl="1" indent="-114300" algn="l" defTabSz="666750">
            <a:lnSpc>
              <a:spcPct val="90000"/>
            </a:lnSpc>
            <a:spcBef>
              <a:spcPct val="0"/>
            </a:spcBef>
            <a:spcAft>
              <a:spcPct val="15000"/>
            </a:spcAft>
            <a:buChar char="•"/>
          </a:pPr>
          <a:r>
            <a:rPr lang="en-US" sz="1500" kern="1200">
              <a:effectLst/>
              <a:latin typeface="Calibri" panose="020F0502020204030204" pitchFamily="34" charset="0"/>
              <a:ea typeface="Calibri" panose="020F0502020204030204" pitchFamily="34" charset="0"/>
            </a:rPr>
            <a:t>Which of the top 10 broadcasters in any country are not using DASH? </a:t>
          </a:r>
          <a:endParaRPr lang="en-US" sz="1500" kern="1200" dirty="0">
            <a:effectLst/>
            <a:latin typeface="Calibri" panose="020F0502020204030204" pitchFamily="34" charset="0"/>
            <a:ea typeface="Calibri" panose="020F0502020204030204" pitchFamily="34" charset="0"/>
          </a:endParaRPr>
        </a:p>
        <a:p>
          <a:pPr marL="114300" lvl="1" indent="-114300" algn="l" defTabSz="666750">
            <a:lnSpc>
              <a:spcPct val="90000"/>
            </a:lnSpc>
            <a:spcBef>
              <a:spcPct val="0"/>
            </a:spcBef>
            <a:spcAft>
              <a:spcPct val="15000"/>
            </a:spcAft>
            <a:buChar char="•"/>
          </a:pPr>
          <a:r>
            <a:rPr lang="en-US" sz="1500" kern="1200">
              <a:effectLst/>
              <a:latin typeface="Calibri" panose="020F0502020204030204" pitchFamily="34" charset="0"/>
              <a:ea typeface="Calibri" panose="020F0502020204030204" pitchFamily="34" charset="0"/>
            </a:rPr>
            <a:t>In the US, HLS is still quite dominant, but DASH/HLS convergence accelerates DASH </a:t>
          </a:r>
          <a:endParaRPr lang="en-US" sz="1500" kern="1200" dirty="0">
            <a:effectLst/>
            <a:latin typeface="Calibri" panose="020F0502020204030204" pitchFamily="34" charset="0"/>
            <a:ea typeface="Calibri" panose="020F0502020204030204" pitchFamily="34" charset="0"/>
          </a:endParaRPr>
        </a:p>
        <a:p>
          <a:pPr marL="114300" lvl="1" indent="-114300" algn="l" defTabSz="666750">
            <a:lnSpc>
              <a:spcPct val="90000"/>
            </a:lnSpc>
            <a:spcBef>
              <a:spcPct val="0"/>
            </a:spcBef>
            <a:spcAft>
              <a:spcPct val="15000"/>
            </a:spcAft>
            <a:buChar char="•"/>
          </a:pPr>
          <a:r>
            <a:rPr lang="en-US" sz="1500" kern="1200">
              <a:effectLst/>
              <a:latin typeface="Calibri" panose="020F0502020204030204" pitchFamily="34" charset="0"/>
              <a:ea typeface="Calibri" panose="020F0502020204030204" pitchFamily="34" charset="0"/>
            </a:rPr>
            <a:t>Questions about license and royalty fees for DASH seemed to have vanished. </a:t>
          </a:r>
          <a:endParaRPr lang="en-US" sz="1500" kern="1200" dirty="0">
            <a:effectLst/>
            <a:latin typeface="Calibri" panose="020F0502020204030204" pitchFamily="34" charset="0"/>
            <a:ea typeface="Calibri" panose="020F0502020204030204" pitchFamily="34" charset="0"/>
          </a:endParaRPr>
        </a:p>
        <a:p>
          <a:pPr marL="114300" lvl="1" indent="-114300" algn="l" defTabSz="666750">
            <a:lnSpc>
              <a:spcPct val="90000"/>
            </a:lnSpc>
            <a:spcBef>
              <a:spcPct val="0"/>
            </a:spcBef>
            <a:spcAft>
              <a:spcPct val="15000"/>
            </a:spcAft>
            <a:buChar char="•"/>
          </a:pPr>
          <a:r>
            <a:rPr lang="en-US" sz="1500" kern="1200">
              <a:latin typeface="Calibri" panose="020F0502020204030204" pitchFamily="34" charset="0"/>
              <a:ea typeface="Calibri" panose="020F0502020204030204" pitchFamily="34" charset="0"/>
            </a:rPr>
            <a:t>Significant adoption in application standards: DVB, HbbTV, SCTE, ATSC, 5G, TV 3.0</a:t>
          </a:r>
          <a:endParaRPr lang="en-US" sz="1500" kern="1200" dirty="0">
            <a:latin typeface="Calibri" panose="020F0502020204030204" pitchFamily="34" charset="0"/>
            <a:ea typeface="Calibri" panose="020F0502020204030204" pitchFamily="34" charset="0"/>
          </a:endParaRPr>
        </a:p>
      </dsp:txBody>
      <dsp:txXfrm>
        <a:off x="0" y="516899"/>
        <a:ext cx="7548439" cy="1842750"/>
      </dsp:txXfrm>
    </dsp:sp>
    <dsp:sp modelId="{30583622-215A-4500-BD21-E974EAF0823F}">
      <dsp:nvSpPr>
        <dsp:cNvPr id="0" name=""/>
        <dsp:cNvSpPr/>
      </dsp:nvSpPr>
      <dsp:spPr>
        <a:xfrm>
          <a:off x="377421" y="295499"/>
          <a:ext cx="5283907"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719" tIns="0" rIns="199719" bIns="0" numCol="1" spcCol="1270" anchor="ctr" anchorCtr="0">
          <a:noAutofit/>
        </a:bodyPr>
        <a:lstStyle/>
        <a:p>
          <a:pPr marL="0" lvl="0" indent="0" algn="l" defTabSz="666750">
            <a:lnSpc>
              <a:spcPct val="90000"/>
            </a:lnSpc>
            <a:spcBef>
              <a:spcPct val="0"/>
            </a:spcBef>
            <a:spcAft>
              <a:spcPct val="35000"/>
            </a:spcAft>
            <a:buNone/>
          </a:pPr>
          <a:r>
            <a:rPr lang="en-US" sz="1500" kern="1200" dirty="0">
              <a:effectLst/>
              <a:latin typeface="Calibri" panose="020F0502020204030204" pitchFamily="34" charset="0"/>
              <a:ea typeface="Calibri" panose="020F0502020204030204" pitchFamily="34" charset="0"/>
            </a:rPr>
            <a:t>Market Adoption</a:t>
          </a:r>
          <a:endParaRPr lang="en-US" sz="1500" kern="1200" dirty="0"/>
        </a:p>
      </dsp:txBody>
      <dsp:txXfrm>
        <a:off x="399037" y="317115"/>
        <a:ext cx="5240675" cy="399568"/>
      </dsp:txXfrm>
    </dsp:sp>
    <dsp:sp modelId="{C0E9032F-1F6C-4410-A182-CEE5C876B23E}">
      <dsp:nvSpPr>
        <dsp:cNvPr id="0" name=""/>
        <dsp:cNvSpPr/>
      </dsp:nvSpPr>
      <dsp:spPr>
        <a:xfrm>
          <a:off x="0" y="2662049"/>
          <a:ext cx="7548439" cy="1606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5843" tIns="312420" rIns="585843"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latin typeface="Calibri" panose="020F0502020204030204" pitchFamily="34" charset="0"/>
              <a:ea typeface="Calibri" panose="020F0502020204030204" pitchFamily="34" charset="0"/>
            </a:rPr>
            <a:t>Not a single sponsor</a:t>
          </a:r>
          <a:endParaRPr lang="en-US" sz="1500" kern="1200" dirty="0">
            <a:latin typeface="Calibri" panose="020F0502020204030204" pitchFamily="34" charset="0"/>
            <a:ea typeface="Calibri" panose="020F0502020204030204" pitchFamily="34" charset="0"/>
          </a:endParaRPr>
        </a:p>
        <a:p>
          <a:pPr marL="114300" lvl="1" indent="-114300" algn="l" defTabSz="666750">
            <a:lnSpc>
              <a:spcPct val="90000"/>
            </a:lnSpc>
            <a:spcBef>
              <a:spcPct val="0"/>
            </a:spcBef>
            <a:spcAft>
              <a:spcPct val="15000"/>
            </a:spcAft>
            <a:buChar char="•"/>
          </a:pPr>
          <a:r>
            <a:rPr lang="en-US" sz="1500" kern="1200">
              <a:latin typeface="Calibri" panose="020F0502020204030204" pitchFamily="34" charset="0"/>
              <a:ea typeface="Calibri" panose="020F0502020204030204" pitchFamily="34" charset="0"/>
            </a:rPr>
            <a:t>Coordination across SDOs</a:t>
          </a:r>
          <a:endParaRPr lang="en-US" sz="1500" kern="1200" dirty="0">
            <a:latin typeface="Calibri" panose="020F0502020204030204" pitchFamily="34" charset="0"/>
            <a:ea typeface="Calibri" panose="020F0502020204030204" pitchFamily="34" charset="0"/>
          </a:endParaRPr>
        </a:p>
        <a:p>
          <a:pPr marL="114300" lvl="1" indent="-114300" algn="l" defTabSz="666750">
            <a:lnSpc>
              <a:spcPct val="90000"/>
            </a:lnSpc>
            <a:spcBef>
              <a:spcPct val="0"/>
            </a:spcBef>
            <a:spcAft>
              <a:spcPct val="15000"/>
            </a:spcAft>
            <a:buChar char="•"/>
          </a:pPr>
          <a:r>
            <a:rPr lang="en-US" sz="1500" kern="1200">
              <a:latin typeface="Calibri" panose="020F0502020204030204" pitchFamily="34" charset="0"/>
              <a:ea typeface="Calibri" panose="020F0502020204030204" pitchFamily="34" charset="0"/>
            </a:rPr>
            <a:t>Very mature for large scale deployments</a:t>
          </a:r>
          <a:endParaRPr lang="en-US" sz="1500" kern="1200" dirty="0">
            <a:latin typeface="Calibri" panose="020F0502020204030204" pitchFamily="34" charset="0"/>
            <a:ea typeface="Calibri" panose="020F0502020204030204" pitchFamily="34" charset="0"/>
          </a:endParaRPr>
        </a:p>
        <a:p>
          <a:pPr marL="114300" lvl="1" indent="-114300" algn="l" defTabSz="666750">
            <a:lnSpc>
              <a:spcPct val="90000"/>
            </a:lnSpc>
            <a:spcBef>
              <a:spcPct val="0"/>
            </a:spcBef>
            <a:spcAft>
              <a:spcPct val="15000"/>
            </a:spcAft>
            <a:buChar char="•"/>
          </a:pPr>
          <a:r>
            <a:rPr lang="en-US" sz="1500" kern="1200">
              <a:latin typeface="Calibri" panose="020F0502020204030204" pitchFamily="34" charset="0"/>
              <a:ea typeface="Calibri" panose="020F0502020204030204" pitchFamily="34" charset="0"/>
            </a:rPr>
            <a:t>Still full of ideas and innovation</a:t>
          </a:r>
          <a:endParaRPr lang="en-US" sz="1500" kern="1200" dirty="0">
            <a:latin typeface="Calibri" panose="020F0502020204030204" pitchFamily="34" charset="0"/>
            <a:ea typeface="Calibri" panose="020F0502020204030204" pitchFamily="34" charset="0"/>
          </a:endParaRPr>
        </a:p>
        <a:p>
          <a:pPr marL="114300" lvl="1" indent="-114300" algn="l" defTabSz="666750">
            <a:lnSpc>
              <a:spcPct val="90000"/>
            </a:lnSpc>
            <a:spcBef>
              <a:spcPct val="0"/>
            </a:spcBef>
            <a:spcAft>
              <a:spcPct val="15000"/>
            </a:spcAft>
            <a:buChar char="•"/>
          </a:pPr>
          <a:r>
            <a:rPr lang="en-US" sz="1500" kern="1200" dirty="0">
              <a:latin typeface="Calibri" panose="020F0502020204030204" pitchFamily="34" charset="0"/>
              <a:ea typeface="Calibri" panose="020F0502020204030204" pitchFamily="34" charset="0"/>
            </a:rPr>
            <a:t>Please join us in DASH-IF </a:t>
          </a:r>
          <a:r>
            <a:rPr lang="en-US" sz="1500" kern="1200" dirty="0"/>
            <a:t>http://dashif.org</a:t>
          </a:r>
          <a:r>
            <a:rPr lang="en-US" sz="1500" kern="1200" dirty="0">
              <a:latin typeface="Calibri" panose="020F0502020204030204" pitchFamily="34" charset="0"/>
              <a:ea typeface="Calibri" panose="020F0502020204030204" pitchFamily="34" charset="0"/>
            </a:rPr>
            <a:t> </a:t>
          </a:r>
        </a:p>
      </dsp:txBody>
      <dsp:txXfrm>
        <a:off x="0" y="2662049"/>
        <a:ext cx="7548439" cy="1606500"/>
      </dsp:txXfrm>
    </dsp:sp>
    <dsp:sp modelId="{4F7045C7-9213-467B-A90D-2C0A4D1A6819}">
      <dsp:nvSpPr>
        <dsp:cNvPr id="0" name=""/>
        <dsp:cNvSpPr/>
      </dsp:nvSpPr>
      <dsp:spPr>
        <a:xfrm>
          <a:off x="377421" y="2440649"/>
          <a:ext cx="5283907" cy="442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719" tIns="0" rIns="199719" bIns="0" numCol="1" spcCol="1270" anchor="ctr" anchorCtr="0">
          <a:noAutofit/>
        </a:bodyPr>
        <a:lstStyle/>
        <a:p>
          <a:pPr marL="0" lvl="0" indent="0" algn="l" defTabSz="666750">
            <a:lnSpc>
              <a:spcPct val="90000"/>
            </a:lnSpc>
            <a:spcBef>
              <a:spcPct val="0"/>
            </a:spcBef>
            <a:spcAft>
              <a:spcPct val="35000"/>
            </a:spcAft>
            <a:buNone/>
          </a:pPr>
          <a:r>
            <a:rPr lang="en-US" sz="1500" kern="1200">
              <a:latin typeface="Calibri" panose="020F0502020204030204" pitchFamily="34" charset="0"/>
              <a:ea typeface="Calibri" panose="020F0502020204030204" pitchFamily="34" charset="0"/>
            </a:rPr>
            <a:t>DASH is a collaborative effort</a:t>
          </a:r>
          <a:endParaRPr lang="en-US" sz="1500" kern="1200" dirty="0">
            <a:latin typeface="Calibri" panose="020F0502020204030204" pitchFamily="34" charset="0"/>
            <a:ea typeface="Calibri" panose="020F0502020204030204" pitchFamily="34" charset="0"/>
          </a:endParaRPr>
        </a:p>
      </dsp:txBody>
      <dsp:txXfrm>
        <a:off x="399037" y="2462265"/>
        <a:ext cx="5240675"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C43FE-9D3C-49B0-A5DE-5F23ECC46014}">
      <dsp:nvSpPr>
        <dsp:cNvPr id="0" name=""/>
        <dsp:cNvSpPr/>
      </dsp:nvSpPr>
      <dsp:spPr>
        <a:xfrm>
          <a:off x="0" y="347199"/>
          <a:ext cx="4212579" cy="3591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312420" rIns="473117"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ea typeface="Times New Roman" panose="02020603050405020304" pitchFamily="18" charset="0"/>
              <a:cs typeface="Vrinda" panose="020B0502040204020203" pitchFamily="34" charset="0"/>
            </a:rPr>
            <a:t>Geneva, July 2010 =&gt; CD</a:t>
          </a:r>
          <a:endParaRPr lang="en-US" sz="1500" kern="1200" dirty="0">
            <a:ea typeface="Times New Roman" panose="02020603050405020304" pitchFamily="18" charset="0"/>
            <a:cs typeface="Vrinda" panose="020B0502040204020203" pitchFamily="34" charset="0"/>
          </a:endParaRPr>
        </a:p>
        <a:p>
          <a:pPr marL="114300" lvl="1" indent="-114300" algn="l" defTabSz="666750">
            <a:lnSpc>
              <a:spcPct val="90000"/>
            </a:lnSpc>
            <a:spcBef>
              <a:spcPct val="0"/>
            </a:spcBef>
            <a:spcAft>
              <a:spcPct val="15000"/>
            </a:spcAft>
            <a:buChar char="•"/>
          </a:pPr>
          <a:r>
            <a:rPr lang="en-US" sz="1500" kern="1200">
              <a:ea typeface="Times New Roman" panose="02020603050405020304" pitchFamily="18" charset="0"/>
              <a:cs typeface="Vrinda" panose="020B0502040204020203" pitchFamily="34" charset="0"/>
            </a:rPr>
            <a:t>Erlangen, August 2010</a:t>
          </a:r>
          <a:endParaRPr lang="en-US" sz="1500" kern="1200" dirty="0">
            <a:ea typeface="Times New Roman" panose="02020603050405020304" pitchFamily="18" charset="0"/>
            <a:cs typeface="Vrinda" panose="020B0502040204020203" pitchFamily="34" charset="0"/>
          </a:endParaRPr>
        </a:p>
        <a:p>
          <a:pPr marL="114300" lvl="1" indent="-114300" algn="l" defTabSz="666750">
            <a:lnSpc>
              <a:spcPct val="90000"/>
            </a:lnSpc>
            <a:spcBef>
              <a:spcPct val="0"/>
            </a:spcBef>
            <a:spcAft>
              <a:spcPct val="15000"/>
            </a:spcAft>
            <a:buChar char="•"/>
          </a:pPr>
          <a:r>
            <a:rPr lang="en-US" sz="1500" kern="1200">
              <a:ea typeface="Times New Roman" panose="02020603050405020304" pitchFamily="18" charset="0"/>
              <a:cs typeface="Vrinda" panose="020B0502040204020203" pitchFamily="34" charset="0"/>
            </a:rPr>
            <a:t>Paris, September 2010</a:t>
          </a:r>
          <a:endParaRPr lang="en-US" sz="1500" kern="1200" dirty="0">
            <a:ea typeface="Times New Roman" panose="02020603050405020304" pitchFamily="18" charset="0"/>
            <a:cs typeface="Vrinda" panose="020B0502040204020203" pitchFamily="34" charset="0"/>
          </a:endParaRPr>
        </a:p>
        <a:p>
          <a:pPr marL="114300" lvl="1" indent="-114300" algn="l" defTabSz="666750">
            <a:lnSpc>
              <a:spcPct val="90000"/>
            </a:lnSpc>
            <a:spcBef>
              <a:spcPct val="0"/>
            </a:spcBef>
            <a:spcAft>
              <a:spcPct val="15000"/>
            </a:spcAft>
            <a:buChar char="•"/>
          </a:pPr>
          <a:r>
            <a:rPr lang="en-US" sz="1500" kern="1200">
              <a:ea typeface="Times New Roman" panose="02020603050405020304" pitchFamily="18" charset="0"/>
              <a:cs typeface="Vrinda" panose="020B0502040204020203" pitchFamily="34" charset="0"/>
            </a:rPr>
            <a:t>Guangzhou, October 2010</a:t>
          </a:r>
          <a:endParaRPr lang="en-US" sz="1500" kern="1200" dirty="0">
            <a:ea typeface="Times New Roman" panose="02020603050405020304" pitchFamily="18" charset="0"/>
            <a:cs typeface="Vrinda" panose="020B0502040204020203" pitchFamily="34" charset="0"/>
          </a:endParaRPr>
        </a:p>
        <a:p>
          <a:pPr marL="114300" lvl="1" indent="-114300" algn="l" defTabSz="666750">
            <a:lnSpc>
              <a:spcPct val="90000"/>
            </a:lnSpc>
            <a:spcBef>
              <a:spcPct val="0"/>
            </a:spcBef>
            <a:spcAft>
              <a:spcPct val="15000"/>
            </a:spcAft>
            <a:buChar char="•"/>
          </a:pPr>
          <a:r>
            <a:rPr lang="en-US" sz="1500" kern="1200">
              <a:ea typeface="Times New Roman" panose="02020603050405020304" pitchFamily="18" charset="0"/>
              <a:cs typeface="Vrinda" panose="020B0502040204020203" pitchFamily="34" charset="0"/>
            </a:rPr>
            <a:t>Barcelona, November 2010</a:t>
          </a:r>
          <a:endParaRPr lang="en-US" sz="1500" kern="1200" dirty="0">
            <a:ea typeface="Times New Roman" panose="02020603050405020304" pitchFamily="18" charset="0"/>
            <a:cs typeface="Vrinda" panose="020B0502040204020203" pitchFamily="34" charset="0"/>
          </a:endParaRPr>
        </a:p>
        <a:p>
          <a:pPr marL="114300" lvl="1" indent="-114300" algn="l" defTabSz="666750">
            <a:lnSpc>
              <a:spcPct val="90000"/>
            </a:lnSpc>
            <a:spcBef>
              <a:spcPct val="0"/>
            </a:spcBef>
            <a:spcAft>
              <a:spcPct val="15000"/>
            </a:spcAft>
            <a:buChar char="•"/>
          </a:pPr>
          <a:r>
            <a:rPr lang="en-US" sz="1500" kern="1200">
              <a:ea typeface="Times New Roman" panose="02020603050405020304" pitchFamily="18" charset="0"/>
              <a:cs typeface="Vrinda" panose="020B0502040204020203" pitchFamily="34" charset="0"/>
            </a:rPr>
            <a:t>San Francisco, December 2010</a:t>
          </a:r>
          <a:endParaRPr lang="en-US" sz="1500" kern="1200" dirty="0">
            <a:ea typeface="Times New Roman" panose="02020603050405020304" pitchFamily="18" charset="0"/>
            <a:cs typeface="Vrinda" panose="020B0502040204020203" pitchFamily="34" charset="0"/>
          </a:endParaRPr>
        </a:p>
        <a:p>
          <a:pPr marL="114300" lvl="1" indent="-114300" algn="l" defTabSz="666750">
            <a:lnSpc>
              <a:spcPct val="90000"/>
            </a:lnSpc>
            <a:spcBef>
              <a:spcPct val="0"/>
            </a:spcBef>
            <a:spcAft>
              <a:spcPct val="15000"/>
            </a:spcAft>
            <a:buChar char="•"/>
          </a:pPr>
          <a:r>
            <a:rPr lang="en-US" sz="1500" kern="1200">
              <a:ea typeface="Times New Roman" panose="02020603050405020304" pitchFamily="18" charset="0"/>
              <a:cs typeface="Vrinda" panose="020B0502040204020203" pitchFamily="34" charset="0"/>
            </a:rPr>
            <a:t>Berlin, January 2011</a:t>
          </a:r>
          <a:endParaRPr lang="en-US" sz="1500" kern="1200" dirty="0">
            <a:ea typeface="Times New Roman" panose="02020603050405020304" pitchFamily="18" charset="0"/>
            <a:cs typeface="Vrinda" panose="020B0502040204020203" pitchFamily="34" charset="0"/>
          </a:endParaRPr>
        </a:p>
        <a:p>
          <a:pPr marL="114300" lvl="1" indent="-114300" algn="l" defTabSz="666750">
            <a:lnSpc>
              <a:spcPct val="90000"/>
            </a:lnSpc>
            <a:spcBef>
              <a:spcPct val="0"/>
            </a:spcBef>
            <a:spcAft>
              <a:spcPct val="15000"/>
            </a:spcAft>
            <a:buChar char="•"/>
          </a:pPr>
          <a:r>
            <a:rPr lang="en-US" sz="1500" kern="1200">
              <a:ea typeface="Times New Roman" panose="02020603050405020304" pitchFamily="18" charset="0"/>
              <a:cs typeface="Vrinda" panose="020B0502040204020203" pitchFamily="34" charset="0"/>
            </a:rPr>
            <a:t>Daegu, January 2011 =&gt; DIS</a:t>
          </a:r>
          <a:endParaRPr lang="en-US" sz="1500" kern="1200" dirty="0">
            <a:ea typeface="Times New Roman" panose="02020603050405020304" pitchFamily="18" charset="0"/>
            <a:cs typeface="Vrinda" panose="020B0502040204020203" pitchFamily="34" charset="0"/>
          </a:endParaRPr>
        </a:p>
        <a:p>
          <a:pPr marL="114300" lvl="1" indent="-114300" algn="l" defTabSz="666750">
            <a:lnSpc>
              <a:spcPct val="90000"/>
            </a:lnSpc>
            <a:spcBef>
              <a:spcPct val="0"/>
            </a:spcBef>
            <a:spcAft>
              <a:spcPct val="15000"/>
            </a:spcAft>
            <a:buChar char="•"/>
          </a:pPr>
          <a:r>
            <a:rPr lang="en-US" sz="1500" kern="1200">
              <a:ea typeface="Times New Roman" panose="02020603050405020304" pitchFamily="18" charset="0"/>
              <a:cs typeface="Vrinda" panose="020B0502040204020203" pitchFamily="34" charset="0"/>
            </a:rPr>
            <a:t>Sanya, February 2011 </a:t>
          </a:r>
          <a:endParaRPr lang="en-US" sz="1500" kern="1200" dirty="0">
            <a:ea typeface="Times New Roman" panose="02020603050405020304" pitchFamily="18" charset="0"/>
            <a:cs typeface="Vrinda" panose="020B0502040204020203" pitchFamily="34" charset="0"/>
          </a:endParaRPr>
        </a:p>
        <a:p>
          <a:pPr marL="114300" lvl="1" indent="-114300" algn="l" defTabSz="666750">
            <a:lnSpc>
              <a:spcPct val="90000"/>
            </a:lnSpc>
            <a:spcBef>
              <a:spcPct val="0"/>
            </a:spcBef>
            <a:spcAft>
              <a:spcPct val="15000"/>
            </a:spcAft>
            <a:buChar char="•"/>
          </a:pPr>
          <a:r>
            <a:rPr lang="en-US" sz="1500" kern="1200">
              <a:ea typeface="Times New Roman" panose="02020603050405020304" pitchFamily="18" charset="0"/>
              <a:cs typeface="Vrinda" panose="020B0502040204020203" pitchFamily="34" charset="0"/>
            </a:rPr>
            <a:t>Geneva, March 2011 </a:t>
          </a:r>
          <a:endParaRPr lang="en-US" sz="1500" kern="1200" dirty="0">
            <a:ea typeface="Times New Roman" panose="02020603050405020304" pitchFamily="18" charset="0"/>
            <a:cs typeface="Vrinda" panose="020B0502040204020203" pitchFamily="34" charset="0"/>
          </a:endParaRPr>
        </a:p>
        <a:p>
          <a:pPr marL="114300" lvl="1" indent="-114300" algn="l" defTabSz="666750">
            <a:lnSpc>
              <a:spcPct val="90000"/>
            </a:lnSpc>
            <a:spcBef>
              <a:spcPct val="0"/>
            </a:spcBef>
            <a:spcAft>
              <a:spcPct val="15000"/>
            </a:spcAft>
            <a:buChar char="•"/>
          </a:pPr>
          <a:r>
            <a:rPr lang="en-US" sz="1500" kern="1200">
              <a:ea typeface="Times New Roman" panose="02020603050405020304" pitchFamily="18" charset="0"/>
              <a:cs typeface="Vrinda" panose="020B0502040204020203" pitchFamily="34" charset="0"/>
            </a:rPr>
            <a:t>San Diego, April 2011</a:t>
          </a:r>
          <a:endParaRPr lang="en-US" sz="1500" kern="1200" dirty="0">
            <a:ea typeface="Times New Roman" panose="02020603050405020304" pitchFamily="18" charset="0"/>
            <a:cs typeface="Vrinda" panose="020B0502040204020203" pitchFamily="34" charset="0"/>
          </a:endParaRPr>
        </a:p>
        <a:p>
          <a:pPr marL="114300" lvl="1" indent="-114300" algn="l" defTabSz="666750">
            <a:lnSpc>
              <a:spcPct val="90000"/>
            </a:lnSpc>
            <a:spcBef>
              <a:spcPct val="0"/>
            </a:spcBef>
            <a:spcAft>
              <a:spcPct val="15000"/>
            </a:spcAft>
            <a:buChar char="•"/>
          </a:pPr>
          <a:r>
            <a:rPr lang="en-US" sz="1500" kern="1200" dirty="0">
              <a:ea typeface="Times New Roman" panose="02020603050405020304" pitchFamily="18" charset="0"/>
              <a:cs typeface="Vrinda" panose="020B0502040204020203" pitchFamily="34" charset="0"/>
            </a:rPr>
            <a:t>Berlin, June 2011</a:t>
          </a:r>
        </a:p>
        <a:p>
          <a:pPr marL="114300" lvl="1" indent="-114300" algn="l" defTabSz="666750">
            <a:lnSpc>
              <a:spcPct val="90000"/>
            </a:lnSpc>
            <a:spcBef>
              <a:spcPct val="0"/>
            </a:spcBef>
            <a:spcAft>
              <a:spcPct val="15000"/>
            </a:spcAft>
            <a:buChar char="•"/>
          </a:pPr>
          <a:r>
            <a:rPr lang="en-US" sz="1500" kern="1200" dirty="0">
              <a:effectLst/>
              <a:ea typeface="Times New Roman" panose="02020603050405020304" pitchFamily="18" charset="0"/>
              <a:cs typeface="Vrinda" panose="020B0502040204020203" pitchFamily="34" charset="0"/>
            </a:rPr>
            <a:t>Torino, July 2011 =&gt; FDIS</a:t>
          </a:r>
          <a:endParaRPr lang="en-US" sz="1500" kern="1200" dirty="0"/>
        </a:p>
      </dsp:txBody>
      <dsp:txXfrm>
        <a:off x="0" y="347199"/>
        <a:ext cx="4212579" cy="3591000"/>
      </dsp:txXfrm>
    </dsp:sp>
    <dsp:sp modelId="{9FC8C59B-ADE9-4136-AF00-5FACCD838314}">
      <dsp:nvSpPr>
        <dsp:cNvPr id="0" name=""/>
        <dsp:cNvSpPr/>
      </dsp:nvSpPr>
      <dsp:spPr>
        <a:xfrm>
          <a:off x="304800" y="125799"/>
          <a:ext cx="42672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666750">
            <a:lnSpc>
              <a:spcPct val="90000"/>
            </a:lnSpc>
            <a:spcBef>
              <a:spcPct val="0"/>
            </a:spcBef>
            <a:spcAft>
              <a:spcPct val="35000"/>
            </a:spcAft>
            <a:buNone/>
          </a:pPr>
          <a:r>
            <a:rPr lang="en-US" sz="1500" kern="1200" dirty="0">
              <a:effectLst/>
              <a:ea typeface="Times New Roman" panose="02020603050405020304" pitchFamily="18" charset="0"/>
              <a:cs typeface="Vrinda" panose="020B0502040204020203" pitchFamily="34" charset="0"/>
            </a:rPr>
            <a:t>MPEG and 3GPP Meetings in 2010/2011:</a:t>
          </a:r>
          <a:endParaRPr lang="en-US" sz="1500" kern="1200" dirty="0"/>
        </a:p>
      </dsp:txBody>
      <dsp:txXfrm>
        <a:off x="326416" y="147415"/>
        <a:ext cx="4223968"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2E57E-E5FB-4BBC-B1B5-26581C45104E}">
      <dsp:nvSpPr>
        <dsp:cNvPr id="0" name=""/>
        <dsp:cNvSpPr/>
      </dsp:nvSpPr>
      <dsp:spPr>
        <a:xfrm>
          <a:off x="0" y="126999"/>
          <a:ext cx="1904999" cy="1143000"/>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t>Jean Le Feuvre</a:t>
          </a:r>
          <a:endParaRPr lang="en-US" sz="1800" kern="1200"/>
        </a:p>
      </dsp:txBody>
      <dsp:txXfrm>
        <a:off x="0" y="126999"/>
        <a:ext cx="1904999" cy="1143000"/>
      </dsp:txXfrm>
    </dsp:sp>
    <dsp:sp modelId="{0A65D812-F1B3-4083-8909-DAAC2A0B7665}">
      <dsp:nvSpPr>
        <dsp:cNvPr id="0" name=""/>
        <dsp:cNvSpPr/>
      </dsp:nvSpPr>
      <dsp:spPr>
        <a:xfrm>
          <a:off x="2095500" y="126999"/>
          <a:ext cx="1904999" cy="1143000"/>
        </a:xfrm>
        <a:prstGeom prst="rect">
          <a:avLst/>
        </a:prstGeom>
        <a:solidFill>
          <a:schemeClr val="accent1">
            <a:shade val="80000"/>
            <a:hueOff val="43660"/>
            <a:satOff val="-782"/>
            <a:lumOff val="33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t>Dave Singer</a:t>
          </a:r>
          <a:endParaRPr lang="de-DE" sz="1800" kern="1200" dirty="0"/>
        </a:p>
      </dsp:txBody>
      <dsp:txXfrm>
        <a:off x="2095500" y="126999"/>
        <a:ext cx="1904999" cy="1143000"/>
      </dsp:txXfrm>
    </dsp:sp>
    <dsp:sp modelId="{C6C4C846-59E2-4FE9-B9D0-58D4596EF232}">
      <dsp:nvSpPr>
        <dsp:cNvPr id="0" name=""/>
        <dsp:cNvSpPr/>
      </dsp:nvSpPr>
      <dsp:spPr>
        <a:xfrm>
          <a:off x="4191000" y="126999"/>
          <a:ext cx="1904999" cy="1143000"/>
        </a:xfrm>
        <a:prstGeom prst="rect">
          <a:avLst/>
        </a:prstGeom>
        <a:solidFill>
          <a:schemeClr val="accent1">
            <a:shade val="8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DF /QC colleagues Mark Watson and Mike Luby</a:t>
          </a:r>
        </a:p>
      </dsp:txBody>
      <dsp:txXfrm>
        <a:off x="4191000" y="126999"/>
        <a:ext cx="1904999" cy="1143000"/>
      </dsp:txXfrm>
    </dsp:sp>
    <dsp:sp modelId="{D5A5196E-7735-4AB8-B54B-A4B5F5E5E672}">
      <dsp:nvSpPr>
        <dsp:cNvPr id="0" name=""/>
        <dsp:cNvSpPr/>
      </dsp:nvSpPr>
      <dsp:spPr>
        <a:xfrm>
          <a:off x="0" y="1460500"/>
          <a:ext cx="1904999" cy="1143000"/>
        </a:xfrm>
        <a:prstGeom prst="rect">
          <a:avLst/>
        </a:prstGeom>
        <a:solidFill>
          <a:schemeClr val="accent1">
            <a:shade val="80000"/>
            <a:hueOff val="130981"/>
            <a:satOff val="-2346"/>
            <a:lumOff val="99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t>Harry Piles and Paul Higgs – the masters of the XML</a:t>
          </a:r>
          <a:endParaRPr lang="de-DE" sz="1800" kern="1200" dirty="0"/>
        </a:p>
      </dsp:txBody>
      <dsp:txXfrm>
        <a:off x="0" y="1460500"/>
        <a:ext cx="1904999" cy="1143000"/>
      </dsp:txXfrm>
    </dsp:sp>
    <dsp:sp modelId="{B52120DD-7611-4FCE-BB88-E7E792F6B677}">
      <dsp:nvSpPr>
        <dsp:cNvPr id="0" name=""/>
        <dsp:cNvSpPr/>
      </dsp:nvSpPr>
      <dsp:spPr>
        <a:xfrm>
          <a:off x="2095500" y="1460499"/>
          <a:ext cx="1904999" cy="1143000"/>
        </a:xfrm>
        <a:prstGeom prst="rect">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t>Waqar Zia for all of his work on conformance and reference software</a:t>
          </a:r>
          <a:endParaRPr lang="de-DE" sz="1800" kern="1200" dirty="0"/>
        </a:p>
      </dsp:txBody>
      <dsp:txXfrm>
        <a:off x="2095500" y="1460499"/>
        <a:ext cx="1904999" cy="1143000"/>
      </dsp:txXfrm>
    </dsp:sp>
    <dsp:sp modelId="{80167458-E10B-4F68-85DE-C35E7E077EFA}">
      <dsp:nvSpPr>
        <dsp:cNvPr id="0" name=""/>
        <dsp:cNvSpPr/>
      </dsp:nvSpPr>
      <dsp:spPr>
        <a:xfrm>
          <a:off x="4191000" y="1460499"/>
          <a:ext cx="1904999" cy="1143000"/>
        </a:xfrm>
        <a:prstGeom prst="rect">
          <a:avLst/>
        </a:prstGeom>
        <a:solidFill>
          <a:schemeClr val="accent1">
            <a:shade val="80000"/>
            <a:hueOff val="218302"/>
            <a:satOff val="-3910"/>
            <a:lumOff val="166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t>The colleagues from DVB and OIPF/HbbTV</a:t>
          </a:r>
          <a:endParaRPr lang="de-DE" sz="1800" kern="1200" dirty="0"/>
        </a:p>
      </dsp:txBody>
      <dsp:txXfrm>
        <a:off x="4191000" y="1460499"/>
        <a:ext cx="1904999" cy="1143000"/>
      </dsp:txXfrm>
    </dsp:sp>
    <dsp:sp modelId="{4D2E592D-59E8-4ABE-A0C7-B54E5892C111}">
      <dsp:nvSpPr>
        <dsp:cNvPr id="0" name=""/>
        <dsp:cNvSpPr/>
      </dsp:nvSpPr>
      <dsp:spPr>
        <a:xfrm>
          <a:off x="0" y="2793999"/>
          <a:ext cx="1904999" cy="1143000"/>
        </a:xfrm>
        <a:prstGeom prst="rect">
          <a:avLst/>
        </a:prstGeom>
        <a:solidFill>
          <a:schemeClr val="accent1">
            <a:shade val="8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t>The Korean gang who made MASH into DASH</a:t>
          </a:r>
          <a:endParaRPr lang="de-DE" sz="1800" kern="1200" dirty="0"/>
        </a:p>
      </dsp:txBody>
      <dsp:txXfrm>
        <a:off x="0" y="2793999"/>
        <a:ext cx="1904999" cy="1143000"/>
      </dsp:txXfrm>
    </dsp:sp>
    <dsp:sp modelId="{91D19D21-F435-485B-A9BA-9156DC9ADFAD}">
      <dsp:nvSpPr>
        <dsp:cNvPr id="0" name=""/>
        <dsp:cNvSpPr/>
      </dsp:nvSpPr>
      <dsp:spPr>
        <a:xfrm>
          <a:off x="2095500" y="2793999"/>
          <a:ext cx="1904999" cy="1143000"/>
        </a:xfrm>
        <a:prstGeom prst="rect">
          <a:avLst/>
        </a:prstGeom>
        <a:solidFill>
          <a:schemeClr val="accent1">
            <a:shade val="80000"/>
            <a:hueOff val="305622"/>
            <a:satOff val="-5474"/>
            <a:lumOff val="232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t>Youngkwon and Leonardo</a:t>
          </a:r>
          <a:endParaRPr lang="de-DE" sz="1800" kern="1200" dirty="0"/>
        </a:p>
      </dsp:txBody>
      <dsp:txXfrm>
        <a:off x="2095500" y="2793999"/>
        <a:ext cx="1904999" cy="1143000"/>
      </dsp:txXfrm>
    </dsp:sp>
    <dsp:sp modelId="{EB95878C-492C-400A-84B8-3200CC0DEC35}">
      <dsp:nvSpPr>
        <dsp:cNvPr id="0" name=""/>
        <dsp:cNvSpPr/>
      </dsp:nvSpPr>
      <dsp:spPr>
        <a:xfrm>
          <a:off x="4191000" y="2794000"/>
          <a:ext cx="1904999" cy="1143000"/>
        </a:xfrm>
        <a:prstGeom prst="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t>And many many more</a:t>
          </a:r>
          <a:endParaRPr lang="de-DE" sz="1800" kern="1200" dirty="0"/>
        </a:p>
      </dsp:txBody>
      <dsp:txXfrm>
        <a:off x="4191000" y="2794000"/>
        <a:ext cx="1904999" cy="1143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95AFB-C203-423D-9359-3BA041334A98}">
      <dsp:nvSpPr>
        <dsp:cNvPr id="0" name=""/>
        <dsp:cNvSpPr/>
      </dsp:nvSpPr>
      <dsp:spPr>
        <a:xfrm>
          <a:off x="0" y="126999"/>
          <a:ext cx="1904999" cy="1143000"/>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CDN and Cache friendly</a:t>
          </a:r>
          <a:endParaRPr lang="en-US" sz="1800" kern="1200" dirty="0"/>
        </a:p>
      </dsp:txBody>
      <dsp:txXfrm>
        <a:off x="0" y="126999"/>
        <a:ext cx="1904999" cy="1143000"/>
      </dsp:txXfrm>
    </dsp:sp>
    <dsp:sp modelId="{F1A9FC78-1499-49C6-9FA3-E0614BC87842}">
      <dsp:nvSpPr>
        <dsp:cNvPr id="0" name=""/>
        <dsp:cNvSpPr/>
      </dsp:nvSpPr>
      <dsp:spPr>
        <a:xfrm>
          <a:off x="2095500" y="126999"/>
          <a:ext cx="1904999" cy="1143000"/>
        </a:xfrm>
        <a:prstGeom prst="rect">
          <a:avLst/>
        </a:prstGeom>
        <a:solidFill>
          <a:schemeClr val="accent1">
            <a:shade val="50000"/>
            <a:hueOff val="89443"/>
            <a:satOff val="-2178"/>
            <a:lumOff val="95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t>Stateless Server</a:t>
          </a:r>
          <a:endParaRPr lang="de-DE" sz="1800" kern="1200" dirty="0"/>
        </a:p>
      </dsp:txBody>
      <dsp:txXfrm>
        <a:off x="2095500" y="126999"/>
        <a:ext cx="1904999" cy="1143000"/>
      </dsp:txXfrm>
    </dsp:sp>
    <dsp:sp modelId="{84BD5664-22CF-428E-B965-BC39F01929AB}">
      <dsp:nvSpPr>
        <dsp:cNvPr id="0" name=""/>
        <dsp:cNvSpPr/>
      </dsp:nvSpPr>
      <dsp:spPr>
        <a:xfrm>
          <a:off x="4191000" y="126999"/>
          <a:ext cx="1904999" cy="1143000"/>
        </a:xfrm>
        <a:prstGeom prst="rect">
          <a:avLst/>
        </a:prstGeom>
        <a:solidFill>
          <a:schemeClr val="accent1">
            <a:shade val="50000"/>
            <a:hueOff val="178886"/>
            <a:satOff val="-4356"/>
            <a:lumOff val="190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a:t>Client-driven</a:t>
          </a:r>
          <a:endParaRPr lang="de-DE" sz="1800" kern="1200" dirty="0"/>
        </a:p>
      </dsp:txBody>
      <dsp:txXfrm>
        <a:off x="4191000" y="126999"/>
        <a:ext cx="1904999" cy="1143000"/>
      </dsp:txXfrm>
    </dsp:sp>
    <dsp:sp modelId="{52608FD9-FB3D-4FA3-86EB-7486FF69D063}">
      <dsp:nvSpPr>
        <dsp:cNvPr id="0" name=""/>
        <dsp:cNvSpPr/>
      </dsp:nvSpPr>
      <dsp:spPr>
        <a:xfrm>
          <a:off x="0" y="1460500"/>
          <a:ext cx="1904999" cy="1143000"/>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Low manifest traffic (small size and low update frequency)</a:t>
          </a:r>
        </a:p>
      </dsp:txBody>
      <dsp:txXfrm>
        <a:off x="0" y="1460500"/>
        <a:ext cx="1904999" cy="1143000"/>
      </dsp:txXfrm>
    </dsp:sp>
    <dsp:sp modelId="{A06C37A4-7803-4A84-93B7-9787EA971547}">
      <dsp:nvSpPr>
        <dsp:cNvPr id="0" name=""/>
        <dsp:cNvSpPr/>
      </dsp:nvSpPr>
      <dsp:spPr>
        <a:xfrm>
          <a:off x="2095500" y="1460499"/>
          <a:ext cx="1904999" cy="1143000"/>
        </a:xfrm>
        <a:prstGeom prst="rect">
          <a:avLst/>
        </a:prstGeom>
        <a:solidFill>
          <a:schemeClr val="accent1">
            <a:shade val="50000"/>
            <a:hueOff val="357772"/>
            <a:satOff val="-8713"/>
            <a:lumOff val="381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Carrying ISO BMFF and CMAF</a:t>
          </a:r>
        </a:p>
      </dsp:txBody>
      <dsp:txXfrm>
        <a:off x="2095500" y="1460499"/>
        <a:ext cx="1904999" cy="1143000"/>
      </dsp:txXfrm>
    </dsp:sp>
    <dsp:sp modelId="{DBA0AA19-9205-4865-A535-F9D18A4F8B38}">
      <dsp:nvSpPr>
        <dsp:cNvPr id="0" name=""/>
        <dsp:cNvSpPr/>
      </dsp:nvSpPr>
      <dsp:spPr>
        <a:xfrm>
          <a:off x="4191000" y="1460499"/>
          <a:ext cx="1904999" cy="1143000"/>
        </a:xfrm>
        <a:prstGeom prst="rect">
          <a:avLst/>
        </a:prstGeom>
        <a:solidFill>
          <a:schemeClr val="accent1">
            <a:shade val="50000"/>
            <a:hueOff val="357772"/>
            <a:satOff val="-8713"/>
            <a:lumOff val="381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Late Binding</a:t>
          </a:r>
          <a:endParaRPr lang="en-US" sz="1800" kern="1200" dirty="0"/>
        </a:p>
      </dsp:txBody>
      <dsp:txXfrm>
        <a:off x="4191000" y="1460499"/>
        <a:ext cx="1904999" cy="1143000"/>
      </dsp:txXfrm>
    </dsp:sp>
    <dsp:sp modelId="{CFFF8D0C-D501-4447-BC6E-9F6D0411AC13}">
      <dsp:nvSpPr>
        <dsp:cNvPr id="0" name=""/>
        <dsp:cNvSpPr/>
      </dsp:nvSpPr>
      <dsp:spPr>
        <a:xfrm>
          <a:off x="0" y="2793999"/>
          <a:ext cx="1904999" cy="1143000"/>
        </a:xfrm>
        <a:prstGeom prst="rect">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Works with HTML-5 and MSE</a:t>
          </a:r>
        </a:p>
      </dsp:txBody>
      <dsp:txXfrm>
        <a:off x="0" y="2793999"/>
        <a:ext cx="1904999" cy="1143000"/>
      </dsp:txXfrm>
    </dsp:sp>
    <dsp:sp modelId="{FAEC9C29-BDB7-4CD1-B698-C9CF3CDA7411}">
      <dsp:nvSpPr>
        <dsp:cNvPr id="0" name=""/>
        <dsp:cNvSpPr/>
      </dsp:nvSpPr>
      <dsp:spPr>
        <a:xfrm>
          <a:off x="2095500" y="2793999"/>
          <a:ext cx="1904999" cy="1143000"/>
        </a:xfrm>
        <a:prstGeom prst="rect">
          <a:avLst/>
        </a:prstGeom>
        <a:solidFill>
          <a:schemeClr val="accent1">
            <a:shade val="50000"/>
            <a:hueOff val="178886"/>
            <a:satOff val="-4356"/>
            <a:lumOff val="190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kern="1200" dirty="0"/>
            <a:t>HLS Convergence</a:t>
          </a:r>
          <a:endParaRPr lang="en-US" sz="1800" kern="1200" dirty="0"/>
        </a:p>
      </dsp:txBody>
      <dsp:txXfrm>
        <a:off x="2095500" y="2793999"/>
        <a:ext cx="1904999" cy="1143000"/>
      </dsp:txXfrm>
    </dsp:sp>
    <dsp:sp modelId="{323EEB80-B5A9-477A-AC58-8B1B908783E3}">
      <dsp:nvSpPr>
        <dsp:cNvPr id="0" name=""/>
        <dsp:cNvSpPr/>
      </dsp:nvSpPr>
      <dsp:spPr>
        <a:xfrm>
          <a:off x="4191000" y="2794000"/>
          <a:ext cx="1904999" cy="1143000"/>
        </a:xfrm>
        <a:prstGeom prst="rect">
          <a:avLst/>
        </a:prstGeom>
        <a:solidFill>
          <a:schemeClr val="accent1">
            <a:shade val="50000"/>
            <a:hueOff val="89443"/>
            <a:satOff val="-2178"/>
            <a:lumOff val="95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Live and On-Demand</a:t>
          </a:r>
        </a:p>
      </dsp:txBody>
      <dsp:txXfrm>
        <a:off x="4191000" y="2794000"/>
        <a:ext cx="1904999" cy="1143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CD9EE-6021-4718-8A4E-610A63065F65}">
      <dsp:nvSpPr>
        <dsp:cNvPr id="0" name=""/>
        <dsp:cNvSpPr/>
      </dsp:nvSpPr>
      <dsp:spPr>
        <a:xfrm>
          <a:off x="1561" y="0"/>
          <a:ext cx="299967" cy="140970"/>
        </a:xfrm>
        <a:prstGeom prst="roundRect">
          <a:avLst>
            <a:gd name="adj" fmla="val 10000"/>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t>001010100001010</a:t>
          </a:r>
        </a:p>
      </dsp:txBody>
      <dsp:txXfrm>
        <a:off x="5690" y="4129"/>
        <a:ext cx="291709" cy="132712"/>
      </dsp:txXfrm>
    </dsp:sp>
    <dsp:sp modelId="{6A2427F7-807F-4ECD-8E1F-69C4A084AE9A}">
      <dsp:nvSpPr>
        <dsp:cNvPr id="0" name=""/>
        <dsp:cNvSpPr/>
      </dsp:nvSpPr>
      <dsp:spPr>
        <a:xfrm>
          <a:off x="331525" y="33289"/>
          <a:ext cx="63593" cy="74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dirty="0"/>
        </a:p>
      </dsp:txBody>
      <dsp:txXfrm>
        <a:off x="331525" y="48167"/>
        <a:ext cx="44515" cy="44635"/>
      </dsp:txXfrm>
    </dsp:sp>
    <dsp:sp modelId="{359F944D-E33B-4569-9BB3-0A4D66ABD5D0}">
      <dsp:nvSpPr>
        <dsp:cNvPr id="0" name=""/>
        <dsp:cNvSpPr/>
      </dsp:nvSpPr>
      <dsp:spPr>
        <a:xfrm>
          <a:off x="421516" y="0"/>
          <a:ext cx="299967" cy="140970"/>
        </a:xfrm>
        <a:prstGeom prst="roundRect">
          <a:avLst>
            <a:gd name="adj" fmla="val 10000"/>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t>010101010001110</a:t>
          </a:r>
        </a:p>
      </dsp:txBody>
      <dsp:txXfrm>
        <a:off x="425645" y="4129"/>
        <a:ext cx="291709" cy="132712"/>
      </dsp:txXfrm>
    </dsp:sp>
    <dsp:sp modelId="{98021D49-580C-48CA-A2E0-0023E8587F9F}">
      <dsp:nvSpPr>
        <dsp:cNvPr id="0" name=""/>
        <dsp:cNvSpPr/>
      </dsp:nvSpPr>
      <dsp:spPr>
        <a:xfrm>
          <a:off x="751480" y="33289"/>
          <a:ext cx="63593" cy="74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dirty="0"/>
        </a:p>
      </dsp:txBody>
      <dsp:txXfrm>
        <a:off x="751480" y="48167"/>
        <a:ext cx="44515" cy="44635"/>
      </dsp:txXfrm>
    </dsp:sp>
    <dsp:sp modelId="{AE17E55D-58A5-4F6C-9E53-D4708060BD1B}">
      <dsp:nvSpPr>
        <dsp:cNvPr id="0" name=""/>
        <dsp:cNvSpPr/>
      </dsp:nvSpPr>
      <dsp:spPr>
        <a:xfrm>
          <a:off x="841470" y="0"/>
          <a:ext cx="299967" cy="140970"/>
        </a:xfrm>
        <a:prstGeom prst="roundRect">
          <a:avLst>
            <a:gd name="adj" fmla="val 10000"/>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t>01110100011010101</a:t>
          </a:r>
        </a:p>
      </dsp:txBody>
      <dsp:txXfrm>
        <a:off x="845599" y="4129"/>
        <a:ext cx="291709" cy="1327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CD9EE-6021-4718-8A4E-610A63065F65}">
      <dsp:nvSpPr>
        <dsp:cNvPr id="0" name=""/>
        <dsp:cNvSpPr/>
      </dsp:nvSpPr>
      <dsp:spPr>
        <a:xfrm>
          <a:off x="1561" y="0"/>
          <a:ext cx="299967" cy="140970"/>
        </a:xfrm>
        <a:prstGeom prst="roundRect">
          <a:avLst>
            <a:gd name="adj" fmla="val 10000"/>
          </a:avLst>
        </a:prstGeom>
        <a:solidFill>
          <a:srgbClr val="C45C04"/>
        </a:solidFill>
        <a:ln w="1079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t>001010100001010</a:t>
          </a:r>
        </a:p>
      </dsp:txBody>
      <dsp:txXfrm>
        <a:off x="5690" y="4129"/>
        <a:ext cx="291709" cy="132712"/>
      </dsp:txXfrm>
    </dsp:sp>
    <dsp:sp modelId="{6A2427F7-807F-4ECD-8E1F-69C4A084AE9A}">
      <dsp:nvSpPr>
        <dsp:cNvPr id="0" name=""/>
        <dsp:cNvSpPr/>
      </dsp:nvSpPr>
      <dsp:spPr>
        <a:xfrm>
          <a:off x="331525" y="33289"/>
          <a:ext cx="63593" cy="74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dirty="0"/>
        </a:p>
      </dsp:txBody>
      <dsp:txXfrm>
        <a:off x="331525" y="48167"/>
        <a:ext cx="44515" cy="44635"/>
      </dsp:txXfrm>
    </dsp:sp>
    <dsp:sp modelId="{359F944D-E33B-4569-9BB3-0A4D66ABD5D0}">
      <dsp:nvSpPr>
        <dsp:cNvPr id="0" name=""/>
        <dsp:cNvSpPr/>
      </dsp:nvSpPr>
      <dsp:spPr>
        <a:xfrm>
          <a:off x="421516" y="0"/>
          <a:ext cx="299967" cy="140970"/>
        </a:xfrm>
        <a:prstGeom prst="roundRect">
          <a:avLst>
            <a:gd name="adj" fmla="val 10000"/>
          </a:avLst>
        </a:prstGeom>
        <a:solidFill>
          <a:schemeClr val="accent4"/>
        </a:solidFill>
        <a:ln w="1079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t>010101010001110</a:t>
          </a:r>
        </a:p>
      </dsp:txBody>
      <dsp:txXfrm>
        <a:off x="425645" y="4129"/>
        <a:ext cx="291709" cy="132712"/>
      </dsp:txXfrm>
    </dsp:sp>
    <dsp:sp modelId="{98021D49-580C-48CA-A2E0-0023E8587F9F}">
      <dsp:nvSpPr>
        <dsp:cNvPr id="0" name=""/>
        <dsp:cNvSpPr/>
      </dsp:nvSpPr>
      <dsp:spPr>
        <a:xfrm>
          <a:off x="751480" y="33289"/>
          <a:ext cx="63593" cy="74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dirty="0"/>
        </a:p>
      </dsp:txBody>
      <dsp:txXfrm>
        <a:off x="751480" y="48167"/>
        <a:ext cx="44515" cy="44635"/>
      </dsp:txXfrm>
    </dsp:sp>
    <dsp:sp modelId="{AE17E55D-58A5-4F6C-9E53-D4708060BD1B}">
      <dsp:nvSpPr>
        <dsp:cNvPr id="0" name=""/>
        <dsp:cNvSpPr/>
      </dsp:nvSpPr>
      <dsp:spPr>
        <a:xfrm>
          <a:off x="841470" y="0"/>
          <a:ext cx="299967" cy="140970"/>
        </a:xfrm>
        <a:prstGeom prst="roundRect">
          <a:avLst>
            <a:gd name="adj" fmla="val 10000"/>
          </a:avLst>
        </a:prstGeom>
        <a:solidFill>
          <a:schemeClr val="accent4"/>
        </a:solidFill>
        <a:ln w="1079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t>01110100011010101</a:t>
          </a:r>
        </a:p>
      </dsp:txBody>
      <dsp:txXfrm>
        <a:off x="845599" y="4129"/>
        <a:ext cx="291709" cy="1327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CD9EE-6021-4718-8A4E-610A63065F65}">
      <dsp:nvSpPr>
        <dsp:cNvPr id="0" name=""/>
        <dsp:cNvSpPr/>
      </dsp:nvSpPr>
      <dsp:spPr>
        <a:xfrm>
          <a:off x="1561" y="0"/>
          <a:ext cx="299967" cy="140970"/>
        </a:xfrm>
        <a:prstGeom prst="roundRect">
          <a:avLst>
            <a:gd name="adj" fmla="val 10000"/>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t>001010100001010</a:t>
          </a:r>
        </a:p>
      </dsp:txBody>
      <dsp:txXfrm>
        <a:off x="5690" y="4129"/>
        <a:ext cx="291709" cy="132712"/>
      </dsp:txXfrm>
    </dsp:sp>
    <dsp:sp modelId="{6A2427F7-807F-4ECD-8E1F-69C4A084AE9A}">
      <dsp:nvSpPr>
        <dsp:cNvPr id="0" name=""/>
        <dsp:cNvSpPr/>
      </dsp:nvSpPr>
      <dsp:spPr>
        <a:xfrm>
          <a:off x="331525" y="33289"/>
          <a:ext cx="63593" cy="74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dirty="0"/>
        </a:p>
      </dsp:txBody>
      <dsp:txXfrm>
        <a:off x="331525" y="48167"/>
        <a:ext cx="44515" cy="44635"/>
      </dsp:txXfrm>
    </dsp:sp>
    <dsp:sp modelId="{359F944D-E33B-4569-9BB3-0A4D66ABD5D0}">
      <dsp:nvSpPr>
        <dsp:cNvPr id="0" name=""/>
        <dsp:cNvSpPr/>
      </dsp:nvSpPr>
      <dsp:spPr>
        <a:xfrm>
          <a:off x="421516" y="0"/>
          <a:ext cx="299967" cy="140970"/>
        </a:xfrm>
        <a:prstGeom prst="roundRect">
          <a:avLst>
            <a:gd name="adj" fmla="val 10000"/>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t>010101010001110</a:t>
          </a:r>
        </a:p>
      </dsp:txBody>
      <dsp:txXfrm>
        <a:off x="425645" y="4129"/>
        <a:ext cx="291709" cy="132712"/>
      </dsp:txXfrm>
    </dsp:sp>
    <dsp:sp modelId="{98021D49-580C-48CA-A2E0-0023E8587F9F}">
      <dsp:nvSpPr>
        <dsp:cNvPr id="0" name=""/>
        <dsp:cNvSpPr/>
      </dsp:nvSpPr>
      <dsp:spPr>
        <a:xfrm>
          <a:off x="751480" y="33289"/>
          <a:ext cx="63593" cy="74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b="1" kern="1200" dirty="0"/>
        </a:p>
      </dsp:txBody>
      <dsp:txXfrm>
        <a:off x="751480" y="48167"/>
        <a:ext cx="44515" cy="44635"/>
      </dsp:txXfrm>
    </dsp:sp>
    <dsp:sp modelId="{AE17E55D-58A5-4F6C-9E53-D4708060BD1B}">
      <dsp:nvSpPr>
        <dsp:cNvPr id="0" name=""/>
        <dsp:cNvSpPr/>
      </dsp:nvSpPr>
      <dsp:spPr>
        <a:xfrm>
          <a:off x="841470" y="0"/>
          <a:ext cx="299967" cy="140970"/>
        </a:xfrm>
        <a:prstGeom prst="roundRect">
          <a:avLst>
            <a:gd name="adj" fmla="val 10000"/>
          </a:avLst>
        </a:prstGeom>
        <a:solidFill>
          <a:schemeClr val="accent3"/>
        </a:solidFill>
        <a:ln w="1079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b="1" kern="1200" dirty="0"/>
            <a:t>01110100011010101</a:t>
          </a:r>
        </a:p>
      </dsp:txBody>
      <dsp:txXfrm>
        <a:off x="845599" y="4129"/>
        <a:ext cx="291709" cy="1327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F5921-51E1-4116-9D71-48290C670414}">
      <dsp:nvSpPr>
        <dsp:cNvPr id="0" name=""/>
        <dsp:cNvSpPr/>
      </dsp:nvSpPr>
      <dsp:spPr>
        <a:xfrm>
          <a:off x="-4593403"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94BDC7-4D03-4A4C-B31A-37983C5D6267}">
      <dsp:nvSpPr>
        <dsp:cNvPr id="0" name=""/>
        <dsp:cNvSpPr/>
      </dsp:nvSpPr>
      <dsp:spPr>
        <a:xfrm>
          <a:off x="285089" y="184749"/>
          <a:ext cx="6987229" cy="3693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3161"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a:effectLst/>
              <a:latin typeface="Cambria" panose="02040503050406030204" pitchFamily="18" charset="0"/>
              <a:ea typeface="MS Mincho" panose="02020609040205080304" pitchFamily="49" charset="-128"/>
              <a:cs typeface="Times New Roman" panose="02020603050405020304" pitchFamily="18" charset="0"/>
            </a:rPr>
            <a:t>DASH profile for using Common Media Application Format (CMAF) are added;</a:t>
          </a:r>
          <a:endParaRPr lang="en-US" sz="1100" kern="1200"/>
        </a:p>
      </dsp:txBody>
      <dsp:txXfrm>
        <a:off x="285089" y="184749"/>
        <a:ext cx="6987229" cy="369336"/>
      </dsp:txXfrm>
    </dsp:sp>
    <dsp:sp modelId="{A6C796EE-92B7-41BA-82B2-BD4D764DAB71}">
      <dsp:nvSpPr>
        <dsp:cNvPr id="0" name=""/>
        <dsp:cNvSpPr/>
      </dsp:nvSpPr>
      <dsp:spPr>
        <a:xfrm>
          <a:off x="54254" y="138582"/>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0CDDCE-E0D1-423C-8061-92F5AFA6EC6F}">
      <dsp:nvSpPr>
        <dsp:cNvPr id="0" name=""/>
        <dsp:cNvSpPr/>
      </dsp:nvSpPr>
      <dsp:spPr>
        <a:xfrm>
          <a:off x="619556" y="739079"/>
          <a:ext cx="6652761" cy="3693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3161"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a:effectLst/>
              <a:latin typeface="Cambria" panose="02040503050406030204" pitchFamily="18" charset="0"/>
              <a:ea typeface="MS Mincho" panose="02020609040205080304" pitchFamily="49" charset="-128"/>
              <a:cs typeface="Times New Roman" panose="02020603050405020304" pitchFamily="18" charset="0"/>
            </a:rPr>
            <a:t>the concept Resynchronization is added in order to identify stream access points in Segments;</a:t>
          </a:r>
          <a:endParaRPr lang="en-US" sz="1100" kern="1200" dirty="0">
            <a:effectLst/>
            <a:latin typeface="Cambria" panose="02040503050406030204" pitchFamily="18" charset="0"/>
            <a:ea typeface="MS Mincho" panose="02020609040205080304" pitchFamily="49" charset="-128"/>
            <a:cs typeface="Times New Roman" panose="02020603050405020304" pitchFamily="18" charset="0"/>
          </a:endParaRPr>
        </a:p>
      </dsp:txBody>
      <dsp:txXfrm>
        <a:off x="619556" y="739079"/>
        <a:ext cx="6652761" cy="369336"/>
      </dsp:txXfrm>
    </dsp:sp>
    <dsp:sp modelId="{37D7BEA0-1139-4691-BB04-3F7CF480FF7B}">
      <dsp:nvSpPr>
        <dsp:cNvPr id="0" name=""/>
        <dsp:cNvSpPr/>
      </dsp:nvSpPr>
      <dsp:spPr>
        <a:xfrm>
          <a:off x="388721" y="692912"/>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ECF996-23AC-4583-A2F7-B53047622E34}">
      <dsp:nvSpPr>
        <dsp:cNvPr id="0" name=""/>
        <dsp:cNvSpPr/>
      </dsp:nvSpPr>
      <dsp:spPr>
        <a:xfrm>
          <a:off x="802843" y="1293002"/>
          <a:ext cx="6469475" cy="3693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3161"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dirty="0">
              <a:effectLst/>
              <a:latin typeface="Cambria" panose="02040503050406030204" pitchFamily="18" charset="0"/>
              <a:ea typeface="MS Mincho" panose="02020609040205080304" pitchFamily="49" charset="-128"/>
              <a:cs typeface="Times New Roman" panose="02020603050405020304" pitchFamily="18" charset="0"/>
            </a:rPr>
            <a:t>MPD patching is updated to support explicit MPD updates of smaller size, not only as </a:t>
          </a:r>
          <a:r>
            <a:rPr lang="en-GB" sz="1100" kern="1200" dirty="0" err="1">
              <a:effectLst/>
              <a:latin typeface="Cambria" panose="02040503050406030204" pitchFamily="18" charset="0"/>
              <a:ea typeface="MS Mincho" panose="02020609040205080304" pitchFamily="49" charset="-128"/>
              <a:cs typeface="Times New Roman" panose="02020603050405020304" pitchFamily="18" charset="0"/>
            </a:rPr>
            <a:t>inband</a:t>
          </a:r>
          <a:r>
            <a:rPr lang="en-GB" sz="1100" kern="1200" dirty="0">
              <a:effectLst/>
              <a:latin typeface="Cambria" panose="02040503050406030204" pitchFamily="18" charset="0"/>
              <a:ea typeface="MS Mincho" panose="02020609040205080304" pitchFamily="49" charset="-128"/>
              <a:cs typeface="Times New Roman" panose="02020603050405020304" pitchFamily="18" charset="0"/>
            </a:rPr>
            <a:t> messages;</a:t>
          </a:r>
          <a:endParaRPr lang="en-US" sz="1100" kern="1200" dirty="0">
            <a:effectLst/>
            <a:latin typeface="Cambria" panose="02040503050406030204" pitchFamily="18" charset="0"/>
            <a:ea typeface="MS Mincho" panose="02020609040205080304" pitchFamily="49" charset="-128"/>
            <a:cs typeface="Times New Roman" panose="02020603050405020304" pitchFamily="18" charset="0"/>
          </a:endParaRPr>
        </a:p>
      </dsp:txBody>
      <dsp:txXfrm>
        <a:off x="802843" y="1293002"/>
        <a:ext cx="6469475" cy="369336"/>
      </dsp:txXfrm>
    </dsp:sp>
    <dsp:sp modelId="{040157C9-BB4C-4EF5-BE39-40B568F19A45}">
      <dsp:nvSpPr>
        <dsp:cNvPr id="0" name=""/>
        <dsp:cNvSpPr/>
      </dsp:nvSpPr>
      <dsp:spPr>
        <a:xfrm>
          <a:off x="572008" y="1246835"/>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4ED93-B5D6-4887-8433-AAEAC92D1D58}">
      <dsp:nvSpPr>
        <dsp:cNvPr id="0" name=""/>
        <dsp:cNvSpPr/>
      </dsp:nvSpPr>
      <dsp:spPr>
        <a:xfrm>
          <a:off x="861364" y="1847331"/>
          <a:ext cx="6410953" cy="3693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3161"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a:effectLst/>
              <a:latin typeface="Cambria" panose="02040503050406030204" pitchFamily="18" charset="0"/>
              <a:ea typeface="MS Mincho" panose="02020609040205080304" pitchFamily="49" charset="-128"/>
              <a:cs typeface="Times New Roman" panose="02020603050405020304" pitchFamily="18" charset="0"/>
            </a:rPr>
            <a:t>a client processing model for Event Streams and Timed Metadata tracks is introduced;</a:t>
          </a:r>
          <a:endParaRPr lang="en-US" sz="1100" kern="1200" dirty="0">
            <a:effectLst/>
            <a:latin typeface="Cambria" panose="02040503050406030204" pitchFamily="18" charset="0"/>
            <a:ea typeface="MS Mincho" panose="02020609040205080304" pitchFamily="49" charset="-128"/>
            <a:cs typeface="Times New Roman" panose="02020603050405020304" pitchFamily="18" charset="0"/>
          </a:endParaRPr>
        </a:p>
      </dsp:txBody>
      <dsp:txXfrm>
        <a:off x="861364" y="1847331"/>
        <a:ext cx="6410953" cy="369336"/>
      </dsp:txXfrm>
    </dsp:sp>
    <dsp:sp modelId="{6ECF6B81-98DE-4552-ADAC-76F0E219C109}">
      <dsp:nvSpPr>
        <dsp:cNvPr id="0" name=""/>
        <dsp:cNvSpPr/>
      </dsp:nvSpPr>
      <dsp:spPr>
        <a:xfrm>
          <a:off x="630529" y="1801164"/>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EC09D0-0666-42ED-BC30-C01BE013D23C}">
      <dsp:nvSpPr>
        <dsp:cNvPr id="0" name=""/>
        <dsp:cNvSpPr/>
      </dsp:nvSpPr>
      <dsp:spPr>
        <a:xfrm>
          <a:off x="802843" y="2401661"/>
          <a:ext cx="6469475" cy="3693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3161"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a:effectLst/>
              <a:latin typeface="Cambria" panose="02040503050406030204" pitchFamily="18" charset="0"/>
              <a:ea typeface="MS Mincho" panose="02020609040205080304" pitchFamily="49" charset="-128"/>
              <a:cs typeface="Times New Roman" panose="02020603050405020304" pitchFamily="18" charset="0"/>
            </a:rPr>
            <a:t>Extensions are added to content protection for efficient signalling and to support robustness levels.</a:t>
          </a:r>
          <a:endParaRPr lang="en-US" sz="1100" kern="1200" dirty="0">
            <a:effectLst/>
            <a:latin typeface="Cambria" panose="02040503050406030204" pitchFamily="18" charset="0"/>
            <a:ea typeface="MS Mincho" panose="02020609040205080304" pitchFamily="49" charset="-128"/>
            <a:cs typeface="Times New Roman" panose="02020603050405020304" pitchFamily="18" charset="0"/>
          </a:endParaRPr>
        </a:p>
      </dsp:txBody>
      <dsp:txXfrm>
        <a:off x="802843" y="2401661"/>
        <a:ext cx="6469475" cy="369336"/>
      </dsp:txXfrm>
    </dsp:sp>
    <dsp:sp modelId="{633BC56D-5693-43AD-941D-1C7E3E5DAD9C}">
      <dsp:nvSpPr>
        <dsp:cNvPr id="0" name=""/>
        <dsp:cNvSpPr/>
      </dsp:nvSpPr>
      <dsp:spPr>
        <a:xfrm>
          <a:off x="572008" y="2355494"/>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BA19E2-1A51-4D0C-9F1A-6552690CE7A5}">
      <dsp:nvSpPr>
        <dsp:cNvPr id="0" name=""/>
        <dsp:cNvSpPr/>
      </dsp:nvSpPr>
      <dsp:spPr>
        <a:xfrm>
          <a:off x="619556" y="2955584"/>
          <a:ext cx="6652761" cy="3693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3161"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a:effectLst/>
              <a:latin typeface="Cambria" panose="02040503050406030204" pitchFamily="18" charset="0"/>
              <a:ea typeface="MS Mincho" panose="02020609040205080304" pitchFamily="49" charset="-128"/>
              <a:cs typeface="Times New Roman" panose="02020603050405020304" pitchFamily="18" charset="0"/>
            </a:rPr>
            <a:t>A descriptor is added in order to describe the minimum required device output protection security.</a:t>
          </a:r>
          <a:endParaRPr lang="en-US" sz="1100" kern="1200" dirty="0">
            <a:effectLst/>
            <a:latin typeface="Cambria" panose="02040503050406030204" pitchFamily="18" charset="0"/>
            <a:ea typeface="MS Mincho" panose="02020609040205080304" pitchFamily="49" charset="-128"/>
            <a:cs typeface="Times New Roman" panose="02020603050405020304" pitchFamily="18" charset="0"/>
          </a:endParaRPr>
        </a:p>
      </dsp:txBody>
      <dsp:txXfrm>
        <a:off x="619556" y="2955584"/>
        <a:ext cx="6652761" cy="369336"/>
      </dsp:txXfrm>
    </dsp:sp>
    <dsp:sp modelId="{B0159868-2044-4577-BDC8-ECEB872AA5B0}">
      <dsp:nvSpPr>
        <dsp:cNvPr id="0" name=""/>
        <dsp:cNvSpPr/>
      </dsp:nvSpPr>
      <dsp:spPr>
        <a:xfrm>
          <a:off x="388721" y="2909417"/>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606088-20ED-4C6F-9815-084DD6033E9E}">
      <dsp:nvSpPr>
        <dsp:cNvPr id="0" name=""/>
        <dsp:cNvSpPr/>
      </dsp:nvSpPr>
      <dsp:spPr>
        <a:xfrm>
          <a:off x="285089" y="3509914"/>
          <a:ext cx="6987229" cy="36933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3161" tIns="27940" rIns="27940" bIns="27940" numCol="1" spcCol="1270" anchor="ctr" anchorCtr="0">
          <a:noAutofit/>
        </a:bodyPr>
        <a:lstStyle/>
        <a:p>
          <a:pPr marL="0" lvl="0" indent="0" algn="l" defTabSz="488950">
            <a:lnSpc>
              <a:spcPct val="90000"/>
            </a:lnSpc>
            <a:spcBef>
              <a:spcPct val="0"/>
            </a:spcBef>
            <a:spcAft>
              <a:spcPct val="35000"/>
            </a:spcAft>
            <a:buNone/>
          </a:pPr>
          <a:r>
            <a:rPr lang="en-GB" sz="1100" kern="1200">
              <a:effectLst/>
              <a:latin typeface="Cambria" panose="02040503050406030204" pitchFamily="18" charset="0"/>
              <a:ea typeface="MS Mincho" panose="02020609040205080304" pitchFamily="49" charset="-128"/>
              <a:cs typeface="Times New Roman" panose="02020603050405020304" pitchFamily="18" charset="0"/>
            </a:rPr>
            <a:t>More flexible bandwidth signalling is provided to signal variable bitrate encoding.</a:t>
          </a:r>
          <a:endParaRPr lang="en-US" sz="1100" kern="1200" dirty="0">
            <a:effectLst/>
            <a:latin typeface="Cambria" panose="02040503050406030204" pitchFamily="18" charset="0"/>
            <a:ea typeface="MS Mincho" panose="02020609040205080304" pitchFamily="49" charset="-128"/>
            <a:cs typeface="Times New Roman" panose="02020603050405020304" pitchFamily="18" charset="0"/>
          </a:endParaRPr>
        </a:p>
      </dsp:txBody>
      <dsp:txXfrm>
        <a:off x="285089" y="3509914"/>
        <a:ext cx="6987229" cy="369336"/>
      </dsp:txXfrm>
    </dsp:sp>
    <dsp:sp modelId="{580AA07A-67FC-4C13-943C-7243BADF17B0}">
      <dsp:nvSpPr>
        <dsp:cNvPr id="0" name=""/>
        <dsp:cNvSpPr/>
      </dsp:nvSpPr>
      <dsp:spPr>
        <a:xfrm>
          <a:off x="54254" y="3463747"/>
          <a:ext cx="461670" cy="46167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73053A-52E6-45A7-B630-FB95FD91CAC0}">
      <dsp:nvSpPr>
        <dsp:cNvPr id="0" name=""/>
        <dsp:cNvSpPr/>
      </dsp:nvSpPr>
      <dsp:spPr>
        <a:xfrm>
          <a:off x="0" y="255129"/>
          <a:ext cx="7585881" cy="699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8749" tIns="249936" rIns="588749" bIns="85344" numCol="1" spcCol="1270" anchor="t" anchorCtr="0">
          <a:noAutofit/>
        </a:bodyPr>
        <a:lstStyle/>
        <a:p>
          <a:pPr marL="114300" lvl="1" indent="-114300" algn="l" defTabSz="533400">
            <a:lnSpc>
              <a:spcPct val="90000"/>
            </a:lnSpc>
            <a:spcBef>
              <a:spcPct val="0"/>
            </a:spcBef>
            <a:spcAft>
              <a:spcPct val="15000"/>
            </a:spcAft>
            <a:buChar char="•"/>
          </a:pPr>
          <a:r>
            <a:rPr lang="de-DE" sz="1200" kern="1200" dirty="0"/>
            <a:t>Mapping of CMAF Resources to DASH Manifest Signaling according to diagram</a:t>
          </a:r>
          <a:endParaRPr lang="en-US" sz="1200" kern="1200" dirty="0"/>
        </a:p>
        <a:p>
          <a:pPr marL="114300" lvl="1" indent="-114300" algn="l" defTabSz="533400">
            <a:lnSpc>
              <a:spcPct val="90000"/>
            </a:lnSpc>
            <a:spcBef>
              <a:spcPct val="0"/>
            </a:spcBef>
            <a:spcAft>
              <a:spcPct val="15000"/>
            </a:spcAft>
            <a:buChar char="•"/>
          </a:pPr>
          <a:r>
            <a:rPr lang="de-DE" sz="1200" kern="1200" dirty="0"/>
            <a:t>Mapping of CMAF internal parameters to MPD</a:t>
          </a:r>
          <a:endParaRPr lang="en-US" sz="1200" kern="1200" dirty="0"/>
        </a:p>
      </dsp:txBody>
      <dsp:txXfrm>
        <a:off x="0" y="255129"/>
        <a:ext cx="7585881" cy="699300"/>
      </dsp:txXfrm>
    </dsp:sp>
    <dsp:sp modelId="{48FCB39E-2D6D-4EFA-8A1B-C540DD03E6EC}">
      <dsp:nvSpPr>
        <dsp:cNvPr id="0" name=""/>
        <dsp:cNvSpPr/>
      </dsp:nvSpPr>
      <dsp:spPr>
        <a:xfrm>
          <a:off x="379294" y="78009"/>
          <a:ext cx="531011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710" tIns="0" rIns="200710" bIns="0" numCol="1" spcCol="1270" anchor="ctr" anchorCtr="0">
          <a:noAutofit/>
        </a:bodyPr>
        <a:lstStyle/>
        <a:p>
          <a:pPr marL="0" lvl="0" indent="0" algn="l" defTabSz="533400">
            <a:lnSpc>
              <a:spcPct val="90000"/>
            </a:lnSpc>
            <a:spcBef>
              <a:spcPct val="0"/>
            </a:spcBef>
            <a:spcAft>
              <a:spcPct val="35000"/>
            </a:spcAft>
            <a:buNone/>
          </a:pPr>
          <a:r>
            <a:rPr lang="en-US" sz="1200" kern="1200" dirty="0"/>
            <a:t>Segment and Representation Constraints</a:t>
          </a:r>
        </a:p>
      </dsp:txBody>
      <dsp:txXfrm>
        <a:off x="396587" y="95302"/>
        <a:ext cx="5275530" cy="319654"/>
      </dsp:txXfrm>
    </dsp:sp>
    <dsp:sp modelId="{8932DE95-F079-4856-A18B-F410DAD979EB}">
      <dsp:nvSpPr>
        <dsp:cNvPr id="0" name=""/>
        <dsp:cNvSpPr/>
      </dsp:nvSpPr>
      <dsp:spPr>
        <a:xfrm>
          <a:off x="0" y="1196349"/>
          <a:ext cx="7585881" cy="699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8749" tIns="249936" rIns="588749"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de-DE" sz="1200" kern="1200" dirty="0"/>
            <a:t>Signaling of internal parameters to MPD Adaptation Set parameters for different media type</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de-DE" sz="1200" kern="1200" dirty="0"/>
            <a:t>Content Protection Signaling</a:t>
          </a:r>
          <a:endParaRPr lang="en-US" sz="1200" kern="1200" dirty="0"/>
        </a:p>
      </dsp:txBody>
      <dsp:txXfrm>
        <a:off x="0" y="1196349"/>
        <a:ext cx="7585881" cy="699300"/>
      </dsp:txXfrm>
    </dsp:sp>
    <dsp:sp modelId="{B427C581-7457-40A0-955A-78FD18CBCADC}">
      <dsp:nvSpPr>
        <dsp:cNvPr id="0" name=""/>
        <dsp:cNvSpPr/>
      </dsp:nvSpPr>
      <dsp:spPr>
        <a:xfrm>
          <a:off x="379294" y="1019229"/>
          <a:ext cx="531011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710" tIns="0" rIns="200710" bIns="0" numCol="1" spcCol="1270" anchor="ctr" anchorCtr="0">
          <a:noAutofit/>
        </a:bodyPr>
        <a:lstStyle/>
        <a:p>
          <a:pPr marL="0" lvl="0" indent="0" algn="l" defTabSz="533400">
            <a:lnSpc>
              <a:spcPct val="90000"/>
            </a:lnSpc>
            <a:spcBef>
              <a:spcPct val="0"/>
            </a:spcBef>
            <a:spcAft>
              <a:spcPct val="35000"/>
            </a:spcAft>
            <a:buFont typeface="+mj-lt"/>
            <a:buNone/>
          </a:pPr>
          <a:r>
            <a:rPr lang="en-GB" sz="1200" b="1" kern="1200" dirty="0"/>
            <a:t>Adaptation Set Constraints</a:t>
          </a:r>
          <a:endParaRPr lang="en-US" sz="1200" kern="1200" dirty="0"/>
        </a:p>
      </dsp:txBody>
      <dsp:txXfrm>
        <a:off x="396587" y="1036522"/>
        <a:ext cx="5275530" cy="319654"/>
      </dsp:txXfrm>
    </dsp:sp>
    <dsp:sp modelId="{8574AE85-A17D-426A-9A30-829FE326F1E1}">
      <dsp:nvSpPr>
        <dsp:cNvPr id="0" name=""/>
        <dsp:cNvSpPr/>
      </dsp:nvSpPr>
      <dsp:spPr>
        <a:xfrm>
          <a:off x="0" y="2137570"/>
          <a:ext cx="7585881" cy="699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8749" tIns="249936" rIns="588749"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de-DE" sz="1200" kern="1200" dirty="0"/>
            <a:t>One or multiple CMAF Presentations, differentiated by a Subset</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de-DE" sz="1200" kern="1200" dirty="0"/>
            <a:t>Timeline Mapping including presentation time offset</a:t>
          </a:r>
          <a:endParaRPr lang="en-US" sz="1200" kern="1200" dirty="0"/>
        </a:p>
      </dsp:txBody>
      <dsp:txXfrm>
        <a:off x="0" y="2137570"/>
        <a:ext cx="7585881" cy="699300"/>
      </dsp:txXfrm>
    </dsp:sp>
    <dsp:sp modelId="{F7BCA61E-C0AE-4A3B-AD63-3F2962B287FC}">
      <dsp:nvSpPr>
        <dsp:cNvPr id="0" name=""/>
        <dsp:cNvSpPr/>
      </dsp:nvSpPr>
      <dsp:spPr>
        <a:xfrm>
          <a:off x="379294" y="1960449"/>
          <a:ext cx="531011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710" tIns="0" rIns="200710" bIns="0" numCol="1" spcCol="1270" anchor="ctr" anchorCtr="0">
          <a:noAutofit/>
        </a:bodyPr>
        <a:lstStyle/>
        <a:p>
          <a:pPr marL="0" lvl="0" indent="0" algn="l" defTabSz="533400">
            <a:lnSpc>
              <a:spcPct val="90000"/>
            </a:lnSpc>
            <a:spcBef>
              <a:spcPct val="0"/>
            </a:spcBef>
            <a:spcAft>
              <a:spcPct val="35000"/>
            </a:spcAft>
            <a:buFont typeface="+mj-lt"/>
            <a:buNone/>
          </a:pPr>
          <a:r>
            <a:rPr lang="en-GB" sz="1200" b="1" kern="1200" dirty="0"/>
            <a:t>Period Constraints</a:t>
          </a:r>
          <a:endParaRPr lang="en-US" sz="1200" kern="1200" dirty="0"/>
        </a:p>
      </dsp:txBody>
      <dsp:txXfrm>
        <a:off x="396587" y="1977742"/>
        <a:ext cx="5275530" cy="319654"/>
      </dsp:txXfrm>
    </dsp:sp>
    <dsp:sp modelId="{9F5EB6E9-4A93-4697-A816-FB5E85C1E07F}">
      <dsp:nvSpPr>
        <dsp:cNvPr id="0" name=""/>
        <dsp:cNvSpPr/>
      </dsp:nvSpPr>
      <dsp:spPr>
        <a:xfrm>
          <a:off x="0" y="3078790"/>
          <a:ext cx="7585881"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8749" tIns="249936" rIns="588749"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de-DE" sz="1200" kern="1200" dirty="0"/>
            <a:t>Detailed sequencing requirements, only overlaps, no gaps</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de-DE" sz="1200" kern="1200" dirty="0"/>
            <a:t>Core Profile: Video Adaptation Set shall be exactly the Period duration</a:t>
          </a:r>
          <a:endParaRPr lang="en-US" sz="1200" kern="1200" dirty="0"/>
        </a:p>
        <a:p>
          <a:pPr marL="114300" lvl="1" indent="-114300" algn="l" defTabSz="533400">
            <a:lnSpc>
              <a:spcPct val="90000"/>
            </a:lnSpc>
            <a:spcBef>
              <a:spcPct val="0"/>
            </a:spcBef>
            <a:spcAft>
              <a:spcPct val="15000"/>
            </a:spcAft>
            <a:buFont typeface="Arial" panose="020B0604020202020204" pitchFamily="34" charset="0"/>
            <a:buChar char="•"/>
          </a:pPr>
          <a:r>
            <a:rPr lang="de-DE" sz="1200" kern="1200" dirty="0"/>
            <a:t>Extended Profile: Video Adaptation Set may overlap at the Period end</a:t>
          </a:r>
          <a:endParaRPr lang="en-US" sz="1200" kern="1200" dirty="0"/>
        </a:p>
      </dsp:txBody>
      <dsp:txXfrm>
        <a:off x="0" y="3078790"/>
        <a:ext cx="7585881" cy="907200"/>
      </dsp:txXfrm>
    </dsp:sp>
    <dsp:sp modelId="{9AB4A8E6-932E-4B00-BA74-878F35EE1625}">
      <dsp:nvSpPr>
        <dsp:cNvPr id="0" name=""/>
        <dsp:cNvSpPr/>
      </dsp:nvSpPr>
      <dsp:spPr>
        <a:xfrm>
          <a:off x="379294" y="2901670"/>
          <a:ext cx="5310116" cy="35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710" tIns="0" rIns="200710" bIns="0" numCol="1" spcCol="1270" anchor="ctr" anchorCtr="0">
          <a:noAutofit/>
        </a:bodyPr>
        <a:lstStyle/>
        <a:p>
          <a:pPr marL="0" lvl="0" indent="0" algn="l" defTabSz="533400">
            <a:lnSpc>
              <a:spcPct val="90000"/>
            </a:lnSpc>
            <a:spcBef>
              <a:spcPct val="0"/>
            </a:spcBef>
            <a:spcAft>
              <a:spcPct val="35000"/>
            </a:spcAft>
            <a:buFont typeface="+mj-lt"/>
            <a:buNone/>
          </a:pPr>
          <a:r>
            <a:rPr lang="de-DE" sz="1200" kern="1200" dirty="0"/>
            <a:t>Multi-Period and Media Presentation Constraints</a:t>
          </a:r>
          <a:endParaRPr lang="en-US" sz="1200" kern="1200" dirty="0"/>
        </a:p>
      </dsp:txBody>
      <dsp:txXfrm>
        <a:off x="396587" y="2918963"/>
        <a:ext cx="5275530"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93B2E-875D-8744-8037-4A06A04EE9D6}" type="datetimeFigureOut">
              <a:rPr lang="en-US" smtClean="0"/>
              <a:t>5/9/2022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DA2EF6-FCD1-AD40-978D-7D5D2929EDF3}" type="slidenum">
              <a:rPr lang="en-US" smtClean="0"/>
              <a:t>‹#›</a:t>
            </a:fld>
            <a:endParaRPr lang="en-US"/>
          </a:p>
        </p:txBody>
      </p:sp>
    </p:spTree>
    <p:extLst>
      <p:ext uri="{BB962C8B-B14F-4D97-AF65-F5344CB8AC3E}">
        <p14:creationId xmlns:p14="http://schemas.microsoft.com/office/powerpoint/2010/main" val="1065814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mediapm.edgesuite.net/will/dash/lowlatency/low-latency-public-variable.html?latency=3&amp;url=https://epicdash.akamaized.net/cmaf/live-ull/2038468/epic/out.mpd"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mediapm.edgesuite.net/will/dash/lowlatency/low-latency-public-variable.html?latency=3&amp;url=https://cmafref.akamaized.net/cmaf/live-ull/2006350/akambr/out.mp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1172328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CBEF6B-F21E-4625-B442-BBD7445760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42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olienbildplatzhalter 1"/>
          <p:cNvSpPr>
            <a:spLocks noGrp="1" noRot="1" noChangeAspect="1"/>
          </p:cNvSpPr>
          <p:nvPr>
            <p:ph type="sldImg"/>
          </p:nvPr>
        </p:nvSpPr>
        <p:spPr>
          <a:ln/>
        </p:spPr>
      </p:sp>
      <p:sp>
        <p:nvSpPr>
          <p:cNvPr id="24578"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de-DE">
              <a:ea typeface="ＭＳ Ｐゴシック" charset="0"/>
            </a:endParaRPr>
          </a:p>
        </p:txBody>
      </p:sp>
      <p:sp>
        <p:nvSpPr>
          <p:cNvPr id="24579"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274" eaLnBrk="0" hangingPunct="0">
              <a:defRPr sz="2400">
                <a:solidFill>
                  <a:schemeClr val="tx1"/>
                </a:solidFill>
                <a:latin typeface="Arial" charset="0"/>
                <a:ea typeface="ＭＳ Ｐゴシック" charset="0"/>
                <a:cs typeface="ＭＳ Ｐゴシック" charset="0"/>
              </a:defRPr>
            </a:lvl1pPr>
            <a:lvl2pPr marL="730171" indent="-280835" defTabSz="914274" eaLnBrk="0" hangingPunct="0">
              <a:defRPr sz="2400">
                <a:solidFill>
                  <a:schemeClr val="tx1"/>
                </a:solidFill>
                <a:latin typeface="Arial" charset="0"/>
                <a:ea typeface="ＭＳ Ｐゴシック" charset="0"/>
              </a:defRPr>
            </a:lvl2pPr>
            <a:lvl3pPr marL="1123340" indent="-224668" defTabSz="914274" eaLnBrk="0" hangingPunct="0">
              <a:defRPr sz="2400">
                <a:solidFill>
                  <a:schemeClr val="tx1"/>
                </a:solidFill>
                <a:latin typeface="Arial" charset="0"/>
                <a:ea typeface="ＭＳ Ｐゴシック" charset="0"/>
              </a:defRPr>
            </a:lvl3pPr>
            <a:lvl4pPr marL="1572677" indent="-224668" defTabSz="914274" eaLnBrk="0" hangingPunct="0">
              <a:defRPr sz="2400">
                <a:solidFill>
                  <a:schemeClr val="tx1"/>
                </a:solidFill>
                <a:latin typeface="Arial" charset="0"/>
                <a:ea typeface="ＭＳ Ｐゴシック" charset="0"/>
              </a:defRPr>
            </a:lvl4pPr>
            <a:lvl5pPr marL="2022013" indent="-224668" defTabSz="914274" eaLnBrk="0" hangingPunct="0">
              <a:defRPr sz="2400">
                <a:solidFill>
                  <a:schemeClr val="tx1"/>
                </a:solidFill>
                <a:latin typeface="Arial" charset="0"/>
                <a:ea typeface="ＭＳ Ｐゴシック" charset="0"/>
              </a:defRPr>
            </a:lvl5pPr>
            <a:lvl6pPr marL="2471349" indent="-224668" defTabSz="914274" eaLnBrk="0" fontAlgn="base" hangingPunct="0">
              <a:spcBef>
                <a:spcPct val="0"/>
              </a:spcBef>
              <a:spcAft>
                <a:spcPct val="0"/>
              </a:spcAft>
              <a:defRPr sz="2400">
                <a:solidFill>
                  <a:schemeClr val="tx1"/>
                </a:solidFill>
                <a:latin typeface="Arial" charset="0"/>
                <a:ea typeface="ＭＳ Ｐゴシック" charset="0"/>
              </a:defRPr>
            </a:lvl6pPr>
            <a:lvl7pPr marL="2920685" indent="-224668" defTabSz="914274" eaLnBrk="0" fontAlgn="base" hangingPunct="0">
              <a:spcBef>
                <a:spcPct val="0"/>
              </a:spcBef>
              <a:spcAft>
                <a:spcPct val="0"/>
              </a:spcAft>
              <a:defRPr sz="2400">
                <a:solidFill>
                  <a:schemeClr val="tx1"/>
                </a:solidFill>
                <a:latin typeface="Arial" charset="0"/>
                <a:ea typeface="ＭＳ Ｐゴシック" charset="0"/>
              </a:defRPr>
            </a:lvl7pPr>
            <a:lvl8pPr marL="3370021" indent="-224668" defTabSz="914274" eaLnBrk="0" fontAlgn="base" hangingPunct="0">
              <a:spcBef>
                <a:spcPct val="0"/>
              </a:spcBef>
              <a:spcAft>
                <a:spcPct val="0"/>
              </a:spcAft>
              <a:defRPr sz="2400">
                <a:solidFill>
                  <a:schemeClr val="tx1"/>
                </a:solidFill>
                <a:latin typeface="Arial" charset="0"/>
                <a:ea typeface="ＭＳ Ｐゴシック" charset="0"/>
              </a:defRPr>
            </a:lvl8pPr>
            <a:lvl9pPr marL="3819357" indent="-224668" defTabSz="914274"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274" rtl="0" eaLnBrk="0" fontAlgn="auto" latinLnBrk="0" hangingPunct="0">
              <a:lnSpc>
                <a:spcPct val="100000"/>
              </a:lnSpc>
              <a:spcBef>
                <a:spcPts val="0"/>
              </a:spcBef>
              <a:spcAft>
                <a:spcPts val="0"/>
              </a:spcAft>
              <a:buClrTx/>
              <a:buSzTx/>
              <a:buFontTx/>
              <a:buNone/>
              <a:tabLst/>
              <a:defRPr/>
            </a:pPr>
            <a:fld id="{CF2E31F0-74E0-9447-BEBA-235532B9BA6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14274" rtl="0" eaLnBrk="0" fontAlgn="auto" latinLnBrk="0" hangingPunct="0">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Qualcomm Office Regular" panose="020B0503030202060203" pitchFamily="34" charset="0"/>
                <a:ea typeface="+mn-ea"/>
                <a:cs typeface="+mn-cs"/>
              </a:rPr>
              <a:t>Qualcomm Technologies, Inc.</a:t>
            </a:r>
            <a:endParaRPr kumimoji="0" lang="en-US" sz="1500" b="0" i="0" u="none" strike="noStrike" kern="1200" cap="none" spc="0" normalizeH="0" baseline="0" noProof="0" dirty="0">
              <a:ln>
                <a:noFill/>
              </a:ln>
              <a:solidFill>
                <a:prstClr val="black"/>
              </a:solidFill>
              <a:effectLst/>
              <a:uLnTx/>
              <a:uFillTx/>
              <a:latin typeface="Qualcomm Office Regular" panose="020B0503030202060203"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2DE84-53E6-4A15-B2E3-13D2185F4527}" type="slidenum">
              <a:rPr kumimoji="0" lang="en-US" sz="1500" b="0" i="0" u="none" strike="noStrike" kern="1200" cap="none" spc="0" normalizeH="0" baseline="0" noProof="0" smtClean="0">
                <a:ln>
                  <a:noFill/>
                </a:ln>
                <a:solidFill>
                  <a:prstClr val="black"/>
                </a:solidFill>
                <a:effectLst/>
                <a:uLnTx/>
                <a:uFillTx/>
                <a:latin typeface="Qualcomm Office Regular" panose="020B050303020206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500" b="0" i="0" u="none" strike="noStrike" kern="1200" cap="none" spc="0" normalizeH="0" baseline="0" noProof="0" dirty="0">
              <a:ln>
                <a:noFill/>
              </a:ln>
              <a:solidFill>
                <a:prstClr val="black"/>
              </a:solidFill>
              <a:effectLst/>
              <a:uLnTx/>
              <a:uFillTx/>
              <a:latin typeface="Qualcomm Office Regular" panose="020B0503030202060203" pitchFamily="34" charset="0"/>
              <a:ea typeface="+mn-ea"/>
              <a:cs typeface="+mn-cs"/>
            </a:endParaRPr>
          </a:p>
        </p:txBody>
      </p:sp>
    </p:spTree>
    <p:extLst>
      <p:ext uri="{BB962C8B-B14F-4D97-AF65-F5344CB8AC3E}">
        <p14:creationId xmlns:p14="http://schemas.microsoft.com/office/powerpoint/2010/main" val="3421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Qualcomm Office Regular" panose="020B0503030202060203" pitchFamily="34" charset="0"/>
                <a:ea typeface="+mn-ea"/>
                <a:cs typeface="Microsoft Sans Serif" panose="020B0604020202020204" pitchFamily="34" charset="0"/>
              </a:rPr>
              <a:t>Qualcomm Technologies, Inc.</a:t>
            </a:r>
            <a:endParaRPr kumimoji="0" lang="en-US" sz="1500" b="0" i="0" u="none" strike="noStrike" kern="1200" cap="none" spc="0" normalizeH="0" baseline="0" noProof="0" dirty="0">
              <a:ln>
                <a:noFill/>
              </a:ln>
              <a:solidFill>
                <a:prstClr val="black"/>
              </a:solidFill>
              <a:effectLst/>
              <a:uLnTx/>
              <a:uFillTx/>
              <a:latin typeface="Qualcomm Office Regular" panose="020B0503030202060203" pitchFamily="34" charset="0"/>
              <a:ea typeface="+mn-ea"/>
              <a:cs typeface="Microsoft Sans Serif"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2DE84-53E6-4A15-B2E3-13D2185F4527}" type="slidenum">
              <a:rPr kumimoji="0" lang="en-US" sz="1500" b="0" i="0" u="none" strike="noStrike" kern="1200" cap="none" spc="0" normalizeH="0" baseline="0" noProof="0" smtClean="0">
                <a:ln>
                  <a:noFill/>
                </a:ln>
                <a:solidFill>
                  <a:prstClr val="black"/>
                </a:solidFill>
                <a:effectLst/>
                <a:uLnTx/>
                <a:uFillTx/>
                <a:latin typeface="Qualcomm Office Regular" panose="020B0503030202060203"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500" b="0" i="0" u="none" strike="noStrike" kern="1200" cap="none" spc="0" normalizeH="0" baseline="0" noProof="0" dirty="0">
              <a:ln>
                <a:noFill/>
              </a:ln>
              <a:solidFill>
                <a:prstClr val="black"/>
              </a:solidFill>
              <a:effectLst/>
              <a:uLnTx/>
              <a:uFillTx/>
              <a:latin typeface="Qualcomm Office Regular" panose="020B0503030202060203"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4267698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3"/>
              </a:rPr>
              <a:t>http://mediapm.edgesuite.net/will/dash/lowlatency/low-latency-public-variable.html?latency=3&amp;url=https://epicdash.akamaized.net/cmaf/live-ull/2038468/epic/out.mpd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4"/>
              </a:rPr>
              <a:t>http://mediapm.edgesuite.net/will/dash/lowlatency/low-latency-public-variable.html?latency=3&amp;url=https://cmafref.akamaized.net/cmaf/live-ull/2006350/akambr/out.mpd</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These are  MBR live DASH streams, played back by dash.js, encoded in Boston and distributed over Akamai CDN. It will start at whatever target latency you set in the query </a:t>
            </a:r>
            <a:r>
              <a:rPr lang="en-US" sz="1800" dirty="0" err="1">
                <a:effectLst/>
                <a:latin typeface="Calibri" panose="020F0502020204030204" pitchFamily="34" charset="0"/>
                <a:ea typeface="Calibri" panose="020F0502020204030204" pitchFamily="34" charset="0"/>
              </a:rPr>
              <a:t>arg</a:t>
            </a:r>
            <a:r>
              <a:rPr lang="en-US" sz="1800" dirty="0">
                <a:effectLst/>
                <a:latin typeface="Calibri" panose="020F0502020204030204" pitchFamily="34" charset="0"/>
                <a:ea typeface="Calibri" panose="020F0502020204030204" pitchFamily="34" charset="0"/>
              </a:rPr>
              <a:t>, but then while the stream is playing you can drag the latency slider lower and it will adjust in real time. </a:t>
            </a:r>
          </a:p>
        </p:txBody>
      </p:sp>
      <p:sp>
        <p:nvSpPr>
          <p:cNvPr id="4" name="Slide Number Placeholder 3"/>
          <p:cNvSpPr>
            <a:spLocks noGrp="1"/>
          </p:cNvSpPr>
          <p:nvPr>
            <p:ph type="sldNum" sz="quarter" idx="5"/>
          </p:nvPr>
        </p:nvSpPr>
        <p:spPr/>
        <p:txBody>
          <a:bodyPr/>
          <a:lstStyle/>
          <a:p>
            <a:fld id="{3EDA2EF6-FCD1-AD40-978D-7D5D2929EDF3}" type="slidenum">
              <a:rPr lang="en-US" smtClean="0"/>
              <a:t>49</a:t>
            </a:fld>
            <a:endParaRPr lang="en-US"/>
          </a:p>
        </p:txBody>
      </p:sp>
    </p:spTree>
    <p:extLst>
      <p:ext uri="{BB962C8B-B14F-4D97-AF65-F5344CB8AC3E}">
        <p14:creationId xmlns:p14="http://schemas.microsoft.com/office/powerpoint/2010/main" val="1534180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A2EF6-FCD1-AD40-978D-7D5D2929EDF3}" type="slidenum">
              <a:rPr lang="en-US" smtClean="0"/>
              <a:t>50</a:t>
            </a:fld>
            <a:endParaRPr lang="en-US"/>
          </a:p>
        </p:txBody>
      </p:sp>
    </p:spTree>
    <p:extLst>
      <p:ext uri="{BB962C8B-B14F-4D97-AF65-F5344CB8AC3E}">
        <p14:creationId xmlns:p14="http://schemas.microsoft.com/office/powerpoint/2010/main" val="3925059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de-DE"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Qualcomm Office Regular" panose="020B0503030202060203" pitchFamily="34" charset="0"/>
                <a:ea typeface="+mn-ea"/>
                <a:cs typeface="+mn-cs"/>
              </a:rPr>
              <a:t>Qualcomm Technologies, Inc.</a:t>
            </a:r>
            <a:endParaRPr kumimoji="0" lang="en-US" sz="1500" b="0" i="0" u="none" strike="noStrike" kern="1200" cap="none" spc="0" normalizeH="0" baseline="0" noProof="0" dirty="0">
              <a:ln>
                <a:noFill/>
              </a:ln>
              <a:solidFill>
                <a:prstClr val="black"/>
              </a:solidFill>
              <a:effectLst/>
              <a:uLnTx/>
              <a:uFillTx/>
              <a:latin typeface="Qualcomm Office Regular" panose="020B0503030202060203" pitchFamily="34"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72DE84-53E6-4A15-B2E3-13D2185F4527}" type="slidenum">
              <a:rPr kumimoji="0" lang="en-US" sz="1500" b="0" i="0" u="none" strike="noStrike" kern="1200" cap="none" spc="0" normalizeH="0" baseline="0" noProof="0" smtClean="0">
                <a:ln>
                  <a:noFill/>
                </a:ln>
                <a:solidFill>
                  <a:prstClr val="black"/>
                </a:solidFill>
                <a:effectLst/>
                <a:uLnTx/>
                <a:uFillTx/>
                <a:latin typeface="Qualcomm Office Regular" panose="020B050303020206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500" b="0" i="0" u="none" strike="noStrike" kern="1200" cap="none" spc="0" normalizeH="0" baseline="0" noProof="0" dirty="0">
              <a:ln>
                <a:noFill/>
              </a:ln>
              <a:solidFill>
                <a:prstClr val="black"/>
              </a:solidFill>
              <a:effectLst/>
              <a:uLnTx/>
              <a:uFillTx/>
              <a:latin typeface="Qualcomm Office Regular" panose="020B0503030202060203" pitchFamily="34" charset="0"/>
              <a:ea typeface="+mn-ea"/>
              <a:cs typeface="+mn-cs"/>
            </a:endParaRPr>
          </a:p>
        </p:txBody>
      </p:sp>
    </p:spTree>
    <p:extLst>
      <p:ext uri="{BB962C8B-B14F-4D97-AF65-F5344CB8AC3E}">
        <p14:creationId xmlns:p14="http://schemas.microsoft.com/office/powerpoint/2010/main" val="3285703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2693635511"/>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er Title">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7200" y="3577590"/>
            <a:ext cx="8229600" cy="365760"/>
          </a:xfrm>
        </p:spPr>
        <p:txBody>
          <a:bodyPr anchor="ctr" anchorCtr="0"/>
          <a:lstStyle>
            <a:lvl1pPr marL="1785" indent="0">
              <a:lnSpc>
                <a:spcPct val="100000"/>
              </a:lnSpc>
              <a:buNone/>
              <a:defRPr sz="1400">
                <a:latin typeface="+mj-lt"/>
              </a:defRPr>
            </a:lvl1pPr>
          </a:lstStyle>
          <a:p>
            <a:pPr lvl="0"/>
            <a:r>
              <a:rPr lang="en-US" dirty="0"/>
              <a:t>Venue and Date (if desired)</a:t>
            </a:r>
          </a:p>
        </p:txBody>
      </p:sp>
      <p:sp>
        <p:nvSpPr>
          <p:cNvPr id="8" name="Rectangle 2">
            <a:extLst>
              <a:ext uri="{FF2B5EF4-FFF2-40B4-BE49-F238E27FC236}">
                <a16:creationId xmlns:a16="http://schemas.microsoft.com/office/drawing/2014/main" id="{91929A1B-5FFB-4A44-9AF0-DD353E35B20A}"/>
              </a:ext>
            </a:extLst>
          </p:cNvPr>
          <p:cNvSpPr>
            <a:spLocks noGrp="1" noChangeArrowheads="1"/>
          </p:cNvSpPr>
          <p:nvPr>
            <p:ph type="title" hasCustomPrompt="1"/>
          </p:nvPr>
        </p:nvSpPr>
        <p:spPr bwMode="white">
          <a:xfrm>
            <a:off x="457200" y="1733550"/>
            <a:ext cx="8229600" cy="1824991"/>
          </a:xfrm>
          <a:prstGeom prst="rect">
            <a:avLst/>
          </a:prstGeom>
          <a:noFill/>
          <a:ln w="12700">
            <a:noFill/>
            <a:miter lim="800000"/>
            <a:headEnd/>
            <a:tailEnd/>
          </a:ln>
          <a:effectLst/>
        </p:spPr>
        <p:txBody>
          <a:bodyPr lIns="91440" tIns="45720" rIns="91440" bIns="0" anchor="ctr"/>
          <a:lstStyle>
            <a:lvl1pPr marL="0" indent="0" algn="l">
              <a:defRPr lang="en-US" sz="2800" i="0" kern="1200" dirty="0">
                <a:solidFill>
                  <a:schemeClr val="tx2"/>
                </a:solidFill>
                <a:latin typeface="+mj-lt"/>
                <a:ea typeface="+mn-ea"/>
                <a:cs typeface="+mn-cs"/>
                <a:sym typeface="Arial" pitchFamily="-107" charset="0"/>
              </a:defRPr>
            </a:lvl1pPr>
          </a:lstStyle>
          <a:p>
            <a:pPr lvl="0"/>
            <a:r>
              <a:rPr lang="en-US" dirty="0">
                <a:sym typeface="Arial" pitchFamily="-107" charset="0"/>
              </a:rPr>
              <a:t>Presentation Title</a:t>
            </a:r>
          </a:p>
        </p:txBody>
      </p:sp>
      <p:sp>
        <p:nvSpPr>
          <p:cNvPr id="10" name="Text Placeholder 8">
            <a:extLst>
              <a:ext uri="{FF2B5EF4-FFF2-40B4-BE49-F238E27FC236}">
                <a16:creationId xmlns:a16="http://schemas.microsoft.com/office/drawing/2014/main" id="{6BCAB346-87B1-414A-BEA0-316388484877}"/>
              </a:ext>
            </a:extLst>
          </p:cNvPr>
          <p:cNvSpPr>
            <a:spLocks noGrp="1"/>
          </p:cNvSpPr>
          <p:nvPr>
            <p:ph type="body" sz="quarter" idx="10" hasCustomPrompt="1"/>
          </p:nvPr>
        </p:nvSpPr>
        <p:spPr>
          <a:xfrm>
            <a:off x="457200" y="3943350"/>
            <a:ext cx="8229600" cy="685800"/>
          </a:xfrm>
        </p:spPr>
        <p:txBody>
          <a:bodyPr lIns="91440" tIns="45720" rIns="91440" bIns="45720" anchor="t"/>
          <a:lstStyle>
            <a:lvl1pPr marL="1785" indent="0" algn="l">
              <a:lnSpc>
                <a:spcPct val="120000"/>
              </a:lnSpc>
              <a:spcBef>
                <a:spcPts val="0"/>
              </a:spcBef>
              <a:buNone/>
              <a:defRPr lang="en-US" sz="1800" b="1" i="0" kern="1200" dirty="0" smtClean="0">
                <a:solidFill>
                  <a:schemeClr val="tx2"/>
                </a:solidFill>
                <a:latin typeface="+mj-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a:t>Presenter Name and Title</a:t>
            </a:r>
          </a:p>
        </p:txBody>
      </p:sp>
      <p:cxnSp>
        <p:nvCxnSpPr>
          <p:cNvPr id="11" name="Straight Connector 10">
            <a:extLst>
              <a:ext uri="{FF2B5EF4-FFF2-40B4-BE49-F238E27FC236}">
                <a16:creationId xmlns:a16="http://schemas.microsoft.com/office/drawing/2014/main" id="{050B7BFF-E32F-5443-AC24-F5FD9B2145EF}"/>
              </a:ext>
            </a:extLst>
          </p:cNvPr>
          <p:cNvCxnSpPr/>
          <p:nvPr userDrawn="1"/>
        </p:nvCxnSpPr>
        <p:spPr bwMode="auto">
          <a:xfrm>
            <a:off x="457200" y="3943350"/>
            <a:ext cx="8229600" cy="0"/>
          </a:xfrm>
          <a:prstGeom prst="line">
            <a:avLst/>
          </a:prstGeom>
          <a:solidFill>
            <a:srgbClr val="0183B7"/>
          </a:solidFill>
          <a:ln w="3175" cap="flat" cmpd="sng" algn="ctr">
            <a:solidFill>
              <a:schemeClr val="tx2"/>
            </a:solidFill>
            <a:prstDash val="solid"/>
            <a:round/>
            <a:headEnd type="none" w="med" len="med"/>
            <a:tailEnd type="none" w="med" len="med"/>
          </a:ln>
          <a:effectLst/>
        </p:spPr>
      </p:cxnSp>
      <p:pic>
        <p:nvPicPr>
          <p:cNvPr id="12" name="Picture 11">
            <a:extLst>
              <a:ext uri="{FF2B5EF4-FFF2-40B4-BE49-F238E27FC236}">
                <a16:creationId xmlns:a16="http://schemas.microsoft.com/office/drawing/2014/main" id="{9CF609FE-3772-6247-AD7B-62A03B661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71" y="379476"/>
            <a:ext cx="3124200" cy="1101481"/>
          </a:xfrm>
          <a:prstGeom prst="rect">
            <a:avLst/>
          </a:prstGeom>
        </p:spPr>
      </p:pic>
    </p:spTree>
    <p:extLst>
      <p:ext uri="{BB962C8B-B14F-4D97-AF65-F5344CB8AC3E}">
        <p14:creationId xmlns:p14="http://schemas.microsoft.com/office/powerpoint/2010/main" val="1404019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73978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23293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30463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15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7862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13062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130" y="324075"/>
            <a:ext cx="8407679" cy="903965"/>
          </a:xfrm>
        </p:spPr>
        <p:txBody>
          <a:bodyPr anchor="t"/>
          <a:lstStyle>
            <a:lvl1pPr>
              <a:lnSpc>
                <a:spcPct val="89000"/>
              </a:lnSpc>
              <a:defRPr sz="3300">
                <a:solidFill>
                  <a:schemeClr val="bg1"/>
                </a:solidFill>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46856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D136-E164-49A6-96F8-C960B02E8D42}"/>
              </a:ext>
            </a:extLst>
          </p:cNvPr>
          <p:cNvSpPr>
            <a:spLocks noGrp="1"/>
          </p:cNvSpPr>
          <p:nvPr>
            <p:ph type="ctrTitle"/>
          </p:nvPr>
        </p:nvSpPr>
        <p:spPr>
          <a:xfrm>
            <a:off x="1143000" y="1469077"/>
            <a:ext cx="6858000" cy="116339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3CFF812-5B15-4756-B2C1-F4E48921473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A34887B-A20D-41DE-B72A-120019D902B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3F1C86-19C8-443B-B849-32AC854B83DD}"/>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EB319D67-0A07-4D74-81B3-49A325F61EF5}"/>
              </a:ext>
            </a:extLst>
          </p:cNvPr>
          <p:cNvSpPr>
            <a:spLocks noGrp="1"/>
          </p:cNvSpPr>
          <p:nvPr>
            <p:ph type="sldNum" sz="quarter" idx="12"/>
          </p:nvPr>
        </p:nvSpPr>
        <p:spPr/>
        <p:txBody>
          <a:bodyPr/>
          <a:lstStyle/>
          <a:p>
            <a:fld id="{3A7F93A9-2488-4690-B84F-F8704013CE88}" type="slidenum">
              <a:rPr lang="en-US" smtClean="0"/>
              <a:t>‹#›</a:t>
            </a:fld>
            <a:endParaRPr lang="en-US"/>
          </a:p>
        </p:txBody>
      </p:sp>
    </p:spTree>
    <p:extLst>
      <p:ext uri="{BB962C8B-B14F-4D97-AF65-F5344CB8AC3E}">
        <p14:creationId xmlns:p14="http://schemas.microsoft.com/office/powerpoint/2010/main" val="26363891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628650" y="273846"/>
            <a:ext cx="7886700" cy="665867"/>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5"/>
          <p:cNvSpPr txBox="1">
            <a:spLocks noGrp="1"/>
          </p:cNvSpPr>
          <p:nvPr>
            <p:ph type="body" idx="1"/>
          </p:nvPr>
        </p:nvSpPr>
        <p:spPr>
          <a:xfrm>
            <a:off x="628650" y="1039717"/>
            <a:ext cx="7886700" cy="3598271"/>
          </a:xfrm>
          <a:prstGeom prst="rect">
            <a:avLst/>
          </a:prstGeom>
          <a:noFill/>
          <a:ln>
            <a:noFill/>
          </a:ln>
        </p:spPr>
        <p:txBody>
          <a:bodyPr spcFirstLastPara="1" wrap="square" lIns="68575" tIns="34275" rIns="68575" bIns="34275" anchor="t" anchorCtr="0">
            <a:noAutofit/>
          </a:bodyPr>
          <a:lstStyle>
            <a:lvl1pPr marL="457189" lvl="0" indent="-317492" algn="l">
              <a:lnSpc>
                <a:spcPct val="90000"/>
              </a:lnSpc>
              <a:spcBef>
                <a:spcPts val="800"/>
              </a:spcBef>
              <a:spcAft>
                <a:spcPts val="0"/>
              </a:spcAft>
              <a:buClr>
                <a:schemeClr val="dk1"/>
              </a:buClr>
              <a:buSzPts val="1400"/>
              <a:buChar char="•"/>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
        <p:nvSpPr>
          <p:cNvPr id="67" name="Google Shape;67;p15"/>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5"/>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MHV: Emmy MPEG-DASH</a:t>
            </a:r>
            <a:endParaRPr/>
          </a:p>
        </p:txBody>
      </p:sp>
      <p:sp>
        <p:nvSpPr>
          <p:cNvPr id="69" name="Google Shape;69;p15"/>
          <p:cNvSpPr txBox="1">
            <a:spLocks noGrp="1"/>
          </p:cNvSpPr>
          <p:nvPr>
            <p:ph type="sldNum" idx="12"/>
          </p:nvPr>
        </p:nvSpPr>
        <p:spPr>
          <a:xfrm>
            <a:off x="6457951" y="4767264"/>
            <a:ext cx="167973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82272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E254-951D-496D-9D6C-F6B8979F69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11093D-0235-41A3-AD6F-DFF42EBCACC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4A2C622-F4A9-4694-9E16-1FFB66361676}"/>
              </a:ext>
            </a:extLst>
          </p:cNvPr>
          <p:cNvSpPr>
            <a:spLocks noGrp="1"/>
          </p:cNvSpPr>
          <p:nvPr>
            <p:ph type="ftr" sz="quarter" idx="11"/>
          </p:nvPr>
        </p:nvSpPr>
        <p:spPr/>
        <p:txBody>
          <a:bodyPr/>
          <a:lstStyle/>
          <a:p>
            <a:r>
              <a:rPr lang="en-US"/>
              <a:t>MHV: Emmy MPEG-DASH</a:t>
            </a:r>
          </a:p>
        </p:txBody>
      </p:sp>
      <p:sp>
        <p:nvSpPr>
          <p:cNvPr id="5" name="Slide Number Placeholder 4">
            <a:extLst>
              <a:ext uri="{FF2B5EF4-FFF2-40B4-BE49-F238E27FC236}">
                <a16:creationId xmlns:a16="http://schemas.microsoft.com/office/drawing/2014/main" id="{959AD613-65C7-457E-AF63-0BEEE3F9B06C}"/>
              </a:ext>
            </a:extLst>
          </p:cNvPr>
          <p:cNvSpPr>
            <a:spLocks noGrp="1"/>
          </p:cNvSpPr>
          <p:nvPr>
            <p:ph type="sldNum" sz="quarter" idx="12"/>
          </p:nvPr>
        </p:nvSpPr>
        <p:spPr/>
        <p:txBody>
          <a:bodyPr/>
          <a:lstStyle/>
          <a:p>
            <a:fld id="{3CB9A250-0591-44BA-B4C3-5196FD2DD8F1}" type="slidenum">
              <a:rPr lang="en-US" smtClean="0"/>
              <a:t>‹#›</a:t>
            </a:fld>
            <a:endParaRPr lang="en-US"/>
          </a:p>
        </p:txBody>
      </p:sp>
    </p:spTree>
    <p:extLst>
      <p:ext uri="{BB962C8B-B14F-4D97-AF65-F5344CB8AC3E}">
        <p14:creationId xmlns:p14="http://schemas.microsoft.com/office/powerpoint/2010/main" val="4118453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4" name="Slide Number Placeholder 3"/>
          <p:cNvSpPr>
            <a:spLocks noGrp="1"/>
          </p:cNvSpPr>
          <p:nvPr>
            <p:ph type="sldNum" sz="quarter" idx="14"/>
          </p:nvPr>
        </p:nvSpPr>
        <p:spPr/>
        <p:txBody>
          <a:bodyPr/>
          <a:lstStyle/>
          <a:p>
            <a:pPr defTabSz="685800">
              <a:defRPr/>
            </a:pPr>
            <a:fld id="{3C6CC810-8AE6-0546-A0FC-DB7D2235F0EB}" type="slidenum">
              <a:rPr lang="en-US" sz="1350" smtClean="0">
                <a:solidFill>
                  <a:srgbClr val="13171F"/>
                </a:solidFill>
              </a:rPr>
              <a:pPr defTabSz="685800">
                <a:defRPr/>
              </a:pPr>
              <a:t>‹#›</a:t>
            </a:fld>
            <a:endParaRPr lang="en-US" sz="1350">
              <a:solidFill>
                <a:srgbClr val="13171F"/>
              </a:solidFill>
            </a:endParaRPr>
          </a:p>
        </p:txBody>
      </p:sp>
      <p:sp>
        <p:nvSpPr>
          <p:cNvPr id="8" name="Rectangle 2"/>
          <p:cNvSpPr>
            <a:spLocks noGrp="1" noChangeArrowheads="1"/>
          </p:cNvSpPr>
          <p:nvPr>
            <p:ph type="title"/>
          </p:nvPr>
        </p:nvSpPr>
        <p:spPr bwMode="auto">
          <a:xfrm>
            <a:off x="457200" y="397175"/>
            <a:ext cx="8229600" cy="42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p>
        </p:txBody>
      </p:sp>
      <p:sp>
        <p:nvSpPr>
          <p:cNvPr id="10" name="Content Placeholder 8"/>
          <p:cNvSpPr>
            <a:spLocks noGrp="1"/>
          </p:cNvSpPr>
          <p:nvPr>
            <p:ph sz="quarter" idx="15"/>
          </p:nvPr>
        </p:nvSpPr>
        <p:spPr>
          <a:xfrm>
            <a:off x="457200" y="1184908"/>
            <a:ext cx="8229600" cy="352044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81593345"/>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gu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0E7775-E167-8943-AABE-4958005DB324}"/>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 t="17046" r="62222" b="14772"/>
          <a:stretch/>
        </p:blipFill>
        <p:spPr>
          <a:xfrm>
            <a:off x="4267200" y="291507"/>
            <a:ext cx="4781202" cy="3042243"/>
          </a:xfrm>
          <a:prstGeom prst="rect">
            <a:avLst/>
          </a:prstGeom>
          <a:effectLst>
            <a:reflection stA="50000" endPos="50000" dir="5400000" sy="-100000" algn="bl" rotWithShape="0"/>
          </a:effectLst>
        </p:spPr>
      </p:pic>
      <p:sp>
        <p:nvSpPr>
          <p:cNvPr id="6" name="Title 1"/>
          <p:cNvSpPr>
            <a:spLocks noGrp="1"/>
          </p:cNvSpPr>
          <p:nvPr>
            <p:ph type="ctrTitle" hasCustomPrompt="1"/>
          </p:nvPr>
        </p:nvSpPr>
        <p:spPr>
          <a:xfrm>
            <a:off x="457200" y="1792991"/>
            <a:ext cx="8229600" cy="1463040"/>
          </a:xfrm>
          <a:prstGeom prst="rect">
            <a:avLst/>
          </a:prstGeom>
        </p:spPr>
        <p:txBody>
          <a:bodyPr wrap="square" anchor="b">
            <a:normAutofit/>
          </a:bodyPr>
          <a:lstStyle>
            <a:lvl1pPr marL="0" indent="0" algn="l">
              <a:lnSpc>
                <a:spcPct val="90000"/>
              </a:lnSpc>
              <a:buFont typeface="Arial" panose="020B0604020202020204" pitchFamily="34" charset="0"/>
              <a:buNone/>
              <a:defRPr sz="2800" b="0" i="0" spc="0" baseline="0">
                <a:solidFill>
                  <a:schemeClr val="tx2"/>
                </a:solidFill>
                <a:latin typeface="+mj-lt"/>
                <a:cs typeface="Arial Regular"/>
              </a:defRPr>
            </a:lvl1pPr>
          </a:lstStyle>
          <a:p>
            <a:r>
              <a:rPr lang="en-GB" dirty="0"/>
              <a:t>Section Title Goes Here</a:t>
            </a:r>
            <a:endParaRPr lang="en-US" dirty="0"/>
          </a:p>
        </p:txBody>
      </p:sp>
      <p:sp>
        <p:nvSpPr>
          <p:cNvPr id="11" name="Content Placeholder 10">
            <a:extLst>
              <a:ext uri="{FF2B5EF4-FFF2-40B4-BE49-F238E27FC236}">
                <a16:creationId xmlns:a16="http://schemas.microsoft.com/office/drawing/2014/main" id="{B169C137-D89B-4849-9E97-33F8B5DC840A}"/>
              </a:ext>
            </a:extLst>
          </p:cNvPr>
          <p:cNvSpPr>
            <a:spLocks noGrp="1"/>
          </p:cNvSpPr>
          <p:nvPr>
            <p:ph sz="quarter" idx="10"/>
          </p:nvPr>
        </p:nvSpPr>
        <p:spPr>
          <a:xfrm>
            <a:off x="457200" y="3257550"/>
            <a:ext cx="8229600" cy="685800"/>
          </a:xfrm>
        </p:spPr>
        <p:txBody>
          <a:bodyPr/>
          <a:lstStyle>
            <a:lvl1pPr marL="1785" indent="0">
              <a:buNone/>
              <a:defRPr sz="2000" b="0"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621845169"/>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16797" y="1063376"/>
            <a:ext cx="8572500" cy="3761429"/>
          </a:xfrm>
          <a:prstGeom prst="rect">
            <a:avLst/>
          </a:prstGeom>
        </p:spPr>
        <p:txBody>
          <a:bodyPr/>
          <a:lstStyle>
            <a:lvl1pPr>
              <a:defRPr/>
            </a:lvl1pPr>
            <a:lvl2pPr>
              <a:defRPr/>
            </a:lvl2pPr>
            <a:lvl3pPr>
              <a:defRPr/>
            </a:lvl3pPr>
            <a:lvl4pPr>
              <a:defRPr lang="en-US" sz="1571" kern="1200" baseline="0" dirty="0">
                <a:solidFill>
                  <a:prstClr val="black">
                    <a:lumMod val="75000"/>
                    <a:lumOff val="25000"/>
                  </a:prstClr>
                </a:solidFill>
                <a:latin typeface="Qualcomm Office Regular" pitchFamily="34" charset="0"/>
                <a:ea typeface="+mn-ea"/>
                <a:cs typeface="Arial" pitchFamily="34" charset="0"/>
              </a:defRPr>
            </a:lvl4pPr>
            <a:lvl5pPr marL="1197300" indent="-259985">
              <a:buFont typeface="Qualcomm Regular" pitchFamily="34" charset="0"/>
              <a:buChar char="−"/>
              <a:defRPr/>
            </a:lvl5pPr>
            <a:lvl6pPr marL="1624907" indent="0">
              <a:buNone/>
              <a:defRPr sz="1197"/>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Placeholder 1"/>
          <p:cNvSpPr>
            <a:spLocks noGrp="1"/>
          </p:cNvSpPr>
          <p:nvPr>
            <p:ph type="title"/>
          </p:nvPr>
        </p:nvSpPr>
        <p:spPr>
          <a:xfrm>
            <a:off x="212657" y="453821"/>
            <a:ext cx="8574733" cy="566730"/>
          </a:xfrm>
          <a:prstGeom prst="rect">
            <a:avLst/>
          </a:prstGeom>
        </p:spPr>
        <p:txBody>
          <a:bodyPr vert="horz" wrap="square" lIns="91424" tIns="45712" rIns="91424" bIns="45712" rtlCol="0" anchor="ctr">
            <a:spAutoFit/>
          </a:bodyPr>
          <a:lstStyle>
            <a:lvl1pPr>
              <a:defRPr sz="3592"/>
            </a:lvl1pPr>
          </a:lstStyle>
          <a:p>
            <a:r>
              <a:rPr lang="en-US"/>
              <a:t>Click to edit Master title style</a:t>
            </a:r>
          </a:p>
        </p:txBody>
      </p:sp>
      <p:cxnSp>
        <p:nvCxnSpPr>
          <p:cNvPr id="14" name="Straight Connector 13"/>
          <p:cNvCxnSpPr/>
          <p:nvPr userDrawn="1"/>
        </p:nvCxnSpPr>
        <p:spPr>
          <a:xfrm>
            <a:off x="277775" y="378619"/>
            <a:ext cx="8588453"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Date Placeholder 3"/>
          <p:cNvSpPr>
            <a:spLocks noGrp="1"/>
          </p:cNvSpPr>
          <p:nvPr>
            <p:ph type="dt" sz="half" idx="10"/>
          </p:nvPr>
        </p:nvSpPr>
        <p:spPr>
          <a:xfrm>
            <a:off x="768097" y="4861097"/>
            <a:ext cx="1615607" cy="205740"/>
          </a:xfrm>
        </p:spPr>
        <p:txBody>
          <a:bodyPr/>
          <a:lstStyle/>
          <a:p>
            <a:endParaRPr lang="en-US"/>
          </a:p>
        </p:txBody>
      </p:sp>
      <p:sp>
        <p:nvSpPr>
          <p:cNvPr id="6" name="Footer Placeholder 4"/>
          <p:cNvSpPr>
            <a:spLocks noGrp="1"/>
          </p:cNvSpPr>
          <p:nvPr>
            <p:ph type="ftr" sz="quarter" idx="11"/>
          </p:nvPr>
        </p:nvSpPr>
        <p:spPr>
          <a:xfrm>
            <a:off x="3632200" y="4978223"/>
            <a:ext cx="4426094" cy="88614"/>
          </a:xfrm>
        </p:spPr>
        <p:txBody>
          <a:bodyPr/>
          <a:lstStyle/>
          <a:p>
            <a:r>
              <a:rPr lang="en-US"/>
              <a:t>MHV: Emmy MPEG-DASH</a:t>
            </a:r>
          </a:p>
        </p:txBody>
      </p:sp>
      <p:sp>
        <p:nvSpPr>
          <p:cNvPr id="8" name="Slide Number Placeholder 5"/>
          <p:cNvSpPr>
            <a:spLocks noGrp="1"/>
          </p:cNvSpPr>
          <p:nvPr>
            <p:ph type="sldNum" sz="quarter" idx="12"/>
          </p:nvPr>
        </p:nvSpPr>
        <p:spPr>
          <a:xfrm>
            <a:off x="8128000" y="4861097"/>
            <a:ext cx="730250" cy="205740"/>
          </a:xfrm>
        </p:spPr>
        <p:txBody>
          <a:bodyPr/>
          <a:lstStyle/>
          <a:p>
            <a:fld id="{7986E0E3-0C10-4AB1-9C60-C3995D4BF4BF}" type="slidenum">
              <a:rPr lang="en-US" smtClean="0"/>
              <a:t>‹#›</a:t>
            </a:fld>
            <a:endParaRPr lang="en-US"/>
          </a:p>
        </p:txBody>
      </p:sp>
    </p:spTree>
    <p:extLst>
      <p:ext uri="{BB962C8B-B14F-4D97-AF65-F5344CB8AC3E}">
        <p14:creationId xmlns:p14="http://schemas.microsoft.com/office/powerpoint/2010/main" val="9889689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ank (with logo)">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C3B2B874-D1C2-4673-87CD-FAF5ECC6272F}"/>
              </a:ext>
            </a:extLst>
          </p:cNvPr>
          <p:cNvPicPr>
            <a:picLocks noChangeAspect="1"/>
          </p:cNvPicPr>
          <p:nvPr userDrawn="1"/>
        </p:nvPicPr>
        <p:blipFill>
          <a:blip r:embed="rId2"/>
          <a:stretch>
            <a:fillRect/>
          </a:stretch>
        </p:blipFill>
        <p:spPr>
          <a:xfrm>
            <a:off x="8202708" y="4636534"/>
            <a:ext cx="793376" cy="340358"/>
          </a:xfrm>
          <a:prstGeom prst="rect">
            <a:avLst/>
          </a:prstGeom>
        </p:spPr>
      </p:pic>
    </p:spTree>
    <p:extLst>
      <p:ext uri="{BB962C8B-B14F-4D97-AF65-F5344CB8AC3E}">
        <p14:creationId xmlns:p14="http://schemas.microsoft.com/office/powerpoint/2010/main" val="9634450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Headline and left-top content (with log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264026"/>
            <a:ext cx="8229600" cy="2931458"/>
          </a:xfrm>
        </p:spPr>
        <p:txBody>
          <a:bodyPr anchor="t"/>
          <a:lstStyle>
            <a:lvl1pPr algn="l">
              <a:buClr>
                <a:schemeClr val="tx2"/>
              </a:buClr>
              <a:defRPr sz="2400">
                <a:solidFill>
                  <a:schemeClr val="tx1">
                    <a:lumMod val="75000"/>
                    <a:lumOff val="25000"/>
                  </a:schemeClr>
                </a:solidFill>
              </a:defRPr>
            </a:lvl1pPr>
            <a:lvl2pPr>
              <a:buClr>
                <a:schemeClr val="tx2"/>
              </a:buClr>
              <a:defRPr sz="2000">
                <a:solidFill>
                  <a:schemeClr val="tx1">
                    <a:lumMod val="75000"/>
                    <a:lumOff val="25000"/>
                  </a:schemeClr>
                </a:solidFill>
              </a:defRPr>
            </a:lvl2pPr>
            <a:lvl3pPr>
              <a:buClr>
                <a:schemeClr val="tx2"/>
              </a:buClr>
              <a:defRPr sz="2000">
                <a:solidFill>
                  <a:schemeClr val="tx1">
                    <a:lumMod val="75000"/>
                    <a:lumOff val="25000"/>
                  </a:schemeClr>
                </a:solidFill>
              </a:defRPr>
            </a:lvl3pPr>
            <a:lvl4pPr>
              <a:buClr>
                <a:schemeClr val="tx2"/>
              </a:buClr>
              <a:defRPr>
                <a:solidFill>
                  <a:schemeClr val="tx1">
                    <a:lumMod val="75000"/>
                    <a:lumOff val="25000"/>
                  </a:schemeClr>
                </a:solidFill>
              </a:defRPr>
            </a:lvl4pPr>
            <a:lvl5pPr>
              <a:buClr>
                <a:schemeClr val="tx2"/>
              </a:buClr>
              <a:defRPr>
                <a:solidFill>
                  <a:schemeClr val="tx1">
                    <a:lumMod val="75000"/>
                    <a:lumOff val="25000"/>
                  </a:schemeClr>
                </a:solidFill>
              </a:defRPr>
            </a:lvl5pPr>
          </a:lstStyle>
          <a:p>
            <a:pPr lvl="0"/>
            <a:r>
              <a:rPr lang="en-US" dirty="0"/>
              <a:t>Click to edit Master text styles</a:t>
            </a:r>
          </a:p>
        </p:txBody>
      </p:sp>
      <p:sp>
        <p:nvSpPr>
          <p:cNvPr id="4" name="Title 3">
            <a:extLst>
              <a:ext uri="{FF2B5EF4-FFF2-40B4-BE49-F238E27FC236}">
                <a16:creationId xmlns:a16="http://schemas.microsoft.com/office/drawing/2014/main" id="{8F5750BE-C606-4D80-8BFA-8D5811CE0D42}"/>
              </a:ext>
            </a:extLst>
          </p:cNvPr>
          <p:cNvSpPr>
            <a:spLocks noGrp="1"/>
          </p:cNvSpPr>
          <p:nvPr>
            <p:ph type="title"/>
          </p:nvPr>
        </p:nvSpPr>
        <p:spPr/>
        <p:txBody>
          <a:bodyPr/>
          <a:lstStyle/>
          <a:p>
            <a:r>
              <a:rPr lang="en-US" dirty="0"/>
              <a:t>Click to edit Master title style</a:t>
            </a:r>
            <a:endParaRPr lang="en-GB" dirty="0"/>
          </a:p>
        </p:txBody>
      </p:sp>
      <p:pic>
        <p:nvPicPr>
          <p:cNvPr id="5" name="Picture 4" descr="A picture containing vector graphics&#10;&#10;Description automatically generated">
            <a:extLst>
              <a:ext uri="{FF2B5EF4-FFF2-40B4-BE49-F238E27FC236}">
                <a16:creationId xmlns:a16="http://schemas.microsoft.com/office/drawing/2014/main" id="{E3FF012A-6DED-408B-B93C-679C1AEEA664}"/>
              </a:ext>
            </a:extLst>
          </p:cNvPr>
          <p:cNvPicPr>
            <a:picLocks noChangeAspect="1"/>
          </p:cNvPicPr>
          <p:nvPr userDrawn="1"/>
        </p:nvPicPr>
        <p:blipFill>
          <a:blip r:embed="rId2"/>
          <a:stretch>
            <a:fillRect/>
          </a:stretch>
        </p:blipFill>
        <p:spPr>
          <a:xfrm>
            <a:off x="8202708" y="4636534"/>
            <a:ext cx="793376" cy="340358"/>
          </a:xfrm>
          <a:prstGeom prst="rect">
            <a:avLst/>
          </a:prstGeom>
        </p:spPr>
      </p:pic>
    </p:spTree>
    <p:extLst>
      <p:ext uri="{BB962C8B-B14F-4D97-AF65-F5344CB8AC3E}">
        <p14:creationId xmlns:p14="http://schemas.microsoft.com/office/powerpoint/2010/main" val="7595622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291276"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323728" y="1692668"/>
            <a:ext cx="5561948" cy="1365566"/>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0070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p:nvGrpSpPr>
        <p:grpSpPr>
          <a:xfrm>
            <a:off x="-1" y="-2"/>
            <a:ext cx="7334990" cy="4625721"/>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dirty="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291276"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323728" y="1692668"/>
            <a:ext cx="5561948" cy="1365566"/>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3743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p:nvGrpSpPr>
        <p:grpSpPr>
          <a:xfrm>
            <a:off x="-1" y="-2"/>
            <a:ext cx="7334990" cy="4625721"/>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38" name="Text Placeholder 7"/>
          <p:cNvSpPr>
            <a:spLocks noGrp="1"/>
          </p:cNvSpPr>
          <p:nvPr>
            <p:ph type="body" sz="quarter" idx="10" hasCustomPrompt="1"/>
          </p:nvPr>
        </p:nvSpPr>
        <p:spPr bwMode="gray">
          <a:xfrm>
            <a:off x="371474" y="3146314"/>
            <a:ext cx="5302144"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0364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8" name="Text Placeholder 7"/>
          <p:cNvSpPr>
            <a:spLocks noGrp="1"/>
          </p:cNvSpPr>
          <p:nvPr>
            <p:ph type="body" sz="quarter" idx="10" hasCustomPrompt="1"/>
          </p:nvPr>
        </p:nvSpPr>
        <p:spPr bwMode="gray">
          <a:xfrm>
            <a:off x="371474" y="3146314"/>
            <a:ext cx="5302144"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tx1"/>
                </a:solidFill>
              </a:defRPr>
            </a:lvl1pPr>
            <a:lvl2pPr marL="0" indent="0">
              <a:lnSpc>
                <a:spcPct val="96000"/>
              </a:lnSpc>
              <a:spcBef>
                <a:spcPts val="0"/>
              </a:spcBef>
              <a:buFont typeface="Microsoft Sans Serif" panose="020B0604020202020204" pitchFamily="34" charset="0"/>
              <a:buNone/>
              <a:defRPr sz="1350">
                <a:solidFill>
                  <a:schemeClr val="tx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tx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tx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tx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lvl1pPr>
          </a:lstStyle>
          <a:p>
            <a:r>
              <a:rPr lang="en-US"/>
              <a:t>Click to edit Master title style</a:t>
            </a:r>
            <a:endParaRPr lang="en-US" dirty="0"/>
          </a:p>
        </p:txBody>
      </p:sp>
    </p:spTree>
    <p:extLst>
      <p:ext uri="{BB962C8B-B14F-4D97-AF65-F5344CB8AC3E}">
        <p14:creationId xmlns:p14="http://schemas.microsoft.com/office/powerpoint/2010/main" val="400976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291276"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4878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345615"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0102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2035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371475" y="4900586"/>
            <a:ext cx="7867268" cy="87716"/>
          </a:xfrm>
        </p:spPr>
        <p:txBody>
          <a:bodyPr/>
          <a:lstStyle>
            <a:lvl1pPr>
              <a:defRPr>
                <a:solidFill>
                  <a:schemeClr val="accent5">
                    <a:lumMod val="60000"/>
                    <a:lumOff val="40000"/>
                  </a:schemeClr>
                </a:solidFill>
              </a:defRPr>
            </a:lvl1pPr>
          </a:lstStyle>
          <a:p>
            <a:r>
              <a:rPr lang="en-US"/>
              <a:t>MHV: Emmy MPEG-DASH</a:t>
            </a:r>
            <a:endParaRPr lang="en-US" dirty="0"/>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371475" y="431682"/>
            <a:ext cx="8390334" cy="321771"/>
          </a:xfrm>
        </p:spPr>
        <p:txBody>
          <a:bodyPr/>
          <a:lstStyle/>
          <a:p>
            <a:r>
              <a:rPr lang="en-US"/>
              <a:t>Click to edit Master title style</a:t>
            </a:r>
            <a:endParaRPr lang="en-US" dirty="0"/>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371475" y="1289305"/>
            <a:ext cx="8390334" cy="351129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370642" y="816101"/>
            <a:ext cx="8391167" cy="291747"/>
          </a:xfrm>
          <a:prstGeom prst="rect">
            <a:avLst/>
          </a:prstGeom>
        </p:spPr>
        <p:txBody>
          <a:bodyPr>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350" kern="1200" baseline="0" dirty="0">
                <a:solidFill>
                  <a:schemeClr val="tx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54558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800"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3898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kern="0" noProof="0" dirty="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800"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356616" y="593856"/>
            <a:ext cx="4834509"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306589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6018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4998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p:nvGrpSpPr>
        <p:grpSpPr>
          <a:xfrm>
            <a:off x="1" y="-690"/>
            <a:ext cx="2335875" cy="514488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ED98F5D-AA42-4DA4-9F3D-D3CBAD7AC2CD}"/>
              </a:ext>
            </a:extLst>
          </p:cNvPr>
          <p:cNvSpPr txBox="1"/>
          <p:nvPr userDrawn="1"/>
        </p:nvSpPr>
        <p:spPr>
          <a:xfrm>
            <a:off x="4932045" y="4900586"/>
            <a:ext cx="357416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2937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p:nvGrpSpPr>
        <p:grpSpPr>
          <a:xfrm>
            <a:off x="1" y="-690"/>
            <a:ext cx="2335875" cy="514488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424438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p:nvGrpSpPr>
        <p:grpSpPr>
          <a:xfrm>
            <a:off x="1" y="-690"/>
            <a:ext cx="2335875" cy="514488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kern="0" noProof="0" dirty="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295487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p:nvSpPr>
        <p:spPr>
          <a:xfrm>
            <a:off x="2" y="-1381"/>
            <a:ext cx="1354245" cy="51448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354247" y="-1"/>
            <a:ext cx="981629" cy="51431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p:nvSpPr>
        <p:spPr bwMode="gray">
          <a:xfrm flipV="1">
            <a:off x="983915" y="1"/>
            <a:ext cx="370332" cy="5143502"/>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p:nvSpPr>
        <p:spPr bwMode="gray">
          <a:xfrm rot="10800000" flipH="1" flipV="1">
            <a:off x="1965545" y="1"/>
            <a:ext cx="370331" cy="5143148"/>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106164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p:nvSpPr>
        <p:spPr>
          <a:xfrm>
            <a:off x="1" y="-1381"/>
            <a:ext cx="1354244" cy="51448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354247" y="-1"/>
            <a:ext cx="981629" cy="51431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p:nvSpPr>
        <p:spPr bwMode="gray">
          <a:xfrm flipV="1">
            <a:off x="983915" y="1"/>
            <a:ext cx="370332" cy="5143502"/>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p:nvSpPr>
        <p:spPr bwMode="gray">
          <a:xfrm rot="10800000" flipH="1" flipV="1">
            <a:off x="1965544" y="1"/>
            <a:ext cx="370331" cy="5143148"/>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256326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371475" y="4899671"/>
            <a:ext cx="7867268" cy="88631"/>
          </a:xfrm>
          <a:prstGeom prst="rect">
            <a:avLst/>
          </a:prstGeom>
        </p:spPr>
        <p:txBody>
          <a:bodyPr vert="horz" wrap="square" lIns="0" tIns="0" rIns="0" bIns="0" rtlCol="0" anchor="b">
            <a:spAutoFit/>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r>
              <a:rPr lang="en-US"/>
              <a:t>MHV: Emmy MPEG-DASH</a:t>
            </a:r>
          </a:p>
        </p:txBody>
      </p:sp>
    </p:spTree>
    <p:extLst>
      <p:ext uri="{BB962C8B-B14F-4D97-AF65-F5344CB8AC3E}">
        <p14:creationId xmlns:p14="http://schemas.microsoft.com/office/powerpoint/2010/main" val="61577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Tree>
    <p:extLst>
      <p:ext uri="{BB962C8B-B14F-4D97-AF65-F5344CB8AC3E}">
        <p14:creationId xmlns:p14="http://schemas.microsoft.com/office/powerpoint/2010/main" val="562644271"/>
      </p:ext>
    </p:extLst>
  </p:cSld>
  <p:clrMapOvr>
    <a:masterClrMapping/>
  </p:clrMapOvr>
  <p:transition spd="slow">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r>
              <a:rPr lang="en-US"/>
              <a:t>MHV: Emmy MPEG-DASH</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370642" y="816101"/>
            <a:ext cx="8391167" cy="205740"/>
          </a:xfrm>
          <a:prstGeom prst="rect">
            <a:avLst/>
          </a:prstGeom>
        </p:spPr>
        <p:txBody>
          <a:bodyPr>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350" kern="1200" baseline="0" dirty="0">
                <a:solidFill>
                  <a:schemeClr val="tx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40096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371475" y="4899688"/>
            <a:ext cx="7867268" cy="88614"/>
          </a:xfrm>
        </p:spPr>
        <p:txBody>
          <a:bodyPr/>
          <a:lstStyle>
            <a:lvl1pPr>
              <a:defRPr>
                <a:solidFill>
                  <a:schemeClr val="accent5">
                    <a:lumMod val="60000"/>
                    <a:lumOff val="40000"/>
                  </a:schemeClr>
                </a:solidFill>
              </a:defRPr>
            </a:lvl1pPr>
          </a:lstStyle>
          <a:p>
            <a:r>
              <a:rPr lang="en-US"/>
              <a:t>MHV: Emmy MPEG-DASH</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371475" y="423811"/>
            <a:ext cx="8390334" cy="329642"/>
          </a:xfrm>
        </p:spPr>
        <p:txBody>
          <a:bodyPr/>
          <a:lstStyle/>
          <a:p>
            <a:r>
              <a:rPr lang="en-US"/>
              <a:t>Click to edit Master title style</a:t>
            </a:r>
            <a:endParaRPr lang="en-US" dirty="0"/>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371475" y="1289305"/>
            <a:ext cx="8390334"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370642" y="816101"/>
            <a:ext cx="8391167" cy="205740"/>
          </a:xfrm>
          <a:prstGeom prst="rect">
            <a:avLst/>
          </a:prstGeom>
        </p:spPr>
        <p:txBody>
          <a:bodyPr>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350" kern="1200" baseline="0" dirty="0">
                <a:solidFill>
                  <a:schemeClr val="tx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99247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371475" y="1289305"/>
            <a:ext cx="409994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4661869" y="1289305"/>
            <a:ext cx="409994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69520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371475" y="1289305"/>
            <a:ext cx="267462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3234690" y="1289305"/>
            <a:ext cx="267462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6087189" y="1289305"/>
            <a:ext cx="267462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C41093D2-6585-419A-9C70-622FBF7494A0}"/>
              </a:ext>
            </a:extLst>
          </p:cNvPr>
          <p:cNvSpPr txBox="1"/>
          <p:nvPr userDrawn="1"/>
        </p:nvSpPr>
        <p:spPr>
          <a:xfrm>
            <a:off x="4932045" y="4900586"/>
            <a:ext cx="357416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68547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6009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a:extLst>
              <a:ext uri="{FF2B5EF4-FFF2-40B4-BE49-F238E27FC236}">
                <a16:creationId xmlns:a16="http://schemas.microsoft.com/office/drawing/2014/main" id="{0772DE95-5F40-4C88-9E16-D7F56635871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24698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370642" y="4205287"/>
            <a:ext cx="8390453"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a:extLst>
              <a:ext uri="{FF2B5EF4-FFF2-40B4-BE49-F238E27FC236}">
                <a16:creationId xmlns:a16="http://schemas.microsoft.com/office/drawing/2014/main" id="{A01FA77F-3D40-4DEB-9A7F-D3D4CF616BD2}"/>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4">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89186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370642" y="4205287"/>
            <a:ext cx="8390453" cy="696791"/>
          </a:xfrm>
          <a:prstGeom prst="rect">
            <a:avLst/>
          </a:prstGeom>
        </p:spPr>
        <p:txBody>
          <a:bodyPr anchor="ctr"/>
          <a:lstStyle>
            <a:lvl1pPr marL="0" indent="0">
              <a:lnSpc>
                <a:spcPct val="89000"/>
              </a:lnSpc>
              <a:spcBef>
                <a:spcPts val="0"/>
              </a:spcBef>
              <a:spcAft>
                <a:spcPts val="900"/>
              </a:spcAft>
              <a:buNone/>
              <a:defRPr sz="2100">
                <a:solidFill>
                  <a:schemeClr val="tx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a:extLst>
              <a:ext uri="{FF2B5EF4-FFF2-40B4-BE49-F238E27FC236}">
                <a16:creationId xmlns:a16="http://schemas.microsoft.com/office/drawing/2014/main" id="{A01FA77F-3D40-4DEB-9A7F-D3D4CF616BD2}"/>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6638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a:extLst>
              <a:ext uri="{FF2B5EF4-FFF2-40B4-BE49-F238E27FC236}">
                <a16:creationId xmlns:a16="http://schemas.microsoft.com/office/drawing/2014/main" id="{5B138D84-381C-4F04-90C0-74D8D751D69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57004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a:extLst>
              <a:ext uri="{FF2B5EF4-FFF2-40B4-BE49-F238E27FC236}">
                <a16:creationId xmlns:a16="http://schemas.microsoft.com/office/drawing/2014/main" id="{5B138D84-381C-4F04-90C0-74D8D751D69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69791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bg1"/>
                </a:solidFill>
              </a:defRPr>
            </a:lvl1pPr>
          </a:lstStyle>
          <a:p>
            <a:pPr lvl="0"/>
            <a:r>
              <a:rPr lang="en-US" dirty="0"/>
              <a:t>Edit Master text styles</a:t>
            </a:r>
          </a:p>
        </p:txBody>
      </p:sp>
      <p:sp>
        <p:nvSpPr>
          <p:cNvPr id="4" name="Slide Number Placeholder 3"/>
          <p:cNvSpPr>
            <a:spLocks noGrp="1"/>
          </p:cNvSpPr>
          <p:nvPr>
            <p:ph type="sldNum" sz="quarter" idx="14"/>
          </p:nvPr>
        </p:nvSpPr>
        <p:spPr/>
        <p:txBody>
          <a:bodyPr/>
          <a:lstStyle/>
          <a:p>
            <a:fld id="{3C6CC810-8AE6-0546-A0FC-DB7D2235F0EB}" type="slidenum">
              <a:rPr lang="en-US" smtClean="0"/>
              <a:t>‹#›</a:t>
            </a:fld>
            <a:endParaRPr lang="en-US"/>
          </a:p>
        </p:txBody>
      </p:sp>
      <p:sp>
        <p:nvSpPr>
          <p:cNvPr id="8" name="Rectangle 2"/>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 name="Content Placeholder 8"/>
          <p:cNvSpPr>
            <a:spLocks noGrp="1"/>
          </p:cNvSpPr>
          <p:nvPr>
            <p:ph sz="quarter" idx="15"/>
          </p:nvPr>
        </p:nvSpPr>
        <p:spPr>
          <a:xfrm>
            <a:off x="457200" y="1184908"/>
            <a:ext cx="8229600" cy="3520442"/>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89082514"/>
      </p:ext>
    </p:extLst>
  </p:cSld>
  <p:clrMapOvr>
    <a:masterClrMapping/>
  </p:clrMapOvr>
  <p:transition spd="slow">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1"/>
            <a:ext cx="370332" cy="5143502"/>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5"/>
            <a:ext cx="3833622" cy="3511292"/>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F0C5CF58-2DC9-4B23-82BD-713A6628DCFA}"/>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371475" y="94170"/>
            <a:ext cx="3833621" cy="659283"/>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2">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360206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p:nvSpPr>
        <p:spPr bwMode="gray">
          <a:xfrm flipH="1" flipV="1">
            <a:off x="4572000" y="-2"/>
            <a:ext cx="370332" cy="5143502"/>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F8FDABDB-EFAA-43E9-B631-2683EEC8D15D}"/>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2">
                    <a:lumMod val="20000"/>
                    <a:lumOff val="8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59583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50F9C47B-623B-44C7-9C7F-1F500BFC4F8F}"/>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4">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4">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334766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tx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tx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50F9C47B-623B-44C7-9C7F-1F500BFC4F8F}"/>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371475" y="94170"/>
            <a:ext cx="3827907"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5">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407239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B05E7361-44C3-46E4-A8A9-F1B52C8F206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5">
                    <a:lumMod val="40000"/>
                    <a:lumOff val="6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65230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B05E7361-44C3-46E4-A8A9-F1B52C8F206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5">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157179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p:nvSpPr>
        <p:spPr bwMode="gray">
          <a:xfrm>
            <a:off x="5650221" y="0"/>
            <a:ext cx="349378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Rectangle 19">
            <a:extLst>
              <a:ext uri="{FF2B5EF4-FFF2-40B4-BE49-F238E27FC236}">
                <a16:creationId xmlns:a16="http://schemas.microsoft.com/office/drawing/2014/main" id="{06827744-B91D-4E14-9EE6-4F4E5230170B}"/>
              </a:ext>
            </a:extLst>
          </p:cNvPr>
          <p:cNvSpPr/>
          <p:nvPr/>
        </p:nvSpPr>
        <p:spPr bwMode="gray">
          <a:xfrm flipH="1">
            <a:off x="5650220" y="0"/>
            <a:ext cx="370332" cy="51435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Tree>
    <p:extLst>
      <p:ext uri="{BB962C8B-B14F-4D97-AF65-F5344CB8AC3E}">
        <p14:creationId xmlns:p14="http://schemas.microsoft.com/office/powerpoint/2010/main" val="85699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p:nvSpPr>
        <p:spPr bwMode="gray">
          <a:xfrm>
            <a:off x="5650221" y="0"/>
            <a:ext cx="349378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p:nvSpPr>
        <p:spPr bwMode="gray">
          <a:xfrm flipH="1">
            <a:off x="5644257" y="0"/>
            <a:ext cx="370332" cy="51435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06443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p:nvSpPr>
        <p:spPr bwMode="gray">
          <a:xfrm>
            <a:off x="5650221" y="0"/>
            <a:ext cx="349378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p:nvSpPr>
        <p:spPr bwMode="gray">
          <a:xfrm flipH="1">
            <a:off x="5644257" y="0"/>
            <a:ext cx="370332" cy="51435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3">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59937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p:nvSpPr>
        <p:spPr bwMode="gray">
          <a:xfrm>
            <a:off x="5650221" y="0"/>
            <a:ext cx="3493780"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p:nvSpPr>
        <p:spPr bwMode="gray">
          <a:xfrm flipH="1">
            <a:off x="5644257" y="0"/>
            <a:ext cx="370332" cy="51435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61336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3417003430"/>
      </p:ext>
    </p:extLst>
  </p:cSld>
  <p:clrMapOvr>
    <a:masterClrMapping/>
  </p:clrMapOvr>
  <p:transition spd="slow">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p:nvSpPr>
        <p:spPr bwMode="gray">
          <a:xfrm>
            <a:off x="5650221" y="0"/>
            <a:ext cx="349378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p:nvSpPr>
        <p:spPr bwMode="gray">
          <a:xfrm flipH="1">
            <a:off x="5644257" y="0"/>
            <a:ext cx="370332" cy="51435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5442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p:nvSpPr>
        <p:spPr bwMode="gray">
          <a:xfrm>
            <a:off x="5650221" y="0"/>
            <a:ext cx="349378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p:nvSpPr>
        <p:spPr bwMode="gray">
          <a:xfrm flipH="1">
            <a:off x="5644257" y="0"/>
            <a:ext cx="370332" cy="51435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60555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1" name="TextBox 10">
            <a:extLst>
              <a:ext uri="{FF2B5EF4-FFF2-40B4-BE49-F238E27FC236}">
                <a16:creationId xmlns:a16="http://schemas.microsoft.com/office/drawing/2014/main" id="{68544918-59EA-42FF-BD90-3E9394ACFC21}"/>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371475" y="4899671"/>
            <a:ext cx="7867268" cy="88631"/>
          </a:xfrm>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r>
              <a:rPr lang="en-US"/>
              <a:t>MHV: Emmy MPEG-DASH</a:t>
            </a:r>
          </a:p>
        </p:txBody>
      </p:sp>
    </p:spTree>
    <p:extLst>
      <p:ext uri="{BB962C8B-B14F-4D97-AF65-F5344CB8AC3E}">
        <p14:creationId xmlns:p14="http://schemas.microsoft.com/office/powerpoint/2010/main" val="313906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7"/>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68544918-59EA-42FF-BD90-3E9394ACFC21}"/>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8415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1243008"/>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MHV: Emmy MPEG-DASH</a:t>
            </a:r>
          </a:p>
        </p:txBody>
      </p:sp>
      <p:sp>
        <p:nvSpPr>
          <p:cNvPr id="11" name="TextBox 10">
            <a:extLst>
              <a:ext uri="{FF2B5EF4-FFF2-40B4-BE49-F238E27FC236}">
                <a16:creationId xmlns:a16="http://schemas.microsoft.com/office/drawing/2014/main" id="{0778670D-4F69-4C4D-B117-2B7F0B321896}"/>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16374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23FD9A0F-97F7-4850-8C6F-60BFF40BC6F0}"/>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4">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6426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1243004"/>
          </a:xfrm>
          <a:prstGeom prst="rect">
            <a:avLst/>
          </a:prstGeom>
        </p:spPr>
        <p:txBody>
          <a:bodyPr anchor="t"/>
          <a:lstStyle>
            <a:lvl1pPr marL="0" indent="0">
              <a:lnSpc>
                <a:spcPct val="96000"/>
              </a:lnSpc>
              <a:buClr>
                <a:schemeClr val="bg1"/>
              </a:buClr>
              <a:buNone/>
              <a:defRPr sz="1350">
                <a:solidFill>
                  <a:schemeClr val="tx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23FD9A0F-97F7-4850-8C6F-60BFF40BC6F0}"/>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6081225" y="2097821"/>
            <a:ext cx="2680665" cy="1340704"/>
          </a:xfrm>
        </p:spPr>
        <p:txBody>
          <a:bodyPr wrap="square">
            <a:spAutoFit/>
          </a:bodyPr>
          <a:lstStyle>
            <a:lvl1pPr>
              <a:lnSpc>
                <a:spcPct val="87000"/>
              </a:lnSpc>
              <a:defRPr sz="3300"/>
            </a:lvl1pPr>
          </a:lstStyle>
          <a:p>
            <a:r>
              <a:rPr lang="en-US"/>
              <a:t>Click to edit Master title style</a:t>
            </a:r>
            <a:endParaRPr lang="en-US" dirty="0"/>
          </a:p>
        </p:txBody>
      </p:sp>
    </p:spTree>
    <p:extLst>
      <p:ext uri="{BB962C8B-B14F-4D97-AF65-F5344CB8AC3E}">
        <p14:creationId xmlns:p14="http://schemas.microsoft.com/office/powerpoint/2010/main" val="347505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7"/>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MHV: Emmy MPEG-DASH</a:t>
            </a:r>
          </a:p>
        </p:txBody>
      </p:sp>
      <p:sp>
        <p:nvSpPr>
          <p:cNvPr id="11" name="TextBox 10">
            <a:extLst>
              <a:ext uri="{FF2B5EF4-FFF2-40B4-BE49-F238E27FC236}">
                <a16:creationId xmlns:a16="http://schemas.microsoft.com/office/drawing/2014/main" id="{435DC34B-0DF9-44EF-8844-6F6CC8EEFC02}"/>
              </a:ext>
            </a:extLst>
          </p:cNvPr>
          <p:cNvSpPr txBox="1"/>
          <p:nvPr/>
        </p:nvSpPr>
        <p:spPr bwMode="gray">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094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7"/>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435DC34B-0DF9-44EF-8844-6F6CC8EEFC02}"/>
              </a:ext>
            </a:extLst>
          </p:cNvPr>
          <p:cNvSpPr txBox="1"/>
          <p:nvPr/>
        </p:nvSpPr>
        <p:spPr bwMode="gray">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1778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6"/>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MHV: Emmy MPEG-DASH</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00077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
        <p:nvSpPr>
          <p:cNvPr id="10"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bg1"/>
                </a:solidFill>
              </a:defRPr>
            </a:lvl1pPr>
          </a:lstStyle>
          <a:p>
            <a:pPr lvl="0"/>
            <a:r>
              <a:rPr lang="en-US"/>
              <a:t>Edit Master text styles</a:t>
            </a:r>
          </a:p>
        </p:txBody>
      </p:sp>
      <p:sp>
        <p:nvSpPr>
          <p:cNvPr id="11" name="Title 10"/>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1863100470"/>
      </p:ext>
    </p:extLst>
  </p:cSld>
  <p:clrMapOvr>
    <a:masterClrMapping/>
  </p:clrMapOvr>
  <p:transition spd="slow">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371475" y="3557588"/>
            <a:ext cx="2667000" cy="1243009"/>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MHV: Emmy MPEG-DASH</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6595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371476" y="3557588"/>
            <a:ext cx="2666999" cy="1243008"/>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MHV: Emmy MPEG-DASH</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24141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371476" y="3557588"/>
            <a:ext cx="2666999" cy="1243008"/>
          </a:xfrm>
          <a:prstGeom prst="rect">
            <a:avLst/>
          </a:prstGeom>
        </p:spPr>
        <p:txBody>
          <a:bodyPr anchor="t"/>
          <a:lstStyle>
            <a:lvl1pPr marL="0" indent="0">
              <a:lnSpc>
                <a:spcPct val="96000"/>
              </a:lnSpc>
              <a:buClr>
                <a:schemeClr val="bg1"/>
              </a:buClr>
              <a:buNone/>
              <a:defRPr sz="135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371475" y="2097821"/>
            <a:ext cx="2680665" cy="1340704"/>
          </a:xfrm>
        </p:spPr>
        <p:txBody>
          <a:bodyPr wrap="square">
            <a:spAutoFit/>
          </a:bodyPr>
          <a:lstStyle>
            <a:lvl1pPr>
              <a:lnSpc>
                <a:spcPct val="87000"/>
              </a:lnSpc>
              <a:defRPr sz="3300"/>
            </a:lvl1pPr>
          </a:lstStyle>
          <a:p>
            <a:r>
              <a:rPr lang="en-US"/>
              <a:t>Click to edit Master title style</a:t>
            </a:r>
            <a:endParaRPr lang="en-US" dirty="0"/>
          </a:p>
        </p:txBody>
      </p:sp>
    </p:spTree>
    <p:extLst>
      <p:ext uri="{BB962C8B-B14F-4D97-AF65-F5344CB8AC3E}">
        <p14:creationId xmlns:p14="http://schemas.microsoft.com/office/powerpoint/2010/main" val="413447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7"/>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MHV: Emmy MPEG-DASH</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6373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7"/>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7093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370285" y="2005012"/>
            <a:ext cx="1955006" cy="279557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MHV: Emmy MPEG-DASH</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522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370285" y="2005012"/>
            <a:ext cx="1955006" cy="279557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MHV: Emmy MPEG-DASH</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371475" y="321649"/>
            <a:ext cx="1953816" cy="102417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371475" y="1401961"/>
            <a:ext cx="1955602" cy="321338"/>
          </a:xfrm>
          <a:prstGeom prst="rect">
            <a:avLst/>
          </a:prstGeom>
        </p:spPr>
        <p:txBody>
          <a:bodyPr wrap="square">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13073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370285" y="2005012"/>
            <a:ext cx="1955006" cy="279557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MHV: Emmy MPEG-DASH</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96392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370285" y="2005012"/>
            <a:ext cx="1955006" cy="279557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371475" y="309819"/>
            <a:ext cx="1953816" cy="1036005"/>
          </a:xfrm>
        </p:spPr>
        <p:txBody>
          <a:bodyPr wrap="square">
            <a:spAutoFit/>
          </a:bodyPr>
          <a:lstStyle>
            <a:lvl1pPr>
              <a:lnSpc>
                <a:spcPct val="87000"/>
              </a:lnSpc>
              <a:defRPr sz="2550"/>
            </a:lvl1pPr>
          </a:lstStyle>
          <a:p>
            <a:r>
              <a:rPr lang="en-US"/>
              <a:t>Click to edit Master title style</a:t>
            </a:r>
            <a:endParaRPr lang="en-US" dirty="0"/>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03873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370285" y="2005012"/>
            <a:ext cx="1955006" cy="279558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MHV: Emmy MPEG-DASH</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1344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097279"/>
            <a:ext cx="4023360" cy="3608071"/>
          </a:xfrm>
        </p:spPr>
        <p:txBody>
          <a:bodyPr/>
          <a:lstStyle>
            <a:lvl1pPr>
              <a:defRPr sz="1600"/>
            </a:lvl1pPr>
            <a:lvl2pPr>
              <a:defRPr sz="1400"/>
            </a:lvl2pPr>
            <a:lvl3pPr>
              <a:defRPr sz="1200"/>
            </a:lvl3pPr>
            <a:lvl4pPr>
              <a:defRPr sz="1100"/>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2"/>
          </p:nvPr>
        </p:nvSpPr>
        <p:spPr>
          <a:xfrm>
            <a:off x="4663440" y="1097279"/>
            <a:ext cx="4023360" cy="3608071"/>
          </a:xfrm>
        </p:spPr>
        <p:txBody>
          <a:bodyPr/>
          <a:lstStyle>
            <a:lvl1pPr>
              <a:defRPr sz="1600"/>
            </a:lvl1pPr>
            <a:lvl2pPr>
              <a:defRPr sz="1400"/>
            </a:lvl2pPr>
            <a:lvl3pPr>
              <a:defRPr sz="1200"/>
            </a:lvl3pPr>
            <a:lvl4pPr>
              <a:defRPr sz="1100"/>
            </a:lvl4pPr>
          </a:lstStyle>
          <a:p>
            <a:pPr lvl="0"/>
            <a:r>
              <a:rPr lang="en-US"/>
              <a:t>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p:nvPr>
        </p:nvSpPr>
        <p:spPr>
          <a:xfrm>
            <a:off x="457200" y="182880"/>
            <a:ext cx="8229600" cy="822960"/>
          </a:xfrm>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2943482143"/>
      </p:ext>
    </p:extLst>
  </p:cSld>
  <p:clrMapOvr>
    <a:masterClrMapping/>
  </p:clrMapOvr>
  <p:transition spd="slow">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370285" y="2005012"/>
            <a:ext cx="1955006" cy="279558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66522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5240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57294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427227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120463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44695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6" name="Oval 5">
            <a:extLst>
              <a:ext uri="{FF2B5EF4-FFF2-40B4-BE49-F238E27FC236}">
                <a16:creationId xmlns:a16="http://schemas.microsoft.com/office/drawing/2014/main" id="{1321BDBD-A319-4A9D-A52B-4542BAE8D156}"/>
              </a:ext>
            </a:extLst>
          </p:cNvPr>
          <p:cNvSpPr>
            <a:spLocks/>
          </p:cNvSpPr>
          <p:nvPr/>
        </p:nvSpPr>
        <p:spPr bwMode="ltGray">
          <a:xfrm>
            <a:off x="5008459" y="860007"/>
            <a:ext cx="3402443" cy="3420072"/>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266915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p:nvGrpSpPr>
        <p:grpSpPr bwMode="white">
          <a:xfrm>
            <a:off x="0" y="0"/>
            <a:ext cx="7378333" cy="443808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lang="en-US" sz="1350" b="1" kern="1200" noProof="0" dirty="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4885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p:nvGrpSpPr>
        <p:grpSpPr bwMode="white">
          <a:xfrm>
            <a:off x="0" y="0"/>
            <a:ext cx="7378333" cy="443808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noProof="0" dirty="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5954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p:nvGrpSpPr>
        <p:grpSpPr bwMode="white">
          <a:xfrm>
            <a:off x="-1" y="0"/>
            <a:ext cx="7378334" cy="443808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sz="1350" b="1" noProof="0" dirty="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9240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Subtitle and 2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3C6CC810-8AE6-0546-A0FC-DB7D2235F0EB}" type="slidenum">
              <a:rPr lang="en-US" smtClean="0"/>
              <a:t>‹#›</a:t>
            </a:fld>
            <a:endParaRPr lang="en-US"/>
          </a:p>
        </p:txBody>
      </p:sp>
      <p:sp>
        <p:nvSpPr>
          <p:cNvPr id="9" name="Content Placeholder 4"/>
          <p:cNvSpPr>
            <a:spLocks noGrp="1"/>
          </p:cNvSpPr>
          <p:nvPr>
            <p:ph sz="quarter" idx="11"/>
          </p:nvPr>
        </p:nvSpPr>
        <p:spPr>
          <a:xfrm>
            <a:off x="457200" y="1184908"/>
            <a:ext cx="4023360" cy="3520442"/>
          </a:xfrm>
        </p:spPr>
        <p:txBody>
          <a:bodyPr/>
          <a:lstStyle>
            <a:lvl1pPr>
              <a:defRPr sz="1600"/>
            </a:lvl1pPr>
            <a:lvl2pPr>
              <a:defRPr sz="1400"/>
            </a:lvl2pPr>
            <a:lvl3pPr>
              <a:defRPr sz="1200"/>
            </a:lvl3pPr>
            <a:lvl4pPr>
              <a:defRPr sz="1100"/>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Content Placeholder 5"/>
          <p:cNvSpPr>
            <a:spLocks noGrp="1"/>
          </p:cNvSpPr>
          <p:nvPr>
            <p:ph sz="quarter" idx="16"/>
          </p:nvPr>
        </p:nvSpPr>
        <p:spPr>
          <a:xfrm>
            <a:off x="4663440" y="1184908"/>
            <a:ext cx="4023360" cy="3520442"/>
          </a:xfrm>
        </p:spPr>
        <p:txBody>
          <a:bodyPr/>
          <a:lstStyle>
            <a:lvl1pPr>
              <a:defRPr sz="1600"/>
            </a:lvl1pPr>
            <a:lvl2pPr>
              <a:defRPr sz="1400"/>
            </a:lvl2pPr>
            <a:lvl3pPr>
              <a:defRPr sz="1200"/>
            </a:lvl3pPr>
            <a:lvl4pPr>
              <a:defRPr sz="1100"/>
            </a:lvl4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bg1"/>
                </a:solidFill>
              </a:defRPr>
            </a:lvl1pPr>
          </a:lstStyle>
          <a:p>
            <a:pPr lvl="0"/>
            <a:r>
              <a:rPr lang="en-US"/>
              <a:t>Edit Master text styles</a:t>
            </a:r>
          </a:p>
        </p:txBody>
      </p:sp>
      <p:sp>
        <p:nvSpPr>
          <p:cNvPr id="15" name="Title 14"/>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557141973"/>
      </p:ext>
    </p:extLst>
  </p:cSld>
  <p:clrMapOvr>
    <a:masterClrMapping/>
  </p:clrMapOvr>
  <p:transition spd="slow">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p:nvGrpSpPr>
        <p:grpSpPr bwMode="white">
          <a:xfrm>
            <a:off x="0" y="0"/>
            <a:ext cx="7378333" cy="443808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sz="1350" b="1" noProof="0" dirty="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371474" y="1843441"/>
            <a:ext cx="6622256" cy="1104533"/>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412246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p:nvGrpSpPr>
        <p:grpSpPr bwMode="white">
          <a:xfrm>
            <a:off x="0" y="0"/>
            <a:ext cx="7378333" cy="443808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sz="1350" b="1" noProof="0" dirty="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942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p:nvGrpSpPr>
        <p:grpSpPr bwMode="white">
          <a:xfrm>
            <a:off x="0" y="0"/>
            <a:ext cx="7378333" cy="443808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noProof="0" dirty="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892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p:nvGrpSpPr>
        <p:grpSpPr bwMode="hidden">
          <a:xfrm>
            <a:off x="-1392" y="4066795"/>
            <a:ext cx="9146783" cy="1076705"/>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7" name="TextBox 6">
            <a:extLst>
              <a:ext uri="{FF2B5EF4-FFF2-40B4-BE49-F238E27FC236}">
                <a16:creationId xmlns:a16="http://schemas.microsoft.com/office/drawing/2014/main" id="{1603D846-953C-47C3-9FE6-C4A9C1F293B8}"/>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05819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p:nvGrpSpPr>
        <p:grpSpPr bwMode="hidden">
          <a:xfrm>
            <a:off x="-1392" y="4066795"/>
            <a:ext cx="9146783" cy="1076705"/>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6B6CD81E-F7C1-4BB6-8F3A-30084B745F1D}"/>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03986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p:nvGrpSpPr>
        <p:grpSpPr bwMode="hidden">
          <a:xfrm>
            <a:off x="-1392" y="4066795"/>
            <a:ext cx="9146783" cy="1076705"/>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371475" y="318517"/>
            <a:ext cx="8401051" cy="3761221"/>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14471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p:nvGrpSpPr>
        <p:grpSpPr bwMode="hidden">
          <a:xfrm>
            <a:off x="-1392" y="4066795"/>
            <a:ext cx="9146783" cy="1076705"/>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371475" y="318517"/>
            <a:ext cx="8401051" cy="3761221"/>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tx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76938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p:nvGrpSpPr>
        <p:grpSpPr bwMode="hidden">
          <a:xfrm>
            <a:off x="-1392" y="4066795"/>
            <a:ext cx="9146783" cy="1076705"/>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7119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p:nvGrpSpPr>
        <p:grpSpPr>
          <a:xfrm>
            <a:off x="-1392" y="4066795"/>
            <a:ext cx="9146783" cy="1076705"/>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402954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71206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2305812879"/>
      </p:ext>
    </p:extLst>
  </p:cSld>
  <p:clrMapOvr>
    <a:masterClrMapping/>
  </p:clrMapOvr>
  <p:transition spd="slow">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66398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19853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33032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15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69413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2055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1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130" y="324075"/>
            <a:ext cx="8407679" cy="903965"/>
          </a:xfrm>
        </p:spPr>
        <p:txBody>
          <a:bodyPr anchor="t"/>
          <a:lstStyle>
            <a:lvl1pPr>
              <a:lnSpc>
                <a:spcPct val="89000"/>
              </a:lnSpc>
              <a:defRPr sz="3300">
                <a:solidFill>
                  <a:schemeClr val="bg1"/>
                </a:solidFill>
              </a:defRPr>
            </a:lvl1pPr>
          </a:lstStyle>
          <a:p>
            <a:r>
              <a:rPr lang="en-US" dirty="0"/>
              <a:t>Click to edit</a:t>
            </a:r>
            <a:br>
              <a:rPr lang="en-US" dirty="0"/>
            </a:br>
            <a:r>
              <a:rPr lang="en-US" dirty="0"/>
              <a:t>Master title style</a:t>
            </a:r>
          </a:p>
        </p:txBody>
      </p:sp>
    </p:spTree>
    <p:extLst>
      <p:ext uri="{BB962C8B-B14F-4D97-AF65-F5344CB8AC3E}">
        <p14:creationId xmlns:p14="http://schemas.microsoft.com/office/powerpoint/2010/main" val="40686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D136-E164-49A6-96F8-C960B02E8D42}"/>
              </a:ext>
            </a:extLst>
          </p:cNvPr>
          <p:cNvSpPr>
            <a:spLocks noGrp="1"/>
          </p:cNvSpPr>
          <p:nvPr>
            <p:ph type="ctrTitle"/>
          </p:nvPr>
        </p:nvSpPr>
        <p:spPr>
          <a:xfrm>
            <a:off x="1143000" y="1469077"/>
            <a:ext cx="6858000" cy="116339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3CFF812-5B15-4756-B2C1-F4E48921473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A34887B-A20D-41DE-B72A-120019D902B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3F1C86-19C8-443B-B849-32AC854B83DD}"/>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EB319D67-0A07-4D74-81B3-49A325F61EF5}"/>
              </a:ext>
            </a:extLst>
          </p:cNvPr>
          <p:cNvSpPr>
            <a:spLocks noGrp="1"/>
          </p:cNvSpPr>
          <p:nvPr>
            <p:ph type="sldNum" sz="quarter" idx="12"/>
          </p:nvPr>
        </p:nvSpPr>
        <p:spPr/>
        <p:txBody>
          <a:bodyPr/>
          <a:lstStyle/>
          <a:p>
            <a:fld id="{3A7F93A9-2488-4690-B84F-F8704013CE88}" type="slidenum">
              <a:rPr lang="en-US" smtClean="0"/>
              <a:t>‹#›</a:t>
            </a:fld>
            <a:endParaRPr lang="en-US"/>
          </a:p>
        </p:txBody>
      </p:sp>
    </p:spTree>
    <p:extLst>
      <p:ext uri="{BB962C8B-B14F-4D97-AF65-F5344CB8AC3E}">
        <p14:creationId xmlns:p14="http://schemas.microsoft.com/office/powerpoint/2010/main" val="10462071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628650" y="273846"/>
            <a:ext cx="7886700" cy="665867"/>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5"/>
          <p:cNvSpPr txBox="1">
            <a:spLocks noGrp="1"/>
          </p:cNvSpPr>
          <p:nvPr>
            <p:ph type="body" idx="1"/>
          </p:nvPr>
        </p:nvSpPr>
        <p:spPr>
          <a:xfrm>
            <a:off x="628650" y="1039717"/>
            <a:ext cx="7886700" cy="3598271"/>
          </a:xfrm>
          <a:prstGeom prst="rect">
            <a:avLst/>
          </a:prstGeom>
          <a:noFill/>
          <a:ln>
            <a:noFill/>
          </a:ln>
        </p:spPr>
        <p:txBody>
          <a:bodyPr spcFirstLastPara="1" wrap="square" lIns="68575" tIns="34275" rIns="68575" bIns="34275" anchor="t" anchorCtr="0">
            <a:noAutofit/>
          </a:bodyPr>
          <a:lstStyle>
            <a:lvl1pPr marL="457189" lvl="0" indent="-317492" algn="l">
              <a:lnSpc>
                <a:spcPct val="90000"/>
              </a:lnSpc>
              <a:spcBef>
                <a:spcPts val="800"/>
              </a:spcBef>
              <a:spcAft>
                <a:spcPts val="0"/>
              </a:spcAft>
              <a:buClr>
                <a:schemeClr val="dk1"/>
              </a:buClr>
              <a:buSzPts val="1400"/>
              <a:buChar char="•"/>
              <a:defRPr/>
            </a:lvl1pPr>
            <a:lvl2pPr marL="914378" lvl="1" indent="-317492" algn="l">
              <a:lnSpc>
                <a:spcPct val="90000"/>
              </a:lnSpc>
              <a:spcBef>
                <a:spcPts val="400"/>
              </a:spcBef>
              <a:spcAft>
                <a:spcPts val="0"/>
              </a:spcAft>
              <a:buClr>
                <a:schemeClr val="dk1"/>
              </a:buClr>
              <a:buSzPts val="1400"/>
              <a:buChar char="•"/>
              <a:defRPr/>
            </a:lvl2pPr>
            <a:lvl3pPr marL="1371566" lvl="2" indent="-317492" algn="l">
              <a:lnSpc>
                <a:spcPct val="90000"/>
              </a:lnSpc>
              <a:spcBef>
                <a:spcPts val="400"/>
              </a:spcBef>
              <a:spcAft>
                <a:spcPts val="0"/>
              </a:spcAft>
              <a:buClr>
                <a:schemeClr val="dk1"/>
              </a:buClr>
              <a:buSzPts val="1400"/>
              <a:buChar char="•"/>
              <a:defRPr/>
            </a:lvl3pPr>
            <a:lvl4pPr marL="1828754" lvl="3" indent="-317492" algn="l">
              <a:lnSpc>
                <a:spcPct val="90000"/>
              </a:lnSpc>
              <a:spcBef>
                <a:spcPts val="400"/>
              </a:spcBef>
              <a:spcAft>
                <a:spcPts val="0"/>
              </a:spcAft>
              <a:buClr>
                <a:schemeClr val="dk1"/>
              </a:buClr>
              <a:buSzPts val="1400"/>
              <a:buChar char="•"/>
              <a:defRPr/>
            </a:lvl4pPr>
            <a:lvl5pPr marL="2285943" lvl="4" indent="-317492" algn="l">
              <a:lnSpc>
                <a:spcPct val="90000"/>
              </a:lnSpc>
              <a:spcBef>
                <a:spcPts val="400"/>
              </a:spcBef>
              <a:spcAft>
                <a:spcPts val="0"/>
              </a:spcAft>
              <a:buClr>
                <a:schemeClr val="dk1"/>
              </a:buClr>
              <a:buSzPts val="1400"/>
              <a:buChar char="•"/>
              <a:defRPr/>
            </a:lvl5pPr>
            <a:lvl6pPr marL="2743132" lvl="5" indent="-317492" algn="l">
              <a:lnSpc>
                <a:spcPct val="90000"/>
              </a:lnSpc>
              <a:spcBef>
                <a:spcPts val="400"/>
              </a:spcBef>
              <a:spcAft>
                <a:spcPts val="0"/>
              </a:spcAft>
              <a:buClr>
                <a:schemeClr val="dk1"/>
              </a:buClr>
              <a:buSzPts val="1400"/>
              <a:buChar char="•"/>
              <a:defRPr/>
            </a:lvl6pPr>
            <a:lvl7pPr marL="3200320" lvl="6" indent="-317492" algn="l">
              <a:lnSpc>
                <a:spcPct val="90000"/>
              </a:lnSpc>
              <a:spcBef>
                <a:spcPts val="400"/>
              </a:spcBef>
              <a:spcAft>
                <a:spcPts val="0"/>
              </a:spcAft>
              <a:buClr>
                <a:schemeClr val="dk1"/>
              </a:buClr>
              <a:buSzPts val="1400"/>
              <a:buChar char="•"/>
              <a:defRPr/>
            </a:lvl7pPr>
            <a:lvl8pPr marL="3657509" lvl="7" indent="-317492" algn="l">
              <a:lnSpc>
                <a:spcPct val="90000"/>
              </a:lnSpc>
              <a:spcBef>
                <a:spcPts val="400"/>
              </a:spcBef>
              <a:spcAft>
                <a:spcPts val="0"/>
              </a:spcAft>
              <a:buClr>
                <a:schemeClr val="dk1"/>
              </a:buClr>
              <a:buSzPts val="1400"/>
              <a:buChar char="•"/>
              <a:defRPr/>
            </a:lvl8pPr>
            <a:lvl9pPr marL="4114697" lvl="8" indent="-317492" algn="l">
              <a:lnSpc>
                <a:spcPct val="90000"/>
              </a:lnSpc>
              <a:spcBef>
                <a:spcPts val="400"/>
              </a:spcBef>
              <a:spcAft>
                <a:spcPts val="0"/>
              </a:spcAft>
              <a:buClr>
                <a:schemeClr val="dk1"/>
              </a:buClr>
              <a:buSzPts val="1400"/>
              <a:buChar char="•"/>
              <a:defRPr/>
            </a:lvl9pPr>
          </a:lstStyle>
          <a:p>
            <a:endParaRPr/>
          </a:p>
        </p:txBody>
      </p:sp>
      <p:sp>
        <p:nvSpPr>
          <p:cNvPr id="67" name="Google Shape;67;p15"/>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5"/>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MHV: Emmy MPEG-DASH</a:t>
            </a:r>
            <a:endParaRPr/>
          </a:p>
        </p:txBody>
      </p:sp>
      <p:sp>
        <p:nvSpPr>
          <p:cNvPr id="69" name="Google Shape;69;p15"/>
          <p:cNvSpPr txBox="1">
            <a:spLocks noGrp="1"/>
          </p:cNvSpPr>
          <p:nvPr>
            <p:ph type="sldNum" idx="12"/>
          </p:nvPr>
        </p:nvSpPr>
        <p:spPr>
          <a:xfrm>
            <a:off x="6457951" y="4767264"/>
            <a:ext cx="1679739"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716935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4" name="Slide Number Placeholder 3"/>
          <p:cNvSpPr>
            <a:spLocks noGrp="1"/>
          </p:cNvSpPr>
          <p:nvPr>
            <p:ph type="sldNum" sz="quarter" idx="14"/>
          </p:nvPr>
        </p:nvSpPr>
        <p:spPr/>
        <p:txBody>
          <a:bodyPr/>
          <a:lstStyle/>
          <a:p>
            <a:pPr defTabSz="685800">
              <a:defRPr/>
            </a:pPr>
            <a:fld id="{3C6CC810-8AE6-0546-A0FC-DB7D2235F0EB}" type="slidenum">
              <a:rPr lang="en-US" sz="1350" smtClean="0">
                <a:solidFill>
                  <a:srgbClr val="13171F"/>
                </a:solidFill>
              </a:rPr>
              <a:pPr defTabSz="685800">
                <a:defRPr/>
              </a:pPr>
              <a:t>‹#›</a:t>
            </a:fld>
            <a:endParaRPr lang="en-US" sz="1350">
              <a:solidFill>
                <a:srgbClr val="13171F"/>
              </a:solidFill>
            </a:endParaRPr>
          </a:p>
        </p:txBody>
      </p:sp>
      <p:sp>
        <p:nvSpPr>
          <p:cNvPr id="8" name="Rectangle 2"/>
          <p:cNvSpPr>
            <a:spLocks noGrp="1" noChangeArrowheads="1"/>
          </p:cNvSpPr>
          <p:nvPr>
            <p:ph type="title"/>
          </p:nvPr>
        </p:nvSpPr>
        <p:spPr bwMode="auto">
          <a:xfrm>
            <a:off x="457200" y="397175"/>
            <a:ext cx="8229600" cy="42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p>
        </p:txBody>
      </p:sp>
      <p:sp>
        <p:nvSpPr>
          <p:cNvPr id="10" name="Content Placeholder 8"/>
          <p:cNvSpPr>
            <a:spLocks noGrp="1"/>
          </p:cNvSpPr>
          <p:nvPr>
            <p:ph sz="quarter" idx="15"/>
          </p:nvPr>
        </p:nvSpPr>
        <p:spPr>
          <a:xfrm>
            <a:off x="457200" y="1184908"/>
            <a:ext cx="8229600" cy="352044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70700715"/>
      </p:ext>
    </p:extLst>
  </p:cSld>
  <p:clrMapOvr>
    <a:masterClrMapping/>
  </p:clrMapOvr>
  <p:transition spd="slow">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16797" y="1063376"/>
            <a:ext cx="8572500" cy="3761429"/>
          </a:xfrm>
          <a:prstGeom prst="rect">
            <a:avLst/>
          </a:prstGeom>
        </p:spPr>
        <p:txBody>
          <a:bodyPr/>
          <a:lstStyle>
            <a:lvl1pPr>
              <a:defRPr/>
            </a:lvl1pPr>
            <a:lvl2pPr>
              <a:defRPr/>
            </a:lvl2pPr>
            <a:lvl3pPr>
              <a:defRPr/>
            </a:lvl3pPr>
            <a:lvl4pPr>
              <a:defRPr lang="en-US" sz="1571" kern="1200" baseline="0" dirty="0">
                <a:solidFill>
                  <a:prstClr val="black">
                    <a:lumMod val="75000"/>
                    <a:lumOff val="25000"/>
                  </a:prstClr>
                </a:solidFill>
                <a:latin typeface="Qualcomm Office Regular" pitchFamily="34" charset="0"/>
                <a:ea typeface="+mn-ea"/>
                <a:cs typeface="Arial" pitchFamily="34" charset="0"/>
              </a:defRPr>
            </a:lvl4pPr>
            <a:lvl5pPr marL="1197300" indent="-259985">
              <a:buFont typeface="Qualcomm Regular" pitchFamily="34" charset="0"/>
              <a:buChar char="−"/>
              <a:defRPr/>
            </a:lvl5pPr>
            <a:lvl6pPr marL="1624907" indent="0">
              <a:buNone/>
              <a:defRPr sz="1197"/>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Placeholder 1"/>
          <p:cNvSpPr>
            <a:spLocks noGrp="1"/>
          </p:cNvSpPr>
          <p:nvPr>
            <p:ph type="title"/>
          </p:nvPr>
        </p:nvSpPr>
        <p:spPr>
          <a:xfrm>
            <a:off x="212657" y="453821"/>
            <a:ext cx="8574733" cy="566730"/>
          </a:xfrm>
          <a:prstGeom prst="rect">
            <a:avLst/>
          </a:prstGeom>
        </p:spPr>
        <p:txBody>
          <a:bodyPr vert="horz" wrap="square" lIns="91424" tIns="45712" rIns="91424" bIns="45712" rtlCol="0" anchor="ctr">
            <a:spAutoFit/>
          </a:bodyPr>
          <a:lstStyle>
            <a:lvl1pPr>
              <a:defRPr sz="3592"/>
            </a:lvl1pPr>
          </a:lstStyle>
          <a:p>
            <a:r>
              <a:rPr lang="en-US"/>
              <a:t>Click to edit Master title style</a:t>
            </a:r>
          </a:p>
        </p:txBody>
      </p:sp>
      <p:cxnSp>
        <p:nvCxnSpPr>
          <p:cNvPr id="14" name="Straight Connector 13"/>
          <p:cNvCxnSpPr/>
          <p:nvPr userDrawn="1"/>
        </p:nvCxnSpPr>
        <p:spPr>
          <a:xfrm>
            <a:off x="277775" y="378619"/>
            <a:ext cx="8588453"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Date Placeholder 3"/>
          <p:cNvSpPr>
            <a:spLocks noGrp="1"/>
          </p:cNvSpPr>
          <p:nvPr>
            <p:ph type="dt" sz="half" idx="10"/>
          </p:nvPr>
        </p:nvSpPr>
        <p:spPr>
          <a:xfrm>
            <a:off x="768097" y="4861097"/>
            <a:ext cx="1615607" cy="205740"/>
          </a:xfrm>
        </p:spPr>
        <p:txBody>
          <a:bodyPr/>
          <a:lstStyle/>
          <a:p>
            <a:endParaRPr lang="en-US"/>
          </a:p>
        </p:txBody>
      </p:sp>
      <p:sp>
        <p:nvSpPr>
          <p:cNvPr id="6" name="Footer Placeholder 4"/>
          <p:cNvSpPr>
            <a:spLocks noGrp="1"/>
          </p:cNvSpPr>
          <p:nvPr>
            <p:ph type="ftr" sz="quarter" idx="11"/>
          </p:nvPr>
        </p:nvSpPr>
        <p:spPr>
          <a:xfrm>
            <a:off x="3632200" y="4978223"/>
            <a:ext cx="4426094" cy="88614"/>
          </a:xfrm>
        </p:spPr>
        <p:txBody>
          <a:bodyPr/>
          <a:lstStyle/>
          <a:p>
            <a:r>
              <a:rPr lang="en-US"/>
              <a:t>MHV: Emmy MPEG-DASH</a:t>
            </a:r>
          </a:p>
        </p:txBody>
      </p:sp>
      <p:sp>
        <p:nvSpPr>
          <p:cNvPr id="8" name="Slide Number Placeholder 5"/>
          <p:cNvSpPr>
            <a:spLocks noGrp="1"/>
          </p:cNvSpPr>
          <p:nvPr>
            <p:ph type="sldNum" sz="quarter" idx="12"/>
          </p:nvPr>
        </p:nvSpPr>
        <p:spPr>
          <a:xfrm>
            <a:off x="8128000" y="4861097"/>
            <a:ext cx="730250" cy="205740"/>
          </a:xfrm>
        </p:spPr>
        <p:txBody>
          <a:bodyPr/>
          <a:lstStyle/>
          <a:p>
            <a:fld id="{7986E0E3-0C10-4AB1-9C60-C3995D4BF4BF}" type="slidenum">
              <a:rPr lang="en-US" smtClean="0"/>
              <a:t>‹#›</a:t>
            </a:fld>
            <a:endParaRPr lang="en-US"/>
          </a:p>
        </p:txBody>
      </p:sp>
    </p:spTree>
    <p:extLst>
      <p:ext uri="{BB962C8B-B14F-4D97-AF65-F5344CB8AC3E}">
        <p14:creationId xmlns:p14="http://schemas.microsoft.com/office/powerpoint/2010/main" val="4191016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BC7316-500F-9D43-B044-E8ED543C9094}"/>
              </a:ext>
            </a:extLst>
          </p:cNvPr>
          <p:cNvSpPr/>
          <p:nvPr userDrawn="1"/>
        </p:nvSpPr>
        <p:spPr bwMode="auto">
          <a:xfrm>
            <a:off x="0" y="4637903"/>
            <a:ext cx="1425146" cy="506420"/>
          </a:xfrm>
          <a:prstGeom prst="rect">
            <a:avLst/>
          </a:prstGeom>
          <a:solidFill>
            <a:srgbClr val="0066FF"/>
          </a:solidFill>
          <a:ln w="12700" cap="flat">
            <a:noFill/>
            <a:miter lim="800000"/>
            <a:headEnd type="none" w="med" len="med"/>
            <a:tailEnd type="none" w="med" len="med"/>
          </a:ln>
        </p:spPr>
        <p:txBody>
          <a:bodyPr lIns="0" tIns="0" rIns="0" bIns="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4" name="Slide Number Placeholder 3"/>
          <p:cNvSpPr>
            <a:spLocks noGrp="1"/>
          </p:cNvSpPr>
          <p:nvPr>
            <p:ph type="sldNum" sz="quarter" idx="13"/>
          </p:nvPr>
        </p:nvSpPr>
        <p:spPr/>
        <p:txBody>
          <a:bodyPr/>
          <a:lstStyle>
            <a:lvl1pPr>
              <a:defRPr>
                <a:solidFill>
                  <a:schemeClr val="bg1"/>
                </a:solidFill>
              </a:defRPr>
            </a:lvl1pPr>
          </a:lstStyle>
          <a:p>
            <a:fld id="{3C6CC810-8AE6-0546-A0FC-DB7D2235F0EB}" type="slidenum">
              <a:rPr lang="en-US" smtClean="0"/>
              <a:pPr/>
              <a:t>‹#›</a:t>
            </a:fld>
            <a:endParaRPr lang="en-US"/>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bg1"/>
                </a:solidFill>
              </a:defRPr>
            </a:lvl1p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3561473819"/>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ound Diagonal Corner Rectangle 1">
            <a:extLst>
              <a:ext uri="{FF2B5EF4-FFF2-40B4-BE49-F238E27FC236}">
                <a16:creationId xmlns:a16="http://schemas.microsoft.com/office/drawing/2014/main" id="{0347D17F-F437-D746-A2DD-2B921B5B92A4}"/>
              </a:ext>
            </a:extLst>
          </p:cNvPr>
          <p:cNvSpPr/>
          <p:nvPr userDrawn="1"/>
        </p:nvSpPr>
        <p:spPr>
          <a:xfrm>
            <a:off x="182880" y="182880"/>
            <a:ext cx="8778240" cy="4782312"/>
          </a:xfrm>
          <a:prstGeom prst="round2DiagRect">
            <a:avLst>
              <a:gd name="adj1" fmla="val 6579"/>
              <a:gd name="adj2" fmla="val 0"/>
            </a:avLst>
          </a:prstGeom>
          <a:gradFill>
            <a:gsLst>
              <a:gs pos="17000">
                <a:srgbClr val="38ABED"/>
              </a:gs>
              <a:gs pos="100000">
                <a:srgbClr val="1B3861"/>
              </a:gs>
            </a:gsLst>
            <a:lin ang="5400000" scaled="0"/>
          </a:gradFill>
          <a:ln w="317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08461708"/>
      </p:ext>
    </p:extLst>
  </p:cSld>
  <p:clrMapOvr>
    <a:masterClrMapping/>
  </p:clrMapOvr>
  <p:transition spd="slow">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Blank (with logo)">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C3B2B874-D1C2-4673-87CD-FAF5ECC6272F}"/>
              </a:ext>
            </a:extLst>
          </p:cNvPr>
          <p:cNvPicPr>
            <a:picLocks noChangeAspect="1"/>
          </p:cNvPicPr>
          <p:nvPr userDrawn="1"/>
        </p:nvPicPr>
        <p:blipFill>
          <a:blip r:embed="rId2"/>
          <a:stretch>
            <a:fillRect/>
          </a:stretch>
        </p:blipFill>
        <p:spPr>
          <a:xfrm>
            <a:off x="8202708" y="4636534"/>
            <a:ext cx="793376" cy="340358"/>
          </a:xfrm>
          <a:prstGeom prst="rect">
            <a:avLst/>
          </a:prstGeom>
        </p:spPr>
      </p:pic>
    </p:spTree>
    <p:extLst>
      <p:ext uri="{BB962C8B-B14F-4D97-AF65-F5344CB8AC3E}">
        <p14:creationId xmlns:p14="http://schemas.microsoft.com/office/powerpoint/2010/main" val="42277604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dirty="0"/>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1312244940"/>
      </p:ext>
    </p:extLst>
  </p:cSld>
  <p:clrMapOvr>
    <a:masterClrMapping/>
  </p:clrMapOvr>
  <p:transition spd="slow">
    <p:wipe dir="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7_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5" name="Subtitle">
            <a:extLst>
              <a:ext uri="{FF2B5EF4-FFF2-40B4-BE49-F238E27FC236}">
                <a16:creationId xmlns:a16="http://schemas.microsoft.com/office/drawing/2014/main" id="{27286BD7-4573-4AC0-A2EA-73702314CA0C}"/>
              </a:ext>
            </a:extLst>
          </p:cNvPr>
          <p:cNvSpPr>
            <a:spLocks noGrp="1"/>
          </p:cNvSpPr>
          <p:nvPr>
            <p:ph type="subTitle" idx="1"/>
          </p:nvPr>
        </p:nvSpPr>
        <p:spPr>
          <a:xfrm>
            <a:off x="359845" y="849174"/>
            <a:ext cx="8401964" cy="323743"/>
          </a:xfrm>
        </p:spPr>
        <p:txBody>
          <a:bodyPr/>
          <a:lstStyle>
            <a:lvl1pPr marL="0" indent="0" algn="l">
              <a:lnSpc>
                <a:spcPct val="83000"/>
              </a:lnSpc>
              <a:spcBef>
                <a:spcPts val="1350"/>
              </a:spcBef>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Source Placeholder 3">
            <a:extLst>
              <a:ext uri="{FF2B5EF4-FFF2-40B4-BE49-F238E27FC236}">
                <a16:creationId xmlns:a16="http://schemas.microsoft.com/office/drawing/2014/main" id="{2E62B2B5-2C44-4E16-87B0-C8B0B8A7D6F9}"/>
              </a:ext>
            </a:extLst>
          </p:cNvPr>
          <p:cNvSpPr>
            <a:spLocks noGrp="1"/>
          </p:cNvSpPr>
          <p:nvPr>
            <p:ph type="body" sz="quarter" idx="10" hasCustomPrompt="1"/>
          </p:nvPr>
        </p:nvSpPr>
        <p:spPr>
          <a:xfrm>
            <a:off x="370642" y="4863409"/>
            <a:ext cx="7667625" cy="142352"/>
          </a:xfrm>
        </p:spPr>
        <p:txBody>
          <a:bodyPr anchor="b"/>
          <a:lstStyle>
            <a:lvl1pPr marL="0" indent="0">
              <a:buNone/>
              <a:defRPr sz="600">
                <a:solidFill>
                  <a:schemeClr val="tx1">
                    <a:lumMod val="50000"/>
                    <a:lumOff val="50000"/>
                  </a:schemeClr>
                </a:solidFill>
              </a:defRPr>
            </a:lvl1pPr>
            <a:lvl2pPr marL="122777" indent="0">
              <a:buNone/>
              <a:defRPr/>
            </a:lvl2pPr>
            <a:lvl3pPr marL="260747" indent="0">
              <a:buNone/>
              <a:defRPr/>
            </a:lvl3pPr>
            <a:lvl4pPr marL="384048" indent="0">
              <a:buNone/>
              <a:defRPr/>
            </a:lvl4pPr>
            <a:lvl5pPr>
              <a:buNone/>
              <a:defRPr/>
            </a:lvl5pPr>
          </a:lstStyle>
          <a:p>
            <a:pPr lvl="0"/>
            <a:r>
              <a:rPr lang="en-US" dirty="0"/>
              <a:t>Edit source notes</a:t>
            </a:r>
          </a:p>
        </p:txBody>
      </p:sp>
      <p:sp>
        <p:nvSpPr>
          <p:cNvPr id="6" name="Footer Placeholder 1">
            <a:extLst>
              <a:ext uri="{FF2B5EF4-FFF2-40B4-BE49-F238E27FC236}">
                <a16:creationId xmlns:a16="http://schemas.microsoft.com/office/drawing/2014/main" id="{0D473A44-CB08-4FB9-8BFC-9590E49F503D}"/>
              </a:ext>
            </a:extLst>
          </p:cNvPr>
          <p:cNvSpPr>
            <a:spLocks noGrp="1"/>
          </p:cNvSpPr>
          <p:nvPr>
            <p:ph type="ftr" sz="quarter" idx="3"/>
          </p:nvPr>
        </p:nvSpPr>
        <p:spPr>
          <a:xfrm>
            <a:off x="958471" y="4949592"/>
            <a:ext cx="7667507" cy="103682"/>
          </a:xfrm>
          <a:prstGeom prst="rect">
            <a:avLst/>
          </a:prstGeom>
        </p:spPr>
        <p:txBody>
          <a:bodyPr/>
          <a:lstStyle>
            <a:lvl1pPr>
              <a:defRPr lang="en-US" smtClean="0"/>
            </a:lvl1pPr>
          </a:lstStyle>
          <a:p>
            <a:r>
              <a:rPr lang="en-US"/>
              <a:t>MHV: Emmy MPEG-DASH</a:t>
            </a:r>
            <a:endParaRPr lang="en-US" dirty="0"/>
          </a:p>
        </p:txBody>
      </p:sp>
    </p:spTree>
    <p:extLst>
      <p:ext uri="{BB962C8B-B14F-4D97-AF65-F5344CB8AC3E}">
        <p14:creationId xmlns:p14="http://schemas.microsoft.com/office/powerpoint/2010/main" val="105560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40589"/>
            <a:ext cx="8827266" cy="4862322"/>
          </a:xfrm>
          <a:prstGeom prst="rect">
            <a:avLst/>
          </a:prstGeom>
        </p:spPr>
      </p:pic>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
        <p:nvSpPr>
          <p:cNvPr id="2" name="Title 1"/>
          <p:cNvSpPr>
            <a:spLocks noGrp="1"/>
          </p:cNvSpPr>
          <p:nvPr>
            <p:ph type="ctrTitle"/>
          </p:nvPr>
        </p:nvSpPr>
        <p:spPr>
          <a:xfrm>
            <a:off x="1600204" y="1869285"/>
            <a:ext cx="6762749" cy="1102519"/>
          </a:xfrm>
        </p:spPr>
        <p:txBody>
          <a:bodyPr/>
          <a:lstStyle>
            <a:lvl1pPr algn="r">
              <a:defRPr sz="3300"/>
            </a:lvl1pPr>
          </a:lstStyle>
          <a:p>
            <a:r>
              <a:rPr lang="en-US"/>
              <a:t>Click to edit Master title style</a:t>
            </a:r>
            <a:endParaRPr/>
          </a:p>
        </p:txBody>
      </p:sp>
      <p:sp>
        <p:nvSpPr>
          <p:cNvPr id="3" name="Subtitle 2"/>
          <p:cNvSpPr>
            <a:spLocks noGrp="1"/>
          </p:cNvSpPr>
          <p:nvPr>
            <p:ph type="subTitle" idx="1"/>
          </p:nvPr>
        </p:nvSpPr>
        <p:spPr>
          <a:xfrm>
            <a:off x="1600204" y="2975162"/>
            <a:ext cx="6762749" cy="1314450"/>
          </a:xfrm>
        </p:spPr>
        <p:txBody>
          <a:bodyPr>
            <a:normAutofit/>
          </a:bodyPr>
          <a:lstStyle>
            <a:lvl1pPr marL="0" indent="0" algn="r">
              <a:spcBef>
                <a:spcPts val="450"/>
              </a:spcBef>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381004" y="4716558"/>
            <a:ext cx="1887537" cy="273844"/>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Tree>
    <p:extLst>
      <p:ext uri="{BB962C8B-B14F-4D97-AF65-F5344CB8AC3E}">
        <p14:creationId xmlns:p14="http://schemas.microsoft.com/office/powerpoint/2010/main" val="20474147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39984"/>
            <a:ext cx="8827266" cy="486232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381004" y="4716558"/>
            <a:ext cx="1887537" cy="273844"/>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34288707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40589"/>
            <a:ext cx="8827266" cy="4862322"/>
          </a:xfrm>
          <a:prstGeom prst="rect">
            <a:avLst/>
          </a:prstGeom>
        </p:spPr>
      </p:pic>
      <p:sp>
        <p:nvSpPr>
          <p:cNvPr id="2" name="Title 1"/>
          <p:cNvSpPr>
            <a:spLocks noGrp="1"/>
          </p:cNvSpPr>
          <p:nvPr>
            <p:ph type="title"/>
          </p:nvPr>
        </p:nvSpPr>
        <p:spPr>
          <a:xfrm>
            <a:off x="779467" y="1943523"/>
            <a:ext cx="7583487" cy="1021556"/>
          </a:xfrm>
        </p:spPr>
        <p:txBody>
          <a:bodyPr anchor="b" anchorCtr="0">
            <a:noAutofit/>
          </a:bodyPr>
          <a:lstStyle>
            <a:lvl1pPr algn="l">
              <a:defRPr sz="3300" b="1"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779467" y="2962768"/>
            <a:ext cx="7583487" cy="1125140"/>
          </a:xfrm>
        </p:spPr>
        <p:txBody>
          <a:bodyPr anchor="t" anchorCtr="0"/>
          <a:lstStyle>
            <a:lvl1pPr marL="0" indent="0" algn="l">
              <a:spcBef>
                <a:spcPts val="450"/>
              </a:spcBef>
              <a:buNone/>
              <a:defRPr sz="1500" cap="none" baseline="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81004" y="4716558"/>
            <a:ext cx="1887537" cy="273844"/>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3376961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39984"/>
            <a:ext cx="8827266" cy="486232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79462" y="1371600"/>
            <a:ext cx="3657600" cy="3164681"/>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88541" y="1371600"/>
            <a:ext cx="3657600" cy="3164681"/>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381004" y="4716558"/>
            <a:ext cx="1887537" cy="273844"/>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MHV: Emmy MPEG-DASH</a:t>
            </a:r>
          </a:p>
        </p:txBody>
      </p:sp>
      <p:sp>
        <p:nvSpPr>
          <p:cNvPr id="7" name="Slide Number Placeholder 6"/>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6774085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7" y="285751"/>
            <a:ext cx="7583487" cy="783291"/>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3" y="1079126"/>
            <a:ext cx="3657600" cy="592371"/>
          </a:xfrm>
        </p:spPr>
        <p:txBody>
          <a:bodyPr anchor="b">
            <a:noAutofit/>
          </a:bodyPr>
          <a:lstStyle>
            <a:lvl1pPr marL="0" indent="0" algn="ctr">
              <a:lnSpc>
                <a:spcPts val="2250"/>
              </a:lnSpc>
              <a:spcBef>
                <a:spcPts val="0"/>
              </a:spcBef>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79463" y="1771653"/>
            <a:ext cx="3657600" cy="2764631"/>
          </a:xfrm>
        </p:spPr>
        <p:txBody>
          <a:bodyPr>
            <a:normAutofit/>
          </a:bodyPr>
          <a:lstStyle>
            <a:lvl1pPr>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05350" y="1079126"/>
            <a:ext cx="3657600" cy="592371"/>
          </a:xfrm>
        </p:spPr>
        <p:txBody>
          <a:bodyPr anchor="b">
            <a:noAutofit/>
          </a:bodyPr>
          <a:lstStyle>
            <a:lvl1pPr marL="0" indent="0" algn="ctr">
              <a:lnSpc>
                <a:spcPts val="2250"/>
              </a:lnSpc>
              <a:spcBef>
                <a:spcPts val="0"/>
              </a:spcBef>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5350" y="1771653"/>
            <a:ext cx="3657600" cy="2764631"/>
          </a:xfrm>
        </p:spPr>
        <p:txBody>
          <a:bodyPr>
            <a:normAutofit/>
          </a:bodyPr>
          <a:lstStyle>
            <a:lvl1pPr>
              <a:defRPr sz="1500"/>
            </a:lvl1pPr>
            <a:lvl2pPr>
              <a:defRPr sz="1350"/>
            </a:lvl2pPr>
            <a:lvl3pPr>
              <a:defRPr sz="1350"/>
            </a:lvl3pPr>
            <a:lvl4pPr>
              <a:defRPr sz="1350"/>
            </a:lvl4pPr>
            <a:lvl5pPr>
              <a:defRPr sz="13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381004" y="4716558"/>
            <a:ext cx="1887537" cy="273844"/>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a:t>MHV: Emmy MPEG-DASH</a:t>
            </a:r>
          </a:p>
        </p:txBody>
      </p:sp>
      <p:sp>
        <p:nvSpPr>
          <p:cNvPr id="9" name="Slide Number Placeholder 8"/>
          <p:cNvSpPr>
            <a:spLocks noGrp="1"/>
          </p:cNvSpPr>
          <p:nvPr>
            <p:ph type="sldNum" sz="quarter" idx="12"/>
          </p:nvPr>
        </p:nvSpPr>
        <p:spPr/>
        <p:txBody>
          <a:bodyPr/>
          <a:lstStyle/>
          <a:p>
            <a:fld id="{065919EF-4292-9643-92E6-D2EB27BB8CF3}" type="slidenum">
              <a:rPr lang="en-US" smtClean="0"/>
              <a:t>‹#›</a:t>
            </a:fld>
            <a:endParaRPr lang="en-US"/>
          </a:p>
        </p:txBody>
      </p:sp>
      <p:cxnSp>
        <p:nvCxnSpPr>
          <p:cNvPr id="12" name="Straight Connector 11"/>
          <p:cNvCxnSpPr/>
          <p:nvPr/>
        </p:nvCxnSpPr>
        <p:spPr>
          <a:xfrm>
            <a:off x="874063" y="1714501"/>
            <a:ext cx="3563003" cy="11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1714501"/>
            <a:ext cx="3566160" cy="11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63" y="1714501"/>
            <a:ext cx="3563003" cy="11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1714501"/>
            <a:ext cx="3566160" cy="11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152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48886"/>
            <a:ext cx="8827266" cy="486232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79462" y="1371601"/>
            <a:ext cx="7585076" cy="154305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381004" y="4716558"/>
            <a:ext cx="1887537" cy="273844"/>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MHV: Emmy MPEG-DASH</a:t>
            </a:r>
          </a:p>
        </p:txBody>
      </p:sp>
      <p:sp>
        <p:nvSpPr>
          <p:cNvPr id="7" name="Slide Number Placeholder 6"/>
          <p:cNvSpPr>
            <a:spLocks noGrp="1"/>
          </p:cNvSpPr>
          <p:nvPr>
            <p:ph type="sldNum" sz="quarter" idx="12"/>
          </p:nvPr>
        </p:nvSpPr>
        <p:spPr/>
        <p:txBody>
          <a:bodyPr/>
          <a:lstStyle/>
          <a:p>
            <a:fld id="{065919EF-4292-9643-92E6-D2EB27BB8CF3}" type="slidenum">
              <a:rPr lang="en-US" smtClean="0"/>
              <a:t>‹#›</a:t>
            </a:fld>
            <a:endParaRPr lang="en-US"/>
          </a:p>
        </p:txBody>
      </p:sp>
      <p:sp>
        <p:nvSpPr>
          <p:cNvPr id="10" name="Content Placeholder 2"/>
          <p:cNvSpPr>
            <a:spLocks noGrp="1"/>
          </p:cNvSpPr>
          <p:nvPr>
            <p:ph sz="half" idx="13"/>
          </p:nvPr>
        </p:nvSpPr>
        <p:spPr>
          <a:xfrm>
            <a:off x="779462" y="2993862"/>
            <a:ext cx="7585076" cy="154305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52753175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39984"/>
            <a:ext cx="8827266" cy="486232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710953" y="1371601"/>
            <a:ext cx="3657600" cy="154305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381004" y="4716558"/>
            <a:ext cx="1887537" cy="273844"/>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MHV: Emmy MPEG-DASH</a:t>
            </a:r>
          </a:p>
        </p:txBody>
      </p:sp>
      <p:sp>
        <p:nvSpPr>
          <p:cNvPr id="7" name="Slide Number Placeholder 6"/>
          <p:cNvSpPr>
            <a:spLocks noGrp="1"/>
          </p:cNvSpPr>
          <p:nvPr>
            <p:ph type="sldNum" sz="quarter" idx="12"/>
          </p:nvPr>
        </p:nvSpPr>
        <p:spPr/>
        <p:txBody>
          <a:bodyPr/>
          <a:lstStyle/>
          <a:p>
            <a:fld id="{065919EF-4292-9643-92E6-D2EB27BB8CF3}" type="slidenum">
              <a:rPr lang="en-US" smtClean="0"/>
              <a:t>‹#›</a:t>
            </a:fld>
            <a:endParaRPr lang="en-US"/>
          </a:p>
        </p:txBody>
      </p:sp>
      <p:sp>
        <p:nvSpPr>
          <p:cNvPr id="10" name="Content Placeholder 2"/>
          <p:cNvSpPr>
            <a:spLocks noGrp="1"/>
          </p:cNvSpPr>
          <p:nvPr>
            <p:ph sz="half" idx="13"/>
          </p:nvPr>
        </p:nvSpPr>
        <p:spPr>
          <a:xfrm>
            <a:off x="4710953" y="2993862"/>
            <a:ext cx="3657600" cy="154305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779462" y="1371600"/>
            <a:ext cx="3657600" cy="3164681"/>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150797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resenter Title">
    <p:bg>
      <p:bgPr>
        <a:solidFill>
          <a:schemeClr val="bg1"/>
        </a:solidFill>
        <a:effectLst/>
      </p:bgPr>
    </p:bg>
    <p:spTree>
      <p:nvGrpSpPr>
        <p:cNvPr id="1" name=""/>
        <p:cNvGrpSpPr/>
        <p:nvPr/>
      </p:nvGrpSpPr>
      <p:grpSpPr>
        <a:xfrm>
          <a:off x="0" y="0"/>
          <a:ext cx="0" cy="0"/>
          <a:chOff x="0" y="0"/>
          <a:chExt cx="0" cy="0"/>
        </a:xfrm>
      </p:grpSpPr>
      <p:sp>
        <p:nvSpPr>
          <p:cNvPr id="9" name="Round Diagonal Corner Rectangle 8">
            <a:extLst>
              <a:ext uri="{FF2B5EF4-FFF2-40B4-BE49-F238E27FC236}">
                <a16:creationId xmlns:a16="http://schemas.microsoft.com/office/drawing/2014/main" id="{D75C6871-94D6-9F41-9B10-505742FE86FA}"/>
              </a:ext>
            </a:extLst>
          </p:cNvPr>
          <p:cNvSpPr/>
          <p:nvPr userDrawn="1"/>
        </p:nvSpPr>
        <p:spPr>
          <a:xfrm>
            <a:off x="182880" y="182880"/>
            <a:ext cx="8778240" cy="4782312"/>
          </a:xfrm>
          <a:prstGeom prst="round2DiagRect">
            <a:avLst>
              <a:gd name="adj1" fmla="val 6579"/>
              <a:gd name="adj2" fmla="val 0"/>
            </a:avLst>
          </a:prstGeom>
          <a:gradFill>
            <a:gsLst>
              <a:gs pos="17000">
                <a:srgbClr val="38ABED"/>
              </a:gs>
              <a:gs pos="100000">
                <a:srgbClr val="1B3861"/>
              </a:gs>
            </a:gsLst>
            <a:lin ang="5400000" scaled="0"/>
          </a:gradFill>
          <a:ln w="317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9CF609FE-3772-6247-AD7B-62A03B661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71" y="379476"/>
            <a:ext cx="3124200" cy="1101481"/>
          </a:xfrm>
          <a:prstGeom prst="rect">
            <a:avLst/>
          </a:prstGeom>
        </p:spPr>
      </p:pic>
      <p:pic>
        <p:nvPicPr>
          <p:cNvPr id="7" name="Picture 6" descr="Overlay-ContentSlides.png">
            <a:extLst>
              <a:ext uri="{FF2B5EF4-FFF2-40B4-BE49-F238E27FC236}">
                <a16:creationId xmlns:a16="http://schemas.microsoft.com/office/drawing/2014/main" id="{C99FE918-6B21-234D-824F-C1A745354BB2}"/>
              </a:ext>
            </a:extLst>
          </p:cNvPr>
          <p:cNvPicPr>
            <a:picLocks noChangeAspect="1"/>
          </p:cNvPicPr>
          <p:nvPr userDrawn="1"/>
        </p:nvPicPr>
        <p:blipFill>
          <a:blip r:embed="rId3"/>
          <a:stretch>
            <a:fillRect/>
          </a:stretch>
        </p:blipFill>
        <p:spPr>
          <a:xfrm>
            <a:off x="150887" y="139984"/>
            <a:ext cx="8827266" cy="4862322"/>
          </a:xfrm>
          <a:prstGeom prst="rect">
            <a:avLst/>
          </a:prstGeom>
        </p:spPr>
      </p:pic>
      <p:sp>
        <p:nvSpPr>
          <p:cNvPr id="4" name="Text Placeholder 3"/>
          <p:cNvSpPr>
            <a:spLocks noGrp="1"/>
          </p:cNvSpPr>
          <p:nvPr>
            <p:ph type="body" sz="quarter" idx="11" hasCustomPrompt="1"/>
          </p:nvPr>
        </p:nvSpPr>
        <p:spPr>
          <a:xfrm>
            <a:off x="457200" y="3577590"/>
            <a:ext cx="8229600" cy="365760"/>
          </a:xfrm>
        </p:spPr>
        <p:txBody>
          <a:bodyPr anchor="ctr" anchorCtr="0"/>
          <a:lstStyle>
            <a:lvl1pPr marL="1785" indent="0">
              <a:lnSpc>
                <a:spcPct val="100000"/>
              </a:lnSpc>
              <a:buNone/>
              <a:defRPr sz="1400">
                <a:solidFill>
                  <a:schemeClr val="bg1"/>
                </a:solidFill>
                <a:latin typeface="+mj-lt"/>
              </a:defRPr>
            </a:lvl1pPr>
          </a:lstStyle>
          <a:p>
            <a:pPr lvl="0"/>
            <a:r>
              <a:rPr lang="en-US" dirty="0"/>
              <a:t>Venue and Date (if desired)</a:t>
            </a:r>
          </a:p>
        </p:txBody>
      </p:sp>
      <p:sp>
        <p:nvSpPr>
          <p:cNvPr id="8" name="Rectangle 2">
            <a:extLst>
              <a:ext uri="{FF2B5EF4-FFF2-40B4-BE49-F238E27FC236}">
                <a16:creationId xmlns:a16="http://schemas.microsoft.com/office/drawing/2014/main" id="{91929A1B-5FFB-4A44-9AF0-DD353E35B20A}"/>
              </a:ext>
            </a:extLst>
          </p:cNvPr>
          <p:cNvSpPr>
            <a:spLocks noGrp="1" noChangeArrowheads="1"/>
          </p:cNvSpPr>
          <p:nvPr>
            <p:ph type="title" hasCustomPrompt="1"/>
          </p:nvPr>
        </p:nvSpPr>
        <p:spPr bwMode="white">
          <a:xfrm>
            <a:off x="457200" y="1733550"/>
            <a:ext cx="8229600" cy="1824991"/>
          </a:xfrm>
          <a:prstGeom prst="rect">
            <a:avLst/>
          </a:prstGeom>
          <a:noFill/>
          <a:ln w="12700">
            <a:noFill/>
            <a:miter lim="800000"/>
            <a:headEnd/>
            <a:tailEnd/>
          </a:ln>
          <a:effectLst/>
        </p:spPr>
        <p:txBody>
          <a:bodyPr lIns="91440" tIns="45720" rIns="91440" bIns="0" anchor="ctr"/>
          <a:lstStyle>
            <a:lvl1pPr marL="0" indent="0" algn="l">
              <a:defRPr lang="en-US" sz="2800" i="0" kern="1200" dirty="0">
                <a:solidFill>
                  <a:schemeClr val="bg1"/>
                </a:solidFill>
                <a:latin typeface="+mj-lt"/>
                <a:ea typeface="+mn-ea"/>
                <a:cs typeface="+mn-cs"/>
                <a:sym typeface="Arial" pitchFamily="-107" charset="0"/>
              </a:defRPr>
            </a:lvl1pPr>
          </a:lstStyle>
          <a:p>
            <a:pPr lvl="0"/>
            <a:r>
              <a:rPr lang="en-US" dirty="0">
                <a:sym typeface="Arial" pitchFamily="-107" charset="0"/>
              </a:rPr>
              <a:t>Presentation Title</a:t>
            </a:r>
          </a:p>
        </p:txBody>
      </p:sp>
      <p:sp>
        <p:nvSpPr>
          <p:cNvPr id="10" name="Text Placeholder 8">
            <a:extLst>
              <a:ext uri="{FF2B5EF4-FFF2-40B4-BE49-F238E27FC236}">
                <a16:creationId xmlns:a16="http://schemas.microsoft.com/office/drawing/2014/main" id="{6BCAB346-87B1-414A-BEA0-316388484877}"/>
              </a:ext>
            </a:extLst>
          </p:cNvPr>
          <p:cNvSpPr>
            <a:spLocks noGrp="1"/>
          </p:cNvSpPr>
          <p:nvPr>
            <p:ph type="body" sz="quarter" idx="10" hasCustomPrompt="1"/>
          </p:nvPr>
        </p:nvSpPr>
        <p:spPr>
          <a:xfrm>
            <a:off x="457200" y="3943350"/>
            <a:ext cx="8229600" cy="685800"/>
          </a:xfrm>
        </p:spPr>
        <p:txBody>
          <a:bodyPr lIns="91440" tIns="45720" rIns="91440" bIns="45720" anchor="t"/>
          <a:lstStyle>
            <a:lvl1pPr marL="1785" indent="0" algn="l">
              <a:lnSpc>
                <a:spcPct val="120000"/>
              </a:lnSpc>
              <a:spcBef>
                <a:spcPts val="0"/>
              </a:spcBef>
              <a:buNone/>
              <a:defRPr lang="en-US" sz="1800" b="1" i="0" kern="1200" dirty="0" smtClean="0">
                <a:solidFill>
                  <a:schemeClr val="bg1"/>
                </a:solidFill>
                <a:latin typeface="+mj-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a:t>Presenter Name and Title</a:t>
            </a:r>
          </a:p>
        </p:txBody>
      </p:sp>
      <p:cxnSp>
        <p:nvCxnSpPr>
          <p:cNvPr id="11" name="Straight Connector 10">
            <a:extLst>
              <a:ext uri="{FF2B5EF4-FFF2-40B4-BE49-F238E27FC236}">
                <a16:creationId xmlns:a16="http://schemas.microsoft.com/office/drawing/2014/main" id="{050B7BFF-E32F-5443-AC24-F5FD9B2145EF}"/>
              </a:ext>
            </a:extLst>
          </p:cNvPr>
          <p:cNvCxnSpPr/>
          <p:nvPr userDrawn="1"/>
        </p:nvCxnSpPr>
        <p:spPr bwMode="auto">
          <a:xfrm>
            <a:off x="457200" y="3943350"/>
            <a:ext cx="8229600" cy="0"/>
          </a:xfrm>
          <a:prstGeom prst="line">
            <a:avLst/>
          </a:prstGeom>
          <a:solidFill>
            <a:srgbClr val="0183B7"/>
          </a:solidFill>
          <a:ln w="317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529522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39984"/>
            <a:ext cx="8827266" cy="486232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a:xfrm>
            <a:off x="381004" y="4716558"/>
            <a:ext cx="1887537" cy="273844"/>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MHV: Emmy MPEG-DASH</a:t>
            </a:r>
          </a:p>
        </p:txBody>
      </p:sp>
      <p:sp>
        <p:nvSpPr>
          <p:cNvPr id="7" name="Slide Number Placeholder 6"/>
          <p:cNvSpPr>
            <a:spLocks noGrp="1"/>
          </p:cNvSpPr>
          <p:nvPr>
            <p:ph type="sldNum" sz="quarter" idx="12"/>
          </p:nvPr>
        </p:nvSpPr>
        <p:spPr/>
        <p:txBody>
          <a:bodyPr/>
          <a:lstStyle/>
          <a:p>
            <a:fld id="{065919EF-4292-9643-92E6-D2EB27BB8CF3}" type="slidenum">
              <a:rPr lang="en-US" smtClean="0"/>
              <a:t>‹#›</a:t>
            </a:fld>
            <a:endParaRPr lang="en-US"/>
          </a:p>
        </p:txBody>
      </p:sp>
      <p:sp>
        <p:nvSpPr>
          <p:cNvPr id="12" name="Content Placeholder 2"/>
          <p:cNvSpPr>
            <a:spLocks noGrp="1"/>
          </p:cNvSpPr>
          <p:nvPr>
            <p:ph sz="half" idx="14"/>
          </p:nvPr>
        </p:nvSpPr>
        <p:spPr>
          <a:xfrm>
            <a:off x="779463" y="1371601"/>
            <a:ext cx="3657600" cy="154305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5"/>
          </p:nvPr>
        </p:nvSpPr>
        <p:spPr>
          <a:xfrm>
            <a:off x="779463" y="2993862"/>
            <a:ext cx="3657600" cy="154305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
          </p:nvPr>
        </p:nvSpPr>
        <p:spPr>
          <a:xfrm>
            <a:off x="4710953" y="1371601"/>
            <a:ext cx="3657600" cy="154305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3"/>
          </p:nvPr>
        </p:nvSpPr>
        <p:spPr>
          <a:xfrm>
            <a:off x="4710953" y="2993862"/>
            <a:ext cx="3657600" cy="154305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237206779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39984"/>
            <a:ext cx="8827266" cy="486232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381004" y="4716558"/>
            <a:ext cx="1887537" cy="273844"/>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a:t>MHV: Emmy MPEG-DASH</a:t>
            </a:r>
          </a:p>
        </p:txBody>
      </p:sp>
      <p:sp>
        <p:nvSpPr>
          <p:cNvPr id="5" name="Slide Number Placeholder 4"/>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39049108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39984"/>
            <a:ext cx="8827266" cy="4862322"/>
          </a:xfrm>
          <a:prstGeom prst="rect">
            <a:avLst/>
          </a:prstGeom>
        </p:spPr>
      </p:pic>
      <p:sp>
        <p:nvSpPr>
          <p:cNvPr id="2" name="Date Placeholder 1"/>
          <p:cNvSpPr>
            <a:spLocks noGrp="1"/>
          </p:cNvSpPr>
          <p:nvPr>
            <p:ph type="dt" sz="half" idx="10"/>
          </p:nvPr>
        </p:nvSpPr>
        <p:spPr>
          <a:xfrm>
            <a:off x="381004" y="4716558"/>
            <a:ext cx="1887537" cy="273844"/>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a:t>MHV: Emmy MPEG-DASH</a:t>
            </a:r>
          </a:p>
        </p:txBody>
      </p:sp>
      <p:sp>
        <p:nvSpPr>
          <p:cNvPr id="4" name="Slide Number Placeholder 3"/>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12869425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40589"/>
            <a:ext cx="8827266" cy="4862322"/>
          </a:xfrm>
          <a:prstGeom prst="rect">
            <a:avLst/>
          </a:prstGeom>
        </p:spPr>
      </p:pic>
      <p:sp>
        <p:nvSpPr>
          <p:cNvPr id="2" name="Title 1"/>
          <p:cNvSpPr>
            <a:spLocks noGrp="1"/>
          </p:cNvSpPr>
          <p:nvPr>
            <p:ph type="title"/>
          </p:nvPr>
        </p:nvSpPr>
        <p:spPr>
          <a:xfrm>
            <a:off x="779464" y="442914"/>
            <a:ext cx="3657600" cy="871538"/>
          </a:xfrm>
        </p:spPr>
        <p:txBody>
          <a:bodyPr anchor="b"/>
          <a:lstStyle>
            <a:lvl1pPr algn="ctr">
              <a:defRPr sz="2700" b="0"/>
            </a:lvl1pPr>
          </a:lstStyle>
          <a:p>
            <a:r>
              <a:rPr lang="en-US"/>
              <a:t>Click to edit Master title style</a:t>
            </a:r>
            <a:endParaRPr/>
          </a:p>
        </p:txBody>
      </p:sp>
      <p:sp>
        <p:nvSpPr>
          <p:cNvPr id="3" name="Content Placeholder 2"/>
          <p:cNvSpPr>
            <a:spLocks noGrp="1"/>
          </p:cNvSpPr>
          <p:nvPr>
            <p:ph idx="1"/>
          </p:nvPr>
        </p:nvSpPr>
        <p:spPr>
          <a:xfrm>
            <a:off x="4693023" y="554694"/>
            <a:ext cx="3657600" cy="3981590"/>
          </a:xfrm>
        </p:spPr>
        <p:txBody>
          <a:bodyPr>
            <a:normAutofit/>
          </a:bodyPr>
          <a:lstStyle>
            <a:lvl1pPr>
              <a:defRPr sz="150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79464" y="1362076"/>
            <a:ext cx="3657600" cy="2867025"/>
          </a:xfrm>
        </p:spPr>
        <p:txBody>
          <a:bodyPr>
            <a:normAutofit/>
          </a:bodyPr>
          <a:lstStyle>
            <a:lvl1pPr marL="0" indent="0" algn="ctr">
              <a:spcBef>
                <a:spcPts val="45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81004" y="4716558"/>
            <a:ext cx="1887537" cy="273844"/>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MHV: Emmy MPEG-DASH</a:t>
            </a:r>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1493083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40589"/>
            <a:ext cx="8536656" cy="4862322"/>
          </a:xfrm>
          <a:prstGeom prst="rect">
            <a:avLst/>
          </a:prstGeom>
        </p:spPr>
      </p:pic>
      <p:sp>
        <p:nvSpPr>
          <p:cNvPr id="2" name="Title 1"/>
          <p:cNvSpPr>
            <a:spLocks noGrp="1"/>
          </p:cNvSpPr>
          <p:nvPr>
            <p:ph type="title"/>
          </p:nvPr>
        </p:nvSpPr>
        <p:spPr>
          <a:xfrm>
            <a:off x="3886200" y="400052"/>
            <a:ext cx="4476750" cy="939404"/>
          </a:xfrm>
        </p:spPr>
        <p:txBody>
          <a:bodyPr anchor="b"/>
          <a:lstStyle>
            <a:lvl1pPr algn="l">
              <a:defRPr sz="2700" b="0"/>
            </a:lvl1pPr>
          </a:lstStyle>
          <a:p>
            <a:r>
              <a:rPr lang="en-US"/>
              <a:t>Click to edit Master title style</a:t>
            </a:r>
            <a:endParaRPr/>
          </a:p>
        </p:txBody>
      </p:sp>
      <p:sp>
        <p:nvSpPr>
          <p:cNvPr id="4" name="Text Placeholder 3"/>
          <p:cNvSpPr>
            <a:spLocks noGrp="1"/>
          </p:cNvSpPr>
          <p:nvPr>
            <p:ph type="body" sz="half" idx="2"/>
          </p:nvPr>
        </p:nvSpPr>
        <p:spPr>
          <a:xfrm>
            <a:off x="3886128" y="1371600"/>
            <a:ext cx="4474539" cy="2857500"/>
          </a:xfrm>
        </p:spPr>
        <p:txBody>
          <a:bodyPr>
            <a:normAutofit/>
          </a:bodyPr>
          <a:lstStyle>
            <a:lvl1pPr marL="0" indent="0">
              <a:spcBef>
                <a:spcPts val="45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886128" y="4716558"/>
            <a:ext cx="1887537" cy="273844"/>
          </a:xfrm>
          <a:prstGeom prst="rect">
            <a:avLst/>
          </a:prstGeom>
        </p:spPr>
        <p:txBody>
          <a:bodyPr/>
          <a:lstStyle/>
          <a:p>
            <a:endParaRPr lang="en-US"/>
          </a:p>
        </p:txBody>
      </p:sp>
      <p:sp>
        <p:nvSpPr>
          <p:cNvPr id="6" name="Footer Placeholder 5"/>
          <p:cNvSpPr>
            <a:spLocks noGrp="1"/>
          </p:cNvSpPr>
          <p:nvPr>
            <p:ph type="ftr" sz="quarter" idx="11"/>
          </p:nvPr>
        </p:nvSpPr>
        <p:spPr>
          <a:xfrm>
            <a:off x="5867403" y="4716558"/>
            <a:ext cx="2675965" cy="273844"/>
          </a:xfrm>
        </p:spPr>
        <p:txBody>
          <a:bodyPr/>
          <a:lstStyle/>
          <a:p>
            <a:r>
              <a:rPr lang="en-US"/>
              <a:t>MHV: Emmy MPEG-DASH</a:t>
            </a:r>
          </a:p>
        </p:txBody>
      </p:sp>
      <p:sp>
        <p:nvSpPr>
          <p:cNvPr id="7" name="Slide Number Placeholder 6"/>
          <p:cNvSpPr>
            <a:spLocks noGrp="1"/>
          </p:cNvSpPr>
          <p:nvPr>
            <p:ph type="sldNum" sz="quarter" idx="12"/>
          </p:nvPr>
        </p:nvSpPr>
        <p:spPr/>
        <p:txBody>
          <a:bodyPr/>
          <a:lstStyle/>
          <a:p>
            <a:fld id="{065919EF-4292-9643-92E6-D2EB27BB8CF3}" type="slidenum">
              <a:rPr lang="en-US" smtClean="0"/>
              <a:t>‹#›</a:t>
            </a:fld>
            <a:endParaRPr lang="en-US"/>
          </a:p>
        </p:txBody>
      </p:sp>
      <p:sp>
        <p:nvSpPr>
          <p:cNvPr id="3" name="Picture Placeholder 2"/>
          <p:cNvSpPr>
            <a:spLocks noGrp="1"/>
          </p:cNvSpPr>
          <p:nvPr>
            <p:ph type="pic" idx="1"/>
          </p:nvPr>
        </p:nvSpPr>
        <p:spPr>
          <a:xfrm flipH="1">
            <a:off x="188257" y="134469"/>
            <a:ext cx="3281087" cy="4862322"/>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a:p>
        </p:txBody>
      </p:sp>
    </p:spTree>
    <p:extLst>
      <p:ext uri="{BB962C8B-B14F-4D97-AF65-F5344CB8AC3E}">
        <p14:creationId xmlns:p14="http://schemas.microsoft.com/office/powerpoint/2010/main" val="24364289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40589"/>
            <a:ext cx="8827266" cy="4862322"/>
          </a:xfrm>
          <a:prstGeom prst="rect">
            <a:avLst/>
          </a:prstGeom>
        </p:spPr>
      </p:pic>
      <p:sp>
        <p:nvSpPr>
          <p:cNvPr id="2" name="Title 1"/>
          <p:cNvSpPr>
            <a:spLocks noGrp="1"/>
          </p:cNvSpPr>
          <p:nvPr>
            <p:ph type="title"/>
          </p:nvPr>
        </p:nvSpPr>
        <p:spPr>
          <a:xfrm>
            <a:off x="4710953" y="400052"/>
            <a:ext cx="3657600" cy="939404"/>
          </a:xfrm>
        </p:spPr>
        <p:txBody>
          <a:bodyPr anchor="b"/>
          <a:lstStyle>
            <a:lvl1pPr algn="l">
              <a:defRPr sz="2700" b="0"/>
            </a:lvl1pPr>
          </a:lstStyle>
          <a:p>
            <a:r>
              <a:rPr lang="en-US"/>
              <a:t>Click to edit Master title style</a:t>
            </a:r>
            <a:endParaRPr/>
          </a:p>
        </p:txBody>
      </p:sp>
      <p:sp>
        <p:nvSpPr>
          <p:cNvPr id="3" name="Picture Placeholder 2"/>
          <p:cNvSpPr>
            <a:spLocks noGrp="1"/>
          </p:cNvSpPr>
          <p:nvPr>
            <p:ph type="pic" idx="1"/>
          </p:nvPr>
        </p:nvSpPr>
        <p:spPr>
          <a:xfrm flipH="1">
            <a:off x="596153" y="1200153"/>
            <a:ext cx="3657600" cy="27432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a:p>
        </p:txBody>
      </p:sp>
      <p:sp>
        <p:nvSpPr>
          <p:cNvPr id="4" name="Text Placeholder 3"/>
          <p:cNvSpPr>
            <a:spLocks noGrp="1"/>
          </p:cNvSpPr>
          <p:nvPr>
            <p:ph type="body" sz="half" idx="2"/>
          </p:nvPr>
        </p:nvSpPr>
        <p:spPr>
          <a:xfrm>
            <a:off x="4710412" y="1371600"/>
            <a:ext cx="3657600" cy="2857500"/>
          </a:xfrm>
        </p:spPr>
        <p:txBody>
          <a:bodyPr>
            <a:normAutofit/>
          </a:bodyPr>
          <a:lstStyle>
            <a:lvl1pPr marL="0" indent="0">
              <a:spcBef>
                <a:spcPts val="450"/>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81004" y="4716558"/>
            <a:ext cx="1865125" cy="273844"/>
          </a:xfrm>
          <a:prstGeom prst="rect">
            <a:avLst/>
          </a:prstGeom>
        </p:spPr>
        <p:txBody>
          <a:bodyPr/>
          <a:lstStyle/>
          <a:p>
            <a:endParaRPr lang="en-US"/>
          </a:p>
        </p:txBody>
      </p:sp>
      <p:sp>
        <p:nvSpPr>
          <p:cNvPr id="6" name="Footer Placeholder 5"/>
          <p:cNvSpPr>
            <a:spLocks noGrp="1"/>
          </p:cNvSpPr>
          <p:nvPr>
            <p:ph type="ftr" sz="quarter" idx="11"/>
          </p:nvPr>
        </p:nvSpPr>
        <p:spPr>
          <a:xfrm>
            <a:off x="3325817" y="4716558"/>
            <a:ext cx="5217551" cy="273844"/>
          </a:xfrm>
        </p:spPr>
        <p:txBody>
          <a:bodyPr/>
          <a:lstStyle/>
          <a:p>
            <a:r>
              <a:rPr lang="en-US"/>
              <a:t>MHV: Emmy MPEG-DASH</a:t>
            </a:r>
          </a:p>
        </p:txBody>
      </p:sp>
      <p:sp>
        <p:nvSpPr>
          <p:cNvPr id="7" name="Slide Number Placeholder 6"/>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20806373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40589"/>
            <a:ext cx="8827266" cy="4862322"/>
          </a:xfrm>
          <a:prstGeom prst="rect">
            <a:avLst/>
          </a:prstGeom>
        </p:spPr>
      </p:pic>
      <p:sp>
        <p:nvSpPr>
          <p:cNvPr id="2" name="Title 1"/>
          <p:cNvSpPr>
            <a:spLocks noGrp="1"/>
          </p:cNvSpPr>
          <p:nvPr>
            <p:ph type="title"/>
          </p:nvPr>
        </p:nvSpPr>
        <p:spPr>
          <a:xfrm>
            <a:off x="808042" y="2833970"/>
            <a:ext cx="7560515" cy="826994"/>
          </a:xfrm>
        </p:spPr>
        <p:txBody>
          <a:bodyPr anchor="b"/>
          <a:lstStyle>
            <a:lvl1pPr algn="l">
              <a:defRPr sz="2700" b="0"/>
            </a:lvl1pPr>
          </a:lstStyle>
          <a:p>
            <a:r>
              <a:rPr lang="en-US"/>
              <a:t>Click to edit Master title style</a:t>
            </a:r>
            <a:endParaRPr/>
          </a:p>
        </p:txBody>
      </p:sp>
      <p:sp>
        <p:nvSpPr>
          <p:cNvPr id="3" name="Picture Placeholder 2"/>
          <p:cNvSpPr>
            <a:spLocks noGrp="1"/>
          </p:cNvSpPr>
          <p:nvPr>
            <p:ph type="pic" idx="1"/>
          </p:nvPr>
        </p:nvSpPr>
        <p:spPr>
          <a:xfrm flipH="1">
            <a:off x="871584" y="571502"/>
            <a:ext cx="7427726" cy="2242298"/>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a:p>
        </p:txBody>
      </p:sp>
      <p:sp>
        <p:nvSpPr>
          <p:cNvPr id="4" name="Text Placeholder 3"/>
          <p:cNvSpPr>
            <a:spLocks noGrp="1"/>
          </p:cNvSpPr>
          <p:nvPr>
            <p:ph type="body" sz="half" idx="2"/>
          </p:nvPr>
        </p:nvSpPr>
        <p:spPr>
          <a:xfrm>
            <a:off x="808038" y="3620622"/>
            <a:ext cx="7559977" cy="915661"/>
          </a:xfrm>
        </p:spPr>
        <p:txBody>
          <a:bodyPr>
            <a:normAutofit/>
          </a:bodyPr>
          <a:lstStyle>
            <a:lvl1pPr marL="0" indent="0">
              <a:spcBef>
                <a:spcPts val="225"/>
              </a:spcBef>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381004" y="4716558"/>
            <a:ext cx="1865125" cy="273844"/>
          </a:xfrm>
          <a:prstGeom prst="rect">
            <a:avLst/>
          </a:prstGeom>
        </p:spPr>
        <p:txBody>
          <a:bodyPr/>
          <a:lstStyle/>
          <a:p>
            <a:endParaRPr lang="en-US"/>
          </a:p>
        </p:txBody>
      </p:sp>
      <p:sp>
        <p:nvSpPr>
          <p:cNvPr id="6" name="Footer Placeholder 5"/>
          <p:cNvSpPr>
            <a:spLocks noGrp="1"/>
          </p:cNvSpPr>
          <p:nvPr>
            <p:ph type="ftr" sz="quarter" idx="11"/>
          </p:nvPr>
        </p:nvSpPr>
        <p:spPr>
          <a:xfrm>
            <a:off x="3325817" y="4716558"/>
            <a:ext cx="5217551" cy="273844"/>
          </a:xfrm>
        </p:spPr>
        <p:txBody>
          <a:bodyPr/>
          <a:lstStyle/>
          <a:p>
            <a:r>
              <a:rPr lang="en-US"/>
              <a:t>MHV: Emmy MPEG-DASH</a:t>
            </a:r>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8759129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39984"/>
            <a:ext cx="8827266" cy="486232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381004" y="4716558"/>
            <a:ext cx="1887537" cy="273844"/>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6773317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39984"/>
            <a:ext cx="8827266" cy="4862322"/>
          </a:xfrm>
          <a:prstGeom prst="rect">
            <a:avLst/>
          </a:prstGeom>
        </p:spPr>
      </p:pic>
      <p:sp>
        <p:nvSpPr>
          <p:cNvPr id="2" name="Vertical Title 1"/>
          <p:cNvSpPr>
            <a:spLocks noGrp="1"/>
          </p:cNvSpPr>
          <p:nvPr>
            <p:ph type="title" orient="vert"/>
          </p:nvPr>
        </p:nvSpPr>
        <p:spPr>
          <a:xfrm>
            <a:off x="7328650" y="584597"/>
            <a:ext cx="1358153" cy="395168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79466" y="584602"/>
            <a:ext cx="6170613" cy="395168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381004" y="4716558"/>
            <a:ext cx="1887537" cy="273844"/>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11780256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7986E0E3-0C10-4AB1-9C60-C3995D4BF4BF}" type="slidenum">
              <a:rPr lang="en-US" smtClean="0"/>
              <a:t>‹#›</a:t>
            </a:fld>
            <a:endParaRPr lang="en-US"/>
          </a:p>
        </p:txBody>
      </p:sp>
    </p:spTree>
    <p:extLst>
      <p:ext uri="{BB962C8B-B14F-4D97-AF65-F5344CB8AC3E}">
        <p14:creationId xmlns:p14="http://schemas.microsoft.com/office/powerpoint/2010/main" val="308902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gue">
    <p:bg>
      <p:bgRef idx="1001">
        <a:schemeClr val="bg1"/>
      </p:bgRef>
    </p:bg>
    <p:spTree>
      <p:nvGrpSpPr>
        <p:cNvPr id="1" name=""/>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2CB05DE6-8015-0846-A0E5-43BA89587823}"/>
              </a:ext>
            </a:extLst>
          </p:cNvPr>
          <p:cNvSpPr/>
          <p:nvPr userDrawn="1"/>
        </p:nvSpPr>
        <p:spPr>
          <a:xfrm>
            <a:off x="182880" y="182880"/>
            <a:ext cx="8778240" cy="4782312"/>
          </a:xfrm>
          <a:prstGeom prst="round2DiagRect">
            <a:avLst>
              <a:gd name="adj1" fmla="val 6579"/>
              <a:gd name="adj2" fmla="val 0"/>
            </a:avLst>
          </a:prstGeom>
          <a:gradFill>
            <a:gsLst>
              <a:gs pos="17000">
                <a:srgbClr val="38ABED"/>
              </a:gs>
              <a:gs pos="100000">
                <a:srgbClr val="1B3861"/>
              </a:gs>
            </a:gsLst>
            <a:lin ang="5400000" scaled="0"/>
          </a:gradFill>
          <a:ln w="317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CC0E7775-E167-8943-AABE-4958005DB324}"/>
              </a:ext>
            </a:extLst>
          </p:cNvPr>
          <p:cNvPicPr>
            <a:picLocks noChangeAspect="1"/>
          </p:cNvPicPr>
          <p:nvPr userDrawn="1"/>
        </p:nvPicPr>
        <p:blipFill rotWithShape="1">
          <a:blip r:embed="rId2">
            <a:alphaModFix amt="35000"/>
            <a:biLevel thresh="25000"/>
            <a:extLst>
              <a:ext uri="{28A0092B-C50C-407E-A947-70E740481C1C}">
                <a14:useLocalDpi xmlns:a14="http://schemas.microsoft.com/office/drawing/2010/main" val="0"/>
              </a:ext>
            </a:extLst>
          </a:blip>
          <a:srcRect l="-1" t="17046" r="62222" b="14772"/>
          <a:stretch/>
        </p:blipFill>
        <p:spPr>
          <a:xfrm>
            <a:off x="4267200" y="291507"/>
            <a:ext cx="4781202" cy="3042243"/>
          </a:xfrm>
          <a:prstGeom prst="rect">
            <a:avLst/>
          </a:prstGeom>
          <a:effectLst>
            <a:reflection stA="50000" endPos="50000" dir="5400000" sy="-100000" algn="bl" rotWithShape="0"/>
          </a:effectLst>
        </p:spPr>
      </p:pic>
      <p:sp>
        <p:nvSpPr>
          <p:cNvPr id="6" name="Title 1"/>
          <p:cNvSpPr>
            <a:spLocks noGrp="1"/>
          </p:cNvSpPr>
          <p:nvPr>
            <p:ph type="ctrTitle" hasCustomPrompt="1"/>
          </p:nvPr>
        </p:nvSpPr>
        <p:spPr>
          <a:xfrm>
            <a:off x="457200" y="1792991"/>
            <a:ext cx="8229600" cy="1463040"/>
          </a:xfrm>
          <a:prstGeom prst="rect">
            <a:avLst/>
          </a:prstGeom>
        </p:spPr>
        <p:txBody>
          <a:bodyPr wrap="square" anchor="b">
            <a:normAutofit/>
          </a:bodyPr>
          <a:lstStyle>
            <a:lvl1pPr marL="0" indent="0" algn="l">
              <a:lnSpc>
                <a:spcPct val="90000"/>
              </a:lnSpc>
              <a:buFont typeface="Arial" panose="020B0604020202020204" pitchFamily="34" charset="0"/>
              <a:buNone/>
              <a:defRPr sz="2800" b="0" i="0" spc="0" baseline="0">
                <a:solidFill>
                  <a:schemeClr val="bg1"/>
                </a:solidFill>
                <a:latin typeface="+mj-lt"/>
                <a:cs typeface="Arial Regular"/>
              </a:defRPr>
            </a:lvl1pPr>
          </a:lstStyle>
          <a:p>
            <a:r>
              <a:rPr lang="en-GB" dirty="0"/>
              <a:t>Section Title Goes Here</a:t>
            </a:r>
            <a:endParaRPr lang="en-US" dirty="0"/>
          </a:p>
        </p:txBody>
      </p:sp>
      <p:sp>
        <p:nvSpPr>
          <p:cNvPr id="11" name="Content Placeholder 10">
            <a:extLst>
              <a:ext uri="{FF2B5EF4-FFF2-40B4-BE49-F238E27FC236}">
                <a16:creationId xmlns:a16="http://schemas.microsoft.com/office/drawing/2014/main" id="{B169C137-D89B-4849-9E97-33F8B5DC840A}"/>
              </a:ext>
            </a:extLst>
          </p:cNvPr>
          <p:cNvSpPr>
            <a:spLocks noGrp="1"/>
          </p:cNvSpPr>
          <p:nvPr>
            <p:ph sz="quarter" idx="10"/>
          </p:nvPr>
        </p:nvSpPr>
        <p:spPr>
          <a:xfrm>
            <a:off x="457200" y="3257550"/>
            <a:ext cx="8229600" cy="685800"/>
          </a:xfrm>
        </p:spPr>
        <p:txBody>
          <a:bodyPr/>
          <a:lstStyle>
            <a:lvl1pPr marL="1785" indent="0">
              <a:buNone/>
              <a:defRPr sz="2000" b="0" i="1">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685095229"/>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7986E0E3-0C10-4AB1-9C60-C3995D4BF4BF}" type="slidenum">
              <a:rPr lang="en-US" smtClean="0"/>
              <a:t>‹#›</a:t>
            </a:fld>
            <a:endParaRPr lang="en-US"/>
          </a:p>
        </p:txBody>
      </p:sp>
      <p:sp>
        <p:nvSpPr>
          <p:cNvPr id="83" name="Content Placeholder 2"/>
          <p:cNvSpPr>
            <a:spLocks noGrp="1"/>
          </p:cNvSpPr>
          <p:nvPr>
            <p:ph idx="1"/>
          </p:nvPr>
        </p:nvSpPr>
        <p:spPr>
          <a:xfrm>
            <a:off x="768096" y="1714500"/>
            <a:ext cx="7290055" cy="3017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5457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7986E0E3-0C10-4AB1-9C60-C3995D4BF4BF}"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7126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MHV: Emmy MPEG-DASH</a:t>
            </a:r>
          </a:p>
        </p:txBody>
      </p:sp>
      <p:sp>
        <p:nvSpPr>
          <p:cNvPr id="7" name="Slide Number Placeholder 6"/>
          <p:cNvSpPr>
            <a:spLocks noGrp="1"/>
          </p:cNvSpPr>
          <p:nvPr>
            <p:ph type="sldNum" sz="quarter" idx="12"/>
          </p:nvPr>
        </p:nvSpPr>
        <p:spPr/>
        <p:txBody>
          <a:bodyPr/>
          <a:lstStyle/>
          <a:p>
            <a:fld id="{31CBF119-A24C-448D-856D-85E3491A2C41}" type="slidenum">
              <a:rPr lang="en-US" smtClean="0"/>
              <a:t>‹#›</a:t>
            </a:fld>
            <a:endParaRPr lang="en-US"/>
          </a:p>
        </p:txBody>
      </p:sp>
    </p:spTree>
    <p:extLst>
      <p:ext uri="{BB962C8B-B14F-4D97-AF65-F5344CB8AC3E}">
        <p14:creationId xmlns:p14="http://schemas.microsoft.com/office/powerpoint/2010/main" val="35360450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MHV: Emmy MPEG-DASH</a:t>
            </a:r>
          </a:p>
        </p:txBody>
      </p:sp>
      <p:sp>
        <p:nvSpPr>
          <p:cNvPr id="9" name="Slide Number Placeholder 8"/>
          <p:cNvSpPr>
            <a:spLocks noGrp="1"/>
          </p:cNvSpPr>
          <p:nvPr>
            <p:ph type="sldNum" sz="quarter" idx="12"/>
          </p:nvPr>
        </p:nvSpPr>
        <p:spPr/>
        <p:txBody>
          <a:bodyPr/>
          <a:lstStyle/>
          <a:p>
            <a:fld id="{7986E0E3-0C10-4AB1-9C60-C3995D4BF4BF}" type="slidenum">
              <a:rPr lang="en-US" smtClean="0"/>
              <a:t>‹#›</a:t>
            </a:fld>
            <a:endParaRPr lang="en-US"/>
          </a:p>
        </p:txBody>
      </p:sp>
    </p:spTree>
    <p:extLst>
      <p:ext uri="{BB962C8B-B14F-4D97-AF65-F5344CB8AC3E}">
        <p14:creationId xmlns:p14="http://schemas.microsoft.com/office/powerpoint/2010/main" val="85283747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MHV: Emmy MPEG-DASH</a:t>
            </a:r>
          </a:p>
        </p:txBody>
      </p:sp>
      <p:sp>
        <p:nvSpPr>
          <p:cNvPr id="5" name="Slide Number Placeholder 4"/>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6698443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MHV: Emmy MPEG-DASH</a:t>
            </a:r>
          </a:p>
        </p:txBody>
      </p:sp>
      <p:sp>
        <p:nvSpPr>
          <p:cNvPr id="4" name="Slide Number Placeholder 3"/>
          <p:cNvSpPr>
            <a:spLocks noGrp="1"/>
          </p:cNvSpPr>
          <p:nvPr>
            <p:ph type="sldNum" sz="quarter" idx="12"/>
          </p:nvPr>
        </p:nvSpPr>
        <p:spPr/>
        <p:txBody>
          <a:bodyPr/>
          <a:lstStyle/>
          <a:p>
            <a:fld id="{19321505-8D2F-A849-9065-C57F9A2F1A62}" type="slidenum">
              <a:rPr lang="en-US" smtClean="0"/>
              <a:t>‹#›</a:t>
            </a:fld>
            <a:endParaRPr lang="en-US"/>
          </a:p>
        </p:txBody>
      </p:sp>
    </p:spTree>
    <p:extLst>
      <p:ext uri="{BB962C8B-B14F-4D97-AF65-F5344CB8AC3E}">
        <p14:creationId xmlns:p14="http://schemas.microsoft.com/office/powerpoint/2010/main" val="31135341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MHV: Emmy MPEG-DASH</a:t>
            </a:r>
          </a:p>
        </p:txBody>
      </p:sp>
      <p:sp>
        <p:nvSpPr>
          <p:cNvPr id="7" name="Slide Number Placeholder 6"/>
          <p:cNvSpPr>
            <a:spLocks noGrp="1"/>
          </p:cNvSpPr>
          <p:nvPr>
            <p:ph type="sldNum" sz="quarter" idx="12"/>
          </p:nvPr>
        </p:nvSpPr>
        <p:spPr/>
        <p:txBody>
          <a:bodyPr/>
          <a:lstStyle/>
          <a:p>
            <a:fld id="{7986E0E3-0C10-4AB1-9C60-C3995D4BF4BF}" type="slidenum">
              <a:rPr lang="en-US" smtClean="0"/>
              <a:t>‹#›</a:t>
            </a:fld>
            <a:endParaRPr lang="en-US"/>
          </a:p>
        </p:txBody>
      </p:sp>
    </p:spTree>
    <p:extLst>
      <p:ext uri="{BB962C8B-B14F-4D97-AF65-F5344CB8AC3E}">
        <p14:creationId xmlns:p14="http://schemas.microsoft.com/office/powerpoint/2010/main" val="32664607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MHV: Emmy MPEG-DASH</a:t>
            </a:r>
          </a:p>
        </p:txBody>
      </p:sp>
      <p:sp>
        <p:nvSpPr>
          <p:cNvPr id="7" name="Slide Number Placeholder 6"/>
          <p:cNvSpPr>
            <a:spLocks noGrp="1"/>
          </p:cNvSpPr>
          <p:nvPr>
            <p:ph type="sldNum" sz="quarter" idx="12"/>
          </p:nvPr>
        </p:nvSpPr>
        <p:spPr/>
        <p:txBody>
          <a:bodyPr/>
          <a:lstStyle/>
          <a:p>
            <a:fld id="{7986E0E3-0C10-4AB1-9C60-C3995D4BF4BF}"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2711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7986E0E3-0C10-4AB1-9C60-C3995D4BF4BF}" type="slidenum">
              <a:rPr lang="en-US" smtClean="0"/>
              <a:t>‹#›</a:t>
            </a:fld>
            <a:endParaRPr lang="en-US"/>
          </a:p>
        </p:txBody>
      </p:sp>
    </p:spTree>
    <p:extLst>
      <p:ext uri="{BB962C8B-B14F-4D97-AF65-F5344CB8AC3E}">
        <p14:creationId xmlns:p14="http://schemas.microsoft.com/office/powerpoint/2010/main" val="42356106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7986E0E3-0C10-4AB1-9C60-C3995D4BF4BF}" type="slidenum">
              <a:rPr lang="en-US" smtClean="0"/>
              <a:t>‹#›</a:t>
            </a:fld>
            <a:endParaRPr lang="en-US"/>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070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291276"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323728" y="1692668"/>
            <a:ext cx="5561948" cy="1365566"/>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4892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16797" y="1063376"/>
            <a:ext cx="8572500" cy="3761429"/>
          </a:xfrm>
          <a:prstGeom prst="rect">
            <a:avLst/>
          </a:prstGeom>
        </p:spPr>
        <p:txBody>
          <a:bodyPr/>
          <a:lstStyle>
            <a:lvl1pPr>
              <a:defRPr/>
            </a:lvl1pPr>
            <a:lvl2pPr>
              <a:defRPr/>
            </a:lvl2pPr>
            <a:lvl3pPr>
              <a:defRPr/>
            </a:lvl3pPr>
            <a:lvl4pPr>
              <a:defRPr lang="en-US" sz="1571" kern="1200" baseline="0" dirty="0">
                <a:solidFill>
                  <a:prstClr val="black">
                    <a:lumMod val="75000"/>
                    <a:lumOff val="25000"/>
                  </a:prstClr>
                </a:solidFill>
                <a:latin typeface="Qualcomm Office Regular" pitchFamily="34" charset="0"/>
                <a:ea typeface="+mn-ea"/>
                <a:cs typeface="Arial" pitchFamily="34" charset="0"/>
              </a:defRPr>
            </a:lvl4pPr>
            <a:lvl5pPr marL="1197300" indent="-259985">
              <a:buFont typeface="Qualcomm Regular" pitchFamily="34" charset="0"/>
              <a:buChar char="−"/>
              <a:defRPr/>
            </a:lvl5pPr>
            <a:lvl6pPr marL="1624907" indent="0">
              <a:buNone/>
              <a:defRPr sz="1197"/>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12657" y="453821"/>
            <a:ext cx="8574733" cy="566730"/>
          </a:xfrm>
          <a:prstGeom prst="rect">
            <a:avLst/>
          </a:prstGeom>
        </p:spPr>
        <p:txBody>
          <a:bodyPr vert="horz" wrap="square" lIns="91424" tIns="45712" rIns="91424" bIns="45712" rtlCol="0" anchor="ctr">
            <a:spAutoFit/>
          </a:bodyPr>
          <a:lstStyle>
            <a:lvl1pPr>
              <a:defRPr sz="3592"/>
            </a:lvl1pPr>
          </a:lstStyle>
          <a:p>
            <a:r>
              <a:rPr lang="en-US"/>
              <a:t>Click to edit Master title style</a:t>
            </a:r>
            <a:endParaRPr lang="en-US" dirty="0"/>
          </a:p>
        </p:txBody>
      </p:sp>
      <p:cxnSp>
        <p:nvCxnSpPr>
          <p:cNvPr id="14" name="Straight Connector 13"/>
          <p:cNvCxnSpPr/>
          <p:nvPr userDrawn="1"/>
        </p:nvCxnSpPr>
        <p:spPr>
          <a:xfrm>
            <a:off x="277775" y="378619"/>
            <a:ext cx="8588453"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 name="Date Placeholder 3"/>
          <p:cNvSpPr>
            <a:spLocks noGrp="1"/>
          </p:cNvSpPr>
          <p:nvPr>
            <p:ph type="dt" sz="half" idx="10"/>
          </p:nvPr>
        </p:nvSpPr>
        <p:spPr>
          <a:xfrm>
            <a:off x="768097" y="4861097"/>
            <a:ext cx="1615607" cy="205740"/>
          </a:xfrm>
        </p:spPr>
        <p:txBody>
          <a:bodyPr/>
          <a:lstStyle/>
          <a:p>
            <a:endParaRPr lang="en-US"/>
          </a:p>
        </p:txBody>
      </p:sp>
      <p:sp>
        <p:nvSpPr>
          <p:cNvPr id="6" name="Footer Placeholder 4"/>
          <p:cNvSpPr>
            <a:spLocks noGrp="1"/>
          </p:cNvSpPr>
          <p:nvPr>
            <p:ph type="ftr" sz="quarter" idx="11"/>
          </p:nvPr>
        </p:nvSpPr>
        <p:spPr>
          <a:xfrm>
            <a:off x="3632200" y="4861097"/>
            <a:ext cx="4426094" cy="205740"/>
          </a:xfrm>
        </p:spPr>
        <p:txBody>
          <a:bodyPr/>
          <a:lstStyle/>
          <a:p>
            <a:r>
              <a:rPr lang="en-US"/>
              <a:t>MHV: Emmy MPEG-DASH</a:t>
            </a:r>
          </a:p>
        </p:txBody>
      </p:sp>
      <p:sp>
        <p:nvSpPr>
          <p:cNvPr id="8" name="Slide Number Placeholder 5"/>
          <p:cNvSpPr>
            <a:spLocks noGrp="1"/>
          </p:cNvSpPr>
          <p:nvPr>
            <p:ph type="sldNum" sz="quarter" idx="12"/>
          </p:nvPr>
        </p:nvSpPr>
        <p:spPr>
          <a:xfrm>
            <a:off x="8128000" y="4861097"/>
            <a:ext cx="730250" cy="205740"/>
          </a:xfrm>
        </p:spPr>
        <p:txBody>
          <a:bodyPr/>
          <a:lstStyle/>
          <a:p>
            <a:fld id="{7986E0E3-0C10-4AB1-9C60-C3995D4BF4BF}" type="slidenum">
              <a:rPr lang="en-US" smtClean="0"/>
              <a:t>‹#›</a:t>
            </a:fld>
            <a:endParaRPr lang="en-US"/>
          </a:p>
        </p:txBody>
      </p:sp>
    </p:spTree>
    <p:extLst>
      <p:ext uri="{BB962C8B-B14F-4D97-AF65-F5344CB8AC3E}">
        <p14:creationId xmlns:p14="http://schemas.microsoft.com/office/powerpoint/2010/main" val="39647647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Agenda slide layout">
    <p:spTree>
      <p:nvGrpSpPr>
        <p:cNvPr id="1" name=""/>
        <p:cNvGrpSpPr/>
        <p:nvPr/>
      </p:nvGrpSpPr>
      <p:grpSpPr>
        <a:xfrm>
          <a:off x="0" y="0"/>
          <a:ext cx="0" cy="0"/>
          <a:chOff x="0" y="0"/>
          <a:chExt cx="0" cy="0"/>
        </a:xfrm>
      </p:grpSpPr>
      <p:cxnSp>
        <p:nvCxnSpPr>
          <p:cNvPr id="5" name="Straight Connector 4"/>
          <p:cNvCxnSpPr/>
          <p:nvPr userDrawn="1"/>
        </p:nvCxnSpPr>
        <p:spPr>
          <a:xfrm>
            <a:off x="284559" y="4102409"/>
            <a:ext cx="8572500" cy="0"/>
          </a:xfrm>
          <a:prstGeom prst="line">
            <a:avLst/>
          </a:prstGeom>
          <a:ln w="38100">
            <a:gradFill flip="none" rotWithShape="1">
              <a:gsLst>
                <a:gs pos="0">
                  <a:srgbClr val="143C66"/>
                </a:gs>
                <a:gs pos="100000">
                  <a:srgbClr val="008E9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284559" y="4242812"/>
            <a:ext cx="8572500" cy="384048"/>
          </a:xfrm>
        </p:spPr>
        <p:txBody>
          <a:bodyPr anchor="ctr"/>
          <a:lstStyle>
            <a:lvl1pPr marL="0" indent="0">
              <a:buFontTx/>
              <a:buNone/>
              <a:defRPr sz="2700" baseline="0">
                <a:solidFill>
                  <a:schemeClr val="tx1">
                    <a:lumMod val="65000"/>
                    <a:lumOff val="35000"/>
                  </a:schemeClr>
                </a:solidFill>
                <a:latin typeface="Qualcomm Office Bold" panose="020B0803030202060203" pitchFamily="34" charset="0"/>
              </a:defRPr>
            </a:lvl1pPr>
          </a:lstStyle>
          <a:p>
            <a:pPr lvl="0"/>
            <a:r>
              <a:rPr lang="en-US" dirty="0"/>
              <a:t>Click to edit Master title style</a:t>
            </a:r>
          </a:p>
        </p:txBody>
      </p:sp>
      <p:sp>
        <p:nvSpPr>
          <p:cNvPr id="4" name="Date Placeholder 3"/>
          <p:cNvSpPr>
            <a:spLocks noGrp="1"/>
          </p:cNvSpPr>
          <p:nvPr>
            <p:ph type="dt" sz="half" idx="10"/>
          </p:nvPr>
        </p:nvSpPr>
        <p:spPr>
          <a:xfrm>
            <a:off x="768097" y="4853028"/>
            <a:ext cx="1615607" cy="205740"/>
          </a:xfrm>
        </p:spPr>
        <p:txBody>
          <a:bodyPr/>
          <a:lstStyle/>
          <a:p>
            <a:endParaRPr lang="en-US"/>
          </a:p>
        </p:txBody>
      </p:sp>
      <p:sp>
        <p:nvSpPr>
          <p:cNvPr id="6" name="Footer Placeholder 4"/>
          <p:cNvSpPr>
            <a:spLocks noGrp="1"/>
          </p:cNvSpPr>
          <p:nvPr>
            <p:ph type="ftr" sz="quarter" idx="11"/>
          </p:nvPr>
        </p:nvSpPr>
        <p:spPr>
          <a:xfrm>
            <a:off x="3632200" y="4853028"/>
            <a:ext cx="4426094" cy="205740"/>
          </a:xfrm>
        </p:spPr>
        <p:txBody>
          <a:bodyPr/>
          <a:lstStyle/>
          <a:p>
            <a:r>
              <a:rPr lang="en-US"/>
              <a:t>MHV: Emmy MPEG-DASH</a:t>
            </a:r>
          </a:p>
        </p:txBody>
      </p:sp>
      <p:sp>
        <p:nvSpPr>
          <p:cNvPr id="8" name="Slide Number Placeholder 5"/>
          <p:cNvSpPr>
            <a:spLocks noGrp="1"/>
          </p:cNvSpPr>
          <p:nvPr>
            <p:ph type="sldNum" sz="quarter" idx="12"/>
          </p:nvPr>
        </p:nvSpPr>
        <p:spPr>
          <a:xfrm>
            <a:off x="8128000" y="4853028"/>
            <a:ext cx="730250" cy="205740"/>
          </a:xfrm>
        </p:spPr>
        <p:txBody>
          <a:bodyPr/>
          <a:lstStyle/>
          <a:p>
            <a:fld id="{7986E0E3-0C10-4AB1-9C60-C3995D4BF4BF}" type="slidenum">
              <a:rPr lang="en-US" smtClean="0"/>
              <a:t>‹#›</a:t>
            </a:fld>
            <a:endParaRPr lang="en-US"/>
          </a:p>
        </p:txBody>
      </p:sp>
    </p:spTree>
    <p:extLst>
      <p:ext uri="{BB962C8B-B14F-4D97-AF65-F5344CB8AC3E}">
        <p14:creationId xmlns:p14="http://schemas.microsoft.com/office/powerpoint/2010/main" val="401402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itle and Content Layou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74570" y="444568"/>
            <a:ext cx="8572500" cy="568874"/>
          </a:xfrm>
          <a:prstGeom prst="rect">
            <a:avLst/>
          </a:prstGeom>
        </p:spPr>
        <p:txBody>
          <a:bodyPr vert="horz" lIns="91440" tIns="45720" rIns="91440" bIns="45720" rtlCol="0" anchor="ctr">
            <a:spAutoFit/>
          </a:bodyPr>
          <a:lstStyle/>
          <a:p>
            <a:r>
              <a:rPr lang="en-US"/>
              <a:t>Click to edit Master title style</a:t>
            </a:r>
            <a:endParaRPr lang="en-US" dirty="0"/>
          </a:p>
        </p:txBody>
      </p:sp>
      <p:cxnSp>
        <p:nvCxnSpPr>
          <p:cNvPr id="10" name="Straight Connector 9"/>
          <p:cNvCxnSpPr/>
          <p:nvPr userDrawn="1"/>
        </p:nvCxnSpPr>
        <p:spPr>
          <a:xfrm>
            <a:off x="277701" y="378619"/>
            <a:ext cx="8586216"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3"/>
          </p:nvPr>
        </p:nvSpPr>
        <p:spPr>
          <a:xfrm>
            <a:off x="274570" y="921544"/>
            <a:ext cx="8572500" cy="260604"/>
          </a:xfrm>
        </p:spPr>
        <p:txBody>
          <a:bodyPr anchor="ctr"/>
          <a:lstStyle>
            <a:lvl1pPr marL="0" indent="0">
              <a:buFontTx/>
              <a:buNone/>
              <a:defRPr>
                <a:solidFill>
                  <a:schemeClr val="bg2">
                    <a:lumMod val="50000"/>
                  </a:schemeClr>
                </a:solidFill>
              </a:defRPr>
            </a:lvl1pPr>
            <a:lvl2pPr marL="342900" indent="0">
              <a:buFontTx/>
              <a:buNone/>
              <a:defRPr>
                <a:solidFill>
                  <a:schemeClr val="bg2"/>
                </a:solidFill>
              </a:defRPr>
            </a:lvl2pPr>
            <a:lvl3pPr marL="685800" indent="0">
              <a:buFontTx/>
              <a:buNone/>
              <a:defRPr>
                <a:solidFill>
                  <a:schemeClr val="bg2"/>
                </a:solidFill>
              </a:defRPr>
            </a:lvl3pPr>
            <a:lvl4pPr marL="1028700" indent="0">
              <a:buFontTx/>
              <a:buNone/>
              <a:defRPr>
                <a:solidFill>
                  <a:schemeClr val="bg2"/>
                </a:solidFill>
              </a:defRPr>
            </a:lvl4pPr>
            <a:lvl5pPr marL="1371600" indent="0">
              <a:buFontTx/>
              <a:buNone/>
              <a:defRPr>
                <a:solidFill>
                  <a:schemeClr val="bg2"/>
                </a:solidFill>
              </a:defRPr>
            </a:lvl5pPr>
          </a:lstStyle>
          <a:p>
            <a:pPr lvl="0"/>
            <a:r>
              <a:rPr lang="en-US" dirty="0"/>
              <a:t>Click to edit Master text styles</a:t>
            </a:r>
          </a:p>
        </p:txBody>
      </p:sp>
      <p:sp>
        <p:nvSpPr>
          <p:cNvPr id="6" name="Text Placeholder 5"/>
          <p:cNvSpPr>
            <a:spLocks noGrp="1"/>
          </p:cNvSpPr>
          <p:nvPr>
            <p:ph type="body" sz="quarter" idx="15"/>
          </p:nvPr>
        </p:nvSpPr>
        <p:spPr>
          <a:xfrm>
            <a:off x="274320" y="1474470"/>
            <a:ext cx="8572500" cy="319582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3"/>
          <p:cNvSpPr>
            <a:spLocks noGrp="1"/>
          </p:cNvSpPr>
          <p:nvPr>
            <p:ph type="dt" sz="half" idx="10"/>
          </p:nvPr>
        </p:nvSpPr>
        <p:spPr>
          <a:xfrm>
            <a:off x="768097" y="4853028"/>
            <a:ext cx="1615607" cy="205740"/>
          </a:xfrm>
        </p:spPr>
        <p:txBody>
          <a:bodyPr/>
          <a:lstStyle/>
          <a:p>
            <a:endParaRPr lang="en-US"/>
          </a:p>
        </p:txBody>
      </p:sp>
      <p:sp>
        <p:nvSpPr>
          <p:cNvPr id="13" name="Footer Placeholder 4"/>
          <p:cNvSpPr>
            <a:spLocks noGrp="1"/>
          </p:cNvSpPr>
          <p:nvPr>
            <p:ph type="ftr" sz="quarter" idx="11"/>
          </p:nvPr>
        </p:nvSpPr>
        <p:spPr>
          <a:xfrm>
            <a:off x="3632200" y="4853028"/>
            <a:ext cx="4426094" cy="205740"/>
          </a:xfrm>
        </p:spPr>
        <p:txBody>
          <a:bodyPr/>
          <a:lstStyle/>
          <a:p>
            <a:r>
              <a:rPr lang="en-US"/>
              <a:t>MHV: Emmy MPEG-DASH</a:t>
            </a:r>
          </a:p>
        </p:txBody>
      </p:sp>
      <p:sp>
        <p:nvSpPr>
          <p:cNvPr id="14" name="Slide Number Placeholder 5"/>
          <p:cNvSpPr>
            <a:spLocks noGrp="1"/>
          </p:cNvSpPr>
          <p:nvPr>
            <p:ph type="sldNum" sz="quarter" idx="12"/>
          </p:nvPr>
        </p:nvSpPr>
        <p:spPr>
          <a:xfrm>
            <a:off x="8128000" y="4853028"/>
            <a:ext cx="730250" cy="205740"/>
          </a:xfrm>
        </p:spPr>
        <p:txBody>
          <a:bodyPr/>
          <a:lstStyle/>
          <a:p>
            <a:fld id="{7986E0E3-0C10-4AB1-9C60-C3995D4BF4BF}" type="slidenum">
              <a:rPr lang="en-US" smtClean="0"/>
              <a:t>‹#›</a:t>
            </a:fld>
            <a:endParaRPr lang="en-US"/>
          </a:p>
        </p:txBody>
      </p:sp>
    </p:spTree>
    <p:extLst>
      <p:ext uri="{BB962C8B-B14F-4D97-AF65-F5344CB8AC3E}">
        <p14:creationId xmlns:p14="http://schemas.microsoft.com/office/powerpoint/2010/main" val="143763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 slide with n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74570" y="444568"/>
            <a:ext cx="8572500" cy="568874"/>
          </a:xfrm>
          <a:prstGeom prst="rect">
            <a:avLst/>
          </a:prstGeom>
        </p:spPr>
        <p:txBody>
          <a:bodyPr vert="horz" lIns="91440" tIns="45720" rIns="91440" bIns="45720" rtlCol="0" anchor="ctr">
            <a:spAutoFit/>
          </a:bodyPr>
          <a:lstStyle/>
          <a:p>
            <a:r>
              <a:rPr lang="en-US"/>
              <a:t>Click to edit Master title style</a:t>
            </a:r>
            <a:endParaRPr lang="en-US" dirty="0"/>
          </a:p>
        </p:txBody>
      </p:sp>
      <p:cxnSp>
        <p:nvCxnSpPr>
          <p:cNvPr id="10" name="Straight Connector 9"/>
          <p:cNvCxnSpPr/>
          <p:nvPr userDrawn="1"/>
        </p:nvCxnSpPr>
        <p:spPr>
          <a:xfrm>
            <a:off x="277701" y="378619"/>
            <a:ext cx="8586216"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1" name="Text Placeholder 11"/>
          <p:cNvSpPr>
            <a:spLocks noGrp="1"/>
          </p:cNvSpPr>
          <p:nvPr>
            <p:ph type="body" sz="quarter" idx="13"/>
          </p:nvPr>
        </p:nvSpPr>
        <p:spPr>
          <a:xfrm>
            <a:off x="275035" y="921544"/>
            <a:ext cx="8572500" cy="260604"/>
          </a:xfrm>
        </p:spPr>
        <p:txBody>
          <a:bodyPr anchor="ctr"/>
          <a:lstStyle>
            <a:lvl1pPr marL="0" indent="0">
              <a:buFontTx/>
              <a:buNone/>
              <a:defRPr>
                <a:solidFill>
                  <a:schemeClr val="bg2"/>
                </a:solidFill>
              </a:defRPr>
            </a:lvl1pPr>
            <a:lvl2pPr marL="342900" indent="0">
              <a:buFontTx/>
              <a:buNone/>
              <a:defRPr>
                <a:solidFill>
                  <a:schemeClr val="bg2"/>
                </a:solidFill>
              </a:defRPr>
            </a:lvl2pPr>
            <a:lvl3pPr marL="685800" indent="0">
              <a:buFontTx/>
              <a:buNone/>
              <a:defRPr>
                <a:solidFill>
                  <a:schemeClr val="bg2"/>
                </a:solidFill>
              </a:defRPr>
            </a:lvl3pPr>
            <a:lvl4pPr marL="1028700" indent="0">
              <a:buFontTx/>
              <a:buNone/>
              <a:defRPr>
                <a:solidFill>
                  <a:schemeClr val="bg2"/>
                </a:solidFill>
              </a:defRPr>
            </a:lvl4pPr>
            <a:lvl5pPr marL="1371600" indent="0">
              <a:buFontTx/>
              <a:buNone/>
              <a:defRPr>
                <a:solidFill>
                  <a:schemeClr val="bg2"/>
                </a:solidFill>
              </a:defRPr>
            </a:lvl5pPr>
          </a:lstStyle>
          <a:p>
            <a:pPr lvl="0"/>
            <a:r>
              <a:rPr lang="en-US"/>
              <a:t>Click to edit Master text styles</a:t>
            </a:r>
          </a:p>
        </p:txBody>
      </p:sp>
      <p:sp>
        <p:nvSpPr>
          <p:cNvPr id="9" name="Date Placeholder 3"/>
          <p:cNvSpPr>
            <a:spLocks noGrp="1"/>
          </p:cNvSpPr>
          <p:nvPr>
            <p:ph type="dt" sz="half" idx="10"/>
          </p:nvPr>
        </p:nvSpPr>
        <p:spPr>
          <a:xfrm>
            <a:off x="768097" y="4853028"/>
            <a:ext cx="1615607" cy="205740"/>
          </a:xfrm>
        </p:spPr>
        <p:txBody>
          <a:bodyPr/>
          <a:lstStyle/>
          <a:p>
            <a:endParaRPr lang="en-US"/>
          </a:p>
        </p:txBody>
      </p:sp>
      <p:sp>
        <p:nvSpPr>
          <p:cNvPr id="12" name="Footer Placeholder 4"/>
          <p:cNvSpPr>
            <a:spLocks noGrp="1"/>
          </p:cNvSpPr>
          <p:nvPr>
            <p:ph type="ftr" sz="quarter" idx="11"/>
          </p:nvPr>
        </p:nvSpPr>
        <p:spPr>
          <a:xfrm>
            <a:off x="3632200" y="4853028"/>
            <a:ext cx="4426094" cy="205740"/>
          </a:xfrm>
        </p:spPr>
        <p:txBody>
          <a:bodyPr/>
          <a:lstStyle/>
          <a:p>
            <a:r>
              <a:rPr lang="en-US"/>
              <a:t>MHV: Emmy MPEG-DASH</a:t>
            </a:r>
          </a:p>
        </p:txBody>
      </p:sp>
      <p:sp>
        <p:nvSpPr>
          <p:cNvPr id="13" name="Slide Number Placeholder 5"/>
          <p:cNvSpPr>
            <a:spLocks noGrp="1"/>
          </p:cNvSpPr>
          <p:nvPr>
            <p:ph type="sldNum" sz="quarter" idx="12"/>
          </p:nvPr>
        </p:nvSpPr>
        <p:spPr>
          <a:xfrm>
            <a:off x="8128000" y="4853028"/>
            <a:ext cx="730250" cy="205740"/>
          </a:xfrm>
        </p:spPr>
        <p:txBody>
          <a:bodyPr/>
          <a:lstStyle/>
          <a:p>
            <a:fld id="{7986E0E3-0C10-4AB1-9C60-C3995D4BF4BF}" type="slidenum">
              <a:rPr lang="en-US" smtClean="0"/>
              <a:t>‹#›</a:t>
            </a:fld>
            <a:endParaRPr lang="en-US"/>
          </a:p>
        </p:txBody>
      </p:sp>
    </p:spTree>
    <p:extLst>
      <p:ext uri="{BB962C8B-B14F-4D97-AF65-F5344CB8AC3E}">
        <p14:creationId xmlns:p14="http://schemas.microsoft.com/office/powerpoint/2010/main" val="334578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LeftShadeBG">
    <p:bg>
      <p:bgPr>
        <a:gradFill>
          <a:gsLst>
            <a:gs pos="100000">
              <a:schemeClr val="accent3">
                <a:lumMod val="75000"/>
              </a:schemeClr>
            </a:gs>
            <a:gs pos="0">
              <a:srgbClr val="0D2E55"/>
            </a:gs>
            <a:gs pos="41000">
              <a:srgbClr val="00317A"/>
            </a:gs>
          </a:gsLst>
          <a:lin ang="5400000" scaled="0"/>
        </a:gradFill>
        <a:effectLst/>
      </p:bgPr>
    </p:bg>
    <p:spTree>
      <p:nvGrpSpPr>
        <p:cNvPr id="1" name=""/>
        <p:cNvGrpSpPr/>
        <p:nvPr/>
      </p:nvGrpSpPr>
      <p:grpSpPr>
        <a:xfrm>
          <a:off x="0" y="0"/>
          <a:ext cx="0" cy="0"/>
          <a:chOff x="0" y="0"/>
          <a:chExt cx="0" cy="0"/>
        </a:xfrm>
      </p:grpSpPr>
      <p:sp>
        <p:nvSpPr>
          <p:cNvPr id="8" name="Rectangle 7"/>
          <p:cNvSpPr/>
          <p:nvPr userDrawn="1"/>
        </p:nvSpPr>
        <p:spPr>
          <a:xfrm>
            <a:off x="1" y="0"/>
            <a:ext cx="9144000" cy="5143500"/>
          </a:xfrm>
          <a:prstGeom prst="rect">
            <a:avLst/>
          </a:prstGeom>
          <a:gradFill flip="none" rotWithShape="1">
            <a:gsLst>
              <a:gs pos="100000">
                <a:schemeClr val="tx1">
                  <a:alpha val="24000"/>
                </a:schemeClr>
              </a:gs>
              <a:gs pos="0">
                <a:schemeClr val="tx1">
                  <a:alpha val="0"/>
                </a:schemeClr>
              </a:gs>
              <a:gs pos="39000">
                <a:schemeClr val="accent1">
                  <a:alpha val="21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dirty="0">
              <a:solidFill>
                <a:srgbClr val="FFFFFF"/>
              </a:solidFill>
            </a:endParaRPr>
          </a:p>
        </p:txBody>
      </p:sp>
      <p:sp>
        <p:nvSpPr>
          <p:cNvPr id="7" name="Oval 6"/>
          <p:cNvSpPr/>
          <p:nvPr userDrawn="1"/>
        </p:nvSpPr>
        <p:spPr bwMode="auto">
          <a:xfrm>
            <a:off x="-5668" y="123134"/>
            <a:ext cx="9168383" cy="4780622"/>
          </a:xfrm>
          <a:prstGeom prst="ellipse">
            <a:avLst/>
          </a:prstGeom>
          <a:gradFill flip="none" rotWithShape="1">
            <a:gsLst>
              <a:gs pos="0">
                <a:srgbClr val="DF26F2">
                  <a:alpha val="20000"/>
                </a:srgbClr>
              </a:gs>
              <a:gs pos="85000">
                <a:schemeClr val="bg1">
                  <a:alpha val="0"/>
                </a:schemeClr>
              </a:gs>
            </a:gsLst>
            <a:path path="shape">
              <a:fillToRect l="50000" t="50000" r="50000" b="50000"/>
            </a:path>
            <a:tileRect/>
          </a:gradFill>
          <a:ln>
            <a:noFill/>
          </a:ln>
        </p:spPr>
        <p:txBody>
          <a:bodyPr rot="0" spcFirstLastPara="0" vertOverflow="overflow" horzOverflow="overflow" vert="horz" wrap="square" lIns="51435" tIns="25718" rIns="51435" bIns="25718" numCol="1" spcCol="0" rtlCol="0" fromWordArt="0" anchor="t" anchorCtr="0" forceAA="0" compatLnSpc="1">
            <a:prstTxWarp prst="textNoShape">
              <a:avLst/>
            </a:prstTxWarp>
            <a:noAutofit/>
          </a:bodyPr>
          <a:lstStyle/>
          <a:p>
            <a:pPr algn="ctr" defTabSz="514350"/>
            <a:endParaRPr lang="en-US" sz="1013" dirty="0">
              <a:solidFill>
                <a:srgbClr val="FFFFFF"/>
              </a:solidFill>
            </a:endParaRPr>
          </a:p>
        </p:txBody>
      </p:sp>
      <p:sp>
        <p:nvSpPr>
          <p:cNvPr id="3" name="Title 7"/>
          <p:cNvSpPr>
            <a:spLocks noGrp="1"/>
          </p:cNvSpPr>
          <p:nvPr>
            <p:ph type="title"/>
          </p:nvPr>
        </p:nvSpPr>
        <p:spPr>
          <a:xfrm>
            <a:off x="457321" y="487696"/>
            <a:ext cx="8229362" cy="328937"/>
          </a:xfrm>
          <a:prstGeom prst="rect">
            <a:avLst/>
          </a:prstGeom>
        </p:spPr>
        <p:txBody>
          <a:bodyPr/>
          <a:lstStyle>
            <a:lvl1pPr marL="0" algn="ctr" defTabSz="514350" rtl="0" eaLnBrk="1" latinLnBrk="0" hangingPunct="1">
              <a:lnSpc>
                <a:spcPct val="75000"/>
              </a:lnSpc>
              <a:spcBef>
                <a:spcPct val="0"/>
              </a:spcBef>
              <a:buNone/>
              <a:defRPr lang="en-US" sz="2250" kern="0" cap="none" baseline="0" dirty="0">
                <a:solidFill>
                  <a:schemeClr val="bg1"/>
                </a:solidFill>
                <a:latin typeface="Qualcomm Office Light" panose="020B0303030202060203" pitchFamily="34" charset="0"/>
                <a:ea typeface="+mj-ea"/>
                <a:cs typeface="Arial" pitchFamily="34" charset="0"/>
              </a:defRPr>
            </a:lvl1pPr>
          </a:lstStyle>
          <a:p>
            <a:r>
              <a:rPr lang="en-US" dirty="0"/>
              <a:t>Click to edit Master title style</a:t>
            </a:r>
          </a:p>
        </p:txBody>
      </p:sp>
      <p:sp>
        <p:nvSpPr>
          <p:cNvPr id="4" name="Text Placeholder 11"/>
          <p:cNvSpPr>
            <a:spLocks noGrp="1"/>
          </p:cNvSpPr>
          <p:nvPr>
            <p:ph type="body" sz="quarter" idx="10" hasCustomPrompt="1"/>
          </p:nvPr>
        </p:nvSpPr>
        <p:spPr>
          <a:xfrm>
            <a:off x="457321" y="807244"/>
            <a:ext cx="8229362" cy="301229"/>
          </a:xfrm>
          <a:prstGeom prst="rect">
            <a:avLst/>
          </a:prstGeom>
        </p:spPr>
        <p:txBody>
          <a:bodyPr/>
          <a:lstStyle>
            <a:lvl1pPr marL="0" indent="0" algn="ctr" defTabSz="514350" rtl="0" eaLnBrk="1" latinLnBrk="0" hangingPunct="1">
              <a:lnSpc>
                <a:spcPct val="75000"/>
              </a:lnSpc>
              <a:spcBef>
                <a:spcPct val="0"/>
              </a:spcBef>
              <a:buNone/>
              <a:defRPr lang="en-US" sz="1350" kern="1200" baseline="0" dirty="0">
                <a:solidFill>
                  <a:srgbClr val="00ACBD"/>
                </a:solidFill>
                <a:latin typeface="Qualcomm Office Light" panose="020B0303030202060203" pitchFamily="34" charset="0"/>
                <a:ea typeface="+mj-ea"/>
                <a:cs typeface="Arial" pitchFamily="34" charset="0"/>
              </a:defRPr>
            </a:lvl1pPr>
          </a:lstStyle>
          <a:p>
            <a:pPr lvl="0"/>
            <a:r>
              <a:rPr lang="en-US" dirty="0"/>
              <a:t>Click to edit Subtitle</a:t>
            </a:r>
          </a:p>
        </p:txBody>
      </p:sp>
      <p:sp>
        <p:nvSpPr>
          <p:cNvPr id="9" name="Rectangle 8"/>
          <p:cNvSpPr/>
          <p:nvPr userDrawn="1"/>
        </p:nvSpPr>
        <p:spPr>
          <a:xfrm>
            <a:off x="1" y="3225802"/>
            <a:ext cx="9144000" cy="406400"/>
          </a:xfrm>
          <a:prstGeom prst="rect">
            <a:avLst/>
          </a:prstGeom>
          <a:gradFill flip="none" rotWithShape="1">
            <a:gsLst>
              <a:gs pos="27000">
                <a:srgbClr val="0B192B">
                  <a:alpha val="10000"/>
                </a:srgbClr>
              </a:gs>
              <a:gs pos="0">
                <a:schemeClr val="tx1">
                  <a:alpha val="0"/>
                </a:schemeClr>
              </a:gs>
              <a:gs pos="100000">
                <a:schemeClr val="tx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n-US" sz="1013" dirty="0">
              <a:solidFill>
                <a:srgbClr val="FFFFFF"/>
              </a:solidFill>
            </a:endParaRPr>
          </a:p>
        </p:txBody>
      </p:sp>
      <p:sp>
        <p:nvSpPr>
          <p:cNvPr id="2" name="Slide Number Placeholder 1"/>
          <p:cNvSpPr>
            <a:spLocks noGrp="1"/>
          </p:cNvSpPr>
          <p:nvPr>
            <p:ph type="sldNum" sz="quarter" idx="11"/>
          </p:nvPr>
        </p:nvSpPr>
        <p:spPr>
          <a:xfrm>
            <a:off x="8539252" y="4838208"/>
            <a:ext cx="320115" cy="273844"/>
          </a:xfrm>
          <a:prstGeom prst="rect">
            <a:avLst/>
          </a:prstGeom>
        </p:spPr>
        <p:txBody>
          <a:bodyPr/>
          <a:lstStyle>
            <a:lvl1pPr>
              <a:defRPr/>
            </a:lvl1pPr>
          </a:lstStyle>
          <a:p>
            <a:pPr defTabSz="514350"/>
            <a:fld id="{B4D3C4D5-11BD-46AF-885C-173C70E6CB32}" type="slidenum">
              <a:rPr lang="en-US" smtClean="0">
                <a:solidFill>
                  <a:prstClr val="black"/>
                </a:solidFill>
              </a:rPr>
              <a:pPr defTabSz="514350"/>
              <a:t>‹#›</a:t>
            </a:fld>
            <a:endParaRPr lang="en-US" dirty="0">
              <a:solidFill>
                <a:prstClr val="black"/>
              </a:solidFill>
            </a:endParaRPr>
          </a:p>
        </p:txBody>
      </p:sp>
    </p:spTree>
    <p:extLst>
      <p:ext uri="{BB962C8B-B14F-4D97-AF65-F5344CB8AC3E}">
        <p14:creationId xmlns:p14="http://schemas.microsoft.com/office/powerpoint/2010/main" val="216338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8" name="Text Box 3"/>
          <p:cNvSpPr txBox="1">
            <a:spLocks noChangeArrowheads="1"/>
          </p:cNvSpPr>
          <p:nvPr userDrawn="1"/>
        </p:nvSpPr>
        <p:spPr bwMode="black">
          <a:xfrm>
            <a:off x="207169" y="4864775"/>
            <a:ext cx="29658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fontAlgn="base">
              <a:spcBef>
                <a:spcPct val="0"/>
              </a:spcBef>
              <a:spcAft>
                <a:spcPct val="0"/>
              </a:spcAft>
              <a:defRPr>
                <a:solidFill>
                  <a:schemeClr val="tx1"/>
                </a:solidFill>
                <a:latin typeface="Times New Roman" pitchFamily="18" charset="0"/>
              </a:defRPr>
            </a:lvl1pPr>
            <a:lvl2pPr marL="742950" indent="-285750" fontAlgn="base">
              <a:spcBef>
                <a:spcPct val="0"/>
              </a:spcBef>
              <a:spcAft>
                <a:spcPct val="0"/>
              </a:spcAft>
              <a:defRPr>
                <a:solidFill>
                  <a:schemeClr val="tx1"/>
                </a:solidFill>
                <a:latin typeface="Times New Roman" pitchFamily="18" charset="0"/>
              </a:defRPr>
            </a:lvl2pPr>
            <a:lvl3pPr marL="1143000" indent="-228600" fontAlgn="base">
              <a:spcBef>
                <a:spcPct val="0"/>
              </a:spcBef>
              <a:spcAft>
                <a:spcPct val="0"/>
              </a:spcAft>
              <a:defRPr>
                <a:solidFill>
                  <a:schemeClr val="tx1"/>
                </a:solidFill>
                <a:latin typeface="Times New Roman" pitchFamily="18" charset="0"/>
              </a:defRPr>
            </a:lvl3pPr>
            <a:lvl4pPr marL="1600200" indent="-228600" fontAlgn="base">
              <a:spcBef>
                <a:spcPct val="0"/>
              </a:spcBef>
              <a:spcAft>
                <a:spcPct val="0"/>
              </a:spcAft>
              <a:defRPr>
                <a:solidFill>
                  <a:schemeClr val="tx1"/>
                </a:solidFill>
                <a:latin typeface="Times New Roman" pitchFamily="18" charset="0"/>
              </a:defRPr>
            </a:lvl4pPr>
            <a:lvl5pPr marL="2057400" indent="-228600" fontAlgn="base">
              <a:spcBef>
                <a:spcPct val="0"/>
              </a:spcBef>
              <a:spcAft>
                <a:spcPct val="0"/>
              </a:spcAft>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r>
              <a:rPr lang="en-US" altLang="en-US" sz="600" dirty="0">
                <a:solidFill>
                  <a:srgbClr val="BFBFBF"/>
                </a:solidFill>
                <a:latin typeface="Qualcomm Office Regular" panose="020B0503030202060203" pitchFamily="34" charset="0"/>
                <a:cs typeface="Arial" pitchFamily="34" charset="0"/>
              </a:rPr>
              <a:t>©2013-2014 Qualcomm Technologies, Inc. and/or its affiliated companies. All Rights Reserved.</a:t>
            </a:r>
          </a:p>
        </p:txBody>
      </p:sp>
      <p:sp useBgFill="1">
        <p:nvSpPr>
          <p:cNvPr id="9" name="Freeform 4"/>
          <p:cNvSpPr/>
          <p:nvPr userDrawn="1"/>
        </p:nvSpPr>
        <p:spPr bwMode="white">
          <a:xfrm>
            <a:off x="196454" y="4870847"/>
            <a:ext cx="3265884" cy="236934"/>
          </a:xfrm>
          <a:custGeom>
            <a:avLst/>
            <a:gdLst>
              <a:gd name="connsiteX0" fmla="*/ 0 w 3807323"/>
              <a:gd name="connsiteY0" fmla="*/ 0 h 1804946"/>
              <a:gd name="connsiteX1" fmla="*/ 3807323 w 3807323"/>
              <a:gd name="connsiteY1" fmla="*/ 0 h 1804946"/>
              <a:gd name="connsiteX2" fmla="*/ 3807323 w 3807323"/>
              <a:gd name="connsiteY2" fmla="*/ 1804946 h 1804946"/>
              <a:gd name="connsiteX3" fmla="*/ 0 w 3807323"/>
              <a:gd name="connsiteY3" fmla="*/ 1804946 h 1804946"/>
              <a:gd name="connsiteX4" fmla="*/ 0 w 3807323"/>
              <a:gd name="connsiteY4" fmla="*/ 0 h 1804946"/>
              <a:gd name="connsiteX0" fmla="*/ 0 w 3807323"/>
              <a:gd name="connsiteY0" fmla="*/ 0 h 1804946"/>
              <a:gd name="connsiteX1" fmla="*/ 3807323 w 3807323"/>
              <a:gd name="connsiteY1" fmla="*/ 0 h 1804946"/>
              <a:gd name="connsiteX2" fmla="*/ 3807323 w 3807323"/>
              <a:gd name="connsiteY2" fmla="*/ 1804946 h 1804946"/>
              <a:gd name="connsiteX3" fmla="*/ 0 w 3807323"/>
              <a:gd name="connsiteY3" fmla="*/ 0 h 1804946"/>
              <a:gd name="connsiteX0" fmla="*/ 0 w 3115560"/>
              <a:gd name="connsiteY0" fmla="*/ 326004 h 1804946"/>
              <a:gd name="connsiteX1" fmla="*/ 3115560 w 3115560"/>
              <a:gd name="connsiteY1" fmla="*/ 0 h 1804946"/>
              <a:gd name="connsiteX2" fmla="*/ 3115560 w 3115560"/>
              <a:gd name="connsiteY2" fmla="*/ 1804946 h 1804946"/>
              <a:gd name="connsiteX3" fmla="*/ 0 w 3115560"/>
              <a:gd name="connsiteY3" fmla="*/ 326004 h 1804946"/>
              <a:gd name="connsiteX0" fmla="*/ 0 w 3322294"/>
              <a:gd name="connsiteY0" fmla="*/ 0 h 1804946"/>
              <a:gd name="connsiteX1" fmla="*/ 3322294 w 3322294"/>
              <a:gd name="connsiteY1" fmla="*/ 0 h 1804946"/>
              <a:gd name="connsiteX2" fmla="*/ 3322294 w 3322294"/>
              <a:gd name="connsiteY2" fmla="*/ 1804946 h 1804946"/>
              <a:gd name="connsiteX3" fmla="*/ 0 w 3322294"/>
              <a:gd name="connsiteY3" fmla="*/ 0 h 1804946"/>
              <a:gd name="connsiteX0" fmla="*/ 0 w 3322294"/>
              <a:gd name="connsiteY0" fmla="*/ 0 h 1804946"/>
              <a:gd name="connsiteX1" fmla="*/ 3322294 w 3322294"/>
              <a:gd name="connsiteY1" fmla="*/ 0 h 1804946"/>
              <a:gd name="connsiteX2" fmla="*/ 3322294 w 3322294"/>
              <a:gd name="connsiteY2" fmla="*/ 1804946 h 1804946"/>
              <a:gd name="connsiteX3" fmla="*/ 592556 w 3322294"/>
              <a:gd name="connsiteY3" fmla="*/ 304306 h 1804946"/>
              <a:gd name="connsiteX4" fmla="*/ 0 w 3322294"/>
              <a:gd name="connsiteY4" fmla="*/ 0 h 1804946"/>
              <a:gd name="connsiteX0" fmla="*/ 0 w 3322294"/>
              <a:gd name="connsiteY0" fmla="*/ 0 h 1804946"/>
              <a:gd name="connsiteX1" fmla="*/ 3322294 w 3322294"/>
              <a:gd name="connsiteY1" fmla="*/ 0 h 1804946"/>
              <a:gd name="connsiteX2" fmla="*/ 3322294 w 3322294"/>
              <a:gd name="connsiteY2" fmla="*/ 1804946 h 1804946"/>
              <a:gd name="connsiteX3" fmla="*/ 20062 w 3322294"/>
              <a:gd name="connsiteY3" fmla="*/ 908605 h 1804946"/>
              <a:gd name="connsiteX4" fmla="*/ 0 w 3322294"/>
              <a:gd name="connsiteY4" fmla="*/ 0 h 1804946"/>
              <a:gd name="connsiteX0" fmla="*/ 0 w 3322294"/>
              <a:gd name="connsiteY0" fmla="*/ 0 h 1979875"/>
              <a:gd name="connsiteX1" fmla="*/ 3322294 w 3322294"/>
              <a:gd name="connsiteY1" fmla="*/ 0 h 1979875"/>
              <a:gd name="connsiteX2" fmla="*/ 3266635 w 3322294"/>
              <a:gd name="connsiteY2" fmla="*/ 1979875 h 1979875"/>
              <a:gd name="connsiteX3" fmla="*/ 20062 w 3322294"/>
              <a:gd name="connsiteY3" fmla="*/ 908605 h 1979875"/>
              <a:gd name="connsiteX4" fmla="*/ 0 w 3322294"/>
              <a:gd name="connsiteY4" fmla="*/ 0 h 1979875"/>
              <a:gd name="connsiteX0" fmla="*/ 0 w 3322294"/>
              <a:gd name="connsiteY0" fmla="*/ 0 h 1979875"/>
              <a:gd name="connsiteX1" fmla="*/ 3322294 w 3322294"/>
              <a:gd name="connsiteY1" fmla="*/ 0 h 1979875"/>
              <a:gd name="connsiteX2" fmla="*/ 3266635 w 3322294"/>
              <a:gd name="connsiteY2" fmla="*/ 1979875 h 1979875"/>
              <a:gd name="connsiteX3" fmla="*/ 38283 w 3322294"/>
              <a:gd name="connsiteY3" fmla="*/ 1369879 h 1979875"/>
              <a:gd name="connsiteX4" fmla="*/ 0 w 3322294"/>
              <a:gd name="connsiteY4" fmla="*/ 0 h 1979875"/>
              <a:gd name="connsiteX0" fmla="*/ 77116 w 3284011"/>
              <a:gd name="connsiteY0" fmla="*/ 106448 h 1979875"/>
              <a:gd name="connsiteX1" fmla="*/ 3284011 w 3284011"/>
              <a:gd name="connsiteY1" fmla="*/ 0 h 1979875"/>
              <a:gd name="connsiteX2" fmla="*/ 3228352 w 3284011"/>
              <a:gd name="connsiteY2" fmla="*/ 1979875 h 1979875"/>
              <a:gd name="connsiteX3" fmla="*/ 0 w 3284011"/>
              <a:gd name="connsiteY3" fmla="*/ 1369879 h 1979875"/>
              <a:gd name="connsiteX4" fmla="*/ 77116 w 3284011"/>
              <a:gd name="connsiteY4" fmla="*/ 106448 h 1979875"/>
              <a:gd name="connsiteX0" fmla="*/ 77116 w 3325531"/>
              <a:gd name="connsiteY0" fmla="*/ 106448 h 1412152"/>
              <a:gd name="connsiteX1" fmla="*/ 3284011 w 3325531"/>
              <a:gd name="connsiteY1" fmla="*/ 0 h 1412152"/>
              <a:gd name="connsiteX2" fmla="*/ 3325531 w 3325531"/>
              <a:gd name="connsiteY2" fmla="*/ 1412152 h 1412152"/>
              <a:gd name="connsiteX3" fmla="*/ 0 w 3325531"/>
              <a:gd name="connsiteY3" fmla="*/ 1369879 h 1412152"/>
              <a:gd name="connsiteX4" fmla="*/ 77116 w 3325531"/>
              <a:gd name="connsiteY4" fmla="*/ 106448 h 141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531" h="1412152">
                <a:moveTo>
                  <a:pt x="77116" y="106448"/>
                </a:moveTo>
                <a:lnTo>
                  <a:pt x="3284011" y="0"/>
                </a:lnTo>
                <a:lnTo>
                  <a:pt x="3325531" y="1412152"/>
                </a:lnTo>
                <a:lnTo>
                  <a:pt x="0" y="1369879"/>
                </a:lnTo>
                <a:lnTo>
                  <a:pt x="77116" y="106448"/>
                </a:lnTo>
                <a:close/>
              </a:path>
            </a:pathLst>
          </a:custGeom>
          <a:gradFill rotWithShape="0">
            <a:gsLst>
              <a:gs pos="100000">
                <a:srgbClr val="008E95"/>
              </a:gs>
              <a:gs pos="0">
                <a:srgbClr val="143C66"/>
              </a:gs>
            </a:gsLst>
            <a:lin ang="5400000" scaled="0"/>
            <a:tileRect t="-1460616" r="-180244" b="14872"/>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atin typeface="Qualcomm Office Regular" pitchFamily="34" charset="0"/>
            </a:endParaRPr>
          </a:p>
        </p:txBody>
      </p:sp>
      <p:sp>
        <p:nvSpPr>
          <p:cNvPr id="10" name="Freeform 5"/>
          <p:cNvSpPr>
            <a:spLocks noEditPoints="1"/>
          </p:cNvSpPr>
          <p:nvPr userDrawn="1"/>
        </p:nvSpPr>
        <p:spPr bwMode="black">
          <a:xfrm>
            <a:off x="1801417" y="2692004"/>
            <a:ext cx="77390" cy="85725"/>
          </a:xfrm>
          <a:custGeom>
            <a:avLst/>
            <a:gdLst>
              <a:gd name="T0" fmla="*/ 103188 w 65"/>
              <a:gd name="T1" fmla="*/ 114300 h 72"/>
              <a:gd name="T2" fmla="*/ 0 w 65"/>
              <a:gd name="T3" fmla="*/ 61913 h 72"/>
              <a:gd name="T4" fmla="*/ 96838 w 65"/>
              <a:gd name="T5" fmla="*/ 0 h 72"/>
              <a:gd name="T6" fmla="*/ 103188 w 65"/>
              <a:gd name="T7" fmla="*/ 114300 h 72"/>
              <a:gd name="T8" fmla="*/ 28575 w 65"/>
              <a:gd name="T9" fmla="*/ 60325 h 72"/>
              <a:gd name="T10" fmla="*/ 87313 w 65"/>
              <a:gd name="T11" fmla="*/ 90488 h 72"/>
              <a:gd name="T12" fmla="*/ 84138 w 65"/>
              <a:gd name="T13" fmla="*/ 23813 h 72"/>
              <a:gd name="T14" fmla="*/ 28575 w 65"/>
              <a:gd name="T15" fmla="*/ 60325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5" h="72">
                <a:moveTo>
                  <a:pt x="65" y="72"/>
                </a:moveTo>
                <a:lnTo>
                  <a:pt x="0" y="39"/>
                </a:lnTo>
                <a:lnTo>
                  <a:pt x="61" y="0"/>
                </a:lnTo>
                <a:lnTo>
                  <a:pt x="65" y="72"/>
                </a:lnTo>
                <a:close/>
                <a:moveTo>
                  <a:pt x="18" y="38"/>
                </a:moveTo>
                <a:lnTo>
                  <a:pt x="55" y="57"/>
                </a:lnTo>
                <a:lnTo>
                  <a:pt x="53" y="15"/>
                </a:lnTo>
                <a:lnTo>
                  <a:pt x="18"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1" name="Freeform 6"/>
          <p:cNvSpPr>
            <a:spLocks noEditPoints="1"/>
          </p:cNvSpPr>
          <p:nvPr userDrawn="1"/>
        </p:nvSpPr>
        <p:spPr bwMode="black">
          <a:xfrm>
            <a:off x="1750219" y="1643063"/>
            <a:ext cx="1001316" cy="1458516"/>
          </a:xfrm>
          <a:custGeom>
            <a:avLst/>
            <a:gdLst>
              <a:gd name="T0" fmla="*/ 379504 w 489"/>
              <a:gd name="T1" fmla="*/ 1941957 h 712"/>
              <a:gd name="T2" fmla="*/ 535127 w 489"/>
              <a:gd name="T3" fmla="*/ 1928300 h 712"/>
              <a:gd name="T4" fmla="*/ 303057 w 489"/>
              <a:gd name="T5" fmla="*/ 1920106 h 712"/>
              <a:gd name="T6" fmla="*/ 578811 w 489"/>
              <a:gd name="T7" fmla="*/ 1890062 h 712"/>
              <a:gd name="T8" fmla="*/ 251182 w 489"/>
              <a:gd name="T9" fmla="*/ 1895525 h 712"/>
              <a:gd name="T10" fmla="*/ 606114 w 489"/>
              <a:gd name="T11" fmla="*/ 1895525 h 712"/>
              <a:gd name="T12" fmla="*/ 638876 w 489"/>
              <a:gd name="T13" fmla="*/ 1846361 h 712"/>
              <a:gd name="T14" fmla="*/ 155624 w 489"/>
              <a:gd name="T15" fmla="*/ 1775347 h 712"/>
              <a:gd name="T16" fmla="*/ 712593 w 489"/>
              <a:gd name="T17" fmla="*/ 1783541 h 712"/>
              <a:gd name="T18" fmla="*/ 723514 w 489"/>
              <a:gd name="T19" fmla="*/ 1764422 h 712"/>
              <a:gd name="T20" fmla="*/ 111940 w 489"/>
              <a:gd name="T21" fmla="*/ 1674289 h 712"/>
              <a:gd name="T22" fmla="*/ 742626 w 489"/>
              <a:gd name="T23" fmla="*/ 1709796 h 712"/>
              <a:gd name="T24" fmla="*/ 734435 w 489"/>
              <a:gd name="T25" fmla="*/ 1649707 h 712"/>
              <a:gd name="T26" fmla="*/ 90098 w 489"/>
              <a:gd name="T27" fmla="*/ 1597812 h 712"/>
              <a:gd name="T28" fmla="*/ 748086 w 489"/>
              <a:gd name="T29" fmla="*/ 1592350 h 712"/>
              <a:gd name="T30" fmla="*/ 720784 w 489"/>
              <a:gd name="T31" fmla="*/ 1540455 h 712"/>
              <a:gd name="T32" fmla="*/ 701672 w 489"/>
              <a:gd name="T33" fmla="*/ 1444859 h 712"/>
              <a:gd name="T34" fmla="*/ 677100 w 489"/>
              <a:gd name="T35" fmla="*/ 1436666 h 712"/>
              <a:gd name="T36" fmla="*/ 595193 w 489"/>
              <a:gd name="T37" fmla="*/ 1308294 h 712"/>
              <a:gd name="T38" fmla="*/ 597923 w 489"/>
              <a:gd name="T39" fmla="*/ 1280981 h 712"/>
              <a:gd name="T40" fmla="*/ 513285 w 489"/>
              <a:gd name="T41" fmla="*/ 1201773 h 712"/>
              <a:gd name="T42" fmla="*/ 464141 w 489"/>
              <a:gd name="T43" fmla="*/ 1119834 h 712"/>
              <a:gd name="T44" fmla="*/ 439569 w 489"/>
              <a:gd name="T45" fmla="*/ 1117103 h 712"/>
              <a:gd name="T46" fmla="*/ 335820 w 489"/>
              <a:gd name="T47" fmla="*/ 1002388 h 712"/>
              <a:gd name="T48" fmla="*/ 335820 w 489"/>
              <a:gd name="T49" fmla="*/ 977807 h 712"/>
              <a:gd name="T50" fmla="*/ 245722 w 489"/>
              <a:gd name="T51" fmla="*/ 904061 h 712"/>
              <a:gd name="T52" fmla="*/ 196577 w 489"/>
              <a:gd name="T53" fmla="*/ 819391 h 712"/>
              <a:gd name="T54" fmla="*/ 172005 w 489"/>
              <a:gd name="T55" fmla="*/ 816660 h 712"/>
              <a:gd name="T56" fmla="*/ 84637 w 489"/>
              <a:gd name="T57" fmla="*/ 691020 h 712"/>
              <a:gd name="T58" fmla="*/ 87368 w 489"/>
              <a:gd name="T59" fmla="*/ 666438 h 712"/>
              <a:gd name="T60" fmla="*/ 24572 w 489"/>
              <a:gd name="T61" fmla="*/ 568111 h 712"/>
              <a:gd name="T62" fmla="*/ 1324167 w 489"/>
              <a:gd name="T63" fmla="*/ 513485 h 712"/>
              <a:gd name="T64" fmla="*/ 10921 w 489"/>
              <a:gd name="T65" fmla="*/ 513485 h 712"/>
              <a:gd name="T66" fmla="*/ 0 w 489"/>
              <a:gd name="T67" fmla="*/ 415158 h 712"/>
              <a:gd name="T68" fmla="*/ 1291404 w 489"/>
              <a:gd name="T69" fmla="*/ 442471 h 712"/>
              <a:gd name="T70" fmla="*/ 16381 w 489"/>
              <a:gd name="T71" fmla="*/ 396039 h 712"/>
              <a:gd name="T72" fmla="*/ 1212227 w 489"/>
              <a:gd name="T73" fmla="*/ 357801 h 712"/>
              <a:gd name="T74" fmla="*/ 10921 w 489"/>
              <a:gd name="T75" fmla="*/ 300443 h 712"/>
              <a:gd name="T76" fmla="*/ 1176734 w 489"/>
              <a:gd name="T77" fmla="*/ 314100 h 712"/>
              <a:gd name="T78" fmla="*/ 1108478 w 489"/>
              <a:gd name="T79" fmla="*/ 245817 h 712"/>
              <a:gd name="T80" fmla="*/ 1105748 w 489"/>
              <a:gd name="T81" fmla="*/ 221236 h 712"/>
              <a:gd name="T82" fmla="*/ 1048413 w 489"/>
              <a:gd name="T83" fmla="*/ 199385 h 712"/>
              <a:gd name="T84" fmla="*/ 92828 w 489"/>
              <a:gd name="T85" fmla="*/ 144759 h 712"/>
              <a:gd name="T86" fmla="*/ 1001999 w 489"/>
              <a:gd name="T87" fmla="*/ 166610 h 712"/>
              <a:gd name="T88" fmla="*/ 920091 w 489"/>
              <a:gd name="T89" fmla="*/ 120177 h 712"/>
              <a:gd name="T90" fmla="*/ 911901 w 489"/>
              <a:gd name="T91" fmla="*/ 95596 h 712"/>
              <a:gd name="T92" fmla="*/ 851835 w 489"/>
              <a:gd name="T93" fmla="*/ 87402 h 712"/>
              <a:gd name="T94" fmla="*/ 234801 w 489"/>
              <a:gd name="T95" fmla="*/ 46432 h 712"/>
              <a:gd name="T96" fmla="*/ 797230 w 489"/>
              <a:gd name="T97" fmla="*/ 68283 h 712"/>
              <a:gd name="T98" fmla="*/ 707132 w 489"/>
              <a:gd name="T99" fmla="*/ 43701 h 712"/>
              <a:gd name="T100" fmla="*/ 693481 w 489"/>
              <a:gd name="T101" fmla="*/ 21850 h 712"/>
              <a:gd name="T102" fmla="*/ 633416 w 489"/>
              <a:gd name="T103" fmla="*/ 27313 h 712"/>
              <a:gd name="T104" fmla="*/ 398615 w 489"/>
              <a:gd name="T105" fmla="*/ 2731 h 712"/>
              <a:gd name="T106" fmla="*/ 540588 w 489"/>
              <a:gd name="T107" fmla="*/ 2731 h 712"/>
              <a:gd name="T108" fmla="*/ 425918 w 489"/>
              <a:gd name="T109" fmla="*/ 19119 h 712"/>
              <a:gd name="T110" fmla="*/ 518746 w 489"/>
              <a:gd name="T111" fmla="*/ 19119 h 7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9" h="712">
                <a:moveTo>
                  <a:pt x="160" y="712"/>
                </a:moveTo>
                <a:cubicBezTo>
                  <a:pt x="160" y="706"/>
                  <a:pt x="160" y="706"/>
                  <a:pt x="160" y="706"/>
                </a:cubicBezTo>
                <a:cubicBezTo>
                  <a:pt x="165" y="706"/>
                  <a:pt x="169" y="705"/>
                  <a:pt x="174" y="705"/>
                </a:cubicBezTo>
                <a:cubicBezTo>
                  <a:pt x="175" y="711"/>
                  <a:pt x="175" y="711"/>
                  <a:pt x="175" y="711"/>
                </a:cubicBezTo>
                <a:cubicBezTo>
                  <a:pt x="170" y="711"/>
                  <a:pt x="165" y="712"/>
                  <a:pt x="160" y="712"/>
                </a:cubicBezTo>
                <a:close/>
                <a:moveTo>
                  <a:pt x="153" y="712"/>
                </a:moveTo>
                <a:cubicBezTo>
                  <a:pt x="148" y="712"/>
                  <a:pt x="144" y="711"/>
                  <a:pt x="139" y="711"/>
                </a:cubicBezTo>
                <a:cubicBezTo>
                  <a:pt x="140" y="705"/>
                  <a:pt x="140" y="705"/>
                  <a:pt x="140" y="705"/>
                </a:cubicBezTo>
                <a:cubicBezTo>
                  <a:pt x="144" y="705"/>
                  <a:pt x="149" y="706"/>
                  <a:pt x="153" y="706"/>
                </a:cubicBezTo>
                <a:lnTo>
                  <a:pt x="153" y="712"/>
                </a:lnTo>
                <a:close/>
                <a:moveTo>
                  <a:pt x="182" y="710"/>
                </a:moveTo>
                <a:cubicBezTo>
                  <a:pt x="180" y="703"/>
                  <a:pt x="180" y="703"/>
                  <a:pt x="180" y="703"/>
                </a:cubicBezTo>
                <a:cubicBezTo>
                  <a:pt x="185" y="702"/>
                  <a:pt x="189" y="701"/>
                  <a:pt x="194" y="700"/>
                </a:cubicBezTo>
                <a:cubicBezTo>
                  <a:pt x="196" y="706"/>
                  <a:pt x="196" y="706"/>
                  <a:pt x="196" y="706"/>
                </a:cubicBezTo>
                <a:cubicBezTo>
                  <a:pt x="191" y="707"/>
                  <a:pt x="186" y="709"/>
                  <a:pt x="182" y="710"/>
                </a:cubicBezTo>
                <a:close/>
                <a:moveTo>
                  <a:pt x="132" y="710"/>
                </a:moveTo>
                <a:cubicBezTo>
                  <a:pt x="127" y="709"/>
                  <a:pt x="122" y="707"/>
                  <a:pt x="118" y="706"/>
                </a:cubicBezTo>
                <a:cubicBezTo>
                  <a:pt x="120" y="700"/>
                  <a:pt x="120" y="700"/>
                  <a:pt x="120" y="700"/>
                </a:cubicBezTo>
                <a:cubicBezTo>
                  <a:pt x="124" y="701"/>
                  <a:pt x="129" y="702"/>
                  <a:pt x="133" y="703"/>
                </a:cubicBezTo>
                <a:lnTo>
                  <a:pt x="132" y="710"/>
                </a:lnTo>
                <a:close/>
                <a:moveTo>
                  <a:pt x="111" y="703"/>
                </a:moveTo>
                <a:cubicBezTo>
                  <a:pt x="107" y="702"/>
                  <a:pt x="102" y="700"/>
                  <a:pt x="98" y="697"/>
                </a:cubicBezTo>
                <a:cubicBezTo>
                  <a:pt x="101" y="692"/>
                  <a:pt x="101" y="692"/>
                  <a:pt x="101" y="692"/>
                </a:cubicBezTo>
                <a:cubicBezTo>
                  <a:pt x="105" y="694"/>
                  <a:pt x="109" y="696"/>
                  <a:pt x="113" y="698"/>
                </a:cubicBezTo>
                <a:lnTo>
                  <a:pt x="111" y="703"/>
                </a:lnTo>
                <a:close/>
                <a:moveTo>
                  <a:pt x="202" y="703"/>
                </a:moveTo>
                <a:cubicBezTo>
                  <a:pt x="200" y="698"/>
                  <a:pt x="200" y="698"/>
                  <a:pt x="200" y="698"/>
                </a:cubicBezTo>
                <a:cubicBezTo>
                  <a:pt x="204" y="696"/>
                  <a:pt x="208" y="694"/>
                  <a:pt x="212" y="692"/>
                </a:cubicBezTo>
                <a:cubicBezTo>
                  <a:pt x="215" y="697"/>
                  <a:pt x="215" y="697"/>
                  <a:pt x="215" y="697"/>
                </a:cubicBezTo>
                <a:cubicBezTo>
                  <a:pt x="211" y="700"/>
                  <a:pt x="207" y="702"/>
                  <a:pt x="202" y="703"/>
                </a:cubicBezTo>
                <a:close/>
                <a:moveTo>
                  <a:pt x="92" y="694"/>
                </a:moveTo>
                <a:cubicBezTo>
                  <a:pt x="88" y="691"/>
                  <a:pt x="84" y="689"/>
                  <a:pt x="80" y="686"/>
                </a:cubicBezTo>
                <a:cubicBezTo>
                  <a:pt x="84" y="681"/>
                  <a:pt x="84" y="681"/>
                  <a:pt x="84" y="681"/>
                </a:cubicBezTo>
                <a:cubicBezTo>
                  <a:pt x="88" y="683"/>
                  <a:pt x="91" y="686"/>
                  <a:pt x="95" y="688"/>
                </a:cubicBezTo>
                <a:lnTo>
                  <a:pt x="92" y="694"/>
                </a:lnTo>
                <a:close/>
                <a:moveTo>
                  <a:pt x="222" y="694"/>
                </a:moveTo>
                <a:cubicBezTo>
                  <a:pt x="218" y="688"/>
                  <a:pt x="218" y="688"/>
                  <a:pt x="218" y="688"/>
                </a:cubicBezTo>
                <a:cubicBezTo>
                  <a:pt x="221" y="687"/>
                  <a:pt x="224" y="685"/>
                  <a:pt x="227" y="683"/>
                </a:cubicBezTo>
                <a:cubicBezTo>
                  <a:pt x="229" y="680"/>
                  <a:pt x="229" y="680"/>
                  <a:pt x="229" y="680"/>
                </a:cubicBezTo>
                <a:cubicBezTo>
                  <a:pt x="233" y="685"/>
                  <a:pt x="233" y="685"/>
                  <a:pt x="233" y="685"/>
                </a:cubicBezTo>
                <a:cubicBezTo>
                  <a:pt x="231" y="688"/>
                  <a:pt x="231" y="688"/>
                  <a:pt x="231" y="688"/>
                </a:cubicBezTo>
                <a:cubicBezTo>
                  <a:pt x="228" y="690"/>
                  <a:pt x="225" y="692"/>
                  <a:pt x="222" y="694"/>
                </a:cubicBezTo>
                <a:close/>
                <a:moveTo>
                  <a:pt x="75" y="681"/>
                </a:moveTo>
                <a:cubicBezTo>
                  <a:pt x="71" y="678"/>
                  <a:pt x="68" y="674"/>
                  <a:pt x="64" y="671"/>
                </a:cubicBezTo>
                <a:cubicBezTo>
                  <a:pt x="69" y="667"/>
                  <a:pt x="69" y="667"/>
                  <a:pt x="69" y="667"/>
                </a:cubicBezTo>
                <a:cubicBezTo>
                  <a:pt x="72" y="670"/>
                  <a:pt x="75" y="673"/>
                  <a:pt x="79" y="676"/>
                </a:cubicBezTo>
                <a:lnTo>
                  <a:pt x="75" y="681"/>
                </a:lnTo>
                <a:close/>
                <a:moveTo>
                  <a:pt x="239" y="681"/>
                </a:moveTo>
                <a:cubicBezTo>
                  <a:pt x="234" y="676"/>
                  <a:pt x="234" y="676"/>
                  <a:pt x="234" y="676"/>
                </a:cubicBezTo>
                <a:cubicBezTo>
                  <a:pt x="238" y="673"/>
                  <a:pt x="241" y="669"/>
                  <a:pt x="244" y="666"/>
                </a:cubicBezTo>
                <a:cubicBezTo>
                  <a:pt x="249" y="670"/>
                  <a:pt x="249" y="670"/>
                  <a:pt x="249" y="670"/>
                </a:cubicBezTo>
                <a:cubicBezTo>
                  <a:pt x="246" y="674"/>
                  <a:pt x="242" y="677"/>
                  <a:pt x="239" y="681"/>
                </a:cubicBezTo>
                <a:close/>
                <a:moveTo>
                  <a:pt x="60" y="665"/>
                </a:moveTo>
                <a:cubicBezTo>
                  <a:pt x="59" y="664"/>
                  <a:pt x="58" y="663"/>
                  <a:pt x="57" y="662"/>
                </a:cubicBezTo>
                <a:cubicBezTo>
                  <a:pt x="55" y="659"/>
                  <a:pt x="53" y="657"/>
                  <a:pt x="51" y="654"/>
                </a:cubicBezTo>
                <a:cubicBezTo>
                  <a:pt x="57" y="650"/>
                  <a:pt x="57" y="650"/>
                  <a:pt x="57" y="650"/>
                </a:cubicBezTo>
                <a:cubicBezTo>
                  <a:pt x="59" y="653"/>
                  <a:pt x="60" y="656"/>
                  <a:pt x="62" y="658"/>
                </a:cubicBezTo>
                <a:cubicBezTo>
                  <a:pt x="63" y="659"/>
                  <a:pt x="64" y="660"/>
                  <a:pt x="65" y="661"/>
                </a:cubicBezTo>
                <a:lnTo>
                  <a:pt x="60" y="665"/>
                </a:lnTo>
                <a:close/>
                <a:moveTo>
                  <a:pt x="253" y="665"/>
                </a:moveTo>
                <a:cubicBezTo>
                  <a:pt x="248" y="661"/>
                  <a:pt x="248" y="661"/>
                  <a:pt x="248" y="661"/>
                </a:cubicBezTo>
                <a:cubicBezTo>
                  <a:pt x="251" y="657"/>
                  <a:pt x="253" y="653"/>
                  <a:pt x="256" y="649"/>
                </a:cubicBezTo>
                <a:cubicBezTo>
                  <a:pt x="261" y="653"/>
                  <a:pt x="261" y="653"/>
                  <a:pt x="261" y="653"/>
                </a:cubicBezTo>
                <a:cubicBezTo>
                  <a:pt x="259" y="657"/>
                  <a:pt x="256" y="661"/>
                  <a:pt x="253" y="665"/>
                </a:cubicBezTo>
                <a:close/>
                <a:moveTo>
                  <a:pt x="48" y="648"/>
                </a:moveTo>
                <a:cubicBezTo>
                  <a:pt x="45" y="643"/>
                  <a:pt x="43" y="639"/>
                  <a:pt x="42" y="635"/>
                </a:cubicBezTo>
                <a:cubicBezTo>
                  <a:pt x="47" y="632"/>
                  <a:pt x="47" y="632"/>
                  <a:pt x="47" y="632"/>
                </a:cubicBezTo>
                <a:cubicBezTo>
                  <a:pt x="49" y="636"/>
                  <a:pt x="51" y="640"/>
                  <a:pt x="53" y="644"/>
                </a:cubicBezTo>
                <a:lnTo>
                  <a:pt x="48" y="648"/>
                </a:lnTo>
                <a:close/>
                <a:moveTo>
                  <a:pt x="265" y="646"/>
                </a:moveTo>
                <a:cubicBezTo>
                  <a:pt x="259" y="644"/>
                  <a:pt x="259" y="644"/>
                  <a:pt x="259" y="644"/>
                </a:cubicBezTo>
                <a:cubicBezTo>
                  <a:pt x="261" y="639"/>
                  <a:pt x="263" y="635"/>
                  <a:pt x="264" y="631"/>
                </a:cubicBezTo>
                <a:cubicBezTo>
                  <a:pt x="270" y="633"/>
                  <a:pt x="270" y="633"/>
                  <a:pt x="270" y="633"/>
                </a:cubicBezTo>
                <a:cubicBezTo>
                  <a:pt x="269" y="637"/>
                  <a:pt x="267" y="642"/>
                  <a:pt x="265" y="646"/>
                </a:cubicBezTo>
                <a:close/>
                <a:moveTo>
                  <a:pt x="39" y="628"/>
                </a:moveTo>
                <a:cubicBezTo>
                  <a:pt x="37" y="623"/>
                  <a:pt x="36" y="619"/>
                  <a:pt x="35" y="614"/>
                </a:cubicBezTo>
                <a:cubicBezTo>
                  <a:pt x="41" y="613"/>
                  <a:pt x="41" y="613"/>
                  <a:pt x="41" y="613"/>
                </a:cubicBezTo>
                <a:cubicBezTo>
                  <a:pt x="42" y="617"/>
                  <a:pt x="44" y="622"/>
                  <a:pt x="45" y="626"/>
                </a:cubicBezTo>
                <a:lnTo>
                  <a:pt x="39" y="628"/>
                </a:lnTo>
                <a:close/>
                <a:moveTo>
                  <a:pt x="272" y="626"/>
                </a:moveTo>
                <a:cubicBezTo>
                  <a:pt x="266" y="624"/>
                  <a:pt x="266" y="624"/>
                  <a:pt x="266" y="624"/>
                </a:cubicBezTo>
                <a:cubicBezTo>
                  <a:pt x="267" y="620"/>
                  <a:pt x="268" y="616"/>
                  <a:pt x="268" y="611"/>
                </a:cubicBezTo>
                <a:cubicBezTo>
                  <a:pt x="275" y="612"/>
                  <a:pt x="275" y="612"/>
                  <a:pt x="275" y="612"/>
                </a:cubicBezTo>
                <a:cubicBezTo>
                  <a:pt x="274" y="617"/>
                  <a:pt x="273" y="621"/>
                  <a:pt x="272" y="626"/>
                </a:cubicBezTo>
                <a:close/>
                <a:moveTo>
                  <a:pt x="34" y="607"/>
                </a:moveTo>
                <a:cubicBezTo>
                  <a:pt x="33" y="602"/>
                  <a:pt x="33" y="597"/>
                  <a:pt x="33" y="593"/>
                </a:cubicBezTo>
                <a:cubicBezTo>
                  <a:pt x="39" y="592"/>
                  <a:pt x="39" y="592"/>
                  <a:pt x="39" y="592"/>
                </a:cubicBezTo>
                <a:cubicBezTo>
                  <a:pt x="39" y="597"/>
                  <a:pt x="39" y="602"/>
                  <a:pt x="40" y="606"/>
                </a:cubicBezTo>
                <a:lnTo>
                  <a:pt x="34" y="607"/>
                </a:lnTo>
                <a:close/>
                <a:moveTo>
                  <a:pt x="275" y="605"/>
                </a:moveTo>
                <a:cubicBezTo>
                  <a:pt x="269" y="604"/>
                  <a:pt x="269" y="604"/>
                  <a:pt x="269" y="604"/>
                </a:cubicBezTo>
                <a:cubicBezTo>
                  <a:pt x="269" y="603"/>
                  <a:pt x="269" y="601"/>
                  <a:pt x="269" y="599"/>
                </a:cubicBezTo>
                <a:cubicBezTo>
                  <a:pt x="269" y="597"/>
                  <a:pt x="269" y="594"/>
                  <a:pt x="269" y="591"/>
                </a:cubicBezTo>
                <a:cubicBezTo>
                  <a:pt x="275" y="590"/>
                  <a:pt x="275" y="590"/>
                  <a:pt x="275" y="590"/>
                </a:cubicBezTo>
                <a:cubicBezTo>
                  <a:pt x="275" y="593"/>
                  <a:pt x="275" y="596"/>
                  <a:pt x="275" y="599"/>
                </a:cubicBezTo>
                <a:cubicBezTo>
                  <a:pt x="275" y="601"/>
                  <a:pt x="275" y="603"/>
                  <a:pt x="275" y="605"/>
                </a:cubicBezTo>
                <a:close/>
                <a:moveTo>
                  <a:pt x="39" y="586"/>
                </a:moveTo>
                <a:cubicBezTo>
                  <a:pt x="33" y="585"/>
                  <a:pt x="33" y="585"/>
                  <a:pt x="33" y="585"/>
                </a:cubicBezTo>
                <a:cubicBezTo>
                  <a:pt x="33" y="581"/>
                  <a:pt x="33" y="576"/>
                  <a:pt x="34" y="571"/>
                </a:cubicBezTo>
                <a:cubicBezTo>
                  <a:pt x="40" y="572"/>
                  <a:pt x="40" y="572"/>
                  <a:pt x="40" y="572"/>
                </a:cubicBezTo>
                <a:cubicBezTo>
                  <a:pt x="40" y="577"/>
                  <a:pt x="39" y="581"/>
                  <a:pt x="39" y="586"/>
                </a:cubicBezTo>
                <a:close/>
                <a:moveTo>
                  <a:pt x="268" y="584"/>
                </a:moveTo>
                <a:cubicBezTo>
                  <a:pt x="267" y="580"/>
                  <a:pt x="266" y="575"/>
                  <a:pt x="265" y="570"/>
                </a:cubicBezTo>
                <a:cubicBezTo>
                  <a:pt x="272" y="569"/>
                  <a:pt x="272" y="569"/>
                  <a:pt x="272" y="569"/>
                </a:cubicBezTo>
                <a:cubicBezTo>
                  <a:pt x="273" y="574"/>
                  <a:pt x="274" y="579"/>
                  <a:pt x="274" y="583"/>
                </a:cubicBezTo>
                <a:lnTo>
                  <a:pt x="268" y="584"/>
                </a:lnTo>
                <a:close/>
                <a:moveTo>
                  <a:pt x="41" y="565"/>
                </a:moveTo>
                <a:cubicBezTo>
                  <a:pt x="35" y="564"/>
                  <a:pt x="35" y="564"/>
                  <a:pt x="35" y="564"/>
                </a:cubicBezTo>
                <a:cubicBezTo>
                  <a:pt x="36" y="559"/>
                  <a:pt x="38" y="555"/>
                  <a:pt x="39" y="550"/>
                </a:cubicBezTo>
                <a:cubicBezTo>
                  <a:pt x="45" y="552"/>
                  <a:pt x="45" y="552"/>
                  <a:pt x="45" y="552"/>
                </a:cubicBezTo>
                <a:cubicBezTo>
                  <a:pt x="44" y="557"/>
                  <a:pt x="42" y="561"/>
                  <a:pt x="41" y="565"/>
                </a:cubicBezTo>
                <a:close/>
                <a:moveTo>
                  <a:pt x="264" y="564"/>
                </a:moveTo>
                <a:cubicBezTo>
                  <a:pt x="263" y="560"/>
                  <a:pt x="261" y="555"/>
                  <a:pt x="260" y="551"/>
                </a:cubicBezTo>
                <a:cubicBezTo>
                  <a:pt x="265" y="549"/>
                  <a:pt x="265" y="549"/>
                  <a:pt x="265" y="549"/>
                </a:cubicBezTo>
                <a:cubicBezTo>
                  <a:pt x="267" y="553"/>
                  <a:pt x="269" y="558"/>
                  <a:pt x="270" y="562"/>
                </a:cubicBezTo>
                <a:lnTo>
                  <a:pt x="264" y="564"/>
                </a:lnTo>
                <a:close/>
                <a:moveTo>
                  <a:pt x="257" y="544"/>
                </a:moveTo>
                <a:cubicBezTo>
                  <a:pt x="255" y="540"/>
                  <a:pt x="254" y="536"/>
                  <a:pt x="251" y="532"/>
                </a:cubicBezTo>
                <a:cubicBezTo>
                  <a:pt x="257" y="529"/>
                  <a:pt x="257" y="529"/>
                  <a:pt x="257" y="529"/>
                </a:cubicBezTo>
                <a:cubicBezTo>
                  <a:pt x="259" y="533"/>
                  <a:pt x="261" y="538"/>
                  <a:pt x="263" y="542"/>
                </a:cubicBezTo>
                <a:lnTo>
                  <a:pt x="257" y="544"/>
                </a:lnTo>
                <a:close/>
                <a:moveTo>
                  <a:pt x="248" y="526"/>
                </a:moveTo>
                <a:cubicBezTo>
                  <a:pt x="246" y="522"/>
                  <a:pt x="244" y="517"/>
                  <a:pt x="242" y="513"/>
                </a:cubicBezTo>
                <a:cubicBezTo>
                  <a:pt x="247" y="510"/>
                  <a:pt x="247" y="510"/>
                  <a:pt x="247" y="510"/>
                </a:cubicBezTo>
                <a:cubicBezTo>
                  <a:pt x="250" y="514"/>
                  <a:pt x="252" y="518"/>
                  <a:pt x="254" y="523"/>
                </a:cubicBezTo>
                <a:lnTo>
                  <a:pt x="248" y="526"/>
                </a:lnTo>
                <a:close/>
                <a:moveTo>
                  <a:pt x="238" y="507"/>
                </a:moveTo>
                <a:cubicBezTo>
                  <a:pt x="236" y="504"/>
                  <a:pt x="233" y="500"/>
                  <a:pt x="231" y="496"/>
                </a:cubicBezTo>
                <a:cubicBezTo>
                  <a:pt x="236" y="492"/>
                  <a:pt x="236" y="492"/>
                  <a:pt x="236" y="492"/>
                </a:cubicBezTo>
                <a:cubicBezTo>
                  <a:pt x="239" y="496"/>
                  <a:pt x="241" y="500"/>
                  <a:pt x="244" y="504"/>
                </a:cubicBezTo>
                <a:lnTo>
                  <a:pt x="238" y="507"/>
                </a:lnTo>
                <a:close/>
                <a:moveTo>
                  <a:pt x="227" y="490"/>
                </a:moveTo>
                <a:cubicBezTo>
                  <a:pt x="224" y="486"/>
                  <a:pt x="221" y="483"/>
                  <a:pt x="218" y="479"/>
                </a:cubicBezTo>
                <a:cubicBezTo>
                  <a:pt x="224" y="475"/>
                  <a:pt x="224" y="475"/>
                  <a:pt x="224" y="475"/>
                </a:cubicBezTo>
                <a:cubicBezTo>
                  <a:pt x="226" y="479"/>
                  <a:pt x="229" y="483"/>
                  <a:pt x="232" y="486"/>
                </a:cubicBezTo>
                <a:lnTo>
                  <a:pt x="227" y="490"/>
                </a:lnTo>
                <a:close/>
                <a:moveTo>
                  <a:pt x="214" y="473"/>
                </a:moveTo>
                <a:cubicBezTo>
                  <a:pt x="211" y="470"/>
                  <a:pt x="209" y="466"/>
                  <a:pt x="206" y="462"/>
                </a:cubicBezTo>
                <a:cubicBezTo>
                  <a:pt x="211" y="458"/>
                  <a:pt x="211" y="458"/>
                  <a:pt x="211" y="458"/>
                </a:cubicBezTo>
                <a:cubicBezTo>
                  <a:pt x="214" y="462"/>
                  <a:pt x="217" y="466"/>
                  <a:pt x="219" y="469"/>
                </a:cubicBezTo>
                <a:lnTo>
                  <a:pt x="214" y="473"/>
                </a:lnTo>
                <a:close/>
                <a:moveTo>
                  <a:pt x="201" y="457"/>
                </a:moveTo>
                <a:cubicBezTo>
                  <a:pt x="199" y="453"/>
                  <a:pt x="196" y="449"/>
                  <a:pt x="193" y="446"/>
                </a:cubicBezTo>
                <a:cubicBezTo>
                  <a:pt x="198" y="442"/>
                  <a:pt x="198" y="442"/>
                  <a:pt x="198" y="442"/>
                </a:cubicBezTo>
                <a:cubicBezTo>
                  <a:pt x="201" y="445"/>
                  <a:pt x="204" y="449"/>
                  <a:pt x="206" y="453"/>
                </a:cubicBezTo>
                <a:lnTo>
                  <a:pt x="201" y="457"/>
                </a:lnTo>
                <a:close/>
                <a:moveTo>
                  <a:pt x="188" y="440"/>
                </a:moveTo>
                <a:cubicBezTo>
                  <a:pt x="185" y="437"/>
                  <a:pt x="182" y="433"/>
                  <a:pt x="179" y="430"/>
                </a:cubicBezTo>
                <a:cubicBezTo>
                  <a:pt x="184" y="426"/>
                  <a:pt x="184" y="426"/>
                  <a:pt x="184" y="426"/>
                </a:cubicBezTo>
                <a:cubicBezTo>
                  <a:pt x="187" y="429"/>
                  <a:pt x="190" y="433"/>
                  <a:pt x="193" y="436"/>
                </a:cubicBezTo>
                <a:lnTo>
                  <a:pt x="188" y="440"/>
                </a:lnTo>
                <a:close/>
                <a:moveTo>
                  <a:pt x="175" y="425"/>
                </a:moveTo>
                <a:cubicBezTo>
                  <a:pt x="172" y="421"/>
                  <a:pt x="169" y="417"/>
                  <a:pt x="166" y="414"/>
                </a:cubicBezTo>
                <a:cubicBezTo>
                  <a:pt x="170" y="410"/>
                  <a:pt x="170" y="410"/>
                  <a:pt x="170" y="410"/>
                </a:cubicBezTo>
                <a:cubicBezTo>
                  <a:pt x="173" y="413"/>
                  <a:pt x="176" y="417"/>
                  <a:pt x="180" y="420"/>
                </a:cubicBezTo>
                <a:lnTo>
                  <a:pt x="175" y="425"/>
                </a:lnTo>
                <a:close/>
                <a:moveTo>
                  <a:pt x="161" y="409"/>
                </a:moveTo>
                <a:cubicBezTo>
                  <a:pt x="158" y="405"/>
                  <a:pt x="155" y="402"/>
                  <a:pt x="152" y="398"/>
                </a:cubicBezTo>
                <a:cubicBezTo>
                  <a:pt x="156" y="394"/>
                  <a:pt x="156" y="394"/>
                  <a:pt x="156" y="394"/>
                </a:cubicBezTo>
                <a:cubicBezTo>
                  <a:pt x="159" y="398"/>
                  <a:pt x="163" y="401"/>
                  <a:pt x="166" y="405"/>
                </a:cubicBezTo>
                <a:lnTo>
                  <a:pt x="161" y="409"/>
                </a:lnTo>
                <a:close/>
                <a:moveTo>
                  <a:pt x="147" y="393"/>
                </a:moveTo>
                <a:cubicBezTo>
                  <a:pt x="144" y="390"/>
                  <a:pt x="141" y="386"/>
                  <a:pt x="138" y="383"/>
                </a:cubicBezTo>
                <a:cubicBezTo>
                  <a:pt x="142" y="379"/>
                  <a:pt x="142" y="379"/>
                  <a:pt x="142" y="379"/>
                </a:cubicBezTo>
                <a:cubicBezTo>
                  <a:pt x="145" y="382"/>
                  <a:pt x="148" y="385"/>
                  <a:pt x="152" y="389"/>
                </a:cubicBezTo>
                <a:lnTo>
                  <a:pt x="147" y="393"/>
                </a:lnTo>
                <a:close/>
                <a:moveTo>
                  <a:pt x="133" y="378"/>
                </a:moveTo>
                <a:cubicBezTo>
                  <a:pt x="123" y="367"/>
                  <a:pt x="123" y="367"/>
                  <a:pt x="123" y="367"/>
                </a:cubicBezTo>
                <a:cubicBezTo>
                  <a:pt x="128" y="363"/>
                  <a:pt x="128" y="363"/>
                  <a:pt x="128" y="363"/>
                </a:cubicBezTo>
                <a:cubicBezTo>
                  <a:pt x="137" y="373"/>
                  <a:pt x="137" y="373"/>
                  <a:pt x="137" y="373"/>
                </a:cubicBezTo>
                <a:lnTo>
                  <a:pt x="133" y="378"/>
                </a:lnTo>
                <a:close/>
                <a:moveTo>
                  <a:pt x="119" y="362"/>
                </a:moveTo>
                <a:cubicBezTo>
                  <a:pt x="109" y="352"/>
                  <a:pt x="109" y="352"/>
                  <a:pt x="109" y="352"/>
                </a:cubicBezTo>
                <a:cubicBezTo>
                  <a:pt x="114" y="348"/>
                  <a:pt x="114" y="348"/>
                  <a:pt x="114" y="348"/>
                </a:cubicBezTo>
                <a:cubicBezTo>
                  <a:pt x="123" y="358"/>
                  <a:pt x="123" y="358"/>
                  <a:pt x="123" y="358"/>
                </a:cubicBezTo>
                <a:lnTo>
                  <a:pt x="119" y="362"/>
                </a:lnTo>
                <a:close/>
                <a:moveTo>
                  <a:pt x="104" y="347"/>
                </a:moveTo>
                <a:cubicBezTo>
                  <a:pt x="101" y="343"/>
                  <a:pt x="98" y="340"/>
                  <a:pt x="95" y="336"/>
                </a:cubicBezTo>
                <a:cubicBezTo>
                  <a:pt x="100" y="332"/>
                  <a:pt x="100" y="332"/>
                  <a:pt x="100" y="332"/>
                </a:cubicBezTo>
                <a:cubicBezTo>
                  <a:pt x="103" y="335"/>
                  <a:pt x="106" y="339"/>
                  <a:pt x="109" y="342"/>
                </a:cubicBezTo>
                <a:lnTo>
                  <a:pt x="104" y="347"/>
                </a:lnTo>
                <a:close/>
                <a:moveTo>
                  <a:pt x="90" y="331"/>
                </a:moveTo>
                <a:cubicBezTo>
                  <a:pt x="87" y="328"/>
                  <a:pt x="84" y="324"/>
                  <a:pt x="81" y="320"/>
                </a:cubicBezTo>
                <a:cubicBezTo>
                  <a:pt x="86" y="316"/>
                  <a:pt x="86" y="316"/>
                  <a:pt x="86" y="316"/>
                </a:cubicBezTo>
                <a:cubicBezTo>
                  <a:pt x="89" y="320"/>
                  <a:pt x="92" y="323"/>
                  <a:pt x="95" y="327"/>
                </a:cubicBezTo>
                <a:lnTo>
                  <a:pt x="90" y="331"/>
                </a:lnTo>
                <a:close/>
                <a:moveTo>
                  <a:pt x="76" y="315"/>
                </a:moveTo>
                <a:cubicBezTo>
                  <a:pt x="73" y="312"/>
                  <a:pt x="70" y="308"/>
                  <a:pt x="67" y="304"/>
                </a:cubicBezTo>
                <a:cubicBezTo>
                  <a:pt x="72" y="300"/>
                  <a:pt x="72" y="300"/>
                  <a:pt x="72" y="300"/>
                </a:cubicBezTo>
                <a:cubicBezTo>
                  <a:pt x="75" y="304"/>
                  <a:pt x="78" y="307"/>
                  <a:pt x="81" y="311"/>
                </a:cubicBezTo>
                <a:lnTo>
                  <a:pt x="76" y="315"/>
                </a:lnTo>
                <a:close/>
                <a:moveTo>
                  <a:pt x="63" y="299"/>
                </a:moveTo>
                <a:cubicBezTo>
                  <a:pt x="60" y="295"/>
                  <a:pt x="57" y="292"/>
                  <a:pt x="54" y="288"/>
                </a:cubicBezTo>
                <a:cubicBezTo>
                  <a:pt x="59" y="284"/>
                  <a:pt x="59" y="284"/>
                  <a:pt x="59" y="284"/>
                </a:cubicBezTo>
                <a:cubicBezTo>
                  <a:pt x="62" y="288"/>
                  <a:pt x="65" y="291"/>
                  <a:pt x="68" y="295"/>
                </a:cubicBezTo>
                <a:lnTo>
                  <a:pt x="63" y="299"/>
                </a:lnTo>
                <a:close/>
                <a:moveTo>
                  <a:pt x="50" y="282"/>
                </a:moveTo>
                <a:cubicBezTo>
                  <a:pt x="47" y="278"/>
                  <a:pt x="45" y="275"/>
                  <a:pt x="42" y="271"/>
                </a:cubicBezTo>
                <a:cubicBezTo>
                  <a:pt x="47" y="267"/>
                  <a:pt x="47" y="267"/>
                  <a:pt x="47" y="267"/>
                </a:cubicBezTo>
                <a:cubicBezTo>
                  <a:pt x="50" y="271"/>
                  <a:pt x="52" y="275"/>
                  <a:pt x="55" y="278"/>
                </a:cubicBezTo>
                <a:lnTo>
                  <a:pt x="50" y="282"/>
                </a:lnTo>
                <a:close/>
                <a:moveTo>
                  <a:pt x="38" y="265"/>
                </a:moveTo>
                <a:cubicBezTo>
                  <a:pt x="35" y="261"/>
                  <a:pt x="33" y="257"/>
                  <a:pt x="31" y="253"/>
                </a:cubicBezTo>
                <a:cubicBezTo>
                  <a:pt x="36" y="250"/>
                  <a:pt x="36" y="250"/>
                  <a:pt x="36" y="250"/>
                </a:cubicBezTo>
                <a:cubicBezTo>
                  <a:pt x="38" y="253"/>
                  <a:pt x="41" y="257"/>
                  <a:pt x="43" y="261"/>
                </a:cubicBezTo>
                <a:lnTo>
                  <a:pt x="38" y="265"/>
                </a:lnTo>
                <a:close/>
                <a:moveTo>
                  <a:pt x="27" y="247"/>
                </a:moveTo>
                <a:cubicBezTo>
                  <a:pt x="25" y="243"/>
                  <a:pt x="22" y="238"/>
                  <a:pt x="20" y="234"/>
                </a:cubicBezTo>
                <a:cubicBezTo>
                  <a:pt x="26" y="231"/>
                  <a:pt x="26" y="231"/>
                  <a:pt x="26" y="231"/>
                </a:cubicBezTo>
                <a:cubicBezTo>
                  <a:pt x="28" y="235"/>
                  <a:pt x="30" y="240"/>
                  <a:pt x="32" y="244"/>
                </a:cubicBezTo>
                <a:lnTo>
                  <a:pt x="27" y="247"/>
                </a:lnTo>
                <a:close/>
                <a:moveTo>
                  <a:pt x="17" y="228"/>
                </a:moveTo>
                <a:cubicBezTo>
                  <a:pt x="15" y="223"/>
                  <a:pt x="13" y="219"/>
                  <a:pt x="12" y="215"/>
                </a:cubicBezTo>
                <a:cubicBezTo>
                  <a:pt x="18" y="212"/>
                  <a:pt x="18" y="212"/>
                  <a:pt x="18" y="212"/>
                </a:cubicBezTo>
                <a:cubicBezTo>
                  <a:pt x="19" y="217"/>
                  <a:pt x="21" y="221"/>
                  <a:pt x="23" y="225"/>
                </a:cubicBezTo>
                <a:lnTo>
                  <a:pt x="17" y="228"/>
                </a:lnTo>
                <a:close/>
                <a:moveTo>
                  <a:pt x="9" y="208"/>
                </a:moveTo>
                <a:cubicBezTo>
                  <a:pt x="8" y="204"/>
                  <a:pt x="7" y="199"/>
                  <a:pt x="5" y="194"/>
                </a:cubicBezTo>
                <a:cubicBezTo>
                  <a:pt x="11" y="193"/>
                  <a:pt x="11" y="193"/>
                  <a:pt x="11" y="193"/>
                </a:cubicBezTo>
                <a:cubicBezTo>
                  <a:pt x="13" y="197"/>
                  <a:pt x="14" y="202"/>
                  <a:pt x="15" y="206"/>
                </a:cubicBezTo>
                <a:lnTo>
                  <a:pt x="9" y="208"/>
                </a:lnTo>
                <a:close/>
                <a:moveTo>
                  <a:pt x="483" y="203"/>
                </a:moveTo>
                <a:cubicBezTo>
                  <a:pt x="482" y="199"/>
                  <a:pt x="480" y="194"/>
                  <a:pt x="479" y="190"/>
                </a:cubicBezTo>
                <a:cubicBezTo>
                  <a:pt x="485" y="188"/>
                  <a:pt x="485" y="188"/>
                  <a:pt x="485" y="188"/>
                </a:cubicBezTo>
                <a:cubicBezTo>
                  <a:pt x="486" y="192"/>
                  <a:pt x="488" y="197"/>
                  <a:pt x="489" y="201"/>
                </a:cubicBezTo>
                <a:lnTo>
                  <a:pt x="483" y="203"/>
                </a:lnTo>
                <a:close/>
                <a:moveTo>
                  <a:pt x="4" y="188"/>
                </a:moveTo>
                <a:cubicBezTo>
                  <a:pt x="3" y="183"/>
                  <a:pt x="2" y="178"/>
                  <a:pt x="1" y="173"/>
                </a:cubicBezTo>
                <a:cubicBezTo>
                  <a:pt x="7" y="173"/>
                  <a:pt x="7" y="173"/>
                  <a:pt x="7" y="173"/>
                </a:cubicBezTo>
                <a:cubicBezTo>
                  <a:pt x="8" y="177"/>
                  <a:pt x="9" y="182"/>
                  <a:pt x="10" y="186"/>
                </a:cubicBezTo>
                <a:lnTo>
                  <a:pt x="4" y="188"/>
                </a:lnTo>
                <a:close/>
                <a:moveTo>
                  <a:pt x="476" y="184"/>
                </a:moveTo>
                <a:cubicBezTo>
                  <a:pt x="474" y="179"/>
                  <a:pt x="472" y="175"/>
                  <a:pt x="470" y="171"/>
                </a:cubicBezTo>
                <a:cubicBezTo>
                  <a:pt x="476" y="168"/>
                  <a:pt x="476" y="168"/>
                  <a:pt x="476" y="168"/>
                </a:cubicBezTo>
                <a:cubicBezTo>
                  <a:pt x="478" y="172"/>
                  <a:pt x="480" y="177"/>
                  <a:pt x="482" y="181"/>
                </a:cubicBezTo>
                <a:lnTo>
                  <a:pt x="476" y="184"/>
                </a:lnTo>
                <a:close/>
                <a:moveTo>
                  <a:pt x="0" y="166"/>
                </a:moveTo>
                <a:cubicBezTo>
                  <a:pt x="0" y="162"/>
                  <a:pt x="0" y="157"/>
                  <a:pt x="0" y="152"/>
                </a:cubicBezTo>
                <a:cubicBezTo>
                  <a:pt x="6" y="152"/>
                  <a:pt x="6" y="152"/>
                  <a:pt x="6" y="152"/>
                </a:cubicBezTo>
                <a:cubicBezTo>
                  <a:pt x="6" y="157"/>
                  <a:pt x="6" y="161"/>
                  <a:pt x="7" y="166"/>
                </a:cubicBezTo>
                <a:lnTo>
                  <a:pt x="0" y="166"/>
                </a:lnTo>
                <a:close/>
                <a:moveTo>
                  <a:pt x="467" y="165"/>
                </a:moveTo>
                <a:cubicBezTo>
                  <a:pt x="465" y="161"/>
                  <a:pt x="462" y="157"/>
                  <a:pt x="460" y="153"/>
                </a:cubicBezTo>
                <a:cubicBezTo>
                  <a:pt x="465" y="150"/>
                  <a:pt x="465" y="150"/>
                  <a:pt x="465" y="150"/>
                </a:cubicBezTo>
                <a:cubicBezTo>
                  <a:pt x="468" y="154"/>
                  <a:pt x="470" y="158"/>
                  <a:pt x="473" y="162"/>
                </a:cubicBezTo>
                <a:lnTo>
                  <a:pt x="467" y="165"/>
                </a:lnTo>
                <a:close/>
                <a:moveTo>
                  <a:pt x="456" y="147"/>
                </a:moveTo>
                <a:cubicBezTo>
                  <a:pt x="454" y="144"/>
                  <a:pt x="451" y="140"/>
                  <a:pt x="448" y="136"/>
                </a:cubicBezTo>
                <a:cubicBezTo>
                  <a:pt x="453" y="132"/>
                  <a:pt x="453" y="132"/>
                  <a:pt x="453" y="132"/>
                </a:cubicBezTo>
                <a:cubicBezTo>
                  <a:pt x="456" y="136"/>
                  <a:pt x="459" y="140"/>
                  <a:pt x="461" y="144"/>
                </a:cubicBezTo>
                <a:lnTo>
                  <a:pt x="456" y="147"/>
                </a:lnTo>
                <a:close/>
                <a:moveTo>
                  <a:pt x="6" y="145"/>
                </a:moveTo>
                <a:cubicBezTo>
                  <a:pt x="0" y="145"/>
                  <a:pt x="0" y="145"/>
                  <a:pt x="0" y="145"/>
                </a:cubicBezTo>
                <a:cubicBezTo>
                  <a:pt x="0" y="141"/>
                  <a:pt x="0" y="137"/>
                  <a:pt x="0" y="133"/>
                </a:cubicBezTo>
                <a:cubicBezTo>
                  <a:pt x="1" y="131"/>
                  <a:pt x="1" y="131"/>
                  <a:pt x="1" y="131"/>
                </a:cubicBezTo>
                <a:cubicBezTo>
                  <a:pt x="7" y="132"/>
                  <a:pt x="7" y="132"/>
                  <a:pt x="7" y="132"/>
                </a:cubicBezTo>
                <a:cubicBezTo>
                  <a:pt x="7" y="134"/>
                  <a:pt x="7" y="134"/>
                  <a:pt x="7" y="134"/>
                </a:cubicBezTo>
                <a:cubicBezTo>
                  <a:pt x="6" y="138"/>
                  <a:pt x="6" y="141"/>
                  <a:pt x="6" y="145"/>
                </a:cubicBezTo>
                <a:close/>
                <a:moveTo>
                  <a:pt x="444" y="131"/>
                </a:moveTo>
                <a:cubicBezTo>
                  <a:pt x="441" y="127"/>
                  <a:pt x="438" y="123"/>
                  <a:pt x="435" y="120"/>
                </a:cubicBezTo>
                <a:cubicBezTo>
                  <a:pt x="440" y="116"/>
                  <a:pt x="440" y="116"/>
                  <a:pt x="440" y="116"/>
                </a:cubicBezTo>
                <a:cubicBezTo>
                  <a:pt x="443" y="119"/>
                  <a:pt x="446" y="123"/>
                  <a:pt x="449" y="127"/>
                </a:cubicBezTo>
                <a:lnTo>
                  <a:pt x="444" y="131"/>
                </a:lnTo>
                <a:close/>
                <a:moveTo>
                  <a:pt x="8" y="125"/>
                </a:moveTo>
                <a:cubicBezTo>
                  <a:pt x="1" y="124"/>
                  <a:pt x="1" y="124"/>
                  <a:pt x="1" y="124"/>
                </a:cubicBezTo>
                <a:cubicBezTo>
                  <a:pt x="2" y="119"/>
                  <a:pt x="3" y="114"/>
                  <a:pt x="4" y="110"/>
                </a:cubicBezTo>
                <a:cubicBezTo>
                  <a:pt x="10" y="111"/>
                  <a:pt x="10" y="111"/>
                  <a:pt x="10" y="111"/>
                </a:cubicBezTo>
                <a:cubicBezTo>
                  <a:pt x="9" y="116"/>
                  <a:pt x="8" y="120"/>
                  <a:pt x="8" y="125"/>
                </a:cubicBezTo>
                <a:close/>
                <a:moveTo>
                  <a:pt x="431" y="115"/>
                </a:moveTo>
                <a:cubicBezTo>
                  <a:pt x="427" y="111"/>
                  <a:pt x="424" y="108"/>
                  <a:pt x="421" y="105"/>
                </a:cubicBezTo>
                <a:cubicBezTo>
                  <a:pt x="425" y="100"/>
                  <a:pt x="425" y="100"/>
                  <a:pt x="425" y="100"/>
                </a:cubicBezTo>
                <a:cubicBezTo>
                  <a:pt x="429" y="104"/>
                  <a:pt x="432" y="107"/>
                  <a:pt x="435" y="110"/>
                </a:cubicBezTo>
                <a:lnTo>
                  <a:pt x="431" y="115"/>
                </a:lnTo>
                <a:close/>
                <a:moveTo>
                  <a:pt x="12" y="105"/>
                </a:moveTo>
                <a:cubicBezTo>
                  <a:pt x="6" y="103"/>
                  <a:pt x="6" y="103"/>
                  <a:pt x="6" y="103"/>
                </a:cubicBezTo>
                <a:cubicBezTo>
                  <a:pt x="8" y="98"/>
                  <a:pt x="9" y="94"/>
                  <a:pt x="11" y="89"/>
                </a:cubicBezTo>
                <a:cubicBezTo>
                  <a:pt x="17" y="92"/>
                  <a:pt x="17" y="92"/>
                  <a:pt x="17" y="92"/>
                </a:cubicBezTo>
                <a:cubicBezTo>
                  <a:pt x="15" y="96"/>
                  <a:pt x="14" y="100"/>
                  <a:pt x="12" y="105"/>
                </a:cubicBezTo>
                <a:close/>
                <a:moveTo>
                  <a:pt x="416" y="100"/>
                </a:moveTo>
                <a:cubicBezTo>
                  <a:pt x="413" y="97"/>
                  <a:pt x="409" y="94"/>
                  <a:pt x="406" y="90"/>
                </a:cubicBezTo>
                <a:cubicBezTo>
                  <a:pt x="410" y="86"/>
                  <a:pt x="410" y="86"/>
                  <a:pt x="410" y="86"/>
                </a:cubicBezTo>
                <a:cubicBezTo>
                  <a:pt x="414" y="89"/>
                  <a:pt x="417" y="92"/>
                  <a:pt x="420" y="95"/>
                </a:cubicBezTo>
                <a:lnTo>
                  <a:pt x="416" y="100"/>
                </a:lnTo>
                <a:close/>
                <a:moveTo>
                  <a:pt x="401" y="86"/>
                </a:moveTo>
                <a:cubicBezTo>
                  <a:pt x="397" y="83"/>
                  <a:pt x="393" y="80"/>
                  <a:pt x="390" y="77"/>
                </a:cubicBezTo>
                <a:cubicBezTo>
                  <a:pt x="394" y="72"/>
                  <a:pt x="394" y="72"/>
                  <a:pt x="394" y="72"/>
                </a:cubicBezTo>
                <a:cubicBezTo>
                  <a:pt x="397" y="75"/>
                  <a:pt x="401" y="78"/>
                  <a:pt x="405" y="81"/>
                </a:cubicBezTo>
                <a:lnTo>
                  <a:pt x="401" y="86"/>
                </a:lnTo>
                <a:close/>
                <a:moveTo>
                  <a:pt x="20" y="86"/>
                </a:moveTo>
                <a:cubicBezTo>
                  <a:pt x="14" y="83"/>
                  <a:pt x="14" y="83"/>
                  <a:pt x="14" y="83"/>
                </a:cubicBezTo>
                <a:cubicBezTo>
                  <a:pt x="16" y="79"/>
                  <a:pt x="18" y="74"/>
                  <a:pt x="21" y="70"/>
                </a:cubicBezTo>
                <a:cubicBezTo>
                  <a:pt x="26" y="74"/>
                  <a:pt x="26" y="74"/>
                  <a:pt x="26" y="74"/>
                </a:cubicBezTo>
                <a:cubicBezTo>
                  <a:pt x="24" y="78"/>
                  <a:pt x="22" y="82"/>
                  <a:pt x="20" y="86"/>
                </a:cubicBezTo>
                <a:close/>
                <a:moveTo>
                  <a:pt x="384" y="73"/>
                </a:moveTo>
                <a:cubicBezTo>
                  <a:pt x="381" y="70"/>
                  <a:pt x="377" y="68"/>
                  <a:pt x="373" y="65"/>
                </a:cubicBezTo>
                <a:cubicBezTo>
                  <a:pt x="376" y="60"/>
                  <a:pt x="376" y="60"/>
                  <a:pt x="376" y="60"/>
                </a:cubicBezTo>
                <a:cubicBezTo>
                  <a:pt x="380" y="63"/>
                  <a:pt x="384" y="65"/>
                  <a:pt x="388" y="68"/>
                </a:cubicBezTo>
                <a:lnTo>
                  <a:pt x="384" y="73"/>
                </a:lnTo>
                <a:close/>
                <a:moveTo>
                  <a:pt x="30" y="68"/>
                </a:moveTo>
                <a:cubicBezTo>
                  <a:pt x="25" y="65"/>
                  <a:pt x="25" y="65"/>
                  <a:pt x="25" y="65"/>
                </a:cubicBezTo>
                <a:cubicBezTo>
                  <a:pt x="28" y="61"/>
                  <a:pt x="31" y="57"/>
                  <a:pt x="34" y="53"/>
                </a:cubicBezTo>
                <a:cubicBezTo>
                  <a:pt x="39" y="58"/>
                  <a:pt x="39" y="58"/>
                  <a:pt x="39" y="58"/>
                </a:cubicBezTo>
                <a:cubicBezTo>
                  <a:pt x="36" y="61"/>
                  <a:pt x="33" y="65"/>
                  <a:pt x="30" y="68"/>
                </a:cubicBezTo>
                <a:close/>
                <a:moveTo>
                  <a:pt x="367" y="61"/>
                </a:moveTo>
                <a:cubicBezTo>
                  <a:pt x="363" y="59"/>
                  <a:pt x="359" y="56"/>
                  <a:pt x="355" y="54"/>
                </a:cubicBezTo>
                <a:cubicBezTo>
                  <a:pt x="358" y="49"/>
                  <a:pt x="358" y="49"/>
                  <a:pt x="358" y="49"/>
                </a:cubicBezTo>
                <a:cubicBezTo>
                  <a:pt x="363" y="51"/>
                  <a:pt x="367" y="53"/>
                  <a:pt x="370" y="56"/>
                </a:cubicBezTo>
                <a:lnTo>
                  <a:pt x="367" y="61"/>
                </a:lnTo>
                <a:close/>
                <a:moveTo>
                  <a:pt x="44" y="53"/>
                </a:moveTo>
                <a:cubicBezTo>
                  <a:pt x="39" y="48"/>
                  <a:pt x="39" y="48"/>
                  <a:pt x="39" y="48"/>
                </a:cubicBezTo>
                <a:cubicBezTo>
                  <a:pt x="42" y="45"/>
                  <a:pt x="46" y="42"/>
                  <a:pt x="50" y="39"/>
                </a:cubicBezTo>
                <a:cubicBezTo>
                  <a:pt x="54" y="44"/>
                  <a:pt x="54" y="44"/>
                  <a:pt x="54" y="44"/>
                </a:cubicBezTo>
                <a:cubicBezTo>
                  <a:pt x="50" y="46"/>
                  <a:pt x="47" y="50"/>
                  <a:pt x="44" y="53"/>
                </a:cubicBezTo>
                <a:close/>
                <a:moveTo>
                  <a:pt x="349" y="51"/>
                </a:moveTo>
                <a:cubicBezTo>
                  <a:pt x="345" y="48"/>
                  <a:pt x="341" y="46"/>
                  <a:pt x="337" y="44"/>
                </a:cubicBezTo>
                <a:cubicBezTo>
                  <a:pt x="340" y="38"/>
                  <a:pt x="340" y="38"/>
                  <a:pt x="340" y="38"/>
                </a:cubicBezTo>
                <a:cubicBezTo>
                  <a:pt x="344" y="41"/>
                  <a:pt x="348" y="43"/>
                  <a:pt x="352" y="45"/>
                </a:cubicBezTo>
                <a:lnTo>
                  <a:pt x="349" y="51"/>
                </a:lnTo>
                <a:close/>
                <a:moveTo>
                  <a:pt x="331" y="41"/>
                </a:moveTo>
                <a:cubicBezTo>
                  <a:pt x="327" y="39"/>
                  <a:pt x="322" y="37"/>
                  <a:pt x="318" y="35"/>
                </a:cubicBezTo>
                <a:cubicBezTo>
                  <a:pt x="321" y="29"/>
                  <a:pt x="321" y="29"/>
                  <a:pt x="321" y="29"/>
                </a:cubicBezTo>
                <a:cubicBezTo>
                  <a:pt x="325" y="31"/>
                  <a:pt x="329" y="33"/>
                  <a:pt x="334" y="35"/>
                </a:cubicBezTo>
                <a:lnTo>
                  <a:pt x="331" y="41"/>
                </a:lnTo>
                <a:close/>
                <a:moveTo>
                  <a:pt x="59" y="39"/>
                </a:moveTo>
                <a:cubicBezTo>
                  <a:pt x="55" y="34"/>
                  <a:pt x="55" y="34"/>
                  <a:pt x="55" y="34"/>
                </a:cubicBezTo>
                <a:cubicBezTo>
                  <a:pt x="59" y="32"/>
                  <a:pt x="63" y="29"/>
                  <a:pt x="67" y="26"/>
                </a:cubicBezTo>
                <a:cubicBezTo>
                  <a:pt x="71" y="32"/>
                  <a:pt x="71" y="32"/>
                  <a:pt x="71" y="32"/>
                </a:cubicBezTo>
                <a:cubicBezTo>
                  <a:pt x="67" y="34"/>
                  <a:pt x="63" y="37"/>
                  <a:pt x="59" y="39"/>
                </a:cubicBezTo>
                <a:close/>
                <a:moveTo>
                  <a:pt x="312" y="32"/>
                </a:moveTo>
                <a:cubicBezTo>
                  <a:pt x="308" y="31"/>
                  <a:pt x="303" y="29"/>
                  <a:pt x="299" y="27"/>
                </a:cubicBezTo>
                <a:cubicBezTo>
                  <a:pt x="301" y="21"/>
                  <a:pt x="301" y="21"/>
                  <a:pt x="301" y="21"/>
                </a:cubicBezTo>
                <a:cubicBezTo>
                  <a:pt x="305" y="23"/>
                  <a:pt x="310" y="25"/>
                  <a:pt x="314" y="27"/>
                </a:cubicBezTo>
                <a:lnTo>
                  <a:pt x="312" y="32"/>
                </a:lnTo>
                <a:close/>
                <a:moveTo>
                  <a:pt x="77" y="28"/>
                </a:moveTo>
                <a:cubicBezTo>
                  <a:pt x="74" y="23"/>
                  <a:pt x="74" y="23"/>
                  <a:pt x="74" y="23"/>
                </a:cubicBezTo>
                <a:cubicBezTo>
                  <a:pt x="78" y="21"/>
                  <a:pt x="82" y="19"/>
                  <a:pt x="86" y="17"/>
                </a:cubicBezTo>
                <a:cubicBezTo>
                  <a:pt x="89" y="22"/>
                  <a:pt x="89" y="22"/>
                  <a:pt x="89" y="22"/>
                </a:cubicBezTo>
                <a:cubicBezTo>
                  <a:pt x="85" y="24"/>
                  <a:pt x="80" y="26"/>
                  <a:pt x="77" y="28"/>
                </a:cubicBezTo>
                <a:close/>
                <a:moveTo>
                  <a:pt x="292" y="25"/>
                </a:moveTo>
                <a:cubicBezTo>
                  <a:pt x="288" y="24"/>
                  <a:pt x="284" y="22"/>
                  <a:pt x="279" y="21"/>
                </a:cubicBezTo>
                <a:cubicBezTo>
                  <a:pt x="281" y="15"/>
                  <a:pt x="281" y="15"/>
                  <a:pt x="281" y="15"/>
                </a:cubicBezTo>
                <a:cubicBezTo>
                  <a:pt x="285" y="16"/>
                  <a:pt x="290" y="18"/>
                  <a:pt x="294" y="19"/>
                </a:cubicBezTo>
                <a:lnTo>
                  <a:pt x="292" y="25"/>
                </a:lnTo>
                <a:close/>
                <a:moveTo>
                  <a:pt x="95" y="20"/>
                </a:moveTo>
                <a:cubicBezTo>
                  <a:pt x="93" y="14"/>
                  <a:pt x="93" y="14"/>
                  <a:pt x="93" y="14"/>
                </a:cubicBezTo>
                <a:cubicBezTo>
                  <a:pt x="97" y="12"/>
                  <a:pt x="102" y="11"/>
                  <a:pt x="106" y="9"/>
                </a:cubicBezTo>
                <a:cubicBezTo>
                  <a:pt x="108" y="15"/>
                  <a:pt x="108" y="15"/>
                  <a:pt x="108" y="15"/>
                </a:cubicBezTo>
                <a:cubicBezTo>
                  <a:pt x="104" y="17"/>
                  <a:pt x="99" y="18"/>
                  <a:pt x="95" y="20"/>
                </a:cubicBezTo>
                <a:close/>
                <a:moveTo>
                  <a:pt x="272" y="19"/>
                </a:moveTo>
                <a:cubicBezTo>
                  <a:pt x="268" y="18"/>
                  <a:pt x="263" y="17"/>
                  <a:pt x="259" y="16"/>
                </a:cubicBezTo>
                <a:cubicBezTo>
                  <a:pt x="260" y="9"/>
                  <a:pt x="260" y="9"/>
                  <a:pt x="260" y="9"/>
                </a:cubicBezTo>
                <a:cubicBezTo>
                  <a:pt x="265" y="10"/>
                  <a:pt x="270" y="12"/>
                  <a:pt x="274" y="13"/>
                </a:cubicBezTo>
                <a:lnTo>
                  <a:pt x="272" y="19"/>
                </a:lnTo>
                <a:close/>
                <a:moveTo>
                  <a:pt x="252" y="14"/>
                </a:moveTo>
                <a:cubicBezTo>
                  <a:pt x="248" y="13"/>
                  <a:pt x="243" y="12"/>
                  <a:pt x="239" y="11"/>
                </a:cubicBezTo>
                <a:cubicBezTo>
                  <a:pt x="240" y="5"/>
                  <a:pt x="240" y="5"/>
                  <a:pt x="240" y="5"/>
                </a:cubicBezTo>
                <a:cubicBezTo>
                  <a:pt x="244" y="6"/>
                  <a:pt x="249" y="7"/>
                  <a:pt x="254" y="8"/>
                </a:cubicBezTo>
                <a:lnTo>
                  <a:pt x="252" y="14"/>
                </a:lnTo>
                <a:close/>
                <a:moveTo>
                  <a:pt x="115" y="13"/>
                </a:moveTo>
                <a:cubicBezTo>
                  <a:pt x="113" y="7"/>
                  <a:pt x="113" y="7"/>
                  <a:pt x="113" y="7"/>
                </a:cubicBezTo>
                <a:cubicBezTo>
                  <a:pt x="118" y="6"/>
                  <a:pt x="122" y="5"/>
                  <a:pt x="127" y="4"/>
                </a:cubicBezTo>
                <a:cubicBezTo>
                  <a:pt x="128" y="10"/>
                  <a:pt x="128" y="10"/>
                  <a:pt x="128" y="10"/>
                </a:cubicBezTo>
                <a:cubicBezTo>
                  <a:pt x="124" y="11"/>
                  <a:pt x="119" y="12"/>
                  <a:pt x="115" y="13"/>
                </a:cubicBezTo>
                <a:close/>
                <a:moveTo>
                  <a:pt x="232" y="10"/>
                </a:moveTo>
                <a:cubicBezTo>
                  <a:pt x="227" y="10"/>
                  <a:pt x="223" y="9"/>
                  <a:pt x="218" y="9"/>
                </a:cubicBezTo>
                <a:cubicBezTo>
                  <a:pt x="219" y="2"/>
                  <a:pt x="219" y="2"/>
                  <a:pt x="219" y="2"/>
                </a:cubicBezTo>
                <a:cubicBezTo>
                  <a:pt x="223" y="3"/>
                  <a:pt x="228" y="3"/>
                  <a:pt x="233" y="4"/>
                </a:cubicBezTo>
                <a:lnTo>
                  <a:pt x="232" y="10"/>
                </a:lnTo>
                <a:close/>
                <a:moveTo>
                  <a:pt x="135" y="9"/>
                </a:moveTo>
                <a:cubicBezTo>
                  <a:pt x="134" y="3"/>
                  <a:pt x="134" y="3"/>
                  <a:pt x="134" y="3"/>
                </a:cubicBezTo>
                <a:cubicBezTo>
                  <a:pt x="138" y="2"/>
                  <a:pt x="142" y="2"/>
                  <a:pt x="146" y="1"/>
                </a:cubicBezTo>
                <a:cubicBezTo>
                  <a:pt x="148" y="1"/>
                  <a:pt x="148" y="1"/>
                  <a:pt x="148" y="1"/>
                </a:cubicBezTo>
                <a:cubicBezTo>
                  <a:pt x="149" y="8"/>
                  <a:pt x="149" y="8"/>
                  <a:pt x="149" y="8"/>
                </a:cubicBezTo>
                <a:cubicBezTo>
                  <a:pt x="146" y="8"/>
                  <a:pt x="146" y="8"/>
                  <a:pt x="146" y="8"/>
                </a:cubicBezTo>
                <a:cubicBezTo>
                  <a:pt x="143" y="8"/>
                  <a:pt x="139" y="9"/>
                  <a:pt x="135" y="9"/>
                </a:cubicBezTo>
                <a:close/>
                <a:moveTo>
                  <a:pt x="211" y="8"/>
                </a:moveTo>
                <a:cubicBezTo>
                  <a:pt x="207" y="7"/>
                  <a:pt x="202" y="7"/>
                  <a:pt x="197" y="7"/>
                </a:cubicBezTo>
                <a:cubicBezTo>
                  <a:pt x="198" y="1"/>
                  <a:pt x="198" y="1"/>
                  <a:pt x="198" y="1"/>
                </a:cubicBezTo>
                <a:cubicBezTo>
                  <a:pt x="202" y="1"/>
                  <a:pt x="207" y="1"/>
                  <a:pt x="212" y="2"/>
                </a:cubicBezTo>
                <a:lnTo>
                  <a:pt x="211" y="8"/>
                </a:lnTo>
                <a:close/>
                <a:moveTo>
                  <a:pt x="156" y="7"/>
                </a:moveTo>
                <a:cubicBezTo>
                  <a:pt x="155" y="1"/>
                  <a:pt x="155" y="1"/>
                  <a:pt x="155" y="1"/>
                </a:cubicBezTo>
                <a:cubicBezTo>
                  <a:pt x="160" y="0"/>
                  <a:pt x="165" y="0"/>
                  <a:pt x="169" y="0"/>
                </a:cubicBezTo>
                <a:cubicBezTo>
                  <a:pt x="170" y="6"/>
                  <a:pt x="170" y="6"/>
                  <a:pt x="170" y="6"/>
                </a:cubicBezTo>
                <a:cubicBezTo>
                  <a:pt x="165" y="7"/>
                  <a:pt x="160" y="7"/>
                  <a:pt x="156" y="7"/>
                </a:cubicBezTo>
                <a:close/>
                <a:moveTo>
                  <a:pt x="190" y="7"/>
                </a:moveTo>
                <a:cubicBezTo>
                  <a:pt x="186" y="6"/>
                  <a:pt x="183" y="6"/>
                  <a:pt x="179" y="6"/>
                </a:cubicBezTo>
                <a:cubicBezTo>
                  <a:pt x="176" y="6"/>
                  <a:pt x="176" y="6"/>
                  <a:pt x="176" y="6"/>
                </a:cubicBezTo>
                <a:cubicBezTo>
                  <a:pt x="176" y="0"/>
                  <a:pt x="176" y="0"/>
                  <a:pt x="176" y="0"/>
                </a:cubicBezTo>
                <a:cubicBezTo>
                  <a:pt x="179" y="0"/>
                  <a:pt x="179" y="0"/>
                  <a:pt x="179" y="0"/>
                </a:cubicBezTo>
                <a:cubicBezTo>
                  <a:pt x="183" y="0"/>
                  <a:pt x="187" y="0"/>
                  <a:pt x="191" y="0"/>
                </a:cubicBezTo>
                <a:lnTo>
                  <a:pt x="19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nvGrpSpPr>
          <p:cNvPr id="12" name="bIg Eye"/>
          <p:cNvGrpSpPr/>
          <p:nvPr userDrawn="1"/>
        </p:nvGrpSpPr>
        <p:grpSpPr bwMode="black">
          <a:xfrm>
            <a:off x="1999060" y="1738938"/>
            <a:ext cx="721519" cy="426244"/>
            <a:chOff x="2665413" y="2318584"/>
            <a:chExt cx="962025" cy="568325"/>
          </a:xfrm>
          <a:solidFill>
            <a:schemeClr val="tx2"/>
          </a:solidFill>
        </p:grpSpPr>
        <p:sp>
          <p:nvSpPr>
            <p:cNvPr id="13" name="Freeform 8"/>
            <p:cNvSpPr>
              <a:spLocks noEditPoints="1"/>
            </p:cNvSpPr>
            <p:nvPr/>
          </p:nvSpPr>
          <p:spPr bwMode="black">
            <a:xfrm>
              <a:off x="3051176" y="2504321"/>
              <a:ext cx="190500" cy="188913"/>
            </a:xfrm>
            <a:custGeom>
              <a:avLst/>
              <a:gdLst>
                <a:gd name="T0" fmla="*/ 45 w 70"/>
                <a:gd name="T1" fmla="*/ 5 h 69"/>
                <a:gd name="T2" fmla="*/ 6 w 70"/>
                <a:gd name="T3" fmla="*/ 24 h 69"/>
                <a:gd name="T4" fmla="*/ 25 w 70"/>
                <a:gd name="T5" fmla="*/ 64 h 69"/>
                <a:gd name="T6" fmla="*/ 64 w 70"/>
                <a:gd name="T7" fmla="*/ 45 h 69"/>
                <a:gd name="T8" fmla="*/ 45 w 70"/>
                <a:gd name="T9" fmla="*/ 5 h 69"/>
                <a:gd name="T10" fmla="*/ 28 w 70"/>
                <a:gd name="T11" fmla="*/ 53 h 69"/>
                <a:gd name="T12" fmla="*/ 16 w 70"/>
                <a:gd name="T13" fmla="*/ 28 h 69"/>
                <a:gd name="T14" fmla="*/ 41 w 70"/>
                <a:gd name="T15" fmla="*/ 16 h 69"/>
                <a:gd name="T16" fmla="*/ 54 w 70"/>
                <a:gd name="T17" fmla="*/ 41 h 69"/>
                <a:gd name="T18" fmla="*/ 28 w 70"/>
                <a:gd name="T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45" y="5"/>
                  </a:moveTo>
                  <a:cubicBezTo>
                    <a:pt x="29" y="0"/>
                    <a:pt x="11" y="8"/>
                    <a:pt x="6" y="24"/>
                  </a:cubicBezTo>
                  <a:cubicBezTo>
                    <a:pt x="0" y="41"/>
                    <a:pt x="9" y="58"/>
                    <a:pt x="25" y="64"/>
                  </a:cubicBezTo>
                  <a:cubicBezTo>
                    <a:pt x="41" y="69"/>
                    <a:pt x="59" y="61"/>
                    <a:pt x="64" y="45"/>
                  </a:cubicBezTo>
                  <a:cubicBezTo>
                    <a:pt x="70" y="28"/>
                    <a:pt x="61" y="11"/>
                    <a:pt x="45" y="5"/>
                  </a:cubicBezTo>
                  <a:moveTo>
                    <a:pt x="28" y="53"/>
                  </a:moveTo>
                  <a:cubicBezTo>
                    <a:pt x="18" y="50"/>
                    <a:pt x="12" y="38"/>
                    <a:pt x="16" y="28"/>
                  </a:cubicBezTo>
                  <a:cubicBezTo>
                    <a:pt x="20" y="18"/>
                    <a:pt x="31" y="12"/>
                    <a:pt x="41" y="16"/>
                  </a:cubicBezTo>
                  <a:cubicBezTo>
                    <a:pt x="52" y="19"/>
                    <a:pt x="57" y="31"/>
                    <a:pt x="54" y="41"/>
                  </a:cubicBezTo>
                  <a:cubicBezTo>
                    <a:pt x="50" y="51"/>
                    <a:pt x="39" y="57"/>
                    <a:pt x="2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14" name="Freeform 9"/>
            <p:cNvSpPr>
              <a:spLocks noEditPoints="1"/>
            </p:cNvSpPr>
            <p:nvPr/>
          </p:nvSpPr>
          <p:spPr bwMode="black">
            <a:xfrm>
              <a:off x="2665413" y="2318584"/>
              <a:ext cx="962025" cy="568325"/>
            </a:xfrm>
            <a:custGeom>
              <a:avLst/>
              <a:gdLst>
                <a:gd name="T0" fmla="*/ 199 w 352"/>
                <a:gd name="T1" fmla="*/ 31 h 208"/>
                <a:gd name="T2" fmla="*/ 0 w 352"/>
                <a:gd name="T3" fmla="*/ 42 h 208"/>
                <a:gd name="T4" fmla="*/ 155 w 352"/>
                <a:gd name="T5" fmla="*/ 174 h 208"/>
                <a:gd name="T6" fmla="*/ 352 w 352"/>
                <a:gd name="T7" fmla="*/ 163 h 208"/>
                <a:gd name="T8" fmla="*/ 199 w 352"/>
                <a:gd name="T9" fmla="*/ 31 h 208"/>
                <a:gd name="T10" fmla="*/ 157 w 352"/>
                <a:gd name="T11" fmla="*/ 156 h 208"/>
                <a:gd name="T12" fmla="*/ 122 w 352"/>
                <a:gd name="T13" fmla="*/ 84 h 208"/>
                <a:gd name="T14" fmla="*/ 195 w 352"/>
                <a:gd name="T15" fmla="*/ 49 h 208"/>
                <a:gd name="T16" fmla="*/ 230 w 352"/>
                <a:gd name="T17" fmla="*/ 121 h 208"/>
                <a:gd name="T18" fmla="*/ 157 w 352"/>
                <a:gd name="T19" fmla="*/ 15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208">
                  <a:moveTo>
                    <a:pt x="199" y="31"/>
                  </a:moveTo>
                  <a:cubicBezTo>
                    <a:pt x="107" y="0"/>
                    <a:pt x="0" y="42"/>
                    <a:pt x="0" y="42"/>
                  </a:cubicBezTo>
                  <a:cubicBezTo>
                    <a:pt x="0" y="42"/>
                    <a:pt x="55" y="140"/>
                    <a:pt x="155" y="174"/>
                  </a:cubicBezTo>
                  <a:cubicBezTo>
                    <a:pt x="254" y="208"/>
                    <a:pt x="352" y="163"/>
                    <a:pt x="352" y="163"/>
                  </a:cubicBezTo>
                  <a:cubicBezTo>
                    <a:pt x="352" y="163"/>
                    <a:pt x="290" y="63"/>
                    <a:pt x="199" y="31"/>
                  </a:cubicBezTo>
                  <a:moveTo>
                    <a:pt x="157" y="156"/>
                  </a:moveTo>
                  <a:cubicBezTo>
                    <a:pt x="128" y="146"/>
                    <a:pt x="112" y="114"/>
                    <a:pt x="122" y="84"/>
                  </a:cubicBezTo>
                  <a:cubicBezTo>
                    <a:pt x="132" y="54"/>
                    <a:pt x="165" y="39"/>
                    <a:pt x="195" y="49"/>
                  </a:cubicBezTo>
                  <a:cubicBezTo>
                    <a:pt x="224" y="59"/>
                    <a:pt x="240" y="91"/>
                    <a:pt x="230" y="121"/>
                  </a:cubicBezTo>
                  <a:cubicBezTo>
                    <a:pt x="219" y="151"/>
                    <a:pt x="187" y="166"/>
                    <a:pt x="157" y="1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grpSp>
      <p:sp>
        <p:nvSpPr>
          <p:cNvPr id="15" name="Rectangle 8"/>
          <p:cNvSpPr>
            <a:spLocks noChangeArrowheads="1"/>
          </p:cNvSpPr>
          <p:nvPr userDrawn="1"/>
        </p:nvSpPr>
        <p:spPr bwMode="black">
          <a:xfrm>
            <a:off x="1633538" y="2771775"/>
            <a:ext cx="17860" cy="4774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fontAlgn="base">
              <a:spcBef>
                <a:spcPct val="0"/>
              </a:spcBef>
              <a:spcAft>
                <a:spcPct val="0"/>
              </a:spcAft>
              <a:defRPr>
                <a:solidFill>
                  <a:schemeClr val="tx1"/>
                </a:solidFill>
                <a:latin typeface="Times New Roman" pitchFamily="18" charset="0"/>
              </a:defRPr>
            </a:lvl1pPr>
            <a:lvl2pPr marL="742950" indent="-285750" fontAlgn="base">
              <a:spcBef>
                <a:spcPct val="0"/>
              </a:spcBef>
              <a:spcAft>
                <a:spcPct val="0"/>
              </a:spcAft>
              <a:defRPr>
                <a:solidFill>
                  <a:schemeClr val="tx1"/>
                </a:solidFill>
                <a:latin typeface="Times New Roman" pitchFamily="18" charset="0"/>
              </a:defRPr>
            </a:lvl2pPr>
            <a:lvl3pPr marL="1143000" indent="-228600" fontAlgn="base">
              <a:spcBef>
                <a:spcPct val="0"/>
              </a:spcBef>
              <a:spcAft>
                <a:spcPct val="0"/>
              </a:spcAft>
              <a:defRPr>
                <a:solidFill>
                  <a:schemeClr val="tx1"/>
                </a:solidFill>
                <a:latin typeface="Times New Roman" pitchFamily="18" charset="0"/>
              </a:defRPr>
            </a:lvl3pPr>
            <a:lvl4pPr marL="1600200" indent="-228600" fontAlgn="base">
              <a:spcBef>
                <a:spcPct val="0"/>
              </a:spcBef>
              <a:spcAft>
                <a:spcPct val="0"/>
              </a:spcAft>
              <a:defRPr>
                <a:solidFill>
                  <a:schemeClr val="tx1"/>
                </a:solidFill>
                <a:latin typeface="Times New Roman" pitchFamily="18" charset="0"/>
              </a:defRPr>
            </a:lvl4pPr>
            <a:lvl5pPr marL="2057400" indent="-228600" fontAlgn="base">
              <a:spcBef>
                <a:spcPct val="0"/>
              </a:spcBef>
              <a:spcAft>
                <a:spcPct val="0"/>
              </a:spcAft>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endParaRPr lang="en-US" altLang="en-US" sz="1350" dirty="0">
              <a:latin typeface="Qualcomm Office Regular" panose="020B0503030202060203" pitchFamily="34" charset="0"/>
            </a:endParaRPr>
          </a:p>
        </p:txBody>
      </p:sp>
      <p:sp>
        <p:nvSpPr>
          <p:cNvPr id="16" name="Freeform 9"/>
          <p:cNvSpPr>
            <a:spLocks/>
          </p:cNvSpPr>
          <p:nvPr userDrawn="1"/>
        </p:nvSpPr>
        <p:spPr bwMode="black">
          <a:xfrm>
            <a:off x="1393032" y="3184923"/>
            <a:ext cx="445294" cy="229790"/>
          </a:xfrm>
          <a:custGeom>
            <a:avLst/>
            <a:gdLst>
              <a:gd name="T0" fmla="*/ 593725 w 374"/>
              <a:gd name="T1" fmla="*/ 153988 h 193"/>
              <a:gd name="T2" fmla="*/ 552450 w 374"/>
              <a:gd name="T3" fmla="*/ 120650 h 193"/>
              <a:gd name="T4" fmla="*/ 552450 w 374"/>
              <a:gd name="T5" fmla="*/ 147638 h 193"/>
              <a:gd name="T6" fmla="*/ 427038 w 374"/>
              <a:gd name="T7" fmla="*/ 147638 h 193"/>
              <a:gd name="T8" fmla="*/ 317500 w 374"/>
              <a:gd name="T9" fmla="*/ 66675 h 193"/>
              <a:gd name="T10" fmla="*/ 317500 w 374"/>
              <a:gd name="T11" fmla="*/ 147638 h 193"/>
              <a:gd name="T12" fmla="*/ 196850 w 374"/>
              <a:gd name="T13" fmla="*/ 147638 h 193"/>
              <a:gd name="T14" fmla="*/ 0 w 374"/>
              <a:gd name="T15" fmla="*/ 0 h 193"/>
              <a:gd name="T16" fmla="*/ 0 w 374"/>
              <a:gd name="T17" fmla="*/ 306388 h 193"/>
              <a:gd name="T18" fmla="*/ 196850 w 374"/>
              <a:gd name="T19" fmla="*/ 158750 h 193"/>
              <a:gd name="T20" fmla="*/ 317500 w 374"/>
              <a:gd name="T21" fmla="*/ 158750 h 193"/>
              <a:gd name="T22" fmla="*/ 317500 w 374"/>
              <a:gd name="T23" fmla="*/ 241300 h 193"/>
              <a:gd name="T24" fmla="*/ 427038 w 374"/>
              <a:gd name="T25" fmla="*/ 158750 h 193"/>
              <a:gd name="T26" fmla="*/ 552450 w 374"/>
              <a:gd name="T27" fmla="*/ 158750 h 193"/>
              <a:gd name="T28" fmla="*/ 552450 w 374"/>
              <a:gd name="T29" fmla="*/ 184150 h 193"/>
              <a:gd name="T30" fmla="*/ 593725 w 374"/>
              <a:gd name="T31" fmla="*/ 153988 h 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4" h="193">
                <a:moveTo>
                  <a:pt x="374" y="97"/>
                </a:moveTo>
                <a:lnTo>
                  <a:pt x="348" y="76"/>
                </a:lnTo>
                <a:lnTo>
                  <a:pt x="348" y="93"/>
                </a:lnTo>
                <a:lnTo>
                  <a:pt x="269" y="93"/>
                </a:lnTo>
                <a:lnTo>
                  <a:pt x="200" y="42"/>
                </a:lnTo>
                <a:lnTo>
                  <a:pt x="200" y="93"/>
                </a:lnTo>
                <a:lnTo>
                  <a:pt x="124" y="93"/>
                </a:lnTo>
                <a:lnTo>
                  <a:pt x="0" y="0"/>
                </a:lnTo>
                <a:lnTo>
                  <a:pt x="0" y="193"/>
                </a:lnTo>
                <a:lnTo>
                  <a:pt x="124" y="100"/>
                </a:lnTo>
                <a:lnTo>
                  <a:pt x="200" y="100"/>
                </a:lnTo>
                <a:lnTo>
                  <a:pt x="200" y="152"/>
                </a:lnTo>
                <a:lnTo>
                  <a:pt x="269" y="100"/>
                </a:lnTo>
                <a:lnTo>
                  <a:pt x="348" y="100"/>
                </a:lnTo>
                <a:lnTo>
                  <a:pt x="348" y="116"/>
                </a:lnTo>
                <a:lnTo>
                  <a:pt x="374" y="97"/>
                </a:lnTo>
                <a:close/>
              </a:path>
            </a:pathLst>
          </a:custGeom>
          <a:solidFill>
            <a:srgbClr val="FCB53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nvGrpSpPr>
          <p:cNvPr id="17" name="Group 10"/>
          <p:cNvGrpSpPr>
            <a:grpSpLocks/>
          </p:cNvGrpSpPr>
          <p:nvPr userDrawn="1"/>
        </p:nvGrpSpPr>
        <p:grpSpPr bwMode="black">
          <a:xfrm>
            <a:off x="906066" y="2407444"/>
            <a:ext cx="736997" cy="513160"/>
            <a:chOff x="12080" y="32091"/>
            <a:chExt cx="9826" cy="6842"/>
          </a:xfrm>
        </p:grpSpPr>
        <p:sp>
          <p:nvSpPr>
            <p:cNvPr id="18" name="Freeform 149"/>
            <p:cNvSpPr>
              <a:spLocks noEditPoints="1"/>
            </p:cNvSpPr>
            <p:nvPr userDrawn="1"/>
          </p:nvSpPr>
          <p:spPr bwMode="black">
            <a:xfrm>
              <a:off x="12080" y="32202"/>
              <a:ext cx="1207" cy="1143"/>
            </a:xfrm>
            <a:custGeom>
              <a:avLst/>
              <a:gdLst>
                <a:gd name="T0" fmla="*/ 120650 w 76"/>
                <a:gd name="T1" fmla="*/ 114300 h 72"/>
                <a:gd name="T2" fmla="*/ 0 w 76"/>
                <a:gd name="T3" fmla="*/ 92075 h 72"/>
                <a:gd name="T4" fmla="*/ 76200 w 76"/>
                <a:gd name="T5" fmla="*/ 0 h 72"/>
                <a:gd name="T6" fmla="*/ 120650 w 76"/>
                <a:gd name="T7" fmla="*/ 114300 h 72"/>
                <a:gd name="T8" fmla="*/ 26988 w 76"/>
                <a:gd name="T9" fmla="*/ 80963 h 72"/>
                <a:gd name="T10" fmla="*/ 98425 w 76"/>
                <a:gd name="T11" fmla="*/ 95250 h 72"/>
                <a:gd name="T12" fmla="*/ 73025 w 76"/>
                <a:gd name="T13" fmla="*/ 30163 h 72"/>
                <a:gd name="T14" fmla="*/ 26988 w 76"/>
                <a:gd name="T15" fmla="*/ 80963 h 7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72">
                  <a:moveTo>
                    <a:pt x="76" y="72"/>
                  </a:moveTo>
                  <a:lnTo>
                    <a:pt x="0" y="58"/>
                  </a:lnTo>
                  <a:lnTo>
                    <a:pt x="48" y="0"/>
                  </a:lnTo>
                  <a:lnTo>
                    <a:pt x="76" y="72"/>
                  </a:lnTo>
                  <a:close/>
                  <a:moveTo>
                    <a:pt x="17" y="51"/>
                  </a:moveTo>
                  <a:lnTo>
                    <a:pt x="62" y="60"/>
                  </a:lnTo>
                  <a:lnTo>
                    <a:pt x="46" y="19"/>
                  </a:lnTo>
                  <a:lnTo>
                    <a:pt x="17"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9" name="Freeform 150"/>
            <p:cNvSpPr>
              <a:spLocks noEditPoints="1"/>
            </p:cNvSpPr>
            <p:nvPr userDrawn="1"/>
          </p:nvSpPr>
          <p:spPr bwMode="black">
            <a:xfrm>
              <a:off x="12493" y="32091"/>
              <a:ext cx="9414" cy="6842"/>
            </a:xfrm>
            <a:custGeom>
              <a:avLst/>
              <a:gdLst>
                <a:gd name="T0" fmla="*/ 463872 w 345"/>
                <a:gd name="T1" fmla="*/ 667857 h 251"/>
                <a:gd name="T2" fmla="*/ 472058 w 345"/>
                <a:gd name="T3" fmla="*/ 684213 h 251"/>
                <a:gd name="T4" fmla="*/ 406570 w 345"/>
                <a:gd name="T5" fmla="*/ 662405 h 251"/>
                <a:gd name="T6" fmla="*/ 521174 w 345"/>
                <a:gd name="T7" fmla="*/ 684213 h 251"/>
                <a:gd name="T8" fmla="*/ 559375 w 345"/>
                <a:gd name="T9" fmla="*/ 676035 h 251"/>
                <a:gd name="T10" fmla="*/ 346540 w 345"/>
                <a:gd name="T11" fmla="*/ 667857 h 251"/>
                <a:gd name="T12" fmla="*/ 384741 w 345"/>
                <a:gd name="T13" fmla="*/ 678761 h 251"/>
                <a:gd name="T14" fmla="*/ 611220 w 345"/>
                <a:gd name="T15" fmla="*/ 646050 h 251"/>
                <a:gd name="T16" fmla="*/ 330168 w 345"/>
                <a:gd name="T17" fmla="*/ 662405 h 251"/>
                <a:gd name="T18" fmla="*/ 335625 w 345"/>
                <a:gd name="T19" fmla="*/ 646050 h 251"/>
                <a:gd name="T20" fmla="*/ 627592 w 345"/>
                <a:gd name="T21" fmla="*/ 640598 h 251"/>
                <a:gd name="T22" fmla="*/ 635778 w 345"/>
                <a:gd name="T23" fmla="*/ 656954 h 251"/>
                <a:gd name="T24" fmla="*/ 248308 w 345"/>
                <a:gd name="T25" fmla="*/ 610612 h 251"/>
                <a:gd name="T26" fmla="*/ 687623 w 345"/>
                <a:gd name="T27" fmla="*/ 632420 h 251"/>
                <a:gd name="T28" fmla="*/ 723095 w 345"/>
                <a:gd name="T29" fmla="*/ 613338 h 251"/>
                <a:gd name="T30" fmla="*/ 221022 w 345"/>
                <a:gd name="T31" fmla="*/ 613338 h 251"/>
                <a:gd name="T32" fmla="*/ 231936 w 345"/>
                <a:gd name="T33" fmla="*/ 599709 h 251"/>
                <a:gd name="T34" fmla="*/ 739467 w 345"/>
                <a:gd name="T35" fmla="*/ 605161 h 251"/>
                <a:gd name="T36" fmla="*/ 769482 w 345"/>
                <a:gd name="T37" fmla="*/ 580627 h 251"/>
                <a:gd name="T38" fmla="*/ 147348 w 345"/>
                <a:gd name="T39" fmla="*/ 556093 h 251"/>
                <a:gd name="T40" fmla="*/ 174634 w 345"/>
                <a:gd name="T41" fmla="*/ 580627 h 251"/>
                <a:gd name="T42" fmla="*/ 799498 w 345"/>
                <a:gd name="T43" fmla="*/ 528834 h 251"/>
                <a:gd name="T44" fmla="*/ 133704 w 345"/>
                <a:gd name="T45" fmla="*/ 542464 h 251"/>
                <a:gd name="T46" fmla="*/ 144619 w 345"/>
                <a:gd name="T47" fmla="*/ 528834 h 251"/>
                <a:gd name="T48" fmla="*/ 813141 w 345"/>
                <a:gd name="T49" fmla="*/ 515204 h 251"/>
                <a:gd name="T50" fmla="*/ 826784 w 345"/>
                <a:gd name="T51" fmla="*/ 526108 h 251"/>
                <a:gd name="T52" fmla="*/ 87317 w 345"/>
                <a:gd name="T53" fmla="*/ 455233 h 251"/>
                <a:gd name="T54" fmla="*/ 862257 w 345"/>
                <a:gd name="T55" fmla="*/ 482493 h 251"/>
                <a:gd name="T56" fmla="*/ 867714 w 345"/>
                <a:gd name="T57" fmla="*/ 438878 h 251"/>
                <a:gd name="T58" fmla="*/ 862257 w 345"/>
                <a:gd name="T59" fmla="*/ 482493 h 251"/>
                <a:gd name="T60" fmla="*/ 60031 w 345"/>
                <a:gd name="T61" fmla="*/ 406166 h 251"/>
                <a:gd name="T62" fmla="*/ 892272 w 345"/>
                <a:gd name="T63" fmla="*/ 430700 h 251"/>
                <a:gd name="T64" fmla="*/ 908644 w 345"/>
                <a:gd name="T65" fmla="*/ 395262 h 251"/>
                <a:gd name="T66" fmla="*/ 21829 w 345"/>
                <a:gd name="T67" fmla="*/ 359825 h 251"/>
                <a:gd name="T68" fmla="*/ 35473 w 345"/>
                <a:gd name="T69" fmla="*/ 397988 h 251"/>
                <a:gd name="T70" fmla="*/ 908644 w 345"/>
                <a:gd name="T71" fmla="*/ 335292 h 251"/>
                <a:gd name="T72" fmla="*/ 16372 w 345"/>
                <a:gd name="T73" fmla="*/ 340744 h 251"/>
                <a:gd name="T74" fmla="*/ 32744 w 345"/>
                <a:gd name="T75" fmla="*/ 338018 h 251"/>
                <a:gd name="T76" fmla="*/ 914101 w 345"/>
                <a:gd name="T77" fmla="*/ 318936 h 251"/>
                <a:gd name="T78" fmla="*/ 930473 w 345"/>
                <a:gd name="T79" fmla="*/ 321662 h 251"/>
                <a:gd name="T80" fmla="*/ 16372 w 345"/>
                <a:gd name="T81" fmla="*/ 245335 h 251"/>
                <a:gd name="T82" fmla="*/ 938659 w 345"/>
                <a:gd name="T83" fmla="*/ 264417 h 251"/>
                <a:gd name="T84" fmla="*/ 941388 w 345"/>
                <a:gd name="T85" fmla="*/ 226254 h 251"/>
                <a:gd name="T86" fmla="*/ 0 w 345"/>
                <a:gd name="T87" fmla="*/ 212624 h 251"/>
                <a:gd name="T88" fmla="*/ 16372 w 345"/>
                <a:gd name="T89" fmla="*/ 212624 h 251"/>
                <a:gd name="T90" fmla="*/ 925016 w 345"/>
                <a:gd name="T91" fmla="*/ 207172 h 251"/>
                <a:gd name="T92" fmla="*/ 941388 w 345"/>
                <a:gd name="T93" fmla="*/ 207172 h 251"/>
                <a:gd name="T94" fmla="*/ 0 w 345"/>
                <a:gd name="T95" fmla="*/ 169009 h 251"/>
                <a:gd name="T96" fmla="*/ 19101 w 345"/>
                <a:gd name="T97" fmla="*/ 171735 h 251"/>
                <a:gd name="T98" fmla="*/ 933202 w 345"/>
                <a:gd name="T99" fmla="*/ 109038 h 251"/>
                <a:gd name="T100" fmla="*/ 911373 w 345"/>
                <a:gd name="T101" fmla="*/ 95408 h 251"/>
                <a:gd name="T102" fmla="*/ 927745 w 345"/>
                <a:gd name="T103" fmla="*/ 89956 h 251"/>
                <a:gd name="T104" fmla="*/ 881357 w 345"/>
                <a:gd name="T105" fmla="*/ 8178 h 251"/>
                <a:gd name="T106" fmla="*/ 895001 w 345"/>
                <a:gd name="T107" fmla="*/ 40889 h 2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5" h="251">
                  <a:moveTo>
                    <a:pt x="173" y="251"/>
                  </a:moveTo>
                  <a:cubicBezTo>
                    <a:pt x="172" y="251"/>
                    <a:pt x="171" y="251"/>
                    <a:pt x="170" y="251"/>
                  </a:cubicBezTo>
                  <a:cubicBezTo>
                    <a:pt x="170" y="245"/>
                    <a:pt x="170" y="245"/>
                    <a:pt x="170" y="245"/>
                  </a:cubicBezTo>
                  <a:cubicBezTo>
                    <a:pt x="174" y="245"/>
                    <a:pt x="179" y="245"/>
                    <a:pt x="184" y="245"/>
                  </a:cubicBezTo>
                  <a:cubicBezTo>
                    <a:pt x="184" y="251"/>
                    <a:pt x="184" y="251"/>
                    <a:pt x="184" y="251"/>
                  </a:cubicBezTo>
                  <a:cubicBezTo>
                    <a:pt x="180" y="251"/>
                    <a:pt x="177" y="251"/>
                    <a:pt x="173" y="251"/>
                  </a:cubicBezTo>
                  <a:close/>
                  <a:moveTo>
                    <a:pt x="163" y="251"/>
                  </a:moveTo>
                  <a:cubicBezTo>
                    <a:pt x="158" y="251"/>
                    <a:pt x="153" y="250"/>
                    <a:pt x="148" y="250"/>
                  </a:cubicBezTo>
                  <a:cubicBezTo>
                    <a:pt x="149" y="243"/>
                    <a:pt x="149" y="243"/>
                    <a:pt x="149" y="243"/>
                  </a:cubicBezTo>
                  <a:cubicBezTo>
                    <a:pt x="154" y="244"/>
                    <a:pt x="158" y="245"/>
                    <a:pt x="163" y="245"/>
                  </a:cubicBezTo>
                  <a:lnTo>
                    <a:pt x="163" y="251"/>
                  </a:lnTo>
                  <a:close/>
                  <a:moveTo>
                    <a:pt x="191" y="251"/>
                  </a:moveTo>
                  <a:cubicBezTo>
                    <a:pt x="190" y="244"/>
                    <a:pt x="190" y="244"/>
                    <a:pt x="190" y="244"/>
                  </a:cubicBezTo>
                  <a:cubicBezTo>
                    <a:pt x="195" y="244"/>
                    <a:pt x="199" y="243"/>
                    <a:pt x="204" y="242"/>
                  </a:cubicBezTo>
                  <a:cubicBezTo>
                    <a:pt x="205" y="248"/>
                    <a:pt x="205" y="248"/>
                    <a:pt x="205" y="248"/>
                  </a:cubicBezTo>
                  <a:cubicBezTo>
                    <a:pt x="200" y="249"/>
                    <a:pt x="196" y="250"/>
                    <a:pt x="191" y="251"/>
                  </a:cubicBezTo>
                  <a:close/>
                  <a:moveTo>
                    <a:pt x="141" y="249"/>
                  </a:moveTo>
                  <a:cubicBezTo>
                    <a:pt x="137" y="248"/>
                    <a:pt x="132" y="247"/>
                    <a:pt x="127" y="245"/>
                  </a:cubicBezTo>
                  <a:cubicBezTo>
                    <a:pt x="129" y="239"/>
                    <a:pt x="129" y="239"/>
                    <a:pt x="129" y="239"/>
                  </a:cubicBezTo>
                  <a:cubicBezTo>
                    <a:pt x="133" y="240"/>
                    <a:pt x="138" y="241"/>
                    <a:pt x="142" y="242"/>
                  </a:cubicBezTo>
                  <a:lnTo>
                    <a:pt x="141" y="249"/>
                  </a:lnTo>
                  <a:close/>
                  <a:moveTo>
                    <a:pt x="212" y="247"/>
                  </a:moveTo>
                  <a:cubicBezTo>
                    <a:pt x="211" y="241"/>
                    <a:pt x="211" y="241"/>
                    <a:pt x="211" y="241"/>
                  </a:cubicBezTo>
                  <a:cubicBezTo>
                    <a:pt x="215" y="240"/>
                    <a:pt x="220" y="239"/>
                    <a:pt x="224" y="237"/>
                  </a:cubicBezTo>
                  <a:cubicBezTo>
                    <a:pt x="226" y="243"/>
                    <a:pt x="226" y="243"/>
                    <a:pt x="226" y="243"/>
                  </a:cubicBezTo>
                  <a:cubicBezTo>
                    <a:pt x="221" y="245"/>
                    <a:pt x="217" y="246"/>
                    <a:pt x="212" y="247"/>
                  </a:cubicBezTo>
                  <a:close/>
                  <a:moveTo>
                    <a:pt x="121" y="243"/>
                  </a:moveTo>
                  <a:cubicBezTo>
                    <a:pt x="116" y="242"/>
                    <a:pt x="112" y="240"/>
                    <a:pt x="107" y="238"/>
                  </a:cubicBezTo>
                  <a:cubicBezTo>
                    <a:pt x="110" y="233"/>
                    <a:pt x="110" y="233"/>
                    <a:pt x="110" y="233"/>
                  </a:cubicBezTo>
                  <a:cubicBezTo>
                    <a:pt x="114" y="234"/>
                    <a:pt x="118" y="236"/>
                    <a:pt x="123" y="237"/>
                  </a:cubicBezTo>
                  <a:lnTo>
                    <a:pt x="121" y="243"/>
                  </a:lnTo>
                  <a:close/>
                  <a:moveTo>
                    <a:pt x="233" y="241"/>
                  </a:moveTo>
                  <a:cubicBezTo>
                    <a:pt x="230" y="235"/>
                    <a:pt x="230" y="235"/>
                    <a:pt x="230" y="235"/>
                  </a:cubicBezTo>
                  <a:cubicBezTo>
                    <a:pt x="235" y="233"/>
                    <a:pt x="239" y="232"/>
                    <a:pt x="243" y="230"/>
                  </a:cubicBezTo>
                  <a:cubicBezTo>
                    <a:pt x="246" y="236"/>
                    <a:pt x="246" y="236"/>
                    <a:pt x="246" y="236"/>
                  </a:cubicBezTo>
                  <a:cubicBezTo>
                    <a:pt x="241" y="238"/>
                    <a:pt x="237" y="239"/>
                    <a:pt x="233" y="241"/>
                  </a:cubicBezTo>
                  <a:close/>
                  <a:moveTo>
                    <a:pt x="101" y="236"/>
                  </a:moveTo>
                  <a:cubicBezTo>
                    <a:pt x="96" y="234"/>
                    <a:pt x="92" y="231"/>
                    <a:pt x="88" y="229"/>
                  </a:cubicBezTo>
                  <a:cubicBezTo>
                    <a:pt x="91" y="224"/>
                    <a:pt x="91" y="224"/>
                    <a:pt x="91" y="224"/>
                  </a:cubicBezTo>
                  <a:cubicBezTo>
                    <a:pt x="95" y="226"/>
                    <a:pt x="99" y="228"/>
                    <a:pt x="103" y="230"/>
                  </a:cubicBezTo>
                  <a:lnTo>
                    <a:pt x="101" y="236"/>
                  </a:lnTo>
                  <a:close/>
                  <a:moveTo>
                    <a:pt x="252" y="232"/>
                  </a:moveTo>
                  <a:cubicBezTo>
                    <a:pt x="249" y="227"/>
                    <a:pt x="249" y="227"/>
                    <a:pt x="249" y="227"/>
                  </a:cubicBezTo>
                  <a:cubicBezTo>
                    <a:pt x="253" y="225"/>
                    <a:pt x="257" y="222"/>
                    <a:pt x="261" y="220"/>
                  </a:cubicBezTo>
                  <a:cubicBezTo>
                    <a:pt x="265" y="225"/>
                    <a:pt x="265" y="225"/>
                    <a:pt x="265" y="225"/>
                  </a:cubicBezTo>
                  <a:cubicBezTo>
                    <a:pt x="261" y="228"/>
                    <a:pt x="256" y="230"/>
                    <a:pt x="252" y="232"/>
                  </a:cubicBezTo>
                  <a:close/>
                  <a:moveTo>
                    <a:pt x="82" y="225"/>
                  </a:moveTo>
                  <a:cubicBezTo>
                    <a:pt x="81" y="225"/>
                    <a:pt x="81" y="225"/>
                    <a:pt x="81" y="225"/>
                  </a:cubicBezTo>
                  <a:cubicBezTo>
                    <a:pt x="77" y="223"/>
                    <a:pt x="74" y="220"/>
                    <a:pt x="70" y="217"/>
                  </a:cubicBezTo>
                  <a:cubicBezTo>
                    <a:pt x="74" y="212"/>
                    <a:pt x="74" y="212"/>
                    <a:pt x="74" y="212"/>
                  </a:cubicBezTo>
                  <a:cubicBezTo>
                    <a:pt x="77" y="215"/>
                    <a:pt x="81" y="217"/>
                    <a:pt x="85" y="220"/>
                  </a:cubicBezTo>
                  <a:cubicBezTo>
                    <a:pt x="85" y="220"/>
                    <a:pt x="85" y="220"/>
                    <a:pt x="85" y="220"/>
                  </a:cubicBezTo>
                  <a:lnTo>
                    <a:pt x="82" y="225"/>
                  </a:lnTo>
                  <a:close/>
                  <a:moveTo>
                    <a:pt x="271" y="222"/>
                  </a:moveTo>
                  <a:cubicBezTo>
                    <a:pt x="267" y="216"/>
                    <a:pt x="267" y="216"/>
                    <a:pt x="267" y="216"/>
                  </a:cubicBezTo>
                  <a:cubicBezTo>
                    <a:pt x="271" y="214"/>
                    <a:pt x="275" y="211"/>
                    <a:pt x="278" y="208"/>
                  </a:cubicBezTo>
                  <a:cubicBezTo>
                    <a:pt x="282" y="213"/>
                    <a:pt x="282" y="213"/>
                    <a:pt x="282" y="213"/>
                  </a:cubicBezTo>
                  <a:cubicBezTo>
                    <a:pt x="278" y="216"/>
                    <a:pt x="274" y="219"/>
                    <a:pt x="271" y="222"/>
                  </a:cubicBezTo>
                  <a:close/>
                  <a:moveTo>
                    <a:pt x="64" y="213"/>
                  </a:moveTo>
                  <a:cubicBezTo>
                    <a:pt x="61" y="210"/>
                    <a:pt x="57" y="207"/>
                    <a:pt x="54" y="204"/>
                  </a:cubicBezTo>
                  <a:cubicBezTo>
                    <a:pt x="58" y="199"/>
                    <a:pt x="58" y="199"/>
                    <a:pt x="58" y="199"/>
                  </a:cubicBezTo>
                  <a:cubicBezTo>
                    <a:pt x="61" y="202"/>
                    <a:pt x="65" y="205"/>
                    <a:pt x="68" y="208"/>
                  </a:cubicBezTo>
                  <a:lnTo>
                    <a:pt x="64" y="213"/>
                  </a:lnTo>
                  <a:close/>
                  <a:moveTo>
                    <a:pt x="287" y="209"/>
                  </a:moveTo>
                  <a:cubicBezTo>
                    <a:pt x="283" y="204"/>
                    <a:pt x="283" y="204"/>
                    <a:pt x="283" y="204"/>
                  </a:cubicBezTo>
                  <a:cubicBezTo>
                    <a:pt x="287" y="201"/>
                    <a:pt x="290" y="198"/>
                    <a:pt x="293" y="194"/>
                  </a:cubicBezTo>
                  <a:cubicBezTo>
                    <a:pt x="298" y="199"/>
                    <a:pt x="298" y="199"/>
                    <a:pt x="298" y="199"/>
                  </a:cubicBezTo>
                  <a:cubicBezTo>
                    <a:pt x="295" y="202"/>
                    <a:pt x="291" y="205"/>
                    <a:pt x="287" y="209"/>
                  </a:cubicBezTo>
                  <a:close/>
                  <a:moveTo>
                    <a:pt x="49" y="199"/>
                  </a:moveTo>
                  <a:cubicBezTo>
                    <a:pt x="45" y="195"/>
                    <a:pt x="42" y="192"/>
                    <a:pt x="39" y="188"/>
                  </a:cubicBezTo>
                  <a:cubicBezTo>
                    <a:pt x="44" y="184"/>
                    <a:pt x="44" y="184"/>
                    <a:pt x="44" y="184"/>
                  </a:cubicBezTo>
                  <a:cubicBezTo>
                    <a:pt x="47" y="188"/>
                    <a:pt x="50" y="191"/>
                    <a:pt x="53" y="194"/>
                  </a:cubicBezTo>
                  <a:lnTo>
                    <a:pt x="49" y="199"/>
                  </a:lnTo>
                  <a:close/>
                  <a:moveTo>
                    <a:pt x="303" y="193"/>
                  </a:moveTo>
                  <a:cubicBezTo>
                    <a:pt x="298" y="189"/>
                    <a:pt x="298" y="189"/>
                    <a:pt x="298" y="189"/>
                  </a:cubicBezTo>
                  <a:cubicBezTo>
                    <a:pt x="301" y="186"/>
                    <a:pt x="304" y="182"/>
                    <a:pt x="307" y="179"/>
                  </a:cubicBezTo>
                  <a:cubicBezTo>
                    <a:pt x="312" y="182"/>
                    <a:pt x="312" y="182"/>
                    <a:pt x="312" y="182"/>
                  </a:cubicBezTo>
                  <a:cubicBezTo>
                    <a:pt x="309" y="186"/>
                    <a:pt x="306" y="190"/>
                    <a:pt x="303" y="193"/>
                  </a:cubicBezTo>
                  <a:close/>
                  <a:moveTo>
                    <a:pt x="35" y="183"/>
                  </a:moveTo>
                  <a:cubicBezTo>
                    <a:pt x="32" y="179"/>
                    <a:pt x="29" y="175"/>
                    <a:pt x="27" y="171"/>
                  </a:cubicBezTo>
                  <a:cubicBezTo>
                    <a:pt x="32" y="167"/>
                    <a:pt x="32" y="167"/>
                    <a:pt x="32" y="167"/>
                  </a:cubicBezTo>
                  <a:cubicBezTo>
                    <a:pt x="34" y="171"/>
                    <a:pt x="37" y="175"/>
                    <a:pt x="40" y="179"/>
                  </a:cubicBezTo>
                  <a:lnTo>
                    <a:pt x="35" y="183"/>
                  </a:lnTo>
                  <a:close/>
                  <a:moveTo>
                    <a:pt x="316" y="177"/>
                  </a:moveTo>
                  <a:cubicBezTo>
                    <a:pt x="311" y="173"/>
                    <a:pt x="311" y="173"/>
                    <a:pt x="311" y="173"/>
                  </a:cubicBezTo>
                  <a:cubicBezTo>
                    <a:pt x="312" y="171"/>
                    <a:pt x="314" y="169"/>
                    <a:pt x="315" y="166"/>
                  </a:cubicBezTo>
                  <a:cubicBezTo>
                    <a:pt x="316" y="165"/>
                    <a:pt x="317" y="163"/>
                    <a:pt x="318" y="161"/>
                  </a:cubicBezTo>
                  <a:cubicBezTo>
                    <a:pt x="323" y="165"/>
                    <a:pt x="323" y="165"/>
                    <a:pt x="323" y="165"/>
                  </a:cubicBezTo>
                  <a:cubicBezTo>
                    <a:pt x="323" y="166"/>
                    <a:pt x="321" y="168"/>
                    <a:pt x="320" y="170"/>
                  </a:cubicBezTo>
                  <a:cubicBezTo>
                    <a:pt x="319" y="172"/>
                    <a:pt x="317" y="174"/>
                    <a:pt x="316" y="177"/>
                  </a:cubicBezTo>
                  <a:close/>
                  <a:moveTo>
                    <a:pt x="23" y="165"/>
                  </a:moveTo>
                  <a:cubicBezTo>
                    <a:pt x="20" y="161"/>
                    <a:pt x="18" y="156"/>
                    <a:pt x="16" y="152"/>
                  </a:cubicBezTo>
                  <a:cubicBezTo>
                    <a:pt x="22" y="149"/>
                    <a:pt x="22" y="149"/>
                    <a:pt x="22" y="149"/>
                  </a:cubicBezTo>
                  <a:cubicBezTo>
                    <a:pt x="24" y="154"/>
                    <a:pt x="26" y="158"/>
                    <a:pt x="28" y="162"/>
                  </a:cubicBezTo>
                  <a:lnTo>
                    <a:pt x="23" y="165"/>
                  </a:lnTo>
                  <a:close/>
                  <a:moveTo>
                    <a:pt x="327" y="158"/>
                  </a:moveTo>
                  <a:cubicBezTo>
                    <a:pt x="321" y="155"/>
                    <a:pt x="321" y="155"/>
                    <a:pt x="321" y="155"/>
                  </a:cubicBezTo>
                  <a:cubicBezTo>
                    <a:pt x="323" y="151"/>
                    <a:pt x="325" y="147"/>
                    <a:pt x="327" y="143"/>
                  </a:cubicBezTo>
                  <a:cubicBezTo>
                    <a:pt x="333" y="145"/>
                    <a:pt x="333" y="145"/>
                    <a:pt x="333" y="145"/>
                  </a:cubicBezTo>
                  <a:cubicBezTo>
                    <a:pt x="331" y="150"/>
                    <a:pt x="329" y="154"/>
                    <a:pt x="327" y="158"/>
                  </a:cubicBezTo>
                  <a:close/>
                  <a:moveTo>
                    <a:pt x="13" y="146"/>
                  </a:moveTo>
                  <a:cubicBezTo>
                    <a:pt x="11" y="141"/>
                    <a:pt x="10" y="137"/>
                    <a:pt x="8" y="132"/>
                  </a:cubicBezTo>
                  <a:cubicBezTo>
                    <a:pt x="14" y="130"/>
                    <a:pt x="14" y="130"/>
                    <a:pt x="14" y="130"/>
                  </a:cubicBezTo>
                  <a:cubicBezTo>
                    <a:pt x="16" y="135"/>
                    <a:pt x="17" y="139"/>
                    <a:pt x="19" y="143"/>
                  </a:cubicBezTo>
                  <a:lnTo>
                    <a:pt x="13" y="146"/>
                  </a:lnTo>
                  <a:close/>
                  <a:moveTo>
                    <a:pt x="335" y="139"/>
                  </a:moveTo>
                  <a:cubicBezTo>
                    <a:pt x="329" y="137"/>
                    <a:pt x="329" y="137"/>
                    <a:pt x="329" y="137"/>
                  </a:cubicBezTo>
                  <a:cubicBezTo>
                    <a:pt x="331" y="132"/>
                    <a:pt x="332" y="128"/>
                    <a:pt x="333" y="123"/>
                  </a:cubicBezTo>
                  <a:cubicBezTo>
                    <a:pt x="339" y="125"/>
                    <a:pt x="339" y="125"/>
                    <a:pt x="339" y="125"/>
                  </a:cubicBezTo>
                  <a:cubicBezTo>
                    <a:pt x="338" y="130"/>
                    <a:pt x="337" y="134"/>
                    <a:pt x="335" y="139"/>
                  </a:cubicBezTo>
                  <a:close/>
                  <a:moveTo>
                    <a:pt x="6" y="125"/>
                  </a:moveTo>
                  <a:cubicBezTo>
                    <a:pt x="5" y="121"/>
                    <a:pt x="4" y="116"/>
                    <a:pt x="3" y="112"/>
                  </a:cubicBezTo>
                  <a:cubicBezTo>
                    <a:pt x="9" y="110"/>
                    <a:pt x="9" y="110"/>
                    <a:pt x="9" y="110"/>
                  </a:cubicBezTo>
                  <a:cubicBezTo>
                    <a:pt x="10" y="115"/>
                    <a:pt x="11" y="119"/>
                    <a:pt x="12" y="124"/>
                  </a:cubicBezTo>
                  <a:lnTo>
                    <a:pt x="6" y="125"/>
                  </a:lnTo>
                  <a:close/>
                  <a:moveTo>
                    <a:pt x="341" y="118"/>
                  </a:moveTo>
                  <a:cubicBezTo>
                    <a:pt x="335" y="117"/>
                    <a:pt x="335" y="117"/>
                    <a:pt x="335" y="117"/>
                  </a:cubicBezTo>
                  <a:cubicBezTo>
                    <a:pt x="336" y="112"/>
                    <a:pt x="337" y="108"/>
                    <a:pt x="337" y="103"/>
                  </a:cubicBezTo>
                  <a:cubicBezTo>
                    <a:pt x="344" y="104"/>
                    <a:pt x="344" y="104"/>
                    <a:pt x="344" y="104"/>
                  </a:cubicBezTo>
                  <a:cubicBezTo>
                    <a:pt x="343" y="109"/>
                    <a:pt x="342" y="113"/>
                    <a:pt x="341" y="118"/>
                  </a:cubicBezTo>
                  <a:close/>
                  <a:moveTo>
                    <a:pt x="2" y="105"/>
                  </a:moveTo>
                  <a:cubicBezTo>
                    <a:pt x="1" y="100"/>
                    <a:pt x="0" y="95"/>
                    <a:pt x="0" y="90"/>
                  </a:cubicBezTo>
                  <a:cubicBezTo>
                    <a:pt x="6" y="90"/>
                    <a:pt x="6" y="90"/>
                    <a:pt x="6" y="90"/>
                  </a:cubicBezTo>
                  <a:cubicBezTo>
                    <a:pt x="7" y="95"/>
                    <a:pt x="7" y="99"/>
                    <a:pt x="8" y="104"/>
                  </a:cubicBezTo>
                  <a:lnTo>
                    <a:pt x="2" y="105"/>
                  </a:lnTo>
                  <a:close/>
                  <a:moveTo>
                    <a:pt x="344" y="97"/>
                  </a:moveTo>
                  <a:cubicBezTo>
                    <a:pt x="338" y="96"/>
                    <a:pt x="338" y="96"/>
                    <a:pt x="338" y="96"/>
                  </a:cubicBezTo>
                  <a:cubicBezTo>
                    <a:pt x="339" y="92"/>
                    <a:pt x="339" y="87"/>
                    <a:pt x="339" y="83"/>
                  </a:cubicBezTo>
                  <a:cubicBezTo>
                    <a:pt x="345" y="83"/>
                    <a:pt x="345" y="83"/>
                    <a:pt x="345" y="83"/>
                  </a:cubicBezTo>
                  <a:cubicBezTo>
                    <a:pt x="345" y="88"/>
                    <a:pt x="345" y="92"/>
                    <a:pt x="344" y="97"/>
                  </a:cubicBezTo>
                  <a:close/>
                  <a:moveTo>
                    <a:pt x="0" y="83"/>
                  </a:moveTo>
                  <a:cubicBezTo>
                    <a:pt x="0" y="81"/>
                    <a:pt x="0" y="80"/>
                    <a:pt x="0" y="78"/>
                  </a:cubicBezTo>
                  <a:cubicBezTo>
                    <a:pt x="0" y="75"/>
                    <a:pt x="0" y="72"/>
                    <a:pt x="0" y="69"/>
                  </a:cubicBezTo>
                  <a:cubicBezTo>
                    <a:pt x="6" y="69"/>
                    <a:pt x="6" y="69"/>
                    <a:pt x="6" y="69"/>
                  </a:cubicBezTo>
                  <a:cubicBezTo>
                    <a:pt x="6" y="72"/>
                    <a:pt x="6" y="75"/>
                    <a:pt x="6" y="78"/>
                  </a:cubicBezTo>
                  <a:cubicBezTo>
                    <a:pt x="6" y="80"/>
                    <a:pt x="6" y="81"/>
                    <a:pt x="6" y="83"/>
                  </a:cubicBezTo>
                  <a:lnTo>
                    <a:pt x="0" y="83"/>
                  </a:lnTo>
                  <a:close/>
                  <a:moveTo>
                    <a:pt x="339" y="76"/>
                  </a:moveTo>
                  <a:cubicBezTo>
                    <a:pt x="339" y="71"/>
                    <a:pt x="339" y="67"/>
                    <a:pt x="338" y="62"/>
                  </a:cubicBezTo>
                  <a:cubicBezTo>
                    <a:pt x="345" y="61"/>
                    <a:pt x="345" y="61"/>
                    <a:pt x="345" y="61"/>
                  </a:cubicBezTo>
                  <a:cubicBezTo>
                    <a:pt x="345" y="66"/>
                    <a:pt x="345" y="71"/>
                    <a:pt x="345" y="76"/>
                  </a:cubicBezTo>
                  <a:lnTo>
                    <a:pt x="339" y="76"/>
                  </a:lnTo>
                  <a:close/>
                  <a:moveTo>
                    <a:pt x="7" y="63"/>
                  </a:moveTo>
                  <a:cubicBezTo>
                    <a:pt x="0" y="62"/>
                    <a:pt x="0" y="62"/>
                    <a:pt x="0" y="62"/>
                  </a:cubicBezTo>
                  <a:cubicBezTo>
                    <a:pt x="1" y="57"/>
                    <a:pt x="1" y="52"/>
                    <a:pt x="2" y="48"/>
                  </a:cubicBezTo>
                  <a:cubicBezTo>
                    <a:pt x="8" y="49"/>
                    <a:pt x="8" y="49"/>
                    <a:pt x="8" y="49"/>
                  </a:cubicBezTo>
                  <a:cubicBezTo>
                    <a:pt x="8" y="53"/>
                    <a:pt x="7" y="58"/>
                    <a:pt x="7" y="63"/>
                  </a:cubicBezTo>
                  <a:close/>
                  <a:moveTo>
                    <a:pt x="338" y="55"/>
                  </a:moveTo>
                  <a:cubicBezTo>
                    <a:pt x="337" y="51"/>
                    <a:pt x="336" y="46"/>
                    <a:pt x="335" y="42"/>
                  </a:cubicBezTo>
                  <a:cubicBezTo>
                    <a:pt x="342" y="40"/>
                    <a:pt x="342" y="40"/>
                    <a:pt x="342" y="40"/>
                  </a:cubicBezTo>
                  <a:cubicBezTo>
                    <a:pt x="343" y="45"/>
                    <a:pt x="343" y="50"/>
                    <a:pt x="344" y="54"/>
                  </a:cubicBezTo>
                  <a:lnTo>
                    <a:pt x="338" y="55"/>
                  </a:lnTo>
                  <a:close/>
                  <a:moveTo>
                    <a:pt x="334" y="35"/>
                  </a:moveTo>
                  <a:cubicBezTo>
                    <a:pt x="333" y="30"/>
                    <a:pt x="332" y="26"/>
                    <a:pt x="330" y="22"/>
                  </a:cubicBezTo>
                  <a:cubicBezTo>
                    <a:pt x="336" y="20"/>
                    <a:pt x="336" y="20"/>
                    <a:pt x="336" y="20"/>
                  </a:cubicBezTo>
                  <a:cubicBezTo>
                    <a:pt x="338" y="24"/>
                    <a:pt x="339" y="29"/>
                    <a:pt x="340" y="33"/>
                  </a:cubicBezTo>
                  <a:lnTo>
                    <a:pt x="334" y="35"/>
                  </a:lnTo>
                  <a:close/>
                  <a:moveTo>
                    <a:pt x="328" y="15"/>
                  </a:moveTo>
                  <a:cubicBezTo>
                    <a:pt x="327" y="11"/>
                    <a:pt x="325" y="7"/>
                    <a:pt x="323" y="3"/>
                  </a:cubicBezTo>
                  <a:cubicBezTo>
                    <a:pt x="329" y="0"/>
                    <a:pt x="329" y="0"/>
                    <a:pt x="329" y="0"/>
                  </a:cubicBezTo>
                  <a:cubicBezTo>
                    <a:pt x="331" y="4"/>
                    <a:pt x="332" y="9"/>
                    <a:pt x="334" y="13"/>
                  </a:cubicBezTo>
                  <a:lnTo>
                    <a:pt x="328"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grpSp>
        <p:nvGrpSpPr>
          <p:cNvPr id="20" name="Group 11"/>
          <p:cNvGrpSpPr>
            <a:grpSpLocks/>
          </p:cNvGrpSpPr>
          <p:nvPr userDrawn="1"/>
        </p:nvGrpSpPr>
        <p:grpSpPr bwMode="black">
          <a:xfrm>
            <a:off x="1304926" y="2263379"/>
            <a:ext cx="841772" cy="733425"/>
            <a:chOff x="17399" y="30170"/>
            <a:chExt cx="11223" cy="9779"/>
          </a:xfrm>
        </p:grpSpPr>
        <p:sp>
          <p:nvSpPr>
            <p:cNvPr id="21" name="Freeform 147"/>
            <p:cNvSpPr>
              <a:spLocks/>
            </p:cNvSpPr>
            <p:nvPr userDrawn="1"/>
          </p:nvSpPr>
          <p:spPr bwMode="black">
            <a:xfrm>
              <a:off x="17399" y="34155"/>
              <a:ext cx="9255" cy="5794"/>
            </a:xfrm>
            <a:custGeom>
              <a:avLst/>
              <a:gdLst>
                <a:gd name="T0" fmla="*/ 912813 w 583"/>
                <a:gd name="T1" fmla="*/ 579438 h 365"/>
                <a:gd name="T2" fmla="*/ 0 w 583"/>
                <a:gd name="T3" fmla="*/ 22225 h 365"/>
                <a:gd name="T4" fmla="*/ 14288 w 583"/>
                <a:gd name="T5" fmla="*/ 0 h 365"/>
                <a:gd name="T6" fmla="*/ 925513 w 583"/>
                <a:gd name="T7" fmla="*/ 557213 h 365"/>
                <a:gd name="T8" fmla="*/ 912813 w 583"/>
                <a:gd name="T9" fmla="*/ 579438 h 3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3" h="365">
                  <a:moveTo>
                    <a:pt x="575" y="365"/>
                  </a:moveTo>
                  <a:lnTo>
                    <a:pt x="0" y="14"/>
                  </a:lnTo>
                  <a:lnTo>
                    <a:pt x="9" y="0"/>
                  </a:lnTo>
                  <a:lnTo>
                    <a:pt x="583" y="351"/>
                  </a:lnTo>
                  <a:lnTo>
                    <a:pt x="575" y="3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22" name="Freeform 148"/>
            <p:cNvSpPr>
              <a:spLocks/>
            </p:cNvSpPr>
            <p:nvPr userDrawn="1"/>
          </p:nvSpPr>
          <p:spPr bwMode="black">
            <a:xfrm>
              <a:off x="20018" y="30170"/>
              <a:ext cx="8604" cy="6811"/>
            </a:xfrm>
            <a:custGeom>
              <a:avLst/>
              <a:gdLst>
                <a:gd name="T0" fmla="*/ 844550 w 542"/>
                <a:gd name="T1" fmla="*/ 681038 h 429"/>
                <a:gd name="T2" fmla="*/ 0 w 542"/>
                <a:gd name="T3" fmla="*/ 19050 h 429"/>
                <a:gd name="T4" fmla="*/ 17463 w 542"/>
                <a:gd name="T5" fmla="*/ 0 h 429"/>
                <a:gd name="T6" fmla="*/ 860425 w 542"/>
                <a:gd name="T7" fmla="*/ 661988 h 429"/>
                <a:gd name="T8" fmla="*/ 844550 w 542"/>
                <a:gd name="T9" fmla="*/ 681038 h 4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2" h="429">
                  <a:moveTo>
                    <a:pt x="532" y="429"/>
                  </a:moveTo>
                  <a:lnTo>
                    <a:pt x="0" y="12"/>
                  </a:lnTo>
                  <a:lnTo>
                    <a:pt x="11" y="0"/>
                  </a:lnTo>
                  <a:lnTo>
                    <a:pt x="542" y="417"/>
                  </a:lnTo>
                  <a:lnTo>
                    <a:pt x="532" y="4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grpSp>
        <p:nvGrpSpPr>
          <p:cNvPr id="23" name="Group 12"/>
          <p:cNvGrpSpPr>
            <a:grpSpLocks/>
          </p:cNvGrpSpPr>
          <p:nvPr userDrawn="1"/>
        </p:nvGrpSpPr>
        <p:grpSpPr bwMode="black">
          <a:xfrm>
            <a:off x="1104901" y="2109788"/>
            <a:ext cx="470297" cy="579835"/>
            <a:chOff x="14732" y="28122"/>
            <a:chExt cx="6270" cy="7731"/>
          </a:xfrm>
        </p:grpSpPr>
        <p:sp>
          <p:nvSpPr>
            <p:cNvPr id="24" name="Freeform 145"/>
            <p:cNvSpPr>
              <a:spLocks noEditPoints="1"/>
            </p:cNvSpPr>
            <p:nvPr userDrawn="1"/>
          </p:nvSpPr>
          <p:spPr bwMode="black">
            <a:xfrm>
              <a:off x="19780" y="28122"/>
              <a:ext cx="1222" cy="1159"/>
            </a:xfrm>
            <a:custGeom>
              <a:avLst/>
              <a:gdLst>
                <a:gd name="T0" fmla="*/ 0 w 77"/>
                <a:gd name="T1" fmla="*/ 115888 h 73"/>
                <a:gd name="T2" fmla="*/ 49213 w 77"/>
                <a:gd name="T3" fmla="*/ 0 h 73"/>
                <a:gd name="T4" fmla="*/ 122238 w 77"/>
                <a:gd name="T5" fmla="*/ 101600 h 73"/>
                <a:gd name="T6" fmla="*/ 0 w 77"/>
                <a:gd name="T7" fmla="*/ 115888 h 73"/>
                <a:gd name="T8" fmla="*/ 52388 w 77"/>
                <a:gd name="T9" fmla="*/ 30163 h 73"/>
                <a:gd name="T10" fmla="*/ 23813 w 77"/>
                <a:gd name="T11" fmla="*/ 98425 h 73"/>
                <a:gd name="T12" fmla="*/ 95250 w 77"/>
                <a:gd name="T13" fmla="*/ 90488 h 73"/>
                <a:gd name="T14" fmla="*/ 52388 w 77"/>
                <a:gd name="T15" fmla="*/ 30163 h 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73">
                  <a:moveTo>
                    <a:pt x="0" y="73"/>
                  </a:moveTo>
                  <a:lnTo>
                    <a:pt x="31" y="0"/>
                  </a:lnTo>
                  <a:lnTo>
                    <a:pt x="77" y="64"/>
                  </a:lnTo>
                  <a:lnTo>
                    <a:pt x="0" y="73"/>
                  </a:lnTo>
                  <a:close/>
                  <a:moveTo>
                    <a:pt x="33" y="19"/>
                  </a:moveTo>
                  <a:lnTo>
                    <a:pt x="15" y="62"/>
                  </a:lnTo>
                  <a:lnTo>
                    <a:pt x="60" y="57"/>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25" name="Freeform 146"/>
            <p:cNvSpPr>
              <a:spLocks noEditPoints="1"/>
            </p:cNvSpPr>
            <p:nvPr userDrawn="1"/>
          </p:nvSpPr>
          <p:spPr bwMode="black">
            <a:xfrm>
              <a:off x="14732" y="28345"/>
              <a:ext cx="5095" cy="7509"/>
            </a:xfrm>
            <a:custGeom>
              <a:avLst/>
              <a:gdLst>
                <a:gd name="T0" fmla="*/ 226181 w 187"/>
                <a:gd name="T1" fmla="*/ 737235 h 275"/>
                <a:gd name="T2" fmla="*/ 269782 w 187"/>
                <a:gd name="T3" fmla="*/ 734505 h 275"/>
                <a:gd name="T4" fmla="*/ 209830 w 187"/>
                <a:gd name="T5" fmla="*/ 729044 h 275"/>
                <a:gd name="T6" fmla="*/ 185305 w 187"/>
                <a:gd name="T7" fmla="*/ 693547 h 275"/>
                <a:gd name="T8" fmla="*/ 209830 w 187"/>
                <a:gd name="T9" fmla="*/ 729044 h 275"/>
                <a:gd name="T10" fmla="*/ 133528 w 187"/>
                <a:gd name="T11" fmla="*/ 677164 h 275"/>
                <a:gd name="T12" fmla="*/ 141704 w 187"/>
                <a:gd name="T13" fmla="*/ 660781 h 275"/>
                <a:gd name="T14" fmla="*/ 171679 w 187"/>
                <a:gd name="T15" fmla="*/ 682625 h 275"/>
                <a:gd name="T16" fmla="*/ 114453 w 187"/>
                <a:gd name="T17" fmla="*/ 658051 h 275"/>
                <a:gd name="T18" fmla="*/ 103553 w 187"/>
                <a:gd name="T19" fmla="*/ 619824 h 275"/>
                <a:gd name="T20" fmla="*/ 114453 w 187"/>
                <a:gd name="T21" fmla="*/ 658051 h 275"/>
                <a:gd name="T22" fmla="*/ 54501 w 187"/>
                <a:gd name="T23" fmla="*/ 581597 h 275"/>
                <a:gd name="T24" fmla="*/ 89927 w 187"/>
                <a:gd name="T25" fmla="*/ 603441 h 275"/>
                <a:gd name="T26" fmla="*/ 46326 w 187"/>
                <a:gd name="T27" fmla="*/ 565214 h 275"/>
                <a:gd name="T28" fmla="*/ 46326 w 187"/>
                <a:gd name="T29" fmla="*/ 524256 h 275"/>
                <a:gd name="T30" fmla="*/ 46326 w 187"/>
                <a:gd name="T31" fmla="*/ 565214 h 275"/>
                <a:gd name="T32" fmla="*/ 10900 w 187"/>
                <a:gd name="T33" fmla="*/ 475107 h 275"/>
                <a:gd name="T34" fmla="*/ 38151 w 187"/>
                <a:gd name="T35" fmla="*/ 505143 h 275"/>
                <a:gd name="T36" fmla="*/ 8175 w 187"/>
                <a:gd name="T37" fmla="*/ 455994 h 275"/>
                <a:gd name="T38" fmla="*/ 19075 w 187"/>
                <a:gd name="T39" fmla="*/ 415036 h 275"/>
                <a:gd name="T40" fmla="*/ 8175 w 187"/>
                <a:gd name="T41" fmla="*/ 455994 h 275"/>
                <a:gd name="T42" fmla="*/ 0 w 187"/>
                <a:gd name="T43" fmla="*/ 385001 h 275"/>
                <a:gd name="T44" fmla="*/ 19075 w 187"/>
                <a:gd name="T45" fmla="*/ 357696 h 275"/>
                <a:gd name="T46" fmla="*/ 19075 w 187"/>
                <a:gd name="T47" fmla="*/ 395923 h 275"/>
                <a:gd name="T48" fmla="*/ 21801 w 187"/>
                <a:gd name="T49" fmla="*/ 341313 h 275"/>
                <a:gd name="T50" fmla="*/ 10900 w 187"/>
                <a:gd name="T51" fmla="*/ 300355 h 275"/>
                <a:gd name="T52" fmla="*/ 21801 w 187"/>
                <a:gd name="T53" fmla="*/ 341313 h 275"/>
                <a:gd name="T54" fmla="*/ 16350 w 187"/>
                <a:gd name="T55" fmla="*/ 281242 h 275"/>
                <a:gd name="T56" fmla="*/ 43601 w 187"/>
                <a:gd name="T57" fmla="*/ 251206 h 275"/>
                <a:gd name="T58" fmla="*/ 51776 w 187"/>
                <a:gd name="T59" fmla="*/ 232093 h 275"/>
                <a:gd name="T60" fmla="*/ 54501 w 187"/>
                <a:gd name="T61" fmla="*/ 191135 h 275"/>
                <a:gd name="T62" fmla="*/ 51776 w 187"/>
                <a:gd name="T63" fmla="*/ 232093 h 275"/>
                <a:gd name="T64" fmla="*/ 65402 w 187"/>
                <a:gd name="T65" fmla="*/ 174752 h 275"/>
                <a:gd name="T66" fmla="*/ 100828 w 187"/>
                <a:gd name="T67" fmla="*/ 152908 h 275"/>
                <a:gd name="T68" fmla="*/ 111728 w 187"/>
                <a:gd name="T69" fmla="*/ 139256 h 275"/>
                <a:gd name="T70" fmla="*/ 128078 w 187"/>
                <a:gd name="T71" fmla="*/ 101029 h 275"/>
                <a:gd name="T72" fmla="*/ 111728 w 187"/>
                <a:gd name="T73" fmla="*/ 139256 h 275"/>
                <a:gd name="T74" fmla="*/ 141704 w 187"/>
                <a:gd name="T75" fmla="*/ 87376 h 275"/>
                <a:gd name="T76" fmla="*/ 182580 w 187"/>
                <a:gd name="T77" fmla="*/ 79185 h 275"/>
                <a:gd name="T78" fmla="*/ 198930 w 187"/>
                <a:gd name="T79" fmla="*/ 68263 h 275"/>
                <a:gd name="T80" fmla="*/ 223456 w 187"/>
                <a:gd name="T81" fmla="*/ 35497 h 275"/>
                <a:gd name="T82" fmla="*/ 198930 w 187"/>
                <a:gd name="T83" fmla="*/ 68263 h 275"/>
                <a:gd name="T84" fmla="*/ 242531 w 187"/>
                <a:gd name="T85" fmla="*/ 27305 h 275"/>
                <a:gd name="T86" fmla="*/ 283407 w 187"/>
                <a:gd name="T87" fmla="*/ 32766 h 275"/>
                <a:gd name="T88" fmla="*/ 504138 w 187"/>
                <a:gd name="T89" fmla="*/ 38227 h 275"/>
                <a:gd name="T90" fmla="*/ 471437 w 187"/>
                <a:gd name="T91" fmla="*/ 10922 h 275"/>
                <a:gd name="T92" fmla="*/ 504138 w 187"/>
                <a:gd name="T93" fmla="*/ 38227 h 275"/>
                <a:gd name="T94" fmla="*/ 297033 w 187"/>
                <a:gd name="T95" fmla="*/ 10922 h 275"/>
                <a:gd name="T96" fmla="*/ 337909 w 187"/>
                <a:gd name="T97" fmla="*/ 21844 h 275"/>
                <a:gd name="T98" fmla="*/ 449636 w 187"/>
                <a:gd name="T99" fmla="*/ 24575 h 275"/>
                <a:gd name="T100" fmla="*/ 414211 w 187"/>
                <a:gd name="T101" fmla="*/ 2731 h 275"/>
                <a:gd name="T102" fmla="*/ 449636 w 187"/>
                <a:gd name="T103" fmla="*/ 24575 h 275"/>
                <a:gd name="T104" fmla="*/ 356984 w 187"/>
                <a:gd name="T105" fmla="*/ 2731 h 275"/>
                <a:gd name="T106" fmla="*/ 395135 w 187"/>
                <a:gd name="T107" fmla="*/ 19114 h 2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7" h="275">
                  <a:moveTo>
                    <a:pt x="97" y="275"/>
                  </a:moveTo>
                  <a:cubicBezTo>
                    <a:pt x="93" y="273"/>
                    <a:pt x="88" y="272"/>
                    <a:pt x="83" y="270"/>
                  </a:cubicBezTo>
                  <a:cubicBezTo>
                    <a:pt x="86" y="264"/>
                    <a:pt x="86" y="264"/>
                    <a:pt x="86" y="264"/>
                  </a:cubicBezTo>
                  <a:cubicBezTo>
                    <a:pt x="90" y="266"/>
                    <a:pt x="95" y="267"/>
                    <a:pt x="99" y="269"/>
                  </a:cubicBezTo>
                  <a:lnTo>
                    <a:pt x="97" y="275"/>
                  </a:lnTo>
                  <a:close/>
                  <a:moveTo>
                    <a:pt x="77" y="267"/>
                  </a:moveTo>
                  <a:cubicBezTo>
                    <a:pt x="73" y="264"/>
                    <a:pt x="69" y="262"/>
                    <a:pt x="65" y="259"/>
                  </a:cubicBezTo>
                  <a:cubicBezTo>
                    <a:pt x="68" y="254"/>
                    <a:pt x="68" y="254"/>
                    <a:pt x="68" y="254"/>
                  </a:cubicBezTo>
                  <a:cubicBezTo>
                    <a:pt x="72" y="257"/>
                    <a:pt x="76" y="259"/>
                    <a:pt x="80" y="261"/>
                  </a:cubicBezTo>
                  <a:lnTo>
                    <a:pt x="77" y="267"/>
                  </a:lnTo>
                  <a:close/>
                  <a:moveTo>
                    <a:pt x="59" y="255"/>
                  </a:moveTo>
                  <a:cubicBezTo>
                    <a:pt x="55" y="253"/>
                    <a:pt x="52" y="250"/>
                    <a:pt x="49" y="248"/>
                  </a:cubicBezTo>
                  <a:cubicBezTo>
                    <a:pt x="48" y="246"/>
                    <a:pt x="48" y="246"/>
                    <a:pt x="48" y="246"/>
                  </a:cubicBezTo>
                  <a:cubicBezTo>
                    <a:pt x="52" y="242"/>
                    <a:pt x="52" y="242"/>
                    <a:pt x="52" y="242"/>
                  </a:cubicBezTo>
                  <a:cubicBezTo>
                    <a:pt x="53" y="243"/>
                    <a:pt x="53" y="243"/>
                    <a:pt x="53" y="243"/>
                  </a:cubicBezTo>
                  <a:cubicBezTo>
                    <a:pt x="56" y="245"/>
                    <a:pt x="59" y="248"/>
                    <a:pt x="63" y="250"/>
                  </a:cubicBezTo>
                  <a:lnTo>
                    <a:pt x="59" y="255"/>
                  </a:lnTo>
                  <a:close/>
                  <a:moveTo>
                    <a:pt x="42" y="241"/>
                  </a:moveTo>
                  <a:cubicBezTo>
                    <a:pt x="39" y="238"/>
                    <a:pt x="36" y="234"/>
                    <a:pt x="33" y="231"/>
                  </a:cubicBezTo>
                  <a:cubicBezTo>
                    <a:pt x="38" y="227"/>
                    <a:pt x="38" y="227"/>
                    <a:pt x="38" y="227"/>
                  </a:cubicBezTo>
                  <a:cubicBezTo>
                    <a:pt x="41" y="230"/>
                    <a:pt x="44" y="234"/>
                    <a:pt x="47" y="237"/>
                  </a:cubicBezTo>
                  <a:lnTo>
                    <a:pt x="42" y="241"/>
                  </a:lnTo>
                  <a:close/>
                  <a:moveTo>
                    <a:pt x="28" y="225"/>
                  </a:moveTo>
                  <a:cubicBezTo>
                    <a:pt x="25" y="221"/>
                    <a:pt x="23" y="217"/>
                    <a:pt x="20" y="213"/>
                  </a:cubicBezTo>
                  <a:cubicBezTo>
                    <a:pt x="26" y="210"/>
                    <a:pt x="26" y="210"/>
                    <a:pt x="26" y="210"/>
                  </a:cubicBezTo>
                  <a:cubicBezTo>
                    <a:pt x="28" y="214"/>
                    <a:pt x="31" y="218"/>
                    <a:pt x="33" y="221"/>
                  </a:cubicBezTo>
                  <a:lnTo>
                    <a:pt x="28" y="225"/>
                  </a:lnTo>
                  <a:close/>
                  <a:moveTo>
                    <a:pt x="17" y="207"/>
                  </a:moveTo>
                  <a:cubicBezTo>
                    <a:pt x="15" y="203"/>
                    <a:pt x="13" y="198"/>
                    <a:pt x="11" y="194"/>
                  </a:cubicBezTo>
                  <a:cubicBezTo>
                    <a:pt x="17" y="192"/>
                    <a:pt x="17" y="192"/>
                    <a:pt x="17" y="192"/>
                  </a:cubicBezTo>
                  <a:cubicBezTo>
                    <a:pt x="18" y="196"/>
                    <a:pt x="20" y="200"/>
                    <a:pt x="22" y="204"/>
                  </a:cubicBezTo>
                  <a:lnTo>
                    <a:pt x="17" y="207"/>
                  </a:lnTo>
                  <a:close/>
                  <a:moveTo>
                    <a:pt x="8" y="187"/>
                  </a:moveTo>
                  <a:cubicBezTo>
                    <a:pt x="7" y="183"/>
                    <a:pt x="5" y="178"/>
                    <a:pt x="4" y="174"/>
                  </a:cubicBezTo>
                  <a:cubicBezTo>
                    <a:pt x="10" y="172"/>
                    <a:pt x="10" y="172"/>
                    <a:pt x="10" y="172"/>
                  </a:cubicBezTo>
                  <a:cubicBezTo>
                    <a:pt x="12" y="177"/>
                    <a:pt x="13" y="181"/>
                    <a:pt x="14" y="185"/>
                  </a:cubicBezTo>
                  <a:lnTo>
                    <a:pt x="8" y="187"/>
                  </a:lnTo>
                  <a:close/>
                  <a:moveTo>
                    <a:pt x="3" y="167"/>
                  </a:moveTo>
                  <a:cubicBezTo>
                    <a:pt x="2" y="162"/>
                    <a:pt x="1" y="157"/>
                    <a:pt x="1" y="152"/>
                  </a:cubicBezTo>
                  <a:cubicBezTo>
                    <a:pt x="7" y="152"/>
                    <a:pt x="7" y="152"/>
                    <a:pt x="7" y="152"/>
                  </a:cubicBezTo>
                  <a:cubicBezTo>
                    <a:pt x="8" y="156"/>
                    <a:pt x="8" y="161"/>
                    <a:pt x="9" y="165"/>
                  </a:cubicBezTo>
                  <a:lnTo>
                    <a:pt x="3" y="167"/>
                  </a:lnTo>
                  <a:close/>
                  <a:moveTo>
                    <a:pt x="1" y="145"/>
                  </a:moveTo>
                  <a:cubicBezTo>
                    <a:pt x="1" y="144"/>
                    <a:pt x="0" y="142"/>
                    <a:pt x="0" y="141"/>
                  </a:cubicBezTo>
                  <a:cubicBezTo>
                    <a:pt x="0" y="138"/>
                    <a:pt x="1" y="134"/>
                    <a:pt x="1" y="131"/>
                  </a:cubicBezTo>
                  <a:cubicBezTo>
                    <a:pt x="7" y="131"/>
                    <a:pt x="7" y="131"/>
                    <a:pt x="7" y="131"/>
                  </a:cubicBezTo>
                  <a:cubicBezTo>
                    <a:pt x="7" y="135"/>
                    <a:pt x="7" y="138"/>
                    <a:pt x="7" y="141"/>
                  </a:cubicBezTo>
                  <a:cubicBezTo>
                    <a:pt x="7" y="142"/>
                    <a:pt x="7" y="144"/>
                    <a:pt x="7" y="145"/>
                  </a:cubicBezTo>
                  <a:lnTo>
                    <a:pt x="1" y="145"/>
                  </a:lnTo>
                  <a:close/>
                  <a:moveTo>
                    <a:pt x="8" y="125"/>
                  </a:moveTo>
                  <a:cubicBezTo>
                    <a:pt x="2" y="124"/>
                    <a:pt x="2" y="124"/>
                    <a:pt x="2" y="124"/>
                  </a:cubicBezTo>
                  <a:cubicBezTo>
                    <a:pt x="2" y="119"/>
                    <a:pt x="3" y="114"/>
                    <a:pt x="4" y="110"/>
                  </a:cubicBezTo>
                  <a:cubicBezTo>
                    <a:pt x="10" y="111"/>
                    <a:pt x="10" y="111"/>
                    <a:pt x="10" y="111"/>
                  </a:cubicBezTo>
                  <a:cubicBezTo>
                    <a:pt x="9" y="116"/>
                    <a:pt x="8" y="120"/>
                    <a:pt x="8" y="125"/>
                  </a:cubicBezTo>
                  <a:close/>
                  <a:moveTo>
                    <a:pt x="12" y="105"/>
                  </a:moveTo>
                  <a:cubicBezTo>
                    <a:pt x="6" y="103"/>
                    <a:pt x="6" y="103"/>
                    <a:pt x="6" y="103"/>
                  </a:cubicBezTo>
                  <a:cubicBezTo>
                    <a:pt x="7" y="98"/>
                    <a:pt x="9" y="94"/>
                    <a:pt x="10" y="89"/>
                  </a:cubicBezTo>
                  <a:cubicBezTo>
                    <a:pt x="16" y="92"/>
                    <a:pt x="16" y="92"/>
                    <a:pt x="16" y="92"/>
                  </a:cubicBezTo>
                  <a:cubicBezTo>
                    <a:pt x="15" y="96"/>
                    <a:pt x="13" y="100"/>
                    <a:pt x="12" y="105"/>
                  </a:cubicBezTo>
                  <a:close/>
                  <a:moveTo>
                    <a:pt x="19" y="85"/>
                  </a:moveTo>
                  <a:cubicBezTo>
                    <a:pt x="13" y="83"/>
                    <a:pt x="13" y="83"/>
                    <a:pt x="13" y="83"/>
                  </a:cubicBezTo>
                  <a:cubicBezTo>
                    <a:pt x="15" y="78"/>
                    <a:pt x="17" y="74"/>
                    <a:pt x="20" y="70"/>
                  </a:cubicBezTo>
                  <a:cubicBezTo>
                    <a:pt x="25" y="73"/>
                    <a:pt x="25" y="73"/>
                    <a:pt x="25" y="73"/>
                  </a:cubicBezTo>
                  <a:cubicBezTo>
                    <a:pt x="23" y="77"/>
                    <a:pt x="21" y="81"/>
                    <a:pt x="19" y="85"/>
                  </a:cubicBezTo>
                  <a:close/>
                  <a:moveTo>
                    <a:pt x="29" y="67"/>
                  </a:moveTo>
                  <a:cubicBezTo>
                    <a:pt x="24" y="64"/>
                    <a:pt x="24" y="64"/>
                    <a:pt x="24" y="64"/>
                  </a:cubicBezTo>
                  <a:cubicBezTo>
                    <a:pt x="26" y="60"/>
                    <a:pt x="29" y="56"/>
                    <a:pt x="32" y="52"/>
                  </a:cubicBezTo>
                  <a:cubicBezTo>
                    <a:pt x="37" y="56"/>
                    <a:pt x="37" y="56"/>
                    <a:pt x="37" y="56"/>
                  </a:cubicBezTo>
                  <a:cubicBezTo>
                    <a:pt x="34" y="60"/>
                    <a:pt x="31" y="64"/>
                    <a:pt x="29" y="67"/>
                  </a:cubicBezTo>
                  <a:close/>
                  <a:moveTo>
                    <a:pt x="41" y="51"/>
                  </a:moveTo>
                  <a:cubicBezTo>
                    <a:pt x="37" y="47"/>
                    <a:pt x="37" y="47"/>
                    <a:pt x="37" y="47"/>
                  </a:cubicBezTo>
                  <a:cubicBezTo>
                    <a:pt x="40" y="43"/>
                    <a:pt x="43" y="40"/>
                    <a:pt x="47" y="37"/>
                  </a:cubicBezTo>
                  <a:cubicBezTo>
                    <a:pt x="51" y="41"/>
                    <a:pt x="51" y="41"/>
                    <a:pt x="51" y="41"/>
                  </a:cubicBezTo>
                  <a:cubicBezTo>
                    <a:pt x="48" y="44"/>
                    <a:pt x="44" y="48"/>
                    <a:pt x="41" y="51"/>
                  </a:cubicBezTo>
                  <a:close/>
                  <a:moveTo>
                    <a:pt x="56" y="37"/>
                  </a:moveTo>
                  <a:cubicBezTo>
                    <a:pt x="52" y="32"/>
                    <a:pt x="52" y="32"/>
                    <a:pt x="52" y="32"/>
                  </a:cubicBezTo>
                  <a:cubicBezTo>
                    <a:pt x="56" y="29"/>
                    <a:pt x="60" y="26"/>
                    <a:pt x="64" y="24"/>
                  </a:cubicBezTo>
                  <a:cubicBezTo>
                    <a:pt x="67" y="29"/>
                    <a:pt x="67" y="29"/>
                    <a:pt x="67" y="29"/>
                  </a:cubicBezTo>
                  <a:cubicBezTo>
                    <a:pt x="63" y="31"/>
                    <a:pt x="60" y="34"/>
                    <a:pt x="56" y="37"/>
                  </a:cubicBezTo>
                  <a:close/>
                  <a:moveTo>
                    <a:pt x="73" y="25"/>
                  </a:moveTo>
                  <a:cubicBezTo>
                    <a:pt x="70" y="20"/>
                    <a:pt x="70" y="20"/>
                    <a:pt x="70" y="20"/>
                  </a:cubicBezTo>
                  <a:cubicBezTo>
                    <a:pt x="74" y="17"/>
                    <a:pt x="78" y="15"/>
                    <a:pt x="82" y="13"/>
                  </a:cubicBezTo>
                  <a:cubicBezTo>
                    <a:pt x="85" y="19"/>
                    <a:pt x="85" y="19"/>
                    <a:pt x="85" y="19"/>
                  </a:cubicBezTo>
                  <a:cubicBezTo>
                    <a:pt x="81" y="21"/>
                    <a:pt x="77" y="23"/>
                    <a:pt x="73" y="25"/>
                  </a:cubicBezTo>
                  <a:close/>
                  <a:moveTo>
                    <a:pt x="91" y="16"/>
                  </a:moveTo>
                  <a:cubicBezTo>
                    <a:pt x="89" y="10"/>
                    <a:pt x="89" y="10"/>
                    <a:pt x="89" y="10"/>
                  </a:cubicBezTo>
                  <a:cubicBezTo>
                    <a:pt x="93" y="9"/>
                    <a:pt x="98" y="7"/>
                    <a:pt x="103" y="6"/>
                  </a:cubicBezTo>
                  <a:cubicBezTo>
                    <a:pt x="104" y="12"/>
                    <a:pt x="104" y="12"/>
                    <a:pt x="104" y="12"/>
                  </a:cubicBezTo>
                  <a:cubicBezTo>
                    <a:pt x="100" y="13"/>
                    <a:pt x="96" y="14"/>
                    <a:pt x="91" y="16"/>
                  </a:cubicBezTo>
                  <a:close/>
                  <a:moveTo>
                    <a:pt x="185" y="14"/>
                  </a:moveTo>
                  <a:cubicBezTo>
                    <a:pt x="181" y="12"/>
                    <a:pt x="176" y="11"/>
                    <a:pt x="172" y="10"/>
                  </a:cubicBezTo>
                  <a:cubicBezTo>
                    <a:pt x="173" y="4"/>
                    <a:pt x="173" y="4"/>
                    <a:pt x="173" y="4"/>
                  </a:cubicBezTo>
                  <a:cubicBezTo>
                    <a:pt x="178" y="5"/>
                    <a:pt x="183" y="6"/>
                    <a:pt x="187" y="8"/>
                  </a:cubicBezTo>
                  <a:lnTo>
                    <a:pt x="185" y="14"/>
                  </a:lnTo>
                  <a:close/>
                  <a:moveTo>
                    <a:pt x="111" y="10"/>
                  </a:moveTo>
                  <a:cubicBezTo>
                    <a:pt x="109" y="4"/>
                    <a:pt x="109" y="4"/>
                    <a:pt x="109" y="4"/>
                  </a:cubicBezTo>
                  <a:cubicBezTo>
                    <a:pt x="114" y="3"/>
                    <a:pt x="119" y="2"/>
                    <a:pt x="124" y="1"/>
                  </a:cubicBezTo>
                  <a:cubicBezTo>
                    <a:pt x="124" y="8"/>
                    <a:pt x="124" y="8"/>
                    <a:pt x="124" y="8"/>
                  </a:cubicBezTo>
                  <a:cubicBezTo>
                    <a:pt x="120" y="8"/>
                    <a:pt x="115" y="9"/>
                    <a:pt x="111" y="10"/>
                  </a:cubicBezTo>
                  <a:close/>
                  <a:moveTo>
                    <a:pt x="165" y="9"/>
                  </a:moveTo>
                  <a:cubicBezTo>
                    <a:pt x="161" y="8"/>
                    <a:pt x="156" y="7"/>
                    <a:pt x="152" y="7"/>
                  </a:cubicBezTo>
                  <a:cubicBezTo>
                    <a:pt x="152" y="1"/>
                    <a:pt x="152" y="1"/>
                    <a:pt x="152" y="1"/>
                  </a:cubicBezTo>
                  <a:cubicBezTo>
                    <a:pt x="157" y="1"/>
                    <a:pt x="162" y="2"/>
                    <a:pt x="166" y="2"/>
                  </a:cubicBezTo>
                  <a:lnTo>
                    <a:pt x="165" y="9"/>
                  </a:lnTo>
                  <a:close/>
                  <a:moveTo>
                    <a:pt x="131" y="7"/>
                  </a:moveTo>
                  <a:cubicBezTo>
                    <a:pt x="131" y="1"/>
                    <a:pt x="131" y="1"/>
                    <a:pt x="131" y="1"/>
                  </a:cubicBezTo>
                  <a:cubicBezTo>
                    <a:pt x="135" y="0"/>
                    <a:pt x="140" y="0"/>
                    <a:pt x="145" y="0"/>
                  </a:cubicBezTo>
                  <a:cubicBezTo>
                    <a:pt x="145" y="7"/>
                    <a:pt x="145" y="7"/>
                    <a:pt x="145" y="7"/>
                  </a:cubicBezTo>
                  <a:cubicBezTo>
                    <a:pt x="140" y="6"/>
                    <a:pt x="136" y="7"/>
                    <a:pt x="13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grpSp>
        <p:nvGrpSpPr>
          <p:cNvPr id="26" name="Big Wheel 1"/>
          <p:cNvGrpSpPr/>
          <p:nvPr userDrawn="1"/>
        </p:nvGrpSpPr>
        <p:grpSpPr bwMode="black">
          <a:xfrm>
            <a:off x="1179910" y="2218760"/>
            <a:ext cx="409575" cy="379810"/>
            <a:chOff x="1573213" y="2958346"/>
            <a:chExt cx="546100" cy="506413"/>
          </a:xfrm>
          <a:solidFill>
            <a:schemeClr val="accent4"/>
          </a:solidFill>
        </p:grpSpPr>
        <p:sp>
          <p:nvSpPr>
            <p:cNvPr id="27" name="Freeform 18"/>
            <p:cNvSpPr>
              <a:spLocks noEditPoints="1"/>
            </p:cNvSpPr>
            <p:nvPr/>
          </p:nvSpPr>
          <p:spPr bwMode="black">
            <a:xfrm>
              <a:off x="1573213" y="2958346"/>
              <a:ext cx="546100" cy="506413"/>
            </a:xfrm>
            <a:custGeom>
              <a:avLst/>
              <a:gdLst>
                <a:gd name="T0" fmla="*/ 104 w 200"/>
                <a:gd name="T1" fmla="*/ 186 h 186"/>
                <a:gd name="T2" fmla="*/ 104 w 200"/>
                <a:gd name="T3" fmla="*/ 186 h 186"/>
                <a:gd name="T4" fmla="*/ 14 w 200"/>
                <a:gd name="T5" fmla="*/ 118 h 186"/>
                <a:gd name="T6" fmla="*/ 79 w 200"/>
                <a:gd name="T7" fmla="*/ 4 h 186"/>
                <a:gd name="T8" fmla="*/ 104 w 200"/>
                <a:gd name="T9" fmla="*/ 0 h 186"/>
                <a:gd name="T10" fmla="*/ 193 w 200"/>
                <a:gd name="T11" fmla="*/ 68 h 186"/>
                <a:gd name="T12" fmla="*/ 185 w 200"/>
                <a:gd name="T13" fmla="*/ 139 h 186"/>
                <a:gd name="T14" fmla="*/ 129 w 200"/>
                <a:gd name="T15" fmla="*/ 183 h 186"/>
                <a:gd name="T16" fmla="*/ 104 w 200"/>
                <a:gd name="T17" fmla="*/ 186 h 186"/>
                <a:gd name="T18" fmla="*/ 104 w 200"/>
                <a:gd name="T19" fmla="*/ 9 h 186"/>
                <a:gd name="T20" fmla="*/ 81 w 200"/>
                <a:gd name="T21" fmla="*/ 12 h 186"/>
                <a:gd name="T22" fmla="*/ 23 w 200"/>
                <a:gd name="T23" fmla="*/ 116 h 186"/>
                <a:gd name="T24" fmla="*/ 104 w 200"/>
                <a:gd name="T25" fmla="*/ 177 h 186"/>
                <a:gd name="T26" fmla="*/ 104 w 200"/>
                <a:gd name="T27" fmla="*/ 177 h 186"/>
                <a:gd name="T28" fmla="*/ 127 w 200"/>
                <a:gd name="T29" fmla="*/ 174 h 186"/>
                <a:gd name="T30" fmla="*/ 177 w 200"/>
                <a:gd name="T31" fmla="*/ 134 h 186"/>
                <a:gd name="T32" fmla="*/ 185 w 200"/>
                <a:gd name="T33" fmla="*/ 71 h 186"/>
                <a:gd name="T34" fmla="*/ 104 w 200"/>
                <a:gd name="T35" fmla="*/ 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186">
                  <a:moveTo>
                    <a:pt x="104" y="186"/>
                  </a:moveTo>
                  <a:cubicBezTo>
                    <a:pt x="104" y="186"/>
                    <a:pt x="104" y="186"/>
                    <a:pt x="104" y="186"/>
                  </a:cubicBezTo>
                  <a:cubicBezTo>
                    <a:pt x="62" y="186"/>
                    <a:pt x="26" y="158"/>
                    <a:pt x="14" y="118"/>
                  </a:cubicBezTo>
                  <a:cubicBezTo>
                    <a:pt x="0" y="69"/>
                    <a:pt x="29" y="18"/>
                    <a:pt x="79" y="4"/>
                  </a:cubicBezTo>
                  <a:cubicBezTo>
                    <a:pt x="87" y="1"/>
                    <a:pt x="95" y="0"/>
                    <a:pt x="104" y="0"/>
                  </a:cubicBezTo>
                  <a:cubicBezTo>
                    <a:pt x="145" y="0"/>
                    <a:pt x="182" y="28"/>
                    <a:pt x="193" y="68"/>
                  </a:cubicBezTo>
                  <a:cubicBezTo>
                    <a:pt x="200" y="92"/>
                    <a:pt x="197" y="117"/>
                    <a:pt x="185" y="139"/>
                  </a:cubicBezTo>
                  <a:cubicBezTo>
                    <a:pt x="173" y="160"/>
                    <a:pt x="153" y="176"/>
                    <a:pt x="129" y="183"/>
                  </a:cubicBezTo>
                  <a:cubicBezTo>
                    <a:pt x="121" y="185"/>
                    <a:pt x="112" y="186"/>
                    <a:pt x="104" y="186"/>
                  </a:cubicBezTo>
                  <a:close/>
                  <a:moveTo>
                    <a:pt x="104" y="9"/>
                  </a:moveTo>
                  <a:cubicBezTo>
                    <a:pt x="96" y="9"/>
                    <a:pt x="88" y="10"/>
                    <a:pt x="81" y="12"/>
                  </a:cubicBezTo>
                  <a:cubicBezTo>
                    <a:pt x="36" y="25"/>
                    <a:pt x="10" y="71"/>
                    <a:pt x="23" y="116"/>
                  </a:cubicBezTo>
                  <a:cubicBezTo>
                    <a:pt x="33" y="152"/>
                    <a:pt x="66" y="177"/>
                    <a:pt x="104" y="177"/>
                  </a:cubicBezTo>
                  <a:cubicBezTo>
                    <a:pt x="104" y="177"/>
                    <a:pt x="104" y="177"/>
                    <a:pt x="104" y="177"/>
                  </a:cubicBezTo>
                  <a:cubicBezTo>
                    <a:pt x="111" y="177"/>
                    <a:pt x="119" y="176"/>
                    <a:pt x="127" y="174"/>
                  </a:cubicBezTo>
                  <a:cubicBezTo>
                    <a:pt x="148" y="168"/>
                    <a:pt x="166" y="154"/>
                    <a:pt x="177" y="134"/>
                  </a:cubicBezTo>
                  <a:cubicBezTo>
                    <a:pt x="188" y="115"/>
                    <a:pt x="191" y="92"/>
                    <a:pt x="185" y="71"/>
                  </a:cubicBezTo>
                  <a:cubicBezTo>
                    <a:pt x="174" y="34"/>
                    <a:pt x="141" y="9"/>
                    <a:pt x="10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grpSp>
          <p:nvGrpSpPr>
            <p:cNvPr id="28" name="Pin wheel 1"/>
            <p:cNvGrpSpPr/>
            <p:nvPr/>
          </p:nvGrpSpPr>
          <p:grpSpPr bwMode="black">
            <a:xfrm>
              <a:off x="1697038" y="3050421"/>
              <a:ext cx="322263" cy="325438"/>
              <a:chOff x="1697038" y="3050421"/>
              <a:chExt cx="322263" cy="325438"/>
            </a:xfrm>
            <a:grpFill/>
          </p:grpSpPr>
          <p:sp>
            <p:nvSpPr>
              <p:cNvPr id="29" name="Freeform 19"/>
              <p:cNvSpPr>
                <a:spLocks noEditPoints="1"/>
              </p:cNvSpPr>
              <p:nvPr/>
            </p:nvSpPr>
            <p:spPr bwMode="black">
              <a:xfrm>
                <a:off x="1795463" y="3152021"/>
                <a:ext cx="122238" cy="122238"/>
              </a:xfrm>
              <a:custGeom>
                <a:avLst/>
                <a:gdLst>
                  <a:gd name="T0" fmla="*/ 23 w 45"/>
                  <a:gd name="T1" fmla="*/ 45 h 45"/>
                  <a:gd name="T2" fmla="*/ 0 w 45"/>
                  <a:gd name="T3" fmla="*/ 22 h 45"/>
                  <a:gd name="T4" fmla="*/ 7 w 45"/>
                  <a:gd name="T5" fmla="*/ 6 h 45"/>
                  <a:gd name="T6" fmla="*/ 23 w 45"/>
                  <a:gd name="T7" fmla="*/ 0 h 45"/>
                  <a:gd name="T8" fmla="*/ 45 w 45"/>
                  <a:gd name="T9" fmla="*/ 22 h 45"/>
                  <a:gd name="T10" fmla="*/ 23 w 45"/>
                  <a:gd name="T11" fmla="*/ 45 h 45"/>
                  <a:gd name="T12" fmla="*/ 23 w 45"/>
                  <a:gd name="T13" fmla="*/ 6 h 45"/>
                  <a:gd name="T14" fmla="*/ 11 w 45"/>
                  <a:gd name="T15" fmla="*/ 11 h 45"/>
                  <a:gd name="T16" fmla="*/ 7 w 45"/>
                  <a:gd name="T17" fmla="*/ 22 h 45"/>
                  <a:gd name="T18" fmla="*/ 23 w 45"/>
                  <a:gd name="T19" fmla="*/ 38 h 45"/>
                  <a:gd name="T20" fmla="*/ 23 w 45"/>
                  <a:gd name="T21" fmla="*/ 41 h 45"/>
                  <a:gd name="T22" fmla="*/ 23 w 45"/>
                  <a:gd name="T23" fmla="*/ 38 h 45"/>
                  <a:gd name="T24" fmla="*/ 39 w 45"/>
                  <a:gd name="T25" fmla="*/ 22 h 45"/>
                  <a:gd name="T26" fmla="*/ 23 w 45"/>
                  <a:gd name="T27"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5">
                    <a:moveTo>
                      <a:pt x="23" y="45"/>
                    </a:moveTo>
                    <a:cubicBezTo>
                      <a:pt x="10" y="45"/>
                      <a:pt x="0" y="35"/>
                      <a:pt x="0" y="22"/>
                    </a:cubicBezTo>
                    <a:cubicBezTo>
                      <a:pt x="0" y="16"/>
                      <a:pt x="3" y="11"/>
                      <a:pt x="7" y="6"/>
                    </a:cubicBezTo>
                    <a:cubicBezTo>
                      <a:pt x="11" y="2"/>
                      <a:pt x="17" y="0"/>
                      <a:pt x="23" y="0"/>
                    </a:cubicBezTo>
                    <a:cubicBezTo>
                      <a:pt x="35" y="0"/>
                      <a:pt x="45" y="10"/>
                      <a:pt x="45" y="22"/>
                    </a:cubicBezTo>
                    <a:cubicBezTo>
                      <a:pt x="45" y="35"/>
                      <a:pt x="35" y="45"/>
                      <a:pt x="23" y="45"/>
                    </a:cubicBezTo>
                    <a:close/>
                    <a:moveTo>
                      <a:pt x="23" y="6"/>
                    </a:moveTo>
                    <a:cubicBezTo>
                      <a:pt x="18" y="6"/>
                      <a:pt x="14" y="8"/>
                      <a:pt x="11" y="11"/>
                    </a:cubicBezTo>
                    <a:cubicBezTo>
                      <a:pt x="8" y="14"/>
                      <a:pt x="7" y="18"/>
                      <a:pt x="7" y="22"/>
                    </a:cubicBezTo>
                    <a:cubicBezTo>
                      <a:pt x="7" y="31"/>
                      <a:pt x="14" y="38"/>
                      <a:pt x="23" y="38"/>
                    </a:cubicBezTo>
                    <a:cubicBezTo>
                      <a:pt x="23" y="41"/>
                      <a:pt x="23" y="41"/>
                      <a:pt x="23" y="41"/>
                    </a:cubicBezTo>
                    <a:cubicBezTo>
                      <a:pt x="23" y="38"/>
                      <a:pt x="23" y="38"/>
                      <a:pt x="23" y="38"/>
                    </a:cubicBezTo>
                    <a:cubicBezTo>
                      <a:pt x="32" y="38"/>
                      <a:pt x="39" y="31"/>
                      <a:pt x="39" y="22"/>
                    </a:cubicBezTo>
                    <a:cubicBezTo>
                      <a:pt x="39" y="13"/>
                      <a:pt x="32" y="6"/>
                      <a:pt x="2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30" name="Rectangle 20"/>
              <p:cNvSpPr>
                <a:spLocks noChangeArrowheads="1"/>
              </p:cNvSpPr>
              <p:nvPr/>
            </p:nvSpPr>
            <p:spPr bwMode="black">
              <a:xfrm>
                <a:off x="1697038" y="3202821"/>
                <a:ext cx="73025"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350" dirty="0">
                  <a:latin typeface="Qualcomm Office Regular" pitchFamily="34" charset="0"/>
                </a:endParaRPr>
              </a:p>
            </p:txBody>
          </p:sp>
          <p:sp>
            <p:nvSpPr>
              <p:cNvPr id="31" name="Rectangle 21"/>
              <p:cNvSpPr>
                <a:spLocks noChangeArrowheads="1"/>
              </p:cNvSpPr>
              <p:nvPr/>
            </p:nvSpPr>
            <p:spPr bwMode="black">
              <a:xfrm>
                <a:off x="1944688" y="3202821"/>
                <a:ext cx="74613"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350" dirty="0">
                  <a:latin typeface="Qualcomm Office Regular" pitchFamily="34" charset="0"/>
                </a:endParaRPr>
              </a:p>
            </p:txBody>
          </p:sp>
          <p:sp>
            <p:nvSpPr>
              <p:cNvPr id="32" name="Rectangle 22"/>
              <p:cNvSpPr>
                <a:spLocks noChangeArrowheads="1"/>
              </p:cNvSpPr>
              <p:nvPr/>
            </p:nvSpPr>
            <p:spPr bwMode="black">
              <a:xfrm>
                <a:off x="1849438" y="3299659"/>
                <a:ext cx="15875" cy="76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350" dirty="0">
                  <a:latin typeface="Qualcomm Office Regular" pitchFamily="34" charset="0"/>
                </a:endParaRPr>
              </a:p>
            </p:txBody>
          </p:sp>
          <p:sp>
            <p:nvSpPr>
              <p:cNvPr id="33" name="Rectangle 23"/>
              <p:cNvSpPr>
                <a:spLocks noChangeArrowheads="1"/>
              </p:cNvSpPr>
              <p:nvPr/>
            </p:nvSpPr>
            <p:spPr bwMode="black">
              <a:xfrm>
                <a:off x="1849438" y="3050421"/>
                <a:ext cx="15875" cy="730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350" dirty="0">
                  <a:latin typeface="Qualcomm Office Regular" pitchFamily="34" charset="0"/>
                </a:endParaRPr>
              </a:p>
            </p:txBody>
          </p:sp>
          <p:sp>
            <p:nvSpPr>
              <p:cNvPr id="34" name="Freeform 24"/>
              <p:cNvSpPr>
                <a:spLocks/>
              </p:cNvSpPr>
              <p:nvPr/>
            </p:nvSpPr>
            <p:spPr bwMode="black">
              <a:xfrm>
                <a:off x="1912938" y="3269496"/>
                <a:ext cx="53975" cy="50800"/>
              </a:xfrm>
              <a:custGeom>
                <a:avLst/>
                <a:gdLst>
                  <a:gd name="T0" fmla="*/ 25 w 34"/>
                  <a:gd name="T1" fmla="*/ 32 h 32"/>
                  <a:gd name="T2" fmla="*/ 0 w 34"/>
                  <a:gd name="T3" fmla="*/ 6 h 32"/>
                  <a:gd name="T4" fmla="*/ 8 w 34"/>
                  <a:gd name="T5" fmla="*/ 0 h 32"/>
                  <a:gd name="T6" fmla="*/ 34 w 34"/>
                  <a:gd name="T7" fmla="*/ 25 h 32"/>
                  <a:gd name="T8" fmla="*/ 25 w 34"/>
                  <a:gd name="T9" fmla="*/ 32 h 32"/>
                </a:gdLst>
                <a:ahLst/>
                <a:cxnLst>
                  <a:cxn ang="0">
                    <a:pos x="T0" y="T1"/>
                  </a:cxn>
                  <a:cxn ang="0">
                    <a:pos x="T2" y="T3"/>
                  </a:cxn>
                  <a:cxn ang="0">
                    <a:pos x="T4" y="T5"/>
                  </a:cxn>
                  <a:cxn ang="0">
                    <a:pos x="T6" y="T7"/>
                  </a:cxn>
                  <a:cxn ang="0">
                    <a:pos x="T8" y="T9"/>
                  </a:cxn>
                </a:cxnLst>
                <a:rect l="0" t="0" r="r" b="b"/>
                <a:pathLst>
                  <a:path w="34" h="32">
                    <a:moveTo>
                      <a:pt x="25" y="32"/>
                    </a:moveTo>
                    <a:lnTo>
                      <a:pt x="0" y="6"/>
                    </a:lnTo>
                    <a:lnTo>
                      <a:pt x="8" y="0"/>
                    </a:lnTo>
                    <a:lnTo>
                      <a:pt x="34" y="25"/>
                    </a:lnTo>
                    <a:lnTo>
                      <a:pt x="25"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35" name="Freeform 25"/>
              <p:cNvSpPr>
                <a:spLocks/>
              </p:cNvSpPr>
              <p:nvPr/>
            </p:nvSpPr>
            <p:spPr bwMode="black">
              <a:xfrm>
                <a:off x="1747838" y="3102809"/>
                <a:ext cx="52388" cy="53975"/>
              </a:xfrm>
              <a:custGeom>
                <a:avLst/>
                <a:gdLst>
                  <a:gd name="T0" fmla="*/ 26 w 33"/>
                  <a:gd name="T1" fmla="*/ 34 h 34"/>
                  <a:gd name="T2" fmla="*/ 0 w 33"/>
                  <a:gd name="T3" fmla="*/ 8 h 34"/>
                  <a:gd name="T4" fmla="*/ 7 w 33"/>
                  <a:gd name="T5" fmla="*/ 0 h 34"/>
                  <a:gd name="T6" fmla="*/ 33 w 33"/>
                  <a:gd name="T7" fmla="*/ 26 h 34"/>
                  <a:gd name="T8" fmla="*/ 26 w 33"/>
                  <a:gd name="T9" fmla="*/ 34 h 34"/>
                </a:gdLst>
                <a:ahLst/>
                <a:cxnLst>
                  <a:cxn ang="0">
                    <a:pos x="T0" y="T1"/>
                  </a:cxn>
                  <a:cxn ang="0">
                    <a:pos x="T2" y="T3"/>
                  </a:cxn>
                  <a:cxn ang="0">
                    <a:pos x="T4" y="T5"/>
                  </a:cxn>
                  <a:cxn ang="0">
                    <a:pos x="T6" y="T7"/>
                  </a:cxn>
                  <a:cxn ang="0">
                    <a:pos x="T8" y="T9"/>
                  </a:cxn>
                </a:cxnLst>
                <a:rect l="0" t="0" r="r" b="b"/>
                <a:pathLst>
                  <a:path w="33" h="34">
                    <a:moveTo>
                      <a:pt x="26" y="34"/>
                    </a:moveTo>
                    <a:lnTo>
                      <a:pt x="0" y="8"/>
                    </a:lnTo>
                    <a:lnTo>
                      <a:pt x="7" y="0"/>
                    </a:lnTo>
                    <a:lnTo>
                      <a:pt x="33" y="26"/>
                    </a:lnTo>
                    <a:lnTo>
                      <a:pt x="2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36" name="Freeform 26"/>
              <p:cNvSpPr>
                <a:spLocks/>
              </p:cNvSpPr>
              <p:nvPr/>
            </p:nvSpPr>
            <p:spPr bwMode="black">
              <a:xfrm>
                <a:off x="1912938" y="3102809"/>
                <a:ext cx="53975" cy="53975"/>
              </a:xfrm>
              <a:custGeom>
                <a:avLst/>
                <a:gdLst>
                  <a:gd name="T0" fmla="*/ 8 w 34"/>
                  <a:gd name="T1" fmla="*/ 34 h 34"/>
                  <a:gd name="T2" fmla="*/ 0 w 34"/>
                  <a:gd name="T3" fmla="*/ 26 h 34"/>
                  <a:gd name="T4" fmla="*/ 25 w 34"/>
                  <a:gd name="T5" fmla="*/ 0 h 34"/>
                  <a:gd name="T6" fmla="*/ 34 w 34"/>
                  <a:gd name="T7" fmla="*/ 8 h 34"/>
                  <a:gd name="T8" fmla="*/ 8 w 34"/>
                  <a:gd name="T9" fmla="*/ 34 h 34"/>
                </a:gdLst>
                <a:ahLst/>
                <a:cxnLst>
                  <a:cxn ang="0">
                    <a:pos x="T0" y="T1"/>
                  </a:cxn>
                  <a:cxn ang="0">
                    <a:pos x="T2" y="T3"/>
                  </a:cxn>
                  <a:cxn ang="0">
                    <a:pos x="T4" y="T5"/>
                  </a:cxn>
                  <a:cxn ang="0">
                    <a:pos x="T6" y="T7"/>
                  </a:cxn>
                  <a:cxn ang="0">
                    <a:pos x="T8" y="T9"/>
                  </a:cxn>
                </a:cxnLst>
                <a:rect l="0" t="0" r="r" b="b"/>
                <a:pathLst>
                  <a:path w="34" h="34">
                    <a:moveTo>
                      <a:pt x="8" y="34"/>
                    </a:moveTo>
                    <a:lnTo>
                      <a:pt x="0" y="26"/>
                    </a:lnTo>
                    <a:lnTo>
                      <a:pt x="25" y="0"/>
                    </a:lnTo>
                    <a:lnTo>
                      <a:pt x="34" y="8"/>
                    </a:lnTo>
                    <a:lnTo>
                      <a:pt x="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37" name="Freeform 27"/>
              <p:cNvSpPr>
                <a:spLocks/>
              </p:cNvSpPr>
              <p:nvPr/>
            </p:nvSpPr>
            <p:spPr bwMode="black">
              <a:xfrm>
                <a:off x="1747838" y="3269496"/>
                <a:ext cx="52388" cy="50800"/>
              </a:xfrm>
              <a:custGeom>
                <a:avLst/>
                <a:gdLst>
                  <a:gd name="T0" fmla="*/ 7 w 33"/>
                  <a:gd name="T1" fmla="*/ 32 h 32"/>
                  <a:gd name="T2" fmla="*/ 0 w 33"/>
                  <a:gd name="T3" fmla="*/ 25 h 32"/>
                  <a:gd name="T4" fmla="*/ 26 w 33"/>
                  <a:gd name="T5" fmla="*/ 0 h 32"/>
                  <a:gd name="T6" fmla="*/ 33 w 33"/>
                  <a:gd name="T7" fmla="*/ 6 h 32"/>
                  <a:gd name="T8" fmla="*/ 7 w 33"/>
                  <a:gd name="T9" fmla="*/ 32 h 32"/>
                </a:gdLst>
                <a:ahLst/>
                <a:cxnLst>
                  <a:cxn ang="0">
                    <a:pos x="T0" y="T1"/>
                  </a:cxn>
                  <a:cxn ang="0">
                    <a:pos x="T2" y="T3"/>
                  </a:cxn>
                  <a:cxn ang="0">
                    <a:pos x="T4" y="T5"/>
                  </a:cxn>
                  <a:cxn ang="0">
                    <a:pos x="T6" y="T7"/>
                  </a:cxn>
                  <a:cxn ang="0">
                    <a:pos x="T8" y="T9"/>
                  </a:cxn>
                </a:cxnLst>
                <a:rect l="0" t="0" r="r" b="b"/>
                <a:pathLst>
                  <a:path w="33" h="32">
                    <a:moveTo>
                      <a:pt x="7" y="32"/>
                    </a:moveTo>
                    <a:lnTo>
                      <a:pt x="0" y="25"/>
                    </a:lnTo>
                    <a:lnTo>
                      <a:pt x="26" y="0"/>
                    </a:lnTo>
                    <a:lnTo>
                      <a:pt x="33" y="6"/>
                    </a:lnTo>
                    <a:lnTo>
                      <a:pt x="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grpSp>
      </p:grpSp>
      <p:grpSp>
        <p:nvGrpSpPr>
          <p:cNvPr id="38" name="Small Wheel 1"/>
          <p:cNvGrpSpPr/>
          <p:nvPr userDrawn="1"/>
        </p:nvGrpSpPr>
        <p:grpSpPr bwMode="black">
          <a:xfrm>
            <a:off x="1919289" y="2734301"/>
            <a:ext cx="292894" cy="284560"/>
            <a:chOff x="2559051" y="3645734"/>
            <a:chExt cx="390525" cy="379413"/>
          </a:xfrm>
          <a:solidFill>
            <a:schemeClr val="accent4"/>
          </a:solidFill>
        </p:grpSpPr>
        <p:sp>
          <p:nvSpPr>
            <p:cNvPr id="39" name="Freeform 28"/>
            <p:cNvSpPr>
              <a:spLocks noEditPoints="1"/>
            </p:cNvSpPr>
            <p:nvPr/>
          </p:nvSpPr>
          <p:spPr bwMode="black">
            <a:xfrm>
              <a:off x="2559051" y="3645734"/>
              <a:ext cx="390525" cy="379413"/>
            </a:xfrm>
            <a:custGeom>
              <a:avLst/>
              <a:gdLst>
                <a:gd name="T0" fmla="*/ 71 w 143"/>
                <a:gd name="T1" fmla="*/ 139 h 139"/>
                <a:gd name="T2" fmla="*/ 71 w 143"/>
                <a:gd name="T3" fmla="*/ 139 h 139"/>
                <a:gd name="T4" fmla="*/ 5 w 143"/>
                <a:gd name="T5" fmla="*/ 88 h 139"/>
                <a:gd name="T6" fmla="*/ 11 w 143"/>
                <a:gd name="T7" fmla="*/ 35 h 139"/>
                <a:gd name="T8" fmla="*/ 53 w 143"/>
                <a:gd name="T9" fmla="*/ 2 h 139"/>
                <a:gd name="T10" fmla="*/ 71 w 143"/>
                <a:gd name="T11" fmla="*/ 0 h 139"/>
                <a:gd name="T12" fmla="*/ 138 w 143"/>
                <a:gd name="T13" fmla="*/ 50 h 139"/>
                <a:gd name="T14" fmla="*/ 132 w 143"/>
                <a:gd name="T15" fmla="*/ 103 h 139"/>
                <a:gd name="T16" fmla="*/ 90 w 143"/>
                <a:gd name="T17" fmla="*/ 136 h 139"/>
                <a:gd name="T18" fmla="*/ 71 w 143"/>
                <a:gd name="T19" fmla="*/ 139 h 139"/>
                <a:gd name="T20" fmla="*/ 71 w 143"/>
                <a:gd name="T21" fmla="*/ 9 h 139"/>
                <a:gd name="T22" fmla="*/ 55 w 143"/>
                <a:gd name="T23" fmla="*/ 11 h 139"/>
                <a:gd name="T24" fmla="*/ 19 w 143"/>
                <a:gd name="T25" fmla="*/ 40 h 139"/>
                <a:gd name="T26" fmla="*/ 13 w 143"/>
                <a:gd name="T27" fmla="*/ 86 h 139"/>
                <a:gd name="T28" fmla="*/ 71 w 143"/>
                <a:gd name="T29" fmla="*/ 130 h 139"/>
                <a:gd name="T30" fmla="*/ 71 w 143"/>
                <a:gd name="T31" fmla="*/ 130 h 139"/>
                <a:gd name="T32" fmla="*/ 88 w 143"/>
                <a:gd name="T33" fmla="*/ 127 h 139"/>
                <a:gd name="T34" fmla="*/ 124 w 143"/>
                <a:gd name="T35" fmla="*/ 99 h 139"/>
                <a:gd name="T36" fmla="*/ 130 w 143"/>
                <a:gd name="T37" fmla="*/ 53 h 139"/>
                <a:gd name="T38" fmla="*/ 71 w 143"/>
                <a:gd name="T39" fmla="*/ 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139">
                  <a:moveTo>
                    <a:pt x="71" y="139"/>
                  </a:moveTo>
                  <a:cubicBezTo>
                    <a:pt x="71" y="139"/>
                    <a:pt x="71" y="139"/>
                    <a:pt x="71" y="139"/>
                  </a:cubicBezTo>
                  <a:cubicBezTo>
                    <a:pt x="40" y="139"/>
                    <a:pt x="13" y="118"/>
                    <a:pt x="5" y="88"/>
                  </a:cubicBezTo>
                  <a:cubicBezTo>
                    <a:pt x="0" y="70"/>
                    <a:pt x="2" y="51"/>
                    <a:pt x="11" y="35"/>
                  </a:cubicBezTo>
                  <a:cubicBezTo>
                    <a:pt x="20" y="19"/>
                    <a:pt x="35" y="7"/>
                    <a:pt x="53" y="2"/>
                  </a:cubicBezTo>
                  <a:cubicBezTo>
                    <a:pt x="59" y="1"/>
                    <a:pt x="65" y="0"/>
                    <a:pt x="71" y="0"/>
                  </a:cubicBezTo>
                  <a:cubicBezTo>
                    <a:pt x="102" y="0"/>
                    <a:pt x="130" y="21"/>
                    <a:pt x="138" y="50"/>
                  </a:cubicBezTo>
                  <a:cubicBezTo>
                    <a:pt x="143" y="68"/>
                    <a:pt x="141" y="87"/>
                    <a:pt x="132" y="103"/>
                  </a:cubicBezTo>
                  <a:cubicBezTo>
                    <a:pt x="123" y="119"/>
                    <a:pt x="108" y="131"/>
                    <a:pt x="90" y="136"/>
                  </a:cubicBezTo>
                  <a:cubicBezTo>
                    <a:pt x="84" y="138"/>
                    <a:pt x="78" y="139"/>
                    <a:pt x="71" y="139"/>
                  </a:cubicBezTo>
                  <a:close/>
                  <a:moveTo>
                    <a:pt x="71" y="9"/>
                  </a:moveTo>
                  <a:cubicBezTo>
                    <a:pt x="66" y="9"/>
                    <a:pt x="60" y="9"/>
                    <a:pt x="55" y="11"/>
                  </a:cubicBezTo>
                  <a:cubicBezTo>
                    <a:pt x="39" y="15"/>
                    <a:pt x="27" y="26"/>
                    <a:pt x="19" y="40"/>
                  </a:cubicBezTo>
                  <a:cubicBezTo>
                    <a:pt x="11" y="54"/>
                    <a:pt x="9" y="70"/>
                    <a:pt x="13" y="86"/>
                  </a:cubicBezTo>
                  <a:cubicBezTo>
                    <a:pt x="21" y="112"/>
                    <a:pt x="44" y="130"/>
                    <a:pt x="71" y="130"/>
                  </a:cubicBezTo>
                  <a:cubicBezTo>
                    <a:pt x="71" y="130"/>
                    <a:pt x="71" y="130"/>
                    <a:pt x="71" y="130"/>
                  </a:cubicBezTo>
                  <a:cubicBezTo>
                    <a:pt x="77" y="130"/>
                    <a:pt x="82" y="129"/>
                    <a:pt x="88" y="127"/>
                  </a:cubicBezTo>
                  <a:cubicBezTo>
                    <a:pt x="103" y="123"/>
                    <a:pt x="116" y="113"/>
                    <a:pt x="124" y="99"/>
                  </a:cubicBezTo>
                  <a:cubicBezTo>
                    <a:pt x="132" y="85"/>
                    <a:pt x="134" y="68"/>
                    <a:pt x="130" y="53"/>
                  </a:cubicBezTo>
                  <a:cubicBezTo>
                    <a:pt x="122" y="27"/>
                    <a:pt x="98" y="9"/>
                    <a:pt x="7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grpSp>
          <p:nvGrpSpPr>
            <p:cNvPr id="40" name="Pin wheel 2"/>
            <p:cNvGrpSpPr/>
            <p:nvPr/>
          </p:nvGrpSpPr>
          <p:grpSpPr bwMode="black">
            <a:xfrm>
              <a:off x="2627313" y="3709234"/>
              <a:ext cx="254000" cy="252413"/>
              <a:chOff x="2627313" y="3709234"/>
              <a:chExt cx="254000" cy="252413"/>
            </a:xfrm>
            <a:grpFill/>
          </p:grpSpPr>
          <p:sp>
            <p:nvSpPr>
              <p:cNvPr id="41" name="Freeform 29"/>
              <p:cNvSpPr>
                <a:spLocks noEditPoints="1"/>
              </p:cNvSpPr>
              <p:nvPr/>
            </p:nvSpPr>
            <p:spPr bwMode="black">
              <a:xfrm>
                <a:off x="2709863" y="3790196"/>
                <a:ext cx="90488" cy="87313"/>
              </a:xfrm>
              <a:custGeom>
                <a:avLst/>
                <a:gdLst>
                  <a:gd name="T0" fmla="*/ 16 w 33"/>
                  <a:gd name="T1" fmla="*/ 32 h 32"/>
                  <a:gd name="T2" fmla="*/ 0 w 33"/>
                  <a:gd name="T3" fmla="*/ 16 h 32"/>
                  <a:gd name="T4" fmla="*/ 16 w 33"/>
                  <a:gd name="T5" fmla="*/ 0 h 32"/>
                  <a:gd name="T6" fmla="*/ 33 w 33"/>
                  <a:gd name="T7" fmla="*/ 16 h 32"/>
                  <a:gd name="T8" fmla="*/ 16 w 33"/>
                  <a:gd name="T9" fmla="*/ 32 h 32"/>
                  <a:gd name="T10" fmla="*/ 16 w 33"/>
                  <a:gd name="T11" fmla="*/ 6 h 32"/>
                  <a:gd name="T12" fmla="*/ 7 w 33"/>
                  <a:gd name="T13" fmla="*/ 16 h 32"/>
                  <a:gd name="T14" fmla="*/ 16 w 33"/>
                  <a:gd name="T15" fmla="*/ 26 h 32"/>
                  <a:gd name="T16" fmla="*/ 16 w 33"/>
                  <a:gd name="T17" fmla="*/ 29 h 32"/>
                  <a:gd name="T18" fmla="*/ 16 w 33"/>
                  <a:gd name="T19" fmla="*/ 26 h 32"/>
                  <a:gd name="T20" fmla="*/ 26 w 33"/>
                  <a:gd name="T21" fmla="*/ 16 h 32"/>
                  <a:gd name="T22" fmla="*/ 16 w 33"/>
                  <a:gd name="T2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2">
                    <a:moveTo>
                      <a:pt x="16" y="32"/>
                    </a:moveTo>
                    <a:cubicBezTo>
                      <a:pt x="8" y="32"/>
                      <a:pt x="0" y="25"/>
                      <a:pt x="0" y="16"/>
                    </a:cubicBezTo>
                    <a:cubicBezTo>
                      <a:pt x="0" y="7"/>
                      <a:pt x="7" y="0"/>
                      <a:pt x="16" y="0"/>
                    </a:cubicBezTo>
                    <a:cubicBezTo>
                      <a:pt x="25" y="0"/>
                      <a:pt x="33" y="7"/>
                      <a:pt x="33" y="16"/>
                    </a:cubicBezTo>
                    <a:cubicBezTo>
                      <a:pt x="33" y="25"/>
                      <a:pt x="25" y="32"/>
                      <a:pt x="16" y="32"/>
                    </a:cubicBezTo>
                    <a:close/>
                    <a:moveTo>
                      <a:pt x="16" y="6"/>
                    </a:moveTo>
                    <a:cubicBezTo>
                      <a:pt x="11" y="6"/>
                      <a:pt x="7" y="11"/>
                      <a:pt x="7" y="16"/>
                    </a:cubicBezTo>
                    <a:cubicBezTo>
                      <a:pt x="7" y="22"/>
                      <a:pt x="11" y="26"/>
                      <a:pt x="16" y="26"/>
                    </a:cubicBezTo>
                    <a:cubicBezTo>
                      <a:pt x="16" y="29"/>
                      <a:pt x="16" y="29"/>
                      <a:pt x="16" y="29"/>
                    </a:cubicBezTo>
                    <a:cubicBezTo>
                      <a:pt x="16" y="26"/>
                      <a:pt x="16" y="26"/>
                      <a:pt x="16" y="26"/>
                    </a:cubicBezTo>
                    <a:cubicBezTo>
                      <a:pt x="22" y="26"/>
                      <a:pt x="26" y="22"/>
                      <a:pt x="26" y="16"/>
                    </a:cubicBezTo>
                    <a:cubicBezTo>
                      <a:pt x="26" y="11"/>
                      <a:pt x="22" y="6"/>
                      <a:pt x="1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42" name="Rectangle 30"/>
              <p:cNvSpPr>
                <a:spLocks noChangeArrowheads="1"/>
              </p:cNvSpPr>
              <p:nvPr/>
            </p:nvSpPr>
            <p:spPr bwMode="black">
              <a:xfrm>
                <a:off x="2627313" y="3825121"/>
                <a:ext cx="5715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350" dirty="0">
                  <a:latin typeface="Qualcomm Office Regular" pitchFamily="34" charset="0"/>
                </a:endParaRPr>
              </a:p>
            </p:txBody>
          </p:sp>
          <p:sp>
            <p:nvSpPr>
              <p:cNvPr id="43" name="Rectangle 31"/>
              <p:cNvSpPr>
                <a:spLocks noChangeArrowheads="1"/>
              </p:cNvSpPr>
              <p:nvPr/>
            </p:nvSpPr>
            <p:spPr bwMode="black">
              <a:xfrm>
                <a:off x="2820988" y="3825121"/>
                <a:ext cx="60325"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350" dirty="0">
                  <a:latin typeface="Qualcomm Office Regular" pitchFamily="34" charset="0"/>
                </a:endParaRPr>
              </a:p>
            </p:txBody>
          </p:sp>
          <p:sp>
            <p:nvSpPr>
              <p:cNvPr id="44" name="Rectangle 32"/>
              <p:cNvSpPr>
                <a:spLocks noChangeArrowheads="1"/>
              </p:cNvSpPr>
              <p:nvPr/>
            </p:nvSpPr>
            <p:spPr bwMode="black">
              <a:xfrm>
                <a:off x="2744788" y="3902909"/>
                <a:ext cx="19050"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350" dirty="0">
                  <a:latin typeface="Qualcomm Office Regular" pitchFamily="34" charset="0"/>
                </a:endParaRPr>
              </a:p>
            </p:txBody>
          </p:sp>
          <p:sp>
            <p:nvSpPr>
              <p:cNvPr id="45" name="Rectangle 33"/>
              <p:cNvSpPr>
                <a:spLocks noChangeArrowheads="1"/>
              </p:cNvSpPr>
              <p:nvPr/>
            </p:nvSpPr>
            <p:spPr bwMode="black">
              <a:xfrm>
                <a:off x="2744788" y="3709234"/>
                <a:ext cx="19050"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sz="1350" dirty="0">
                  <a:latin typeface="Qualcomm Office Regular" pitchFamily="34" charset="0"/>
                </a:endParaRPr>
              </a:p>
            </p:txBody>
          </p:sp>
          <p:sp>
            <p:nvSpPr>
              <p:cNvPr id="46" name="Freeform 34"/>
              <p:cNvSpPr>
                <a:spLocks/>
              </p:cNvSpPr>
              <p:nvPr/>
            </p:nvSpPr>
            <p:spPr bwMode="black">
              <a:xfrm>
                <a:off x="2797176" y="3877509"/>
                <a:ext cx="42863" cy="44450"/>
              </a:xfrm>
              <a:custGeom>
                <a:avLst/>
                <a:gdLst>
                  <a:gd name="T0" fmla="*/ 21 w 27"/>
                  <a:gd name="T1" fmla="*/ 28 h 28"/>
                  <a:gd name="T2" fmla="*/ 0 w 27"/>
                  <a:gd name="T3" fmla="*/ 7 h 28"/>
                  <a:gd name="T4" fmla="*/ 7 w 27"/>
                  <a:gd name="T5" fmla="*/ 0 h 28"/>
                  <a:gd name="T6" fmla="*/ 27 w 27"/>
                  <a:gd name="T7" fmla="*/ 21 h 28"/>
                  <a:gd name="T8" fmla="*/ 21 w 27"/>
                  <a:gd name="T9" fmla="*/ 28 h 28"/>
                </a:gdLst>
                <a:ahLst/>
                <a:cxnLst>
                  <a:cxn ang="0">
                    <a:pos x="T0" y="T1"/>
                  </a:cxn>
                  <a:cxn ang="0">
                    <a:pos x="T2" y="T3"/>
                  </a:cxn>
                  <a:cxn ang="0">
                    <a:pos x="T4" y="T5"/>
                  </a:cxn>
                  <a:cxn ang="0">
                    <a:pos x="T6" y="T7"/>
                  </a:cxn>
                  <a:cxn ang="0">
                    <a:pos x="T8" y="T9"/>
                  </a:cxn>
                </a:cxnLst>
                <a:rect l="0" t="0" r="r" b="b"/>
                <a:pathLst>
                  <a:path w="27" h="28">
                    <a:moveTo>
                      <a:pt x="21" y="28"/>
                    </a:moveTo>
                    <a:lnTo>
                      <a:pt x="0" y="7"/>
                    </a:lnTo>
                    <a:lnTo>
                      <a:pt x="7" y="0"/>
                    </a:lnTo>
                    <a:lnTo>
                      <a:pt x="27" y="21"/>
                    </a:lnTo>
                    <a:lnTo>
                      <a:pt x="2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47" name="Freeform 35"/>
              <p:cNvSpPr>
                <a:spLocks/>
              </p:cNvSpPr>
              <p:nvPr/>
            </p:nvSpPr>
            <p:spPr bwMode="black">
              <a:xfrm>
                <a:off x="2668588" y="3747334"/>
                <a:ext cx="44450" cy="46038"/>
              </a:xfrm>
              <a:custGeom>
                <a:avLst/>
                <a:gdLst>
                  <a:gd name="T0" fmla="*/ 19 w 28"/>
                  <a:gd name="T1" fmla="*/ 29 h 29"/>
                  <a:gd name="T2" fmla="*/ 0 w 28"/>
                  <a:gd name="T3" fmla="*/ 8 h 29"/>
                  <a:gd name="T4" fmla="*/ 7 w 28"/>
                  <a:gd name="T5" fmla="*/ 0 h 29"/>
                  <a:gd name="T6" fmla="*/ 28 w 28"/>
                  <a:gd name="T7" fmla="*/ 20 h 29"/>
                  <a:gd name="T8" fmla="*/ 19 w 28"/>
                  <a:gd name="T9" fmla="*/ 29 h 29"/>
                </a:gdLst>
                <a:ahLst/>
                <a:cxnLst>
                  <a:cxn ang="0">
                    <a:pos x="T0" y="T1"/>
                  </a:cxn>
                  <a:cxn ang="0">
                    <a:pos x="T2" y="T3"/>
                  </a:cxn>
                  <a:cxn ang="0">
                    <a:pos x="T4" y="T5"/>
                  </a:cxn>
                  <a:cxn ang="0">
                    <a:pos x="T6" y="T7"/>
                  </a:cxn>
                  <a:cxn ang="0">
                    <a:pos x="T8" y="T9"/>
                  </a:cxn>
                </a:cxnLst>
                <a:rect l="0" t="0" r="r" b="b"/>
                <a:pathLst>
                  <a:path w="28" h="29">
                    <a:moveTo>
                      <a:pt x="19" y="29"/>
                    </a:moveTo>
                    <a:lnTo>
                      <a:pt x="0" y="8"/>
                    </a:lnTo>
                    <a:lnTo>
                      <a:pt x="7" y="0"/>
                    </a:lnTo>
                    <a:lnTo>
                      <a:pt x="28" y="20"/>
                    </a:lnTo>
                    <a:lnTo>
                      <a:pt x="19"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48" name="Freeform 36"/>
              <p:cNvSpPr>
                <a:spLocks/>
              </p:cNvSpPr>
              <p:nvPr/>
            </p:nvSpPr>
            <p:spPr bwMode="black">
              <a:xfrm>
                <a:off x="2797176" y="3747334"/>
                <a:ext cx="42863" cy="46038"/>
              </a:xfrm>
              <a:custGeom>
                <a:avLst/>
                <a:gdLst>
                  <a:gd name="T0" fmla="*/ 7 w 27"/>
                  <a:gd name="T1" fmla="*/ 29 h 29"/>
                  <a:gd name="T2" fmla="*/ 0 w 27"/>
                  <a:gd name="T3" fmla="*/ 20 h 29"/>
                  <a:gd name="T4" fmla="*/ 21 w 27"/>
                  <a:gd name="T5" fmla="*/ 0 h 29"/>
                  <a:gd name="T6" fmla="*/ 27 w 27"/>
                  <a:gd name="T7" fmla="*/ 8 h 29"/>
                  <a:gd name="T8" fmla="*/ 7 w 27"/>
                  <a:gd name="T9" fmla="*/ 29 h 29"/>
                </a:gdLst>
                <a:ahLst/>
                <a:cxnLst>
                  <a:cxn ang="0">
                    <a:pos x="T0" y="T1"/>
                  </a:cxn>
                  <a:cxn ang="0">
                    <a:pos x="T2" y="T3"/>
                  </a:cxn>
                  <a:cxn ang="0">
                    <a:pos x="T4" y="T5"/>
                  </a:cxn>
                  <a:cxn ang="0">
                    <a:pos x="T6" y="T7"/>
                  </a:cxn>
                  <a:cxn ang="0">
                    <a:pos x="T8" y="T9"/>
                  </a:cxn>
                </a:cxnLst>
                <a:rect l="0" t="0" r="r" b="b"/>
                <a:pathLst>
                  <a:path w="27" h="29">
                    <a:moveTo>
                      <a:pt x="7" y="29"/>
                    </a:moveTo>
                    <a:lnTo>
                      <a:pt x="0" y="20"/>
                    </a:lnTo>
                    <a:lnTo>
                      <a:pt x="21" y="0"/>
                    </a:lnTo>
                    <a:lnTo>
                      <a:pt x="27" y="8"/>
                    </a:lnTo>
                    <a:lnTo>
                      <a:pt x="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49" name="Freeform 37"/>
              <p:cNvSpPr>
                <a:spLocks/>
              </p:cNvSpPr>
              <p:nvPr/>
            </p:nvSpPr>
            <p:spPr bwMode="black">
              <a:xfrm>
                <a:off x="2668588" y="3877509"/>
                <a:ext cx="44450" cy="44450"/>
              </a:xfrm>
              <a:custGeom>
                <a:avLst/>
                <a:gdLst>
                  <a:gd name="T0" fmla="*/ 7 w 28"/>
                  <a:gd name="T1" fmla="*/ 28 h 28"/>
                  <a:gd name="T2" fmla="*/ 0 w 28"/>
                  <a:gd name="T3" fmla="*/ 21 h 28"/>
                  <a:gd name="T4" fmla="*/ 19 w 28"/>
                  <a:gd name="T5" fmla="*/ 0 h 28"/>
                  <a:gd name="T6" fmla="*/ 28 w 28"/>
                  <a:gd name="T7" fmla="*/ 7 h 28"/>
                  <a:gd name="T8" fmla="*/ 7 w 28"/>
                  <a:gd name="T9" fmla="*/ 28 h 28"/>
                </a:gdLst>
                <a:ahLst/>
                <a:cxnLst>
                  <a:cxn ang="0">
                    <a:pos x="T0" y="T1"/>
                  </a:cxn>
                  <a:cxn ang="0">
                    <a:pos x="T2" y="T3"/>
                  </a:cxn>
                  <a:cxn ang="0">
                    <a:pos x="T4" y="T5"/>
                  </a:cxn>
                  <a:cxn ang="0">
                    <a:pos x="T6" y="T7"/>
                  </a:cxn>
                  <a:cxn ang="0">
                    <a:pos x="T8" y="T9"/>
                  </a:cxn>
                </a:cxnLst>
                <a:rect l="0" t="0" r="r" b="b"/>
                <a:pathLst>
                  <a:path w="28" h="28">
                    <a:moveTo>
                      <a:pt x="7" y="28"/>
                    </a:moveTo>
                    <a:lnTo>
                      <a:pt x="0" y="21"/>
                    </a:lnTo>
                    <a:lnTo>
                      <a:pt x="19" y="0"/>
                    </a:lnTo>
                    <a:lnTo>
                      <a:pt x="28" y="7"/>
                    </a:ln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grpSp>
      </p:grpSp>
      <p:pic>
        <p:nvPicPr>
          <p:cNvPr id="50" name="Spike Glob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black">
          <a:xfrm>
            <a:off x="2994422" y="2650332"/>
            <a:ext cx="540544" cy="545306"/>
          </a:xfrm>
          <a:prstGeom prst="rect">
            <a:avLst/>
          </a:prstGeom>
          <a:noFill/>
          <a:ln>
            <a:noFill/>
          </a:ln>
          <a:effectLst/>
          <a:extLst>
            <a:ext uri="{909E8E84-426E-40DD-AFC4-6F175D3DCCD1}">
              <a14:hiddenFill xmlns:a14="http://schemas.microsoft.com/office/drawing/2010/main">
                <a:solidFill>
                  <a:srgbClr val="70CFE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ACBD"/>
                  </a:outerShdw>
                </a:effectLst>
              </a14:hiddenEffects>
            </a:ext>
          </a:extLst>
        </p:spPr>
      </p:pic>
      <p:grpSp>
        <p:nvGrpSpPr>
          <p:cNvPr id="51" name="Group 16"/>
          <p:cNvGrpSpPr>
            <a:grpSpLocks/>
          </p:cNvGrpSpPr>
          <p:nvPr userDrawn="1"/>
        </p:nvGrpSpPr>
        <p:grpSpPr bwMode="black">
          <a:xfrm>
            <a:off x="4929188" y="2359819"/>
            <a:ext cx="651272" cy="439341"/>
            <a:chOff x="65715" y="31460"/>
            <a:chExt cx="8691" cy="5863"/>
          </a:xfrm>
        </p:grpSpPr>
        <p:sp>
          <p:nvSpPr>
            <p:cNvPr id="52" name="Freeform 143"/>
            <p:cNvSpPr>
              <a:spLocks noEditPoints="1"/>
            </p:cNvSpPr>
            <p:nvPr userDrawn="1"/>
          </p:nvSpPr>
          <p:spPr bwMode="black">
            <a:xfrm>
              <a:off x="66221" y="31460"/>
              <a:ext cx="8186" cy="5864"/>
            </a:xfrm>
            <a:custGeom>
              <a:avLst/>
              <a:gdLst>
                <a:gd name="T0" fmla="*/ 431891 w 362"/>
                <a:gd name="T1" fmla="*/ 563713 h 259"/>
                <a:gd name="T2" fmla="*/ 492944 w 362"/>
                <a:gd name="T3" fmla="*/ 586352 h 259"/>
                <a:gd name="T4" fmla="*/ 533646 w 362"/>
                <a:gd name="T5" fmla="*/ 584088 h 259"/>
                <a:gd name="T6" fmla="*/ 366316 w 362"/>
                <a:gd name="T7" fmla="*/ 572769 h 259"/>
                <a:gd name="T8" fmla="*/ 407018 w 362"/>
                <a:gd name="T9" fmla="*/ 581824 h 259"/>
                <a:gd name="T10" fmla="*/ 590176 w 362"/>
                <a:gd name="T11" fmla="*/ 552393 h 259"/>
                <a:gd name="T12" fmla="*/ 343704 w 362"/>
                <a:gd name="T13" fmla="*/ 568241 h 259"/>
                <a:gd name="T14" fmla="*/ 348226 w 362"/>
                <a:gd name="T15" fmla="*/ 550129 h 259"/>
                <a:gd name="T16" fmla="*/ 610527 w 362"/>
                <a:gd name="T17" fmla="*/ 545602 h 259"/>
                <a:gd name="T18" fmla="*/ 617310 w 362"/>
                <a:gd name="T19" fmla="*/ 563713 h 259"/>
                <a:gd name="T20" fmla="*/ 255517 w 362"/>
                <a:gd name="T21" fmla="*/ 513907 h 259"/>
                <a:gd name="T22" fmla="*/ 676102 w 362"/>
                <a:gd name="T23" fmla="*/ 534282 h 259"/>
                <a:gd name="T24" fmla="*/ 707759 w 362"/>
                <a:gd name="T25" fmla="*/ 511643 h 259"/>
                <a:gd name="T26" fmla="*/ 192203 w 362"/>
                <a:gd name="T27" fmla="*/ 500324 h 259"/>
                <a:gd name="T28" fmla="*/ 226121 w 362"/>
                <a:gd name="T29" fmla="*/ 520699 h 259"/>
                <a:gd name="T30" fmla="*/ 737154 w 362"/>
                <a:gd name="T31" fmla="*/ 452781 h 259"/>
                <a:gd name="T32" fmla="*/ 171852 w 362"/>
                <a:gd name="T33" fmla="*/ 486740 h 259"/>
                <a:gd name="T34" fmla="*/ 185419 w 362"/>
                <a:gd name="T35" fmla="*/ 470893 h 259"/>
                <a:gd name="T36" fmla="*/ 750722 w 362"/>
                <a:gd name="T37" fmla="*/ 434670 h 259"/>
                <a:gd name="T38" fmla="*/ 766550 w 362"/>
                <a:gd name="T39" fmla="*/ 445990 h 259"/>
                <a:gd name="T40" fmla="*/ 113060 w 362"/>
                <a:gd name="T41" fmla="*/ 402976 h 259"/>
                <a:gd name="T42" fmla="*/ 83665 w 362"/>
                <a:gd name="T43" fmla="*/ 396184 h 259"/>
                <a:gd name="T44" fmla="*/ 99493 w 362"/>
                <a:gd name="T45" fmla="*/ 384864 h 259"/>
                <a:gd name="T46" fmla="*/ 780117 w 362"/>
                <a:gd name="T47" fmla="*/ 382600 h 259"/>
                <a:gd name="T48" fmla="*/ 798207 w 362"/>
                <a:gd name="T49" fmla="*/ 391656 h 259"/>
                <a:gd name="T50" fmla="*/ 52008 w 362"/>
                <a:gd name="T51" fmla="*/ 298836 h 259"/>
                <a:gd name="T52" fmla="*/ 816297 w 362"/>
                <a:gd name="T53" fmla="*/ 328267 h 259"/>
                <a:gd name="T54" fmla="*/ 798207 w 362"/>
                <a:gd name="T55" fmla="*/ 287516 h 259"/>
                <a:gd name="T56" fmla="*/ 816297 w 362"/>
                <a:gd name="T57" fmla="*/ 328267 h 259"/>
                <a:gd name="T58" fmla="*/ 33918 w 362"/>
                <a:gd name="T59" fmla="*/ 242238 h 259"/>
                <a:gd name="T60" fmla="*/ 795946 w 362"/>
                <a:gd name="T61" fmla="*/ 267141 h 259"/>
                <a:gd name="T62" fmla="*/ 816297 w 362"/>
                <a:gd name="T63" fmla="*/ 262613 h 259"/>
                <a:gd name="T64" fmla="*/ 4522 w 362"/>
                <a:gd name="T65" fmla="*/ 183376 h 259"/>
                <a:gd name="T66" fmla="*/ 9045 w 362"/>
                <a:gd name="T67" fmla="*/ 221863 h 259"/>
                <a:gd name="T68" fmla="*/ 782379 w 362"/>
                <a:gd name="T69" fmla="*/ 165265 h 259"/>
                <a:gd name="T70" fmla="*/ 2261 w 362"/>
                <a:gd name="T71" fmla="*/ 160737 h 259"/>
                <a:gd name="T72" fmla="*/ 22612 w 362"/>
                <a:gd name="T73" fmla="*/ 158474 h 259"/>
                <a:gd name="T74" fmla="*/ 730371 w 362"/>
                <a:gd name="T75" fmla="*/ 124515 h 259"/>
                <a:gd name="T76" fmla="*/ 752983 w 362"/>
                <a:gd name="T77" fmla="*/ 156210 h 259"/>
                <a:gd name="T78" fmla="*/ 698714 w 362"/>
                <a:gd name="T79" fmla="*/ 67917 h 259"/>
                <a:gd name="T80" fmla="*/ 669318 w 362"/>
                <a:gd name="T81" fmla="*/ 70181 h 259"/>
                <a:gd name="T82" fmla="*/ 678363 w 362"/>
                <a:gd name="T83" fmla="*/ 54334 h 259"/>
                <a:gd name="T84" fmla="*/ 581131 w 362"/>
                <a:gd name="T85" fmla="*/ 29431 h 259"/>
                <a:gd name="T86" fmla="*/ 615049 w 362"/>
                <a:gd name="T87" fmla="*/ 40750 h 259"/>
                <a:gd name="T88" fmla="*/ 522339 w 362"/>
                <a:gd name="T89" fmla="*/ 0 h 2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62" h="259">
                  <a:moveTo>
                    <a:pt x="207" y="259"/>
                  </a:moveTo>
                  <a:cubicBezTo>
                    <a:pt x="202" y="259"/>
                    <a:pt x="196" y="258"/>
                    <a:pt x="190" y="258"/>
                  </a:cubicBezTo>
                  <a:cubicBezTo>
                    <a:pt x="191" y="249"/>
                    <a:pt x="191" y="249"/>
                    <a:pt x="191" y="249"/>
                  </a:cubicBezTo>
                  <a:cubicBezTo>
                    <a:pt x="196" y="250"/>
                    <a:pt x="202" y="250"/>
                    <a:pt x="208" y="250"/>
                  </a:cubicBezTo>
                  <a:lnTo>
                    <a:pt x="207" y="259"/>
                  </a:lnTo>
                  <a:close/>
                  <a:moveTo>
                    <a:pt x="218" y="259"/>
                  </a:moveTo>
                  <a:cubicBezTo>
                    <a:pt x="218" y="250"/>
                    <a:pt x="218" y="250"/>
                    <a:pt x="218" y="250"/>
                  </a:cubicBezTo>
                  <a:cubicBezTo>
                    <a:pt x="223" y="250"/>
                    <a:pt x="229" y="250"/>
                    <a:pt x="235" y="249"/>
                  </a:cubicBezTo>
                  <a:cubicBezTo>
                    <a:pt x="236" y="258"/>
                    <a:pt x="236" y="258"/>
                    <a:pt x="236" y="258"/>
                  </a:cubicBezTo>
                  <a:cubicBezTo>
                    <a:pt x="230" y="258"/>
                    <a:pt x="224" y="259"/>
                    <a:pt x="218" y="259"/>
                  </a:cubicBezTo>
                  <a:close/>
                  <a:moveTo>
                    <a:pt x="180" y="257"/>
                  </a:moveTo>
                  <a:cubicBezTo>
                    <a:pt x="174" y="256"/>
                    <a:pt x="168" y="255"/>
                    <a:pt x="162" y="253"/>
                  </a:cubicBezTo>
                  <a:cubicBezTo>
                    <a:pt x="164" y="245"/>
                    <a:pt x="164" y="245"/>
                    <a:pt x="164" y="245"/>
                  </a:cubicBezTo>
                  <a:cubicBezTo>
                    <a:pt x="170" y="246"/>
                    <a:pt x="175" y="247"/>
                    <a:pt x="181" y="248"/>
                  </a:cubicBezTo>
                  <a:lnTo>
                    <a:pt x="180" y="257"/>
                  </a:lnTo>
                  <a:close/>
                  <a:moveTo>
                    <a:pt x="246" y="256"/>
                  </a:moveTo>
                  <a:cubicBezTo>
                    <a:pt x="245" y="248"/>
                    <a:pt x="245" y="248"/>
                    <a:pt x="245" y="248"/>
                  </a:cubicBezTo>
                  <a:cubicBezTo>
                    <a:pt x="250" y="247"/>
                    <a:pt x="256" y="246"/>
                    <a:pt x="261" y="244"/>
                  </a:cubicBezTo>
                  <a:cubicBezTo>
                    <a:pt x="263" y="253"/>
                    <a:pt x="263" y="253"/>
                    <a:pt x="263" y="253"/>
                  </a:cubicBezTo>
                  <a:cubicBezTo>
                    <a:pt x="258" y="254"/>
                    <a:pt x="252" y="255"/>
                    <a:pt x="246" y="256"/>
                  </a:cubicBezTo>
                  <a:close/>
                  <a:moveTo>
                    <a:pt x="152" y="251"/>
                  </a:moveTo>
                  <a:cubicBezTo>
                    <a:pt x="146" y="250"/>
                    <a:pt x="141" y="248"/>
                    <a:pt x="135" y="246"/>
                  </a:cubicBezTo>
                  <a:cubicBezTo>
                    <a:pt x="138" y="238"/>
                    <a:pt x="138" y="238"/>
                    <a:pt x="138" y="238"/>
                  </a:cubicBezTo>
                  <a:cubicBezTo>
                    <a:pt x="143" y="240"/>
                    <a:pt x="149" y="241"/>
                    <a:pt x="154" y="243"/>
                  </a:cubicBezTo>
                  <a:lnTo>
                    <a:pt x="152" y="251"/>
                  </a:lnTo>
                  <a:close/>
                  <a:moveTo>
                    <a:pt x="273" y="249"/>
                  </a:moveTo>
                  <a:cubicBezTo>
                    <a:pt x="270" y="241"/>
                    <a:pt x="270" y="241"/>
                    <a:pt x="270" y="241"/>
                  </a:cubicBezTo>
                  <a:cubicBezTo>
                    <a:pt x="276" y="239"/>
                    <a:pt x="281" y="237"/>
                    <a:pt x="286" y="234"/>
                  </a:cubicBezTo>
                  <a:cubicBezTo>
                    <a:pt x="290" y="242"/>
                    <a:pt x="290" y="242"/>
                    <a:pt x="290" y="242"/>
                  </a:cubicBezTo>
                  <a:cubicBezTo>
                    <a:pt x="285" y="245"/>
                    <a:pt x="279" y="247"/>
                    <a:pt x="273" y="249"/>
                  </a:cubicBezTo>
                  <a:close/>
                  <a:moveTo>
                    <a:pt x="125" y="242"/>
                  </a:moveTo>
                  <a:cubicBezTo>
                    <a:pt x="120" y="240"/>
                    <a:pt x="115" y="238"/>
                    <a:pt x="109" y="235"/>
                  </a:cubicBezTo>
                  <a:cubicBezTo>
                    <a:pt x="113" y="227"/>
                    <a:pt x="113" y="227"/>
                    <a:pt x="113" y="227"/>
                  </a:cubicBezTo>
                  <a:cubicBezTo>
                    <a:pt x="118" y="230"/>
                    <a:pt x="123" y="232"/>
                    <a:pt x="129" y="234"/>
                  </a:cubicBezTo>
                  <a:lnTo>
                    <a:pt x="125" y="242"/>
                  </a:lnTo>
                  <a:close/>
                  <a:moveTo>
                    <a:pt x="299" y="236"/>
                  </a:moveTo>
                  <a:cubicBezTo>
                    <a:pt x="294" y="229"/>
                    <a:pt x="294" y="229"/>
                    <a:pt x="294" y="229"/>
                  </a:cubicBezTo>
                  <a:cubicBezTo>
                    <a:pt x="299" y="226"/>
                    <a:pt x="303" y="222"/>
                    <a:pt x="307" y="219"/>
                  </a:cubicBezTo>
                  <a:cubicBezTo>
                    <a:pt x="313" y="226"/>
                    <a:pt x="313" y="226"/>
                    <a:pt x="313" y="226"/>
                  </a:cubicBezTo>
                  <a:cubicBezTo>
                    <a:pt x="308" y="229"/>
                    <a:pt x="304" y="233"/>
                    <a:pt x="299" y="236"/>
                  </a:cubicBezTo>
                  <a:close/>
                  <a:moveTo>
                    <a:pt x="100" y="230"/>
                  </a:moveTo>
                  <a:cubicBezTo>
                    <a:pt x="95" y="228"/>
                    <a:pt x="90" y="225"/>
                    <a:pt x="85" y="221"/>
                  </a:cubicBezTo>
                  <a:cubicBezTo>
                    <a:pt x="90" y="214"/>
                    <a:pt x="90" y="214"/>
                    <a:pt x="90" y="214"/>
                  </a:cubicBezTo>
                  <a:cubicBezTo>
                    <a:pt x="94" y="217"/>
                    <a:pt x="99" y="220"/>
                    <a:pt x="104" y="223"/>
                  </a:cubicBezTo>
                  <a:lnTo>
                    <a:pt x="100" y="230"/>
                  </a:lnTo>
                  <a:close/>
                  <a:moveTo>
                    <a:pt x="321" y="219"/>
                  </a:moveTo>
                  <a:cubicBezTo>
                    <a:pt x="315" y="212"/>
                    <a:pt x="315" y="212"/>
                    <a:pt x="315" y="212"/>
                  </a:cubicBezTo>
                  <a:cubicBezTo>
                    <a:pt x="319" y="208"/>
                    <a:pt x="323" y="204"/>
                    <a:pt x="326" y="200"/>
                  </a:cubicBezTo>
                  <a:cubicBezTo>
                    <a:pt x="333" y="206"/>
                    <a:pt x="333" y="206"/>
                    <a:pt x="333" y="206"/>
                  </a:cubicBezTo>
                  <a:cubicBezTo>
                    <a:pt x="329" y="210"/>
                    <a:pt x="325" y="214"/>
                    <a:pt x="321" y="219"/>
                  </a:cubicBezTo>
                  <a:close/>
                  <a:moveTo>
                    <a:pt x="76" y="215"/>
                  </a:moveTo>
                  <a:cubicBezTo>
                    <a:pt x="72" y="212"/>
                    <a:pt x="67" y="208"/>
                    <a:pt x="63" y="204"/>
                  </a:cubicBezTo>
                  <a:cubicBezTo>
                    <a:pt x="69" y="198"/>
                    <a:pt x="69" y="198"/>
                    <a:pt x="69" y="198"/>
                  </a:cubicBezTo>
                  <a:cubicBezTo>
                    <a:pt x="73" y="201"/>
                    <a:pt x="77" y="205"/>
                    <a:pt x="82" y="208"/>
                  </a:cubicBezTo>
                  <a:lnTo>
                    <a:pt x="76" y="215"/>
                  </a:lnTo>
                  <a:close/>
                  <a:moveTo>
                    <a:pt x="339" y="197"/>
                  </a:moveTo>
                  <a:cubicBezTo>
                    <a:pt x="332" y="192"/>
                    <a:pt x="332" y="192"/>
                    <a:pt x="332" y="192"/>
                  </a:cubicBezTo>
                  <a:cubicBezTo>
                    <a:pt x="336" y="188"/>
                    <a:pt x="339" y="183"/>
                    <a:pt x="341" y="178"/>
                  </a:cubicBezTo>
                  <a:cubicBezTo>
                    <a:pt x="349" y="182"/>
                    <a:pt x="349" y="182"/>
                    <a:pt x="349" y="182"/>
                  </a:cubicBezTo>
                  <a:cubicBezTo>
                    <a:pt x="346" y="187"/>
                    <a:pt x="343" y="192"/>
                    <a:pt x="339" y="197"/>
                  </a:cubicBezTo>
                  <a:close/>
                  <a:moveTo>
                    <a:pt x="55" y="197"/>
                  </a:moveTo>
                  <a:cubicBezTo>
                    <a:pt x="51" y="193"/>
                    <a:pt x="47" y="188"/>
                    <a:pt x="43" y="184"/>
                  </a:cubicBezTo>
                  <a:cubicBezTo>
                    <a:pt x="50" y="178"/>
                    <a:pt x="50" y="178"/>
                    <a:pt x="50" y="178"/>
                  </a:cubicBezTo>
                  <a:cubicBezTo>
                    <a:pt x="54" y="183"/>
                    <a:pt x="57" y="187"/>
                    <a:pt x="61" y="191"/>
                  </a:cubicBezTo>
                  <a:lnTo>
                    <a:pt x="55" y="197"/>
                  </a:lnTo>
                  <a:close/>
                  <a:moveTo>
                    <a:pt x="37" y="175"/>
                  </a:moveTo>
                  <a:cubicBezTo>
                    <a:pt x="33" y="171"/>
                    <a:pt x="30" y="166"/>
                    <a:pt x="27" y="161"/>
                  </a:cubicBezTo>
                  <a:cubicBezTo>
                    <a:pt x="35" y="156"/>
                    <a:pt x="35" y="156"/>
                    <a:pt x="35" y="156"/>
                  </a:cubicBezTo>
                  <a:cubicBezTo>
                    <a:pt x="38" y="161"/>
                    <a:pt x="41" y="166"/>
                    <a:pt x="44" y="170"/>
                  </a:cubicBezTo>
                  <a:lnTo>
                    <a:pt x="37" y="175"/>
                  </a:lnTo>
                  <a:close/>
                  <a:moveTo>
                    <a:pt x="353" y="173"/>
                  </a:moveTo>
                  <a:cubicBezTo>
                    <a:pt x="345" y="169"/>
                    <a:pt x="345" y="169"/>
                    <a:pt x="345" y="169"/>
                  </a:cubicBezTo>
                  <a:cubicBezTo>
                    <a:pt x="347" y="164"/>
                    <a:pt x="349" y="159"/>
                    <a:pt x="350" y="154"/>
                  </a:cubicBezTo>
                  <a:cubicBezTo>
                    <a:pt x="359" y="156"/>
                    <a:pt x="359" y="156"/>
                    <a:pt x="359" y="156"/>
                  </a:cubicBezTo>
                  <a:cubicBezTo>
                    <a:pt x="357" y="161"/>
                    <a:pt x="356" y="167"/>
                    <a:pt x="353" y="173"/>
                  </a:cubicBezTo>
                  <a:close/>
                  <a:moveTo>
                    <a:pt x="22" y="151"/>
                  </a:moveTo>
                  <a:cubicBezTo>
                    <a:pt x="20" y="146"/>
                    <a:pt x="17" y="141"/>
                    <a:pt x="15" y="135"/>
                  </a:cubicBezTo>
                  <a:cubicBezTo>
                    <a:pt x="23" y="132"/>
                    <a:pt x="23" y="132"/>
                    <a:pt x="23" y="132"/>
                  </a:cubicBezTo>
                  <a:cubicBezTo>
                    <a:pt x="25" y="137"/>
                    <a:pt x="27" y="143"/>
                    <a:pt x="30" y="148"/>
                  </a:cubicBezTo>
                  <a:lnTo>
                    <a:pt x="22" y="151"/>
                  </a:lnTo>
                  <a:close/>
                  <a:moveTo>
                    <a:pt x="361" y="145"/>
                  </a:moveTo>
                  <a:cubicBezTo>
                    <a:pt x="352" y="144"/>
                    <a:pt x="352" y="144"/>
                    <a:pt x="352" y="144"/>
                  </a:cubicBezTo>
                  <a:cubicBezTo>
                    <a:pt x="353" y="140"/>
                    <a:pt x="353" y="135"/>
                    <a:pt x="353" y="131"/>
                  </a:cubicBezTo>
                  <a:cubicBezTo>
                    <a:pt x="353" y="130"/>
                    <a:pt x="353" y="129"/>
                    <a:pt x="353" y="127"/>
                  </a:cubicBezTo>
                  <a:cubicBezTo>
                    <a:pt x="362" y="127"/>
                    <a:pt x="362" y="127"/>
                    <a:pt x="362" y="127"/>
                  </a:cubicBezTo>
                  <a:cubicBezTo>
                    <a:pt x="362" y="128"/>
                    <a:pt x="362" y="130"/>
                    <a:pt x="362" y="131"/>
                  </a:cubicBezTo>
                  <a:cubicBezTo>
                    <a:pt x="362" y="136"/>
                    <a:pt x="361" y="140"/>
                    <a:pt x="361" y="145"/>
                  </a:cubicBezTo>
                  <a:close/>
                  <a:moveTo>
                    <a:pt x="11" y="126"/>
                  </a:moveTo>
                  <a:cubicBezTo>
                    <a:pt x="10" y="120"/>
                    <a:pt x="8" y="114"/>
                    <a:pt x="7" y="109"/>
                  </a:cubicBezTo>
                  <a:cubicBezTo>
                    <a:pt x="15" y="107"/>
                    <a:pt x="15" y="107"/>
                    <a:pt x="15" y="107"/>
                  </a:cubicBezTo>
                  <a:cubicBezTo>
                    <a:pt x="16" y="112"/>
                    <a:pt x="18" y="118"/>
                    <a:pt x="20" y="123"/>
                  </a:cubicBezTo>
                  <a:lnTo>
                    <a:pt x="11" y="126"/>
                  </a:lnTo>
                  <a:close/>
                  <a:moveTo>
                    <a:pt x="352" y="118"/>
                  </a:moveTo>
                  <a:cubicBezTo>
                    <a:pt x="351" y="112"/>
                    <a:pt x="350" y="107"/>
                    <a:pt x="349" y="101"/>
                  </a:cubicBezTo>
                  <a:cubicBezTo>
                    <a:pt x="357" y="99"/>
                    <a:pt x="357" y="99"/>
                    <a:pt x="357" y="99"/>
                  </a:cubicBezTo>
                  <a:cubicBezTo>
                    <a:pt x="359" y="105"/>
                    <a:pt x="360" y="111"/>
                    <a:pt x="361" y="116"/>
                  </a:cubicBezTo>
                  <a:lnTo>
                    <a:pt x="352" y="118"/>
                  </a:lnTo>
                  <a:close/>
                  <a:moveTo>
                    <a:pt x="4" y="98"/>
                  </a:moveTo>
                  <a:cubicBezTo>
                    <a:pt x="3" y="93"/>
                    <a:pt x="2" y="87"/>
                    <a:pt x="2" y="81"/>
                  </a:cubicBezTo>
                  <a:cubicBezTo>
                    <a:pt x="10" y="80"/>
                    <a:pt x="10" y="80"/>
                    <a:pt x="10" y="80"/>
                  </a:cubicBezTo>
                  <a:cubicBezTo>
                    <a:pt x="11" y="86"/>
                    <a:pt x="12" y="91"/>
                    <a:pt x="13" y="97"/>
                  </a:cubicBezTo>
                  <a:lnTo>
                    <a:pt x="4" y="98"/>
                  </a:lnTo>
                  <a:close/>
                  <a:moveTo>
                    <a:pt x="345" y="92"/>
                  </a:moveTo>
                  <a:cubicBezTo>
                    <a:pt x="343" y="87"/>
                    <a:pt x="341" y="82"/>
                    <a:pt x="338" y="77"/>
                  </a:cubicBezTo>
                  <a:cubicBezTo>
                    <a:pt x="346" y="73"/>
                    <a:pt x="346" y="73"/>
                    <a:pt x="346" y="73"/>
                  </a:cubicBezTo>
                  <a:cubicBezTo>
                    <a:pt x="349" y="78"/>
                    <a:pt x="351" y="83"/>
                    <a:pt x="353" y="89"/>
                  </a:cubicBezTo>
                  <a:lnTo>
                    <a:pt x="345" y="92"/>
                  </a:lnTo>
                  <a:close/>
                  <a:moveTo>
                    <a:pt x="1" y="71"/>
                  </a:moveTo>
                  <a:cubicBezTo>
                    <a:pt x="1" y="65"/>
                    <a:pt x="0" y="60"/>
                    <a:pt x="0" y="55"/>
                  </a:cubicBezTo>
                  <a:cubicBezTo>
                    <a:pt x="9" y="55"/>
                    <a:pt x="9" y="55"/>
                    <a:pt x="9" y="55"/>
                  </a:cubicBezTo>
                  <a:cubicBezTo>
                    <a:pt x="9" y="60"/>
                    <a:pt x="9" y="65"/>
                    <a:pt x="10" y="70"/>
                  </a:cubicBezTo>
                  <a:lnTo>
                    <a:pt x="1" y="71"/>
                  </a:lnTo>
                  <a:close/>
                  <a:moveTo>
                    <a:pt x="333" y="69"/>
                  </a:moveTo>
                  <a:cubicBezTo>
                    <a:pt x="330" y="64"/>
                    <a:pt x="327" y="60"/>
                    <a:pt x="323" y="55"/>
                  </a:cubicBezTo>
                  <a:cubicBezTo>
                    <a:pt x="329" y="50"/>
                    <a:pt x="329" y="50"/>
                    <a:pt x="329" y="50"/>
                  </a:cubicBezTo>
                  <a:cubicBezTo>
                    <a:pt x="333" y="54"/>
                    <a:pt x="337" y="59"/>
                    <a:pt x="340" y="64"/>
                  </a:cubicBezTo>
                  <a:lnTo>
                    <a:pt x="333" y="69"/>
                  </a:lnTo>
                  <a:close/>
                  <a:moveTo>
                    <a:pt x="316" y="48"/>
                  </a:moveTo>
                  <a:cubicBezTo>
                    <a:pt x="312" y="44"/>
                    <a:pt x="308" y="40"/>
                    <a:pt x="304" y="37"/>
                  </a:cubicBezTo>
                  <a:cubicBezTo>
                    <a:pt x="309" y="30"/>
                    <a:pt x="309" y="30"/>
                    <a:pt x="309" y="30"/>
                  </a:cubicBezTo>
                  <a:cubicBezTo>
                    <a:pt x="314" y="34"/>
                    <a:pt x="318" y="38"/>
                    <a:pt x="322" y="42"/>
                  </a:cubicBezTo>
                  <a:lnTo>
                    <a:pt x="316" y="48"/>
                  </a:lnTo>
                  <a:close/>
                  <a:moveTo>
                    <a:pt x="296" y="31"/>
                  </a:moveTo>
                  <a:cubicBezTo>
                    <a:pt x="291" y="28"/>
                    <a:pt x="286" y="25"/>
                    <a:pt x="281" y="22"/>
                  </a:cubicBezTo>
                  <a:cubicBezTo>
                    <a:pt x="285" y="15"/>
                    <a:pt x="285" y="15"/>
                    <a:pt x="285" y="15"/>
                  </a:cubicBezTo>
                  <a:cubicBezTo>
                    <a:pt x="290" y="17"/>
                    <a:pt x="296" y="21"/>
                    <a:pt x="300" y="24"/>
                  </a:cubicBezTo>
                  <a:lnTo>
                    <a:pt x="296" y="31"/>
                  </a:lnTo>
                  <a:close/>
                  <a:moveTo>
                    <a:pt x="272" y="18"/>
                  </a:moveTo>
                  <a:cubicBezTo>
                    <a:pt x="267" y="16"/>
                    <a:pt x="262" y="14"/>
                    <a:pt x="257" y="13"/>
                  </a:cubicBezTo>
                  <a:cubicBezTo>
                    <a:pt x="259" y="4"/>
                    <a:pt x="259" y="4"/>
                    <a:pt x="259" y="4"/>
                  </a:cubicBezTo>
                  <a:cubicBezTo>
                    <a:pt x="264" y="6"/>
                    <a:pt x="270" y="8"/>
                    <a:pt x="276" y="10"/>
                  </a:cubicBezTo>
                  <a:lnTo>
                    <a:pt x="272" y="18"/>
                  </a:lnTo>
                  <a:close/>
                  <a:moveTo>
                    <a:pt x="247" y="10"/>
                  </a:moveTo>
                  <a:cubicBezTo>
                    <a:pt x="241" y="9"/>
                    <a:pt x="236" y="9"/>
                    <a:pt x="230" y="8"/>
                  </a:cubicBezTo>
                  <a:cubicBezTo>
                    <a:pt x="231" y="0"/>
                    <a:pt x="231" y="0"/>
                    <a:pt x="231" y="0"/>
                  </a:cubicBezTo>
                  <a:cubicBezTo>
                    <a:pt x="237" y="0"/>
                    <a:pt x="243" y="1"/>
                    <a:pt x="248" y="2"/>
                  </a:cubicBezTo>
                  <a:lnTo>
                    <a:pt x="24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53" name="Freeform 144"/>
            <p:cNvSpPr>
              <a:spLocks noEditPoints="1"/>
            </p:cNvSpPr>
            <p:nvPr userDrawn="1"/>
          </p:nvSpPr>
          <p:spPr bwMode="black">
            <a:xfrm>
              <a:off x="65715" y="31512"/>
              <a:ext cx="1155" cy="1012"/>
            </a:xfrm>
            <a:custGeom>
              <a:avLst/>
              <a:gdLst>
                <a:gd name="T0" fmla="*/ 0 w 89"/>
                <a:gd name="T1" fmla="*/ 101185 h 78"/>
                <a:gd name="T2" fmla="*/ 57079 w 89"/>
                <a:gd name="T3" fmla="*/ 0 h 78"/>
                <a:gd name="T4" fmla="*/ 115455 w 89"/>
                <a:gd name="T5" fmla="*/ 98591 h 78"/>
                <a:gd name="T6" fmla="*/ 0 w 89"/>
                <a:gd name="T7" fmla="*/ 101185 h 78"/>
                <a:gd name="T8" fmla="*/ 57079 w 89"/>
                <a:gd name="T9" fmla="*/ 37620 h 78"/>
                <a:gd name="T10" fmla="*/ 35026 w 89"/>
                <a:gd name="T11" fmla="*/ 80429 h 78"/>
                <a:gd name="T12" fmla="*/ 81727 w 89"/>
                <a:gd name="T13" fmla="*/ 80429 h 78"/>
                <a:gd name="T14" fmla="*/ 57079 w 89"/>
                <a:gd name="T15" fmla="*/ 37620 h 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9" h="78">
                  <a:moveTo>
                    <a:pt x="0" y="78"/>
                  </a:moveTo>
                  <a:lnTo>
                    <a:pt x="44" y="0"/>
                  </a:lnTo>
                  <a:lnTo>
                    <a:pt x="89" y="76"/>
                  </a:lnTo>
                  <a:lnTo>
                    <a:pt x="0" y="78"/>
                  </a:lnTo>
                  <a:close/>
                  <a:moveTo>
                    <a:pt x="44" y="29"/>
                  </a:moveTo>
                  <a:lnTo>
                    <a:pt x="27" y="62"/>
                  </a:lnTo>
                  <a:lnTo>
                    <a:pt x="63" y="62"/>
                  </a:lnTo>
                  <a:lnTo>
                    <a:pt x="44"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sp>
        <p:nvSpPr>
          <p:cNvPr id="54" name="Freeform 17"/>
          <p:cNvSpPr>
            <a:spLocks/>
          </p:cNvSpPr>
          <p:nvPr userDrawn="1"/>
        </p:nvSpPr>
        <p:spPr bwMode="black">
          <a:xfrm>
            <a:off x="5099448" y="1859756"/>
            <a:ext cx="731044" cy="728663"/>
          </a:xfrm>
          <a:custGeom>
            <a:avLst/>
            <a:gdLst>
              <a:gd name="T0" fmla="*/ 488894 w 431"/>
              <a:gd name="T1" fmla="*/ 971633 h 430"/>
              <a:gd name="T2" fmla="*/ 0 w 431"/>
              <a:gd name="T3" fmla="*/ 485816 h 430"/>
              <a:gd name="T4" fmla="*/ 488894 w 431"/>
              <a:gd name="T5" fmla="*/ 0 h 430"/>
              <a:gd name="T6" fmla="*/ 848774 w 431"/>
              <a:gd name="T7" fmla="*/ 158173 h 430"/>
              <a:gd name="T8" fmla="*/ 832930 w 431"/>
              <a:gd name="T9" fmla="*/ 171730 h 430"/>
              <a:gd name="T10" fmla="*/ 488894 w 431"/>
              <a:gd name="T11" fmla="*/ 18077 h 430"/>
              <a:gd name="T12" fmla="*/ 20371 w 431"/>
              <a:gd name="T13" fmla="*/ 485816 h 430"/>
              <a:gd name="T14" fmla="*/ 488894 w 431"/>
              <a:gd name="T15" fmla="*/ 951296 h 430"/>
              <a:gd name="T16" fmla="*/ 955153 w 431"/>
              <a:gd name="T17" fmla="*/ 485816 h 430"/>
              <a:gd name="T18" fmla="*/ 914412 w 431"/>
              <a:gd name="T19" fmla="*/ 296009 h 430"/>
              <a:gd name="T20" fmla="*/ 932519 w 431"/>
              <a:gd name="T21" fmla="*/ 286971 h 430"/>
              <a:gd name="T22" fmla="*/ 975524 w 431"/>
              <a:gd name="T23" fmla="*/ 485816 h 430"/>
              <a:gd name="T24" fmla="*/ 488894 w 431"/>
              <a:gd name="T25" fmla="*/ 971633 h 4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1" h="430">
                <a:moveTo>
                  <a:pt x="216" y="430"/>
                </a:moveTo>
                <a:cubicBezTo>
                  <a:pt x="97" y="430"/>
                  <a:pt x="0" y="334"/>
                  <a:pt x="0" y="215"/>
                </a:cubicBezTo>
                <a:cubicBezTo>
                  <a:pt x="0" y="96"/>
                  <a:pt x="97" y="0"/>
                  <a:pt x="216" y="0"/>
                </a:cubicBezTo>
                <a:cubicBezTo>
                  <a:pt x="276" y="0"/>
                  <a:pt x="334" y="25"/>
                  <a:pt x="375" y="70"/>
                </a:cubicBezTo>
                <a:cubicBezTo>
                  <a:pt x="368" y="76"/>
                  <a:pt x="368" y="76"/>
                  <a:pt x="368" y="76"/>
                </a:cubicBezTo>
                <a:cubicBezTo>
                  <a:pt x="329" y="33"/>
                  <a:pt x="274" y="8"/>
                  <a:pt x="216" y="8"/>
                </a:cubicBezTo>
                <a:cubicBezTo>
                  <a:pt x="102" y="8"/>
                  <a:pt x="9" y="101"/>
                  <a:pt x="9" y="215"/>
                </a:cubicBezTo>
                <a:cubicBezTo>
                  <a:pt x="9" y="329"/>
                  <a:pt x="102" y="421"/>
                  <a:pt x="216" y="421"/>
                </a:cubicBezTo>
                <a:cubicBezTo>
                  <a:pt x="329" y="421"/>
                  <a:pt x="422" y="329"/>
                  <a:pt x="422" y="215"/>
                </a:cubicBezTo>
                <a:cubicBezTo>
                  <a:pt x="422" y="186"/>
                  <a:pt x="416" y="157"/>
                  <a:pt x="404" y="131"/>
                </a:cubicBezTo>
                <a:cubicBezTo>
                  <a:pt x="412" y="127"/>
                  <a:pt x="412" y="127"/>
                  <a:pt x="412" y="127"/>
                </a:cubicBezTo>
                <a:cubicBezTo>
                  <a:pt x="424" y="155"/>
                  <a:pt x="431" y="184"/>
                  <a:pt x="431" y="215"/>
                </a:cubicBezTo>
                <a:cubicBezTo>
                  <a:pt x="431" y="334"/>
                  <a:pt x="334" y="430"/>
                  <a:pt x="216" y="4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55" name="Freeform 18"/>
          <p:cNvSpPr>
            <a:spLocks noEditPoints="1"/>
          </p:cNvSpPr>
          <p:nvPr userDrawn="1"/>
        </p:nvSpPr>
        <p:spPr bwMode="black">
          <a:xfrm>
            <a:off x="5586413" y="1602581"/>
            <a:ext cx="603647" cy="606029"/>
          </a:xfrm>
          <a:custGeom>
            <a:avLst/>
            <a:gdLst>
              <a:gd name="T0" fmla="*/ 448051 w 356"/>
              <a:gd name="T1" fmla="*/ 805916 h 357"/>
              <a:gd name="T2" fmla="*/ 384690 w 356"/>
              <a:gd name="T3" fmla="*/ 805916 h 357"/>
              <a:gd name="T4" fmla="*/ 386953 w 356"/>
              <a:gd name="T5" fmla="*/ 787806 h 357"/>
              <a:gd name="T6" fmla="*/ 468417 w 356"/>
              <a:gd name="T7" fmla="*/ 783278 h 357"/>
              <a:gd name="T8" fmla="*/ 323592 w 356"/>
              <a:gd name="T9" fmla="*/ 799125 h 357"/>
              <a:gd name="T10" fmla="*/ 323592 w 356"/>
              <a:gd name="T11" fmla="*/ 799125 h 357"/>
              <a:gd name="T12" fmla="*/ 570246 w 356"/>
              <a:gd name="T13" fmla="*/ 771959 h 357"/>
              <a:gd name="T14" fmla="*/ 233077 w 356"/>
              <a:gd name="T15" fmla="*/ 749321 h 357"/>
              <a:gd name="T16" fmla="*/ 581561 w 356"/>
              <a:gd name="T17" fmla="*/ 742530 h 357"/>
              <a:gd name="T18" fmla="*/ 203659 w 356"/>
              <a:gd name="T19" fmla="*/ 756112 h 357"/>
              <a:gd name="T20" fmla="*/ 203659 w 356"/>
              <a:gd name="T21" fmla="*/ 756112 h 357"/>
              <a:gd name="T22" fmla="*/ 676602 w 356"/>
              <a:gd name="T23" fmla="*/ 701781 h 357"/>
              <a:gd name="T24" fmla="*/ 135773 w 356"/>
              <a:gd name="T25" fmla="*/ 679143 h 357"/>
              <a:gd name="T26" fmla="*/ 678865 w 356"/>
              <a:gd name="T27" fmla="*/ 670088 h 357"/>
              <a:gd name="T28" fmla="*/ 106355 w 356"/>
              <a:gd name="T29" fmla="*/ 676879 h 357"/>
              <a:gd name="T30" fmla="*/ 106355 w 356"/>
              <a:gd name="T31" fmla="*/ 676879 h 357"/>
              <a:gd name="T32" fmla="*/ 753540 w 356"/>
              <a:gd name="T33" fmla="*/ 602173 h 357"/>
              <a:gd name="T34" fmla="*/ 63361 w 356"/>
              <a:gd name="T35" fmla="*/ 584063 h 357"/>
              <a:gd name="T36" fmla="*/ 746751 w 356"/>
              <a:gd name="T37" fmla="*/ 572744 h 357"/>
              <a:gd name="T38" fmla="*/ 36206 w 356"/>
              <a:gd name="T39" fmla="*/ 570480 h 357"/>
              <a:gd name="T40" fmla="*/ 36206 w 356"/>
              <a:gd name="T41" fmla="*/ 570480 h 357"/>
              <a:gd name="T42" fmla="*/ 798797 w 356"/>
              <a:gd name="T43" fmla="*/ 484455 h 357"/>
              <a:gd name="T44" fmla="*/ 24892 w 356"/>
              <a:gd name="T45" fmla="*/ 468609 h 357"/>
              <a:gd name="T46" fmla="*/ 782957 w 356"/>
              <a:gd name="T47" fmla="*/ 457290 h 357"/>
              <a:gd name="T48" fmla="*/ 805586 w 356"/>
              <a:gd name="T49" fmla="*/ 421069 h 357"/>
              <a:gd name="T50" fmla="*/ 2263 w 356"/>
              <a:gd name="T51" fmla="*/ 450498 h 357"/>
              <a:gd name="T52" fmla="*/ 2263 w 356"/>
              <a:gd name="T53" fmla="*/ 450498 h 357"/>
              <a:gd name="T54" fmla="*/ 805586 w 356"/>
              <a:gd name="T55" fmla="*/ 398430 h 357"/>
              <a:gd name="T56" fmla="*/ 4526 w 356"/>
              <a:gd name="T57" fmla="*/ 346363 h 357"/>
              <a:gd name="T58" fmla="*/ 773906 w 356"/>
              <a:gd name="T59" fmla="*/ 301087 h 357"/>
              <a:gd name="T60" fmla="*/ 27155 w 356"/>
              <a:gd name="T61" fmla="*/ 325989 h 357"/>
              <a:gd name="T62" fmla="*/ 27155 w 356"/>
              <a:gd name="T63" fmla="*/ 325989 h 357"/>
              <a:gd name="T64" fmla="*/ 785220 w 356"/>
              <a:gd name="T65" fmla="*/ 273921 h 357"/>
              <a:gd name="T66" fmla="*/ 40732 w 356"/>
              <a:gd name="T67" fmla="*/ 226381 h 357"/>
              <a:gd name="T68" fmla="*/ 724122 w 356"/>
              <a:gd name="T69" fmla="*/ 192424 h 357"/>
              <a:gd name="T70" fmla="*/ 70149 w 356"/>
              <a:gd name="T71" fmla="*/ 215062 h 357"/>
              <a:gd name="T72" fmla="*/ 70149 w 356"/>
              <a:gd name="T73" fmla="*/ 215062 h 357"/>
              <a:gd name="T74" fmla="*/ 726385 w 356"/>
              <a:gd name="T75" fmla="*/ 160730 h 357"/>
              <a:gd name="T76" fmla="*/ 113144 w 356"/>
              <a:gd name="T77" fmla="*/ 122246 h 357"/>
              <a:gd name="T78" fmla="*/ 642658 w 356"/>
              <a:gd name="T79" fmla="*/ 104135 h 357"/>
              <a:gd name="T80" fmla="*/ 144824 w 356"/>
              <a:gd name="T81" fmla="*/ 119982 h 357"/>
              <a:gd name="T82" fmla="*/ 144824 w 356"/>
              <a:gd name="T83" fmla="*/ 119982 h 357"/>
              <a:gd name="T84" fmla="*/ 635870 w 356"/>
              <a:gd name="T85" fmla="*/ 74706 h 357"/>
              <a:gd name="T86" fmla="*/ 214974 w 356"/>
              <a:gd name="T87" fmla="*/ 47540 h 357"/>
              <a:gd name="T88" fmla="*/ 538566 w 356"/>
              <a:gd name="T89" fmla="*/ 43012 h 357"/>
              <a:gd name="T90" fmla="*/ 244391 w 356"/>
              <a:gd name="T91" fmla="*/ 54331 h 357"/>
              <a:gd name="T92" fmla="*/ 244391 w 356"/>
              <a:gd name="T93" fmla="*/ 54331 h 357"/>
              <a:gd name="T94" fmla="*/ 522726 w 356"/>
              <a:gd name="T95" fmla="*/ 18110 h 357"/>
              <a:gd name="T96" fmla="*/ 334907 w 356"/>
              <a:gd name="T97" fmla="*/ 6791 h 357"/>
              <a:gd name="T98" fmla="*/ 420896 w 356"/>
              <a:gd name="T99" fmla="*/ 20374 h 357"/>
              <a:gd name="T100" fmla="*/ 457102 w 356"/>
              <a:gd name="T101" fmla="*/ 22638 h 357"/>
              <a:gd name="T102" fmla="*/ 398267 w 356"/>
              <a:gd name="T103" fmla="*/ 20374 h 35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6" h="357">
                <a:moveTo>
                  <a:pt x="181" y="357"/>
                </a:moveTo>
                <a:cubicBezTo>
                  <a:pt x="181" y="348"/>
                  <a:pt x="181" y="348"/>
                  <a:pt x="181" y="348"/>
                </a:cubicBezTo>
                <a:cubicBezTo>
                  <a:pt x="186" y="348"/>
                  <a:pt x="192" y="348"/>
                  <a:pt x="197" y="347"/>
                </a:cubicBezTo>
                <a:cubicBezTo>
                  <a:pt x="198" y="356"/>
                  <a:pt x="198" y="356"/>
                  <a:pt x="198" y="356"/>
                </a:cubicBezTo>
                <a:cubicBezTo>
                  <a:pt x="193" y="356"/>
                  <a:pt x="187" y="357"/>
                  <a:pt x="181" y="357"/>
                </a:cubicBezTo>
                <a:close/>
                <a:moveTo>
                  <a:pt x="171" y="356"/>
                </a:moveTo>
                <a:cubicBezTo>
                  <a:pt x="170" y="356"/>
                  <a:pt x="170" y="356"/>
                  <a:pt x="170" y="356"/>
                </a:cubicBezTo>
                <a:cubicBezTo>
                  <a:pt x="170" y="356"/>
                  <a:pt x="170" y="356"/>
                  <a:pt x="170" y="356"/>
                </a:cubicBezTo>
                <a:cubicBezTo>
                  <a:pt x="164" y="356"/>
                  <a:pt x="159" y="356"/>
                  <a:pt x="153" y="355"/>
                </a:cubicBezTo>
                <a:cubicBezTo>
                  <a:pt x="154" y="346"/>
                  <a:pt x="154" y="346"/>
                  <a:pt x="154" y="346"/>
                </a:cubicBezTo>
                <a:cubicBezTo>
                  <a:pt x="160" y="347"/>
                  <a:pt x="165" y="348"/>
                  <a:pt x="171" y="348"/>
                </a:cubicBezTo>
                <a:cubicBezTo>
                  <a:pt x="171" y="348"/>
                  <a:pt x="171" y="348"/>
                  <a:pt x="171" y="348"/>
                </a:cubicBezTo>
                <a:cubicBezTo>
                  <a:pt x="171" y="352"/>
                  <a:pt x="171" y="352"/>
                  <a:pt x="171" y="352"/>
                </a:cubicBezTo>
                <a:lnTo>
                  <a:pt x="171" y="356"/>
                </a:lnTo>
                <a:close/>
                <a:moveTo>
                  <a:pt x="209" y="354"/>
                </a:moveTo>
                <a:cubicBezTo>
                  <a:pt x="207" y="346"/>
                  <a:pt x="207" y="346"/>
                  <a:pt x="207" y="346"/>
                </a:cubicBezTo>
                <a:cubicBezTo>
                  <a:pt x="213" y="345"/>
                  <a:pt x="218" y="343"/>
                  <a:pt x="223" y="342"/>
                </a:cubicBezTo>
                <a:cubicBezTo>
                  <a:pt x="226" y="350"/>
                  <a:pt x="226" y="350"/>
                  <a:pt x="226" y="350"/>
                </a:cubicBezTo>
                <a:cubicBezTo>
                  <a:pt x="220" y="352"/>
                  <a:pt x="214" y="353"/>
                  <a:pt x="209" y="354"/>
                </a:cubicBezTo>
                <a:close/>
                <a:moveTo>
                  <a:pt x="143" y="353"/>
                </a:moveTo>
                <a:cubicBezTo>
                  <a:pt x="137" y="352"/>
                  <a:pt x="131" y="350"/>
                  <a:pt x="126" y="349"/>
                </a:cubicBezTo>
                <a:cubicBezTo>
                  <a:pt x="128" y="341"/>
                  <a:pt x="128" y="341"/>
                  <a:pt x="128" y="341"/>
                </a:cubicBezTo>
                <a:cubicBezTo>
                  <a:pt x="133" y="342"/>
                  <a:pt x="139" y="344"/>
                  <a:pt x="144" y="345"/>
                </a:cubicBezTo>
                <a:lnTo>
                  <a:pt x="143" y="353"/>
                </a:lnTo>
                <a:close/>
                <a:moveTo>
                  <a:pt x="236" y="347"/>
                </a:moveTo>
                <a:cubicBezTo>
                  <a:pt x="233" y="339"/>
                  <a:pt x="233" y="339"/>
                  <a:pt x="233" y="339"/>
                </a:cubicBezTo>
                <a:cubicBezTo>
                  <a:pt x="238" y="337"/>
                  <a:pt x="243" y="335"/>
                  <a:pt x="249" y="333"/>
                </a:cubicBezTo>
                <a:cubicBezTo>
                  <a:pt x="252" y="341"/>
                  <a:pt x="252" y="341"/>
                  <a:pt x="252" y="341"/>
                </a:cubicBezTo>
                <a:cubicBezTo>
                  <a:pt x="247" y="343"/>
                  <a:pt x="241" y="345"/>
                  <a:pt x="236" y="347"/>
                </a:cubicBezTo>
                <a:close/>
                <a:moveTo>
                  <a:pt x="116" y="345"/>
                </a:moveTo>
                <a:cubicBezTo>
                  <a:pt x="110" y="343"/>
                  <a:pt x="105" y="341"/>
                  <a:pt x="100" y="338"/>
                </a:cubicBezTo>
                <a:cubicBezTo>
                  <a:pt x="103" y="331"/>
                  <a:pt x="103" y="331"/>
                  <a:pt x="103" y="331"/>
                </a:cubicBezTo>
                <a:cubicBezTo>
                  <a:pt x="108" y="333"/>
                  <a:pt x="114" y="335"/>
                  <a:pt x="119" y="337"/>
                </a:cubicBezTo>
                <a:lnTo>
                  <a:pt x="116" y="345"/>
                </a:lnTo>
                <a:close/>
                <a:moveTo>
                  <a:pt x="262" y="336"/>
                </a:moveTo>
                <a:cubicBezTo>
                  <a:pt x="257" y="328"/>
                  <a:pt x="257" y="328"/>
                  <a:pt x="257" y="328"/>
                </a:cubicBezTo>
                <a:cubicBezTo>
                  <a:pt x="262" y="326"/>
                  <a:pt x="267" y="323"/>
                  <a:pt x="272" y="320"/>
                </a:cubicBezTo>
                <a:cubicBezTo>
                  <a:pt x="277" y="327"/>
                  <a:pt x="277" y="327"/>
                  <a:pt x="277" y="327"/>
                </a:cubicBezTo>
                <a:cubicBezTo>
                  <a:pt x="272" y="330"/>
                  <a:pt x="267" y="333"/>
                  <a:pt x="262" y="336"/>
                </a:cubicBezTo>
                <a:close/>
                <a:moveTo>
                  <a:pt x="90" y="334"/>
                </a:moveTo>
                <a:cubicBezTo>
                  <a:pt x="85" y="331"/>
                  <a:pt x="80" y="328"/>
                  <a:pt x="76" y="324"/>
                </a:cubicBezTo>
                <a:cubicBezTo>
                  <a:pt x="81" y="317"/>
                  <a:pt x="81" y="317"/>
                  <a:pt x="81" y="317"/>
                </a:cubicBezTo>
                <a:cubicBezTo>
                  <a:pt x="85" y="320"/>
                  <a:pt x="90" y="323"/>
                  <a:pt x="95" y="326"/>
                </a:cubicBezTo>
                <a:lnTo>
                  <a:pt x="90" y="334"/>
                </a:lnTo>
                <a:close/>
                <a:moveTo>
                  <a:pt x="285" y="321"/>
                </a:moveTo>
                <a:cubicBezTo>
                  <a:pt x="280" y="314"/>
                  <a:pt x="280" y="314"/>
                  <a:pt x="280" y="314"/>
                </a:cubicBezTo>
                <a:cubicBezTo>
                  <a:pt x="284" y="311"/>
                  <a:pt x="289" y="307"/>
                  <a:pt x="293" y="303"/>
                </a:cubicBezTo>
                <a:cubicBezTo>
                  <a:pt x="299" y="310"/>
                  <a:pt x="299" y="310"/>
                  <a:pt x="299" y="310"/>
                </a:cubicBezTo>
                <a:cubicBezTo>
                  <a:pt x="294" y="314"/>
                  <a:pt x="290" y="318"/>
                  <a:pt x="285" y="321"/>
                </a:cubicBezTo>
                <a:close/>
                <a:moveTo>
                  <a:pt x="67" y="318"/>
                </a:moveTo>
                <a:cubicBezTo>
                  <a:pt x="63" y="314"/>
                  <a:pt x="58" y="310"/>
                  <a:pt x="54" y="306"/>
                </a:cubicBezTo>
                <a:cubicBezTo>
                  <a:pt x="60" y="300"/>
                  <a:pt x="60" y="300"/>
                  <a:pt x="60" y="300"/>
                </a:cubicBezTo>
                <a:cubicBezTo>
                  <a:pt x="64" y="304"/>
                  <a:pt x="68" y="308"/>
                  <a:pt x="73" y="311"/>
                </a:cubicBezTo>
                <a:lnTo>
                  <a:pt x="67" y="318"/>
                </a:lnTo>
                <a:close/>
                <a:moveTo>
                  <a:pt x="306" y="303"/>
                </a:moveTo>
                <a:cubicBezTo>
                  <a:pt x="300" y="296"/>
                  <a:pt x="300" y="296"/>
                  <a:pt x="300" y="296"/>
                </a:cubicBezTo>
                <a:cubicBezTo>
                  <a:pt x="304" y="293"/>
                  <a:pt x="307" y="288"/>
                  <a:pt x="311" y="284"/>
                </a:cubicBezTo>
                <a:cubicBezTo>
                  <a:pt x="318" y="289"/>
                  <a:pt x="318" y="289"/>
                  <a:pt x="318" y="289"/>
                </a:cubicBezTo>
                <a:cubicBezTo>
                  <a:pt x="314" y="294"/>
                  <a:pt x="310" y="298"/>
                  <a:pt x="306" y="303"/>
                </a:cubicBezTo>
                <a:close/>
                <a:moveTo>
                  <a:pt x="47" y="299"/>
                </a:moveTo>
                <a:cubicBezTo>
                  <a:pt x="43" y="295"/>
                  <a:pt x="39" y="290"/>
                  <a:pt x="36" y="285"/>
                </a:cubicBezTo>
                <a:cubicBezTo>
                  <a:pt x="42" y="280"/>
                  <a:pt x="42" y="280"/>
                  <a:pt x="42" y="280"/>
                </a:cubicBezTo>
                <a:cubicBezTo>
                  <a:pt x="46" y="285"/>
                  <a:pt x="49" y="289"/>
                  <a:pt x="53" y="293"/>
                </a:cubicBezTo>
                <a:lnTo>
                  <a:pt x="47" y="299"/>
                </a:lnTo>
                <a:close/>
                <a:moveTo>
                  <a:pt x="324" y="281"/>
                </a:moveTo>
                <a:cubicBezTo>
                  <a:pt x="317" y="276"/>
                  <a:pt x="317" y="276"/>
                  <a:pt x="317" y="276"/>
                </a:cubicBezTo>
                <a:cubicBezTo>
                  <a:pt x="320" y="271"/>
                  <a:pt x="323" y="267"/>
                  <a:pt x="326" y="262"/>
                </a:cubicBezTo>
                <a:cubicBezTo>
                  <a:pt x="333" y="266"/>
                  <a:pt x="333" y="266"/>
                  <a:pt x="333" y="266"/>
                </a:cubicBezTo>
                <a:cubicBezTo>
                  <a:pt x="330" y="271"/>
                  <a:pt x="327" y="276"/>
                  <a:pt x="324" y="281"/>
                </a:cubicBezTo>
                <a:close/>
                <a:moveTo>
                  <a:pt x="29" y="277"/>
                </a:moveTo>
                <a:cubicBezTo>
                  <a:pt x="26" y="272"/>
                  <a:pt x="23" y="267"/>
                  <a:pt x="21" y="262"/>
                </a:cubicBezTo>
                <a:cubicBezTo>
                  <a:pt x="28" y="258"/>
                  <a:pt x="28" y="258"/>
                  <a:pt x="28" y="258"/>
                </a:cubicBezTo>
                <a:cubicBezTo>
                  <a:pt x="31" y="263"/>
                  <a:pt x="34" y="267"/>
                  <a:pt x="37" y="272"/>
                </a:cubicBezTo>
                <a:lnTo>
                  <a:pt x="29" y="277"/>
                </a:lnTo>
                <a:close/>
                <a:moveTo>
                  <a:pt x="338" y="257"/>
                </a:moveTo>
                <a:cubicBezTo>
                  <a:pt x="330" y="253"/>
                  <a:pt x="330" y="253"/>
                  <a:pt x="330" y="253"/>
                </a:cubicBezTo>
                <a:cubicBezTo>
                  <a:pt x="333" y="248"/>
                  <a:pt x="335" y="243"/>
                  <a:pt x="337" y="238"/>
                </a:cubicBezTo>
                <a:cubicBezTo>
                  <a:pt x="345" y="241"/>
                  <a:pt x="345" y="241"/>
                  <a:pt x="345" y="241"/>
                </a:cubicBezTo>
                <a:cubicBezTo>
                  <a:pt x="343" y="246"/>
                  <a:pt x="341" y="252"/>
                  <a:pt x="338" y="257"/>
                </a:cubicBezTo>
                <a:close/>
                <a:moveTo>
                  <a:pt x="16" y="252"/>
                </a:moveTo>
                <a:cubicBezTo>
                  <a:pt x="14" y="247"/>
                  <a:pt x="11" y="242"/>
                  <a:pt x="9" y="236"/>
                </a:cubicBezTo>
                <a:cubicBezTo>
                  <a:pt x="18" y="233"/>
                  <a:pt x="18" y="233"/>
                  <a:pt x="18" y="233"/>
                </a:cubicBezTo>
                <a:cubicBezTo>
                  <a:pt x="19" y="238"/>
                  <a:pt x="21" y="244"/>
                  <a:pt x="24" y="249"/>
                </a:cubicBezTo>
                <a:lnTo>
                  <a:pt x="16" y="252"/>
                </a:lnTo>
                <a:close/>
                <a:moveTo>
                  <a:pt x="349" y="231"/>
                </a:moveTo>
                <a:cubicBezTo>
                  <a:pt x="340" y="228"/>
                  <a:pt x="340" y="228"/>
                  <a:pt x="340" y="228"/>
                </a:cubicBezTo>
                <a:cubicBezTo>
                  <a:pt x="342" y="223"/>
                  <a:pt x="343" y="218"/>
                  <a:pt x="344" y="212"/>
                </a:cubicBezTo>
                <a:cubicBezTo>
                  <a:pt x="353" y="214"/>
                  <a:pt x="353" y="214"/>
                  <a:pt x="353" y="214"/>
                </a:cubicBezTo>
                <a:cubicBezTo>
                  <a:pt x="352" y="220"/>
                  <a:pt x="350" y="225"/>
                  <a:pt x="349" y="231"/>
                </a:cubicBezTo>
                <a:close/>
                <a:moveTo>
                  <a:pt x="6" y="226"/>
                </a:moveTo>
                <a:cubicBezTo>
                  <a:pt x="5" y="220"/>
                  <a:pt x="4" y="215"/>
                  <a:pt x="3" y="209"/>
                </a:cubicBezTo>
                <a:cubicBezTo>
                  <a:pt x="11" y="207"/>
                  <a:pt x="11" y="207"/>
                  <a:pt x="11" y="207"/>
                </a:cubicBezTo>
                <a:cubicBezTo>
                  <a:pt x="12" y="213"/>
                  <a:pt x="13" y="218"/>
                  <a:pt x="15" y="224"/>
                </a:cubicBezTo>
                <a:lnTo>
                  <a:pt x="6" y="226"/>
                </a:lnTo>
                <a:close/>
                <a:moveTo>
                  <a:pt x="355" y="204"/>
                </a:moveTo>
                <a:cubicBezTo>
                  <a:pt x="346" y="202"/>
                  <a:pt x="346" y="202"/>
                  <a:pt x="346" y="202"/>
                </a:cubicBezTo>
                <a:cubicBezTo>
                  <a:pt x="347" y="197"/>
                  <a:pt x="347" y="191"/>
                  <a:pt x="348" y="186"/>
                </a:cubicBezTo>
                <a:cubicBezTo>
                  <a:pt x="348" y="185"/>
                  <a:pt x="348" y="185"/>
                  <a:pt x="348" y="185"/>
                </a:cubicBezTo>
                <a:cubicBezTo>
                  <a:pt x="352" y="186"/>
                  <a:pt x="352" y="186"/>
                  <a:pt x="352" y="186"/>
                </a:cubicBezTo>
                <a:cubicBezTo>
                  <a:pt x="356" y="186"/>
                  <a:pt x="356" y="186"/>
                  <a:pt x="356" y="186"/>
                </a:cubicBezTo>
                <a:cubicBezTo>
                  <a:pt x="356" y="186"/>
                  <a:pt x="356" y="186"/>
                  <a:pt x="356" y="186"/>
                </a:cubicBezTo>
                <a:cubicBezTo>
                  <a:pt x="356" y="186"/>
                  <a:pt x="356" y="186"/>
                  <a:pt x="356" y="186"/>
                </a:cubicBezTo>
                <a:cubicBezTo>
                  <a:pt x="356" y="192"/>
                  <a:pt x="355" y="198"/>
                  <a:pt x="355" y="204"/>
                </a:cubicBezTo>
                <a:close/>
                <a:moveTo>
                  <a:pt x="1" y="199"/>
                </a:moveTo>
                <a:cubicBezTo>
                  <a:pt x="0" y="193"/>
                  <a:pt x="0" y="187"/>
                  <a:pt x="0" y="181"/>
                </a:cubicBezTo>
                <a:cubicBezTo>
                  <a:pt x="9" y="181"/>
                  <a:pt x="9" y="181"/>
                  <a:pt x="9" y="181"/>
                </a:cubicBezTo>
                <a:cubicBezTo>
                  <a:pt x="9" y="187"/>
                  <a:pt x="9" y="192"/>
                  <a:pt x="10" y="198"/>
                </a:cubicBezTo>
                <a:lnTo>
                  <a:pt x="1" y="199"/>
                </a:lnTo>
                <a:close/>
                <a:moveTo>
                  <a:pt x="348" y="176"/>
                </a:moveTo>
                <a:cubicBezTo>
                  <a:pt x="348" y="170"/>
                  <a:pt x="347" y="165"/>
                  <a:pt x="347" y="159"/>
                </a:cubicBezTo>
                <a:cubicBezTo>
                  <a:pt x="355" y="158"/>
                  <a:pt x="355" y="158"/>
                  <a:pt x="355" y="158"/>
                </a:cubicBezTo>
                <a:cubicBezTo>
                  <a:pt x="356" y="164"/>
                  <a:pt x="356" y="170"/>
                  <a:pt x="356" y="176"/>
                </a:cubicBezTo>
                <a:lnTo>
                  <a:pt x="348" y="176"/>
                </a:lnTo>
                <a:close/>
                <a:moveTo>
                  <a:pt x="9" y="171"/>
                </a:moveTo>
                <a:cubicBezTo>
                  <a:pt x="0" y="170"/>
                  <a:pt x="0" y="170"/>
                  <a:pt x="0" y="170"/>
                </a:cubicBezTo>
                <a:cubicBezTo>
                  <a:pt x="0" y="165"/>
                  <a:pt x="1" y="159"/>
                  <a:pt x="2" y="153"/>
                </a:cubicBezTo>
                <a:cubicBezTo>
                  <a:pt x="10" y="154"/>
                  <a:pt x="10" y="154"/>
                  <a:pt x="10" y="154"/>
                </a:cubicBezTo>
                <a:cubicBezTo>
                  <a:pt x="9" y="160"/>
                  <a:pt x="9" y="165"/>
                  <a:pt x="9" y="171"/>
                </a:cubicBezTo>
                <a:close/>
                <a:moveTo>
                  <a:pt x="345" y="149"/>
                </a:moveTo>
                <a:cubicBezTo>
                  <a:pt x="344" y="144"/>
                  <a:pt x="343" y="138"/>
                  <a:pt x="342" y="133"/>
                </a:cubicBezTo>
                <a:cubicBezTo>
                  <a:pt x="350" y="131"/>
                  <a:pt x="350" y="131"/>
                  <a:pt x="350" y="131"/>
                </a:cubicBezTo>
                <a:cubicBezTo>
                  <a:pt x="352" y="136"/>
                  <a:pt x="353" y="142"/>
                  <a:pt x="354" y="148"/>
                </a:cubicBezTo>
                <a:lnTo>
                  <a:pt x="345" y="149"/>
                </a:lnTo>
                <a:close/>
                <a:moveTo>
                  <a:pt x="12" y="144"/>
                </a:moveTo>
                <a:cubicBezTo>
                  <a:pt x="3" y="143"/>
                  <a:pt x="3" y="143"/>
                  <a:pt x="3" y="143"/>
                </a:cubicBezTo>
                <a:cubicBezTo>
                  <a:pt x="5" y="137"/>
                  <a:pt x="6" y="131"/>
                  <a:pt x="8" y="126"/>
                </a:cubicBezTo>
                <a:cubicBezTo>
                  <a:pt x="16" y="128"/>
                  <a:pt x="16" y="128"/>
                  <a:pt x="16" y="128"/>
                </a:cubicBezTo>
                <a:cubicBezTo>
                  <a:pt x="14" y="134"/>
                  <a:pt x="13" y="139"/>
                  <a:pt x="12" y="144"/>
                </a:cubicBezTo>
                <a:close/>
                <a:moveTo>
                  <a:pt x="339" y="123"/>
                </a:moveTo>
                <a:cubicBezTo>
                  <a:pt x="337" y="118"/>
                  <a:pt x="335" y="113"/>
                  <a:pt x="333" y="108"/>
                </a:cubicBezTo>
                <a:cubicBezTo>
                  <a:pt x="340" y="104"/>
                  <a:pt x="340" y="104"/>
                  <a:pt x="340" y="104"/>
                </a:cubicBezTo>
                <a:cubicBezTo>
                  <a:pt x="343" y="110"/>
                  <a:pt x="345" y="115"/>
                  <a:pt x="347" y="121"/>
                </a:cubicBezTo>
                <a:lnTo>
                  <a:pt x="339" y="123"/>
                </a:lnTo>
                <a:close/>
                <a:moveTo>
                  <a:pt x="19" y="119"/>
                </a:moveTo>
                <a:cubicBezTo>
                  <a:pt x="11" y="116"/>
                  <a:pt x="11" y="116"/>
                  <a:pt x="11" y="116"/>
                </a:cubicBezTo>
                <a:cubicBezTo>
                  <a:pt x="13" y="110"/>
                  <a:pt x="16" y="105"/>
                  <a:pt x="18" y="100"/>
                </a:cubicBezTo>
                <a:cubicBezTo>
                  <a:pt x="26" y="104"/>
                  <a:pt x="26" y="104"/>
                  <a:pt x="26" y="104"/>
                </a:cubicBezTo>
                <a:cubicBezTo>
                  <a:pt x="23" y="109"/>
                  <a:pt x="21" y="114"/>
                  <a:pt x="19" y="119"/>
                </a:cubicBezTo>
                <a:close/>
                <a:moveTo>
                  <a:pt x="328" y="99"/>
                </a:moveTo>
                <a:cubicBezTo>
                  <a:pt x="326" y="94"/>
                  <a:pt x="323" y="89"/>
                  <a:pt x="320" y="85"/>
                </a:cubicBezTo>
                <a:cubicBezTo>
                  <a:pt x="327" y="80"/>
                  <a:pt x="327" y="80"/>
                  <a:pt x="327" y="80"/>
                </a:cubicBezTo>
                <a:cubicBezTo>
                  <a:pt x="330" y="85"/>
                  <a:pt x="333" y="90"/>
                  <a:pt x="336" y="95"/>
                </a:cubicBezTo>
                <a:lnTo>
                  <a:pt x="328" y="99"/>
                </a:lnTo>
                <a:close/>
                <a:moveTo>
                  <a:pt x="31" y="95"/>
                </a:moveTo>
                <a:cubicBezTo>
                  <a:pt x="23" y="90"/>
                  <a:pt x="23" y="90"/>
                  <a:pt x="23" y="90"/>
                </a:cubicBezTo>
                <a:cubicBezTo>
                  <a:pt x="26" y="85"/>
                  <a:pt x="29" y="80"/>
                  <a:pt x="32" y="76"/>
                </a:cubicBezTo>
                <a:cubicBezTo>
                  <a:pt x="39" y="81"/>
                  <a:pt x="39" y="81"/>
                  <a:pt x="39" y="81"/>
                </a:cubicBezTo>
                <a:cubicBezTo>
                  <a:pt x="36" y="85"/>
                  <a:pt x="33" y="90"/>
                  <a:pt x="31" y="95"/>
                </a:cubicBezTo>
                <a:close/>
                <a:moveTo>
                  <a:pt x="314" y="77"/>
                </a:moveTo>
                <a:cubicBezTo>
                  <a:pt x="311" y="72"/>
                  <a:pt x="307" y="68"/>
                  <a:pt x="303" y="64"/>
                </a:cubicBezTo>
                <a:cubicBezTo>
                  <a:pt x="310" y="58"/>
                  <a:pt x="310" y="58"/>
                  <a:pt x="310" y="58"/>
                </a:cubicBezTo>
                <a:cubicBezTo>
                  <a:pt x="314" y="62"/>
                  <a:pt x="317" y="67"/>
                  <a:pt x="321" y="71"/>
                </a:cubicBezTo>
                <a:lnTo>
                  <a:pt x="314" y="77"/>
                </a:lnTo>
                <a:close/>
                <a:moveTo>
                  <a:pt x="45" y="73"/>
                </a:moveTo>
                <a:cubicBezTo>
                  <a:pt x="39" y="67"/>
                  <a:pt x="39" y="67"/>
                  <a:pt x="39" y="67"/>
                </a:cubicBezTo>
                <a:cubicBezTo>
                  <a:pt x="42" y="63"/>
                  <a:pt x="46" y="58"/>
                  <a:pt x="50" y="54"/>
                </a:cubicBezTo>
                <a:cubicBezTo>
                  <a:pt x="56" y="60"/>
                  <a:pt x="56" y="60"/>
                  <a:pt x="56" y="60"/>
                </a:cubicBezTo>
                <a:cubicBezTo>
                  <a:pt x="53" y="64"/>
                  <a:pt x="49" y="68"/>
                  <a:pt x="45" y="73"/>
                </a:cubicBezTo>
                <a:close/>
                <a:moveTo>
                  <a:pt x="296" y="57"/>
                </a:moveTo>
                <a:cubicBezTo>
                  <a:pt x="292" y="53"/>
                  <a:pt x="288" y="49"/>
                  <a:pt x="284" y="46"/>
                </a:cubicBezTo>
                <a:cubicBezTo>
                  <a:pt x="289" y="39"/>
                  <a:pt x="289" y="39"/>
                  <a:pt x="289" y="39"/>
                </a:cubicBezTo>
                <a:cubicBezTo>
                  <a:pt x="294" y="42"/>
                  <a:pt x="298" y="46"/>
                  <a:pt x="302" y="50"/>
                </a:cubicBezTo>
                <a:lnTo>
                  <a:pt x="296" y="57"/>
                </a:lnTo>
                <a:close/>
                <a:moveTo>
                  <a:pt x="64" y="53"/>
                </a:moveTo>
                <a:cubicBezTo>
                  <a:pt x="58" y="47"/>
                  <a:pt x="58" y="47"/>
                  <a:pt x="58" y="47"/>
                </a:cubicBezTo>
                <a:cubicBezTo>
                  <a:pt x="62" y="43"/>
                  <a:pt x="67" y="39"/>
                  <a:pt x="71" y="36"/>
                </a:cubicBezTo>
                <a:cubicBezTo>
                  <a:pt x="76" y="43"/>
                  <a:pt x="76" y="43"/>
                  <a:pt x="76" y="43"/>
                </a:cubicBezTo>
                <a:cubicBezTo>
                  <a:pt x="72" y="46"/>
                  <a:pt x="68" y="50"/>
                  <a:pt x="64" y="53"/>
                </a:cubicBezTo>
                <a:close/>
                <a:moveTo>
                  <a:pt x="276" y="40"/>
                </a:moveTo>
                <a:cubicBezTo>
                  <a:pt x="271" y="36"/>
                  <a:pt x="267" y="33"/>
                  <a:pt x="262" y="31"/>
                </a:cubicBezTo>
                <a:cubicBezTo>
                  <a:pt x="266" y="23"/>
                  <a:pt x="266" y="23"/>
                  <a:pt x="266" y="23"/>
                </a:cubicBezTo>
                <a:cubicBezTo>
                  <a:pt x="271" y="26"/>
                  <a:pt x="276" y="29"/>
                  <a:pt x="281" y="33"/>
                </a:cubicBezTo>
                <a:lnTo>
                  <a:pt x="276" y="40"/>
                </a:lnTo>
                <a:close/>
                <a:moveTo>
                  <a:pt x="85" y="37"/>
                </a:moveTo>
                <a:cubicBezTo>
                  <a:pt x="80" y="30"/>
                  <a:pt x="80" y="30"/>
                  <a:pt x="80" y="30"/>
                </a:cubicBezTo>
                <a:cubicBezTo>
                  <a:pt x="85" y="26"/>
                  <a:pt x="90" y="23"/>
                  <a:pt x="95" y="21"/>
                </a:cubicBezTo>
                <a:cubicBezTo>
                  <a:pt x="99" y="28"/>
                  <a:pt x="99" y="28"/>
                  <a:pt x="99" y="28"/>
                </a:cubicBezTo>
                <a:cubicBezTo>
                  <a:pt x="94" y="31"/>
                  <a:pt x="89" y="34"/>
                  <a:pt x="85" y="37"/>
                </a:cubicBezTo>
                <a:close/>
                <a:moveTo>
                  <a:pt x="253" y="26"/>
                </a:moveTo>
                <a:cubicBezTo>
                  <a:pt x="248" y="24"/>
                  <a:pt x="243" y="21"/>
                  <a:pt x="238" y="19"/>
                </a:cubicBezTo>
                <a:cubicBezTo>
                  <a:pt x="241" y="11"/>
                  <a:pt x="241" y="11"/>
                  <a:pt x="241" y="11"/>
                </a:cubicBezTo>
                <a:cubicBezTo>
                  <a:pt x="246" y="13"/>
                  <a:pt x="252" y="16"/>
                  <a:pt x="257" y="18"/>
                </a:cubicBezTo>
                <a:lnTo>
                  <a:pt x="253" y="26"/>
                </a:lnTo>
                <a:close/>
                <a:moveTo>
                  <a:pt x="108" y="24"/>
                </a:moveTo>
                <a:cubicBezTo>
                  <a:pt x="104" y="16"/>
                  <a:pt x="104" y="16"/>
                  <a:pt x="104" y="16"/>
                </a:cubicBezTo>
                <a:cubicBezTo>
                  <a:pt x="110" y="14"/>
                  <a:pt x="115" y="11"/>
                  <a:pt x="121" y="10"/>
                </a:cubicBezTo>
                <a:cubicBezTo>
                  <a:pt x="123" y="18"/>
                  <a:pt x="123" y="18"/>
                  <a:pt x="123" y="18"/>
                </a:cubicBezTo>
                <a:cubicBezTo>
                  <a:pt x="118" y="20"/>
                  <a:pt x="113" y="22"/>
                  <a:pt x="108" y="24"/>
                </a:cubicBezTo>
                <a:close/>
                <a:moveTo>
                  <a:pt x="228" y="16"/>
                </a:moveTo>
                <a:cubicBezTo>
                  <a:pt x="223" y="15"/>
                  <a:pt x="217" y="13"/>
                  <a:pt x="212" y="12"/>
                </a:cubicBezTo>
                <a:cubicBezTo>
                  <a:pt x="214" y="4"/>
                  <a:pt x="214" y="4"/>
                  <a:pt x="214" y="4"/>
                </a:cubicBezTo>
                <a:cubicBezTo>
                  <a:pt x="219" y="5"/>
                  <a:pt x="225" y="6"/>
                  <a:pt x="231" y="8"/>
                </a:cubicBezTo>
                <a:lnTo>
                  <a:pt x="228" y="16"/>
                </a:lnTo>
                <a:close/>
                <a:moveTo>
                  <a:pt x="133" y="15"/>
                </a:moveTo>
                <a:cubicBezTo>
                  <a:pt x="131" y="7"/>
                  <a:pt x="131" y="7"/>
                  <a:pt x="131" y="7"/>
                </a:cubicBezTo>
                <a:cubicBezTo>
                  <a:pt x="136" y="5"/>
                  <a:pt x="142" y="4"/>
                  <a:pt x="148" y="3"/>
                </a:cubicBezTo>
                <a:cubicBezTo>
                  <a:pt x="149" y="11"/>
                  <a:pt x="149" y="11"/>
                  <a:pt x="149" y="11"/>
                </a:cubicBezTo>
                <a:cubicBezTo>
                  <a:pt x="144" y="12"/>
                  <a:pt x="138" y="13"/>
                  <a:pt x="133" y="15"/>
                </a:cubicBezTo>
                <a:close/>
                <a:moveTo>
                  <a:pt x="202" y="10"/>
                </a:moveTo>
                <a:cubicBezTo>
                  <a:pt x="197" y="10"/>
                  <a:pt x="191" y="9"/>
                  <a:pt x="186" y="9"/>
                </a:cubicBezTo>
                <a:cubicBezTo>
                  <a:pt x="186" y="0"/>
                  <a:pt x="186" y="0"/>
                  <a:pt x="186" y="0"/>
                </a:cubicBezTo>
                <a:cubicBezTo>
                  <a:pt x="186" y="0"/>
                  <a:pt x="186" y="0"/>
                  <a:pt x="186" y="0"/>
                </a:cubicBezTo>
                <a:cubicBezTo>
                  <a:pt x="192" y="1"/>
                  <a:pt x="198" y="1"/>
                  <a:pt x="203" y="2"/>
                </a:cubicBezTo>
                <a:lnTo>
                  <a:pt x="202" y="10"/>
                </a:lnTo>
                <a:close/>
                <a:moveTo>
                  <a:pt x="159" y="10"/>
                </a:moveTo>
                <a:cubicBezTo>
                  <a:pt x="158" y="1"/>
                  <a:pt x="158" y="1"/>
                  <a:pt x="158" y="1"/>
                </a:cubicBezTo>
                <a:cubicBezTo>
                  <a:pt x="164" y="1"/>
                  <a:pt x="170" y="0"/>
                  <a:pt x="175" y="0"/>
                </a:cubicBezTo>
                <a:cubicBezTo>
                  <a:pt x="176" y="9"/>
                  <a:pt x="176" y="9"/>
                  <a:pt x="176" y="9"/>
                </a:cubicBezTo>
                <a:cubicBezTo>
                  <a:pt x="170" y="9"/>
                  <a:pt x="164" y="9"/>
                  <a:pt x="15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56" name="Freeform 19"/>
          <p:cNvSpPr>
            <a:spLocks noEditPoints="1"/>
          </p:cNvSpPr>
          <p:nvPr userDrawn="1"/>
        </p:nvSpPr>
        <p:spPr bwMode="black">
          <a:xfrm>
            <a:off x="5516166" y="1534716"/>
            <a:ext cx="341709" cy="370284"/>
          </a:xfrm>
          <a:custGeom>
            <a:avLst/>
            <a:gdLst>
              <a:gd name="T0" fmla="*/ 18123 w 201"/>
              <a:gd name="T1" fmla="*/ 494249 h 218"/>
              <a:gd name="T2" fmla="*/ 0 w 201"/>
              <a:gd name="T3" fmla="*/ 494249 h 218"/>
              <a:gd name="T4" fmla="*/ 0 w 201"/>
              <a:gd name="T5" fmla="*/ 455707 h 218"/>
              <a:gd name="T6" fmla="*/ 20388 w 201"/>
              <a:gd name="T7" fmla="*/ 457974 h 218"/>
              <a:gd name="T8" fmla="*/ 18123 w 201"/>
              <a:gd name="T9" fmla="*/ 494249 h 218"/>
              <a:gd name="T10" fmla="*/ 22653 w 201"/>
              <a:gd name="T11" fmla="*/ 433035 h 218"/>
              <a:gd name="T12" fmla="*/ 2265 w 201"/>
              <a:gd name="T13" fmla="*/ 430767 h 218"/>
              <a:gd name="T14" fmla="*/ 9061 w 201"/>
              <a:gd name="T15" fmla="*/ 392225 h 218"/>
              <a:gd name="T16" fmla="*/ 29449 w 201"/>
              <a:gd name="T17" fmla="*/ 396760 h 218"/>
              <a:gd name="T18" fmla="*/ 22653 w 201"/>
              <a:gd name="T19" fmla="*/ 433035 h 218"/>
              <a:gd name="T20" fmla="*/ 33980 w 201"/>
              <a:gd name="T21" fmla="*/ 374088 h 218"/>
              <a:gd name="T22" fmla="*/ 15857 w 201"/>
              <a:gd name="T23" fmla="*/ 369553 h 218"/>
              <a:gd name="T24" fmla="*/ 27184 w 201"/>
              <a:gd name="T25" fmla="*/ 331011 h 218"/>
              <a:gd name="T26" fmla="*/ 45307 w 201"/>
              <a:gd name="T27" fmla="*/ 337812 h 218"/>
              <a:gd name="T28" fmla="*/ 33980 w 201"/>
              <a:gd name="T29" fmla="*/ 374088 h 218"/>
              <a:gd name="T30" fmla="*/ 54368 w 201"/>
              <a:gd name="T31" fmla="*/ 315140 h 218"/>
              <a:gd name="T32" fmla="*/ 36245 w 201"/>
              <a:gd name="T33" fmla="*/ 308339 h 218"/>
              <a:gd name="T34" fmla="*/ 52103 w 201"/>
              <a:gd name="T35" fmla="*/ 272064 h 218"/>
              <a:gd name="T36" fmla="*/ 70225 w 201"/>
              <a:gd name="T37" fmla="*/ 281132 h 218"/>
              <a:gd name="T38" fmla="*/ 54368 w 201"/>
              <a:gd name="T39" fmla="*/ 315140 h 218"/>
              <a:gd name="T40" fmla="*/ 79286 w 201"/>
              <a:gd name="T41" fmla="*/ 260728 h 218"/>
              <a:gd name="T42" fmla="*/ 63429 w 201"/>
              <a:gd name="T43" fmla="*/ 251659 h 218"/>
              <a:gd name="T44" fmla="*/ 83817 w 201"/>
              <a:gd name="T45" fmla="*/ 217651 h 218"/>
              <a:gd name="T46" fmla="*/ 99674 w 201"/>
              <a:gd name="T47" fmla="*/ 228987 h 218"/>
              <a:gd name="T48" fmla="*/ 79286 w 201"/>
              <a:gd name="T49" fmla="*/ 260728 h 218"/>
              <a:gd name="T50" fmla="*/ 113266 w 201"/>
              <a:gd name="T51" fmla="*/ 210849 h 218"/>
              <a:gd name="T52" fmla="*/ 97409 w 201"/>
              <a:gd name="T53" fmla="*/ 197246 h 218"/>
              <a:gd name="T54" fmla="*/ 122328 w 201"/>
              <a:gd name="T55" fmla="*/ 167773 h 218"/>
              <a:gd name="T56" fmla="*/ 138185 w 201"/>
              <a:gd name="T57" fmla="*/ 179109 h 218"/>
              <a:gd name="T58" fmla="*/ 113266 w 201"/>
              <a:gd name="T59" fmla="*/ 210849 h 218"/>
              <a:gd name="T60" fmla="*/ 151777 w 201"/>
              <a:gd name="T61" fmla="*/ 163238 h 218"/>
              <a:gd name="T62" fmla="*/ 138185 w 201"/>
              <a:gd name="T63" fmla="*/ 149635 h 218"/>
              <a:gd name="T64" fmla="*/ 167634 w 201"/>
              <a:gd name="T65" fmla="*/ 122429 h 218"/>
              <a:gd name="T66" fmla="*/ 181226 w 201"/>
              <a:gd name="T67" fmla="*/ 136032 h 218"/>
              <a:gd name="T68" fmla="*/ 151777 w 201"/>
              <a:gd name="T69" fmla="*/ 163238 h 218"/>
              <a:gd name="T70" fmla="*/ 197084 w 201"/>
              <a:gd name="T71" fmla="*/ 122429 h 218"/>
              <a:gd name="T72" fmla="*/ 185757 w 201"/>
              <a:gd name="T73" fmla="*/ 106558 h 218"/>
              <a:gd name="T74" fmla="*/ 217472 w 201"/>
              <a:gd name="T75" fmla="*/ 83886 h 218"/>
              <a:gd name="T76" fmla="*/ 228798 w 201"/>
              <a:gd name="T77" fmla="*/ 99757 h 218"/>
              <a:gd name="T78" fmla="*/ 197084 w 201"/>
              <a:gd name="T79" fmla="*/ 122429 h 218"/>
              <a:gd name="T80" fmla="*/ 246921 w 201"/>
              <a:gd name="T81" fmla="*/ 86153 h 218"/>
              <a:gd name="T82" fmla="*/ 237859 w 201"/>
              <a:gd name="T83" fmla="*/ 70283 h 218"/>
              <a:gd name="T84" fmla="*/ 271839 w 201"/>
              <a:gd name="T85" fmla="*/ 49878 h 218"/>
              <a:gd name="T86" fmla="*/ 280901 w 201"/>
              <a:gd name="T87" fmla="*/ 68016 h 218"/>
              <a:gd name="T88" fmla="*/ 246921 w 201"/>
              <a:gd name="T89" fmla="*/ 86153 h 218"/>
              <a:gd name="T90" fmla="*/ 301289 w 201"/>
              <a:gd name="T91" fmla="*/ 58947 h 218"/>
              <a:gd name="T92" fmla="*/ 294493 w 201"/>
              <a:gd name="T93" fmla="*/ 40810 h 218"/>
              <a:gd name="T94" fmla="*/ 330738 w 201"/>
              <a:gd name="T95" fmla="*/ 24939 h 218"/>
              <a:gd name="T96" fmla="*/ 337534 w 201"/>
              <a:gd name="T97" fmla="*/ 45344 h 218"/>
              <a:gd name="T98" fmla="*/ 301289 w 201"/>
              <a:gd name="T99" fmla="*/ 58947 h 218"/>
              <a:gd name="T100" fmla="*/ 357922 w 201"/>
              <a:gd name="T101" fmla="*/ 36275 h 218"/>
              <a:gd name="T102" fmla="*/ 353391 w 201"/>
              <a:gd name="T103" fmla="*/ 18138 h 218"/>
              <a:gd name="T104" fmla="*/ 391902 w 201"/>
              <a:gd name="T105" fmla="*/ 9069 h 218"/>
              <a:gd name="T106" fmla="*/ 396432 w 201"/>
              <a:gd name="T107" fmla="*/ 27206 h 218"/>
              <a:gd name="T108" fmla="*/ 357922 w 201"/>
              <a:gd name="T109" fmla="*/ 36275 h 218"/>
              <a:gd name="T110" fmla="*/ 419086 w 201"/>
              <a:gd name="T111" fmla="*/ 22672 h 218"/>
              <a:gd name="T112" fmla="*/ 414555 w 201"/>
              <a:gd name="T113" fmla="*/ 4534 h 218"/>
              <a:gd name="T114" fmla="*/ 455331 w 201"/>
              <a:gd name="T115" fmla="*/ 0 h 218"/>
              <a:gd name="T116" fmla="*/ 455331 w 201"/>
              <a:gd name="T117" fmla="*/ 18138 h 218"/>
              <a:gd name="T118" fmla="*/ 419086 w 201"/>
              <a:gd name="T119" fmla="*/ 22672 h 2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1" h="218">
                <a:moveTo>
                  <a:pt x="8" y="218"/>
                </a:moveTo>
                <a:cubicBezTo>
                  <a:pt x="0" y="218"/>
                  <a:pt x="0" y="218"/>
                  <a:pt x="0" y="218"/>
                </a:cubicBezTo>
                <a:cubicBezTo>
                  <a:pt x="0" y="213"/>
                  <a:pt x="0" y="207"/>
                  <a:pt x="0" y="201"/>
                </a:cubicBezTo>
                <a:cubicBezTo>
                  <a:pt x="9" y="202"/>
                  <a:pt x="9" y="202"/>
                  <a:pt x="9" y="202"/>
                </a:cubicBezTo>
                <a:cubicBezTo>
                  <a:pt x="9" y="207"/>
                  <a:pt x="8" y="213"/>
                  <a:pt x="8" y="218"/>
                </a:cubicBezTo>
                <a:close/>
                <a:moveTo>
                  <a:pt x="10" y="191"/>
                </a:moveTo>
                <a:cubicBezTo>
                  <a:pt x="1" y="190"/>
                  <a:pt x="1" y="190"/>
                  <a:pt x="1" y="190"/>
                </a:cubicBezTo>
                <a:cubicBezTo>
                  <a:pt x="2" y="185"/>
                  <a:pt x="3" y="179"/>
                  <a:pt x="4" y="173"/>
                </a:cubicBezTo>
                <a:cubicBezTo>
                  <a:pt x="13" y="175"/>
                  <a:pt x="13" y="175"/>
                  <a:pt x="13" y="175"/>
                </a:cubicBezTo>
                <a:cubicBezTo>
                  <a:pt x="12" y="180"/>
                  <a:pt x="11" y="186"/>
                  <a:pt x="10" y="191"/>
                </a:cubicBezTo>
                <a:close/>
                <a:moveTo>
                  <a:pt x="15" y="165"/>
                </a:moveTo>
                <a:cubicBezTo>
                  <a:pt x="7" y="163"/>
                  <a:pt x="7" y="163"/>
                  <a:pt x="7" y="163"/>
                </a:cubicBezTo>
                <a:cubicBezTo>
                  <a:pt x="8" y="157"/>
                  <a:pt x="10" y="152"/>
                  <a:pt x="12" y="146"/>
                </a:cubicBezTo>
                <a:cubicBezTo>
                  <a:pt x="20" y="149"/>
                  <a:pt x="20" y="149"/>
                  <a:pt x="20" y="149"/>
                </a:cubicBezTo>
                <a:cubicBezTo>
                  <a:pt x="18" y="154"/>
                  <a:pt x="17" y="160"/>
                  <a:pt x="15" y="165"/>
                </a:cubicBezTo>
                <a:close/>
                <a:moveTo>
                  <a:pt x="24" y="139"/>
                </a:moveTo>
                <a:cubicBezTo>
                  <a:pt x="16" y="136"/>
                  <a:pt x="16" y="136"/>
                  <a:pt x="16" y="136"/>
                </a:cubicBezTo>
                <a:cubicBezTo>
                  <a:pt x="18" y="131"/>
                  <a:pt x="20" y="125"/>
                  <a:pt x="23" y="120"/>
                </a:cubicBezTo>
                <a:cubicBezTo>
                  <a:pt x="31" y="124"/>
                  <a:pt x="31" y="124"/>
                  <a:pt x="31" y="124"/>
                </a:cubicBezTo>
                <a:cubicBezTo>
                  <a:pt x="28" y="129"/>
                  <a:pt x="26" y="134"/>
                  <a:pt x="24" y="139"/>
                </a:cubicBezTo>
                <a:close/>
                <a:moveTo>
                  <a:pt x="35" y="115"/>
                </a:moveTo>
                <a:cubicBezTo>
                  <a:pt x="28" y="111"/>
                  <a:pt x="28" y="111"/>
                  <a:pt x="28" y="111"/>
                </a:cubicBezTo>
                <a:cubicBezTo>
                  <a:pt x="31" y="106"/>
                  <a:pt x="34" y="101"/>
                  <a:pt x="37" y="96"/>
                </a:cubicBezTo>
                <a:cubicBezTo>
                  <a:pt x="44" y="101"/>
                  <a:pt x="44" y="101"/>
                  <a:pt x="44" y="101"/>
                </a:cubicBezTo>
                <a:cubicBezTo>
                  <a:pt x="41" y="105"/>
                  <a:pt x="38" y="110"/>
                  <a:pt x="35" y="115"/>
                </a:cubicBezTo>
                <a:close/>
                <a:moveTo>
                  <a:pt x="50" y="93"/>
                </a:moveTo>
                <a:cubicBezTo>
                  <a:pt x="43" y="87"/>
                  <a:pt x="43" y="87"/>
                  <a:pt x="43" y="87"/>
                </a:cubicBezTo>
                <a:cubicBezTo>
                  <a:pt x="47" y="83"/>
                  <a:pt x="50" y="78"/>
                  <a:pt x="54" y="74"/>
                </a:cubicBezTo>
                <a:cubicBezTo>
                  <a:pt x="61" y="79"/>
                  <a:pt x="61" y="79"/>
                  <a:pt x="61" y="79"/>
                </a:cubicBezTo>
                <a:cubicBezTo>
                  <a:pt x="57" y="84"/>
                  <a:pt x="53" y="88"/>
                  <a:pt x="50" y="93"/>
                </a:cubicBezTo>
                <a:close/>
                <a:moveTo>
                  <a:pt x="67" y="72"/>
                </a:moveTo>
                <a:cubicBezTo>
                  <a:pt x="61" y="66"/>
                  <a:pt x="61" y="66"/>
                  <a:pt x="61" y="66"/>
                </a:cubicBezTo>
                <a:cubicBezTo>
                  <a:pt x="65" y="62"/>
                  <a:pt x="70" y="58"/>
                  <a:pt x="74" y="54"/>
                </a:cubicBezTo>
                <a:cubicBezTo>
                  <a:pt x="80" y="60"/>
                  <a:pt x="80" y="60"/>
                  <a:pt x="80" y="60"/>
                </a:cubicBezTo>
                <a:cubicBezTo>
                  <a:pt x="75" y="64"/>
                  <a:pt x="71" y="68"/>
                  <a:pt x="67" y="72"/>
                </a:cubicBezTo>
                <a:close/>
                <a:moveTo>
                  <a:pt x="87" y="54"/>
                </a:moveTo>
                <a:cubicBezTo>
                  <a:pt x="82" y="47"/>
                  <a:pt x="82" y="47"/>
                  <a:pt x="82" y="47"/>
                </a:cubicBezTo>
                <a:cubicBezTo>
                  <a:pt x="86" y="43"/>
                  <a:pt x="91" y="40"/>
                  <a:pt x="96" y="37"/>
                </a:cubicBezTo>
                <a:cubicBezTo>
                  <a:pt x="101" y="44"/>
                  <a:pt x="101" y="44"/>
                  <a:pt x="101" y="44"/>
                </a:cubicBezTo>
                <a:cubicBezTo>
                  <a:pt x="96" y="47"/>
                  <a:pt x="92" y="50"/>
                  <a:pt x="87" y="54"/>
                </a:cubicBezTo>
                <a:close/>
                <a:moveTo>
                  <a:pt x="109" y="38"/>
                </a:moveTo>
                <a:cubicBezTo>
                  <a:pt x="105" y="31"/>
                  <a:pt x="105" y="31"/>
                  <a:pt x="105" y="31"/>
                </a:cubicBezTo>
                <a:cubicBezTo>
                  <a:pt x="110" y="28"/>
                  <a:pt x="115" y="25"/>
                  <a:pt x="120" y="22"/>
                </a:cubicBezTo>
                <a:cubicBezTo>
                  <a:pt x="124" y="30"/>
                  <a:pt x="124" y="30"/>
                  <a:pt x="124" y="30"/>
                </a:cubicBezTo>
                <a:cubicBezTo>
                  <a:pt x="119" y="33"/>
                  <a:pt x="114" y="35"/>
                  <a:pt x="109" y="38"/>
                </a:cubicBezTo>
                <a:close/>
                <a:moveTo>
                  <a:pt x="133" y="26"/>
                </a:moveTo>
                <a:cubicBezTo>
                  <a:pt x="130" y="18"/>
                  <a:pt x="130" y="18"/>
                  <a:pt x="130" y="18"/>
                </a:cubicBezTo>
                <a:cubicBezTo>
                  <a:pt x="135" y="16"/>
                  <a:pt x="140" y="13"/>
                  <a:pt x="146" y="11"/>
                </a:cubicBezTo>
                <a:cubicBezTo>
                  <a:pt x="149" y="20"/>
                  <a:pt x="149" y="20"/>
                  <a:pt x="149" y="20"/>
                </a:cubicBezTo>
                <a:cubicBezTo>
                  <a:pt x="144" y="21"/>
                  <a:pt x="138" y="24"/>
                  <a:pt x="133" y="26"/>
                </a:cubicBezTo>
                <a:close/>
                <a:moveTo>
                  <a:pt x="158" y="16"/>
                </a:moveTo>
                <a:cubicBezTo>
                  <a:pt x="156" y="8"/>
                  <a:pt x="156" y="8"/>
                  <a:pt x="156" y="8"/>
                </a:cubicBezTo>
                <a:cubicBezTo>
                  <a:pt x="162" y="6"/>
                  <a:pt x="167" y="5"/>
                  <a:pt x="173" y="4"/>
                </a:cubicBezTo>
                <a:cubicBezTo>
                  <a:pt x="175" y="12"/>
                  <a:pt x="175" y="12"/>
                  <a:pt x="175" y="12"/>
                </a:cubicBezTo>
                <a:cubicBezTo>
                  <a:pt x="169" y="13"/>
                  <a:pt x="164" y="15"/>
                  <a:pt x="158" y="16"/>
                </a:cubicBezTo>
                <a:close/>
                <a:moveTo>
                  <a:pt x="185" y="10"/>
                </a:moveTo>
                <a:cubicBezTo>
                  <a:pt x="183" y="2"/>
                  <a:pt x="183" y="2"/>
                  <a:pt x="183" y="2"/>
                </a:cubicBezTo>
                <a:cubicBezTo>
                  <a:pt x="189" y="1"/>
                  <a:pt x="195" y="0"/>
                  <a:pt x="201" y="0"/>
                </a:cubicBezTo>
                <a:cubicBezTo>
                  <a:pt x="201" y="8"/>
                  <a:pt x="201" y="8"/>
                  <a:pt x="201" y="8"/>
                </a:cubicBezTo>
                <a:cubicBezTo>
                  <a:pt x="196" y="9"/>
                  <a:pt x="190" y="9"/>
                  <a:pt x="18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57" name="Freeform 20"/>
          <p:cNvSpPr>
            <a:spLocks noEditPoints="1"/>
          </p:cNvSpPr>
          <p:nvPr userDrawn="1"/>
        </p:nvSpPr>
        <p:spPr bwMode="black">
          <a:xfrm>
            <a:off x="5887642" y="1458516"/>
            <a:ext cx="448865" cy="894159"/>
          </a:xfrm>
          <a:custGeom>
            <a:avLst/>
            <a:gdLst>
              <a:gd name="T0" fmla="*/ 36244 w 264"/>
              <a:gd name="T1" fmla="*/ 1171803 h 527"/>
              <a:gd name="T2" fmla="*/ 61162 w 264"/>
              <a:gd name="T3" fmla="*/ 1187639 h 527"/>
              <a:gd name="T4" fmla="*/ 101937 w 264"/>
              <a:gd name="T5" fmla="*/ 1183114 h 527"/>
              <a:gd name="T6" fmla="*/ 120059 w 264"/>
              <a:gd name="T7" fmla="*/ 1160493 h 527"/>
              <a:gd name="T8" fmla="*/ 124589 w 264"/>
              <a:gd name="T9" fmla="*/ 1178590 h 527"/>
              <a:gd name="T10" fmla="*/ 215199 w 264"/>
              <a:gd name="T11" fmla="*/ 1131084 h 527"/>
              <a:gd name="T12" fmla="*/ 244648 w 264"/>
              <a:gd name="T13" fmla="*/ 1140133 h 527"/>
              <a:gd name="T14" fmla="*/ 280892 w 264"/>
              <a:gd name="T15" fmla="*/ 1122036 h 527"/>
              <a:gd name="T16" fmla="*/ 289953 w 264"/>
              <a:gd name="T17" fmla="*/ 1094890 h 527"/>
              <a:gd name="T18" fmla="*/ 301279 w 264"/>
              <a:gd name="T19" fmla="*/ 1110725 h 527"/>
              <a:gd name="T20" fmla="*/ 371502 w 264"/>
              <a:gd name="T21" fmla="*/ 1036073 h 527"/>
              <a:gd name="T22" fmla="*/ 403216 w 264"/>
              <a:gd name="T23" fmla="*/ 1036073 h 527"/>
              <a:gd name="T24" fmla="*/ 430399 w 264"/>
              <a:gd name="T25" fmla="*/ 1008927 h 527"/>
              <a:gd name="T26" fmla="*/ 432664 w 264"/>
              <a:gd name="T27" fmla="*/ 977257 h 527"/>
              <a:gd name="T28" fmla="*/ 446256 w 264"/>
              <a:gd name="T29" fmla="*/ 990830 h 527"/>
              <a:gd name="T30" fmla="*/ 491561 w 264"/>
              <a:gd name="T31" fmla="*/ 898081 h 527"/>
              <a:gd name="T32" fmla="*/ 521009 w 264"/>
              <a:gd name="T33" fmla="*/ 889032 h 527"/>
              <a:gd name="T34" fmla="*/ 539131 w 264"/>
              <a:gd name="T35" fmla="*/ 852838 h 527"/>
              <a:gd name="T36" fmla="*/ 530070 w 264"/>
              <a:gd name="T37" fmla="*/ 823429 h 527"/>
              <a:gd name="T38" fmla="*/ 548192 w 264"/>
              <a:gd name="T39" fmla="*/ 830216 h 527"/>
              <a:gd name="T40" fmla="*/ 561784 w 264"/>
              <a:gd name="T41" fmla="*/ 728418 h 527"/>
              <a:gd name="T42" fmla="*/ 586702 w 264"/>
              <a:gd name="T43" fmla="*/ 710321 h 527"/>
              <a:gd name="T44" fmla="*/ 593497 w 264"/>
              <a:gd name="T45" fmla="*/ 671864 h 527"/>
              <a:gd name="T46" fmla="*/ 575375 w 264"/>
              <a:gd name="T47" fmla="*/ 646980 h 527"/>
              <a:gd name="T48" fmla="*/ 595763 w 264"/>
              <a:gd name="T49" fmla="*/ 646980 h 527"/>
              <a:gd name="T50" fmla="*/ 595763 w 264"/>
              <a:gd name="T51" fmla="*/ 545183 h 527"/>
              <a:gd name="T52" fmla="*/ 573110 w 264"/>
              <a:gd name="T53" fmla="*/ 524823 h 527"/>
              <a:gd name="T54" fmla="*/ 593497 w 264"/>
              <a:gd name="T55" fmla="*/ 522561 h 527"/>
              <a:gd name="T56" fmla="*/ 552723 w 264"/>
              <a:gd name="T57" fmla="*/ 427550 h 527"/>
              <a:gd name="T58" fmla="*/ 561784 w 264"/>
              <a:gd name="T59" fmla="*/ 463745 h 527"/>
              <a:gd name="T60" fmla="*/ 550458 w 264"/>
              <a:gd name="T61" fmla="*/ 361947 h 527"/>
              <a:gd name="T62" fmla="*/ 521009 w 264"/>
              <a:gd name="T63" fmla="*/ 348374 h 527"/>
              <a:gd name="T64" fmla="*/ 539131 w 264"/>
              <a:gd name="T65" fmla="*/ 339325 h 527"/>
              <a:gd name="T66" fmla="*/ 471174 w 264"/>
              <a:gd name="T67" fmla="*/ 262412 h 527"/>
              <a:gd name="T68" fmla="*/ 493826 w 264"/>
              <a:gd name="T69" fmla="*/ 294082 h 527"/>
              <a:gd name="T70" fmla="*/ 448521 w 264"/>
              <a:gd name="T71" fmla="*/ 201333 h 527"/>
              <a:gd name="T72" fmla="*/ 419073 w 264"/>
              <a:gd name="T73" fmla="*/ 199071 h 527"/>
              <a:gd name="T74" fmla="*/ 432664 w 264"/>
              <a:gd name="T75" fmla="*/ 185498 h 527"/>
              <a:gd name="T76" fmla="*/ 344319 w 264"/>
              <a:gd name="T77" fmla="*/ 133468 h 527"/>
              <a:gd name="T78" fmla="*/ 373768 w 264"/>
              <a:gd name="T79" fmla="*/ 156090 h 527"/>
              <a:gd name="T80" fmla="*/ 303545 w 264"/>
              <a:gd name="T81" fmla="*/ 81438 h 527"/>
              <a:gd name="T82" fmla="*/ 271831 w 264"/>
              <a:gd name="T83" fmla="*/ 88225 h 527"/>
              <a:gd name="T84" fmla="*/ 280892 w 264"/>
              <a:gd name="T85" fmla="*/ 70127 h 527"/>
              <a:gd name="T86" fmla="*/ 181221 w 264"/>
              <a:gd name="T87" fmla="*/ 47506 h 527"/>
              <a:gd name="T88" fmla="*/ 217465 w 264"/>
              <a:gd name="T89" fmla="*/ 61079 h 527"/>
              <a:gd name="T90" fmla="*/ 126854 w 264"/>
              <a:gd name="T91" fmla="*/ 13573 h 527"/>
              <a:gd name="T92" fmla="*/ 99671 w 264"/>
              <a:gd name="T93" fmla="*/ 27146 h 527"/>
              <a:gd name="T94" fmla="*/ 101937 w 264"/>
              <a:gd name="T95" fmla="*/ 9049 h 527"/>
              <a:gd name="T96" fmla="*/ 0 w 264"/>
              <a:gd name="T97" fmla="*/ 20360 h 527"/>
              <a:gd name="T98" fmla="*/ 38509 w 264"/>
              <a:gd name="T99" fmla="*/ 20360 h 5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4" h="527">
                <a:moveTo>
                  <a:pt x="0" y="527"/>
                </a:moveTo>
                <a:cubicBezTo>
                  <a:pt x="0" y="518"/>
                  <a:pt x="0" y="518"/>
                  <a:pt x="0" y="518"/>
                </a:cubicBezTo>
                <a:cubicBezTo>
                  <a:pt x="6" y="518"/>
                  <a:pt x="11" y="518"/>
                  <a:pt x="16" y="518"/>
                </a:cubicBezTo>
                <a:cubicBezTo>
                  <a:pt x="17" y="526"/>
                  <a:pt x="17" y="526"/>
                  <a:pt x="17" y="526"/>
                </a:cubicBezTo>
                <a:cubicBezTo>
                  <a:pt x="11" y="527"/>
                  <a:pt x="6" y="527"/>
                  <a:pt x="0" y="527"/>
                </a:cubicBezTo>
                <a:close/>
                <a:moveTo>
                  <a:pt x="27" y="525"/>
                </a:moveTo>
                <a:cubicBezTo>
                  <a:pt x="26" y="517"/>
                  <a:pt x="26" y="517"/>
                  <a:pt x="26" y="517"/>
                </a:cubicBezTo>
                <a:cubicBezTo>
                  <a:pt x="32" y="516"/>
                  <a:pt x="38" y="516"/>
                  <a:pt x="43" y="515"/>
                </a:cubicBezTo>
                <a:cubicBezTo>
                  <a:pt x="45" y="523"/>
                  <a:pt x="45" y="523"/>
                  <a:pt x="45" y="523"/>
                </a:cubicBezTo>
                <a:cubicBezTo>
                  <a:pt x="39" y="524"/>
                  <a:pt x="33" y="525"/>
                  <a:pt x="27" y="525"/>
                </a:cubicBezTo>
                <a:close/>
                <a:moveTo>
                  <a:pt x="55" y="521"/>
                </a:moveTo>
                <a:cubicBezTo>
                  <a:pt x="53" y="513"/>
                  <a:pt x="53" y="513"/>
                  <a:pt x="53" y="513"/>
                </a:cubicBezTo>
                <a:cubicBezTo>
                  <a:pt x="59" y="512"/>
                  <a:pt x="64" y="510"/>
                  <a:pt x="70" y="509"/>
                </a:cubicBezTo>
                <a:cubicBezTo>
                  <a:pt x="72" y="517"/>
                  <a:pt x="72" y="517"/>
                  <a:pt x="72" y="517"/>
                </a:cubicBezTo>
                <a:cubicBezTo>
                  <a:pt x="66" y="519"/>
                  <a:pt x="61" y="520"/>
                  <a:pt x="55" y="521"/>
                </a:cubicBezTo>
                <a:close/>
                <a:moveTo>
                  <a:pt x="82" y="514"/>
                </a:moveTo>
                <a:cubicBezTo>
                  <a:pt x="79" y="506"/>
                  <a:pt x="79" y="506"/>
                  <a:pt x="79" y="506"/>
                </a:cubicBezTo>
                <a:cubicBezTo>
                  <a:pt x="85" y="504"/>
                  <a:pt x="90" y="502"/>
                  <a:pt x="95" y="500"/>
                </a:cubicBezTo>
                <a:cubicBezTo>
                  <a:pt x="98" y="508"/>
                  <a:pt x="98" y="508"/>
                  <a:pt x="98" y="508"/>
                </a:cubicBezTo>
                <a:cubicBezTo>
                  <a:pt x="93" y="510"/>
                  <a:pt x="87" y="512"/>
                  <a:pt x="82" y="514"/>
                </a:cubicBezTo>
                <a:close/>
                <a:moveTo>
                  <a:pt x="108" y="504"/>
                </a:moveTo>
                <a:cubicBezTo>
                  <a:pt x="104" y="496"/>
                  <a:pt x="104" y="496"/>
                  <a:pt x="104" y="496"/>
                </a:cubicBezTo>
                <a:cubicBezTo>
                  <a:pt x="110" y="494"/>
                  <a:pt x="115" y="491"/>
                  <a:pt x="120" y="489"/>
                </a:cubicBezTo>
                <a:cubicBezTo>
                  <a:pt x="124" y="496"/>
                  <a:pt x="124" y="496"/>
                  <a:pt x="124" y="496"/>
                </a:cubicBezTo>
                <a:cubicBezTo>
                  <a:pt x="119" y="499"/>
                  <a:pt x="113" y="501"/>
                  <a:pt x="108" y="504"/>
                </a:cubicBezTo>
                <a:close/>
                <a:moveTo>
                  <a:pt x="133" y="491"/>
                </a:moveTo>
                <a:cubicBezTo>
                  <a:pt x="128" y="484"/>
                  <a:pt x="128" y="484"/>
                  <a:pt x="128" y="484"/>
                </a:cubicBezTo>
                <a:cubicBezTo>
                  <a:pt x="133" y="481"/>
                  <a:pt x="138" y="478"/>
                  <a:pt x="143" y="475"/>
                </a:cubicBezTo>
                <a:cubicBezTo>
                  <a:pt x="148" y="482"/>
                  <a:pt x="148" y="482"/>
                  <a:pt x="148" y="482"/>
                </a:cubicBezTo>
                <a:cubicBezTo>
                  <a:pt x="143" y="485"/>
                  <a:pt x="138" y="488"/>
                  <a:pt x="133" y="491"/>
                </a:cubicBezTo>
                <a:close/>
                <a:moveTo>
                  <a:pt x="156" y="476"/>
                </a:moveTo>
                <a:cubicBezTo>
                  <a:pt x="151" y="469"/>
                  <a:pt x="151" y="469"/>
                  <a:pt x="151" y="469"/>
                </a:cubicBezTo>
                <a:cubicBezTo>
                  <a:pt x="156" y="465"/>
                  <a:pt x="160" y="462"/>
                  <a:pt x="164" y="458"/>
                </a:cubicBezTo>
                <a:cubicBezTo>
                  <a:pt x="170" y="465"/>
                  <a:pt x="170" y="465"/>
                  <a:pt x="170" y="465"/>
                </a:cubicBezTo>
                <a:cubicBezTo>
                  <a:pt x="165" y="469"/>
                  <a:pt x="161" y="472"/>
                  <a:pt x="156" y="476"/>
                </a:cubicBezTo>
                <a:close/>
                <a:moveTo>
                  <a:pt x="178" y="458"/>
                </a:moveTo>
                <a:cubicBezTo>
                  <a:pt x="172" y="452"/>
                  <a:pt x="172" y="452"/>
                  <a:pt x="172" y="452"/>
                </a:cubicBezTo>
                <a:cubicBezTo>
                  <a:pt x="176" y="448"/>
                  <a:pt x="180" y="444"/>
                  <a:pt x="184" y="440"/>
                </a:cubicBezTo>
                <a:cubicBezTo>
                  <a:pt x="190" y="446"/>
                  <a:pt x="190" y="446"/>
                  <a:pt x="190" y="446"/>
                </a:cubicBezTo>
                <a:cubicBezTo>
                  <a:pt x="186" y="450"/>
                  <a:pt x="182" y="454"/>
                  <a:pt x="178" y="458"/>
                </a:cubicBezTo>
                <a:close/>
                <a:moveTo>
                  <a:pt x="197" y="438"/>
                </a:moveTo>
                <a:cubicBezTo>
                  <a:pt x="191" y="432"/>
                  <a:pt x="191" y="432"/>
                  <a:pt x="191" y="432"/>
                </a:cubicBezTo>
                <a:cubicBezTo>
                  <a:pt x="195" y="428"/>
                  <a:pt x="198" y="424"/>
                  <a:pt x="202" y="419"/>
                </a:cubicBezTo>
                <a:cubicBezTo>
                  <a:pt x="209" y="425"/>
                  <a:pt x="209" y="425"/>
                  <a:pt x="209" y="425"/>
                </a:cubicBezTo>
                <a:cubicBezTo>
                  <a:pt x="205" y="429"/>
                  <a:pt x="201" y="434"/>
                  <a:pt x="197" y="438"/>
                </a:cubicBezTo>
                <a:close/>
                <a:moveTo>
                  <a:pt x="215" y="416"/>
                </a:moveTo>
                <a:cubicBezTo>
                  <a:pt x="208" y="411"/>
                  <a:pt x="208" y="411"/>
                  <a:pt x="208" y="411"/>
                </a:cubicBezTo>
                <a:cubicBezTo>
                  <a:pt x="211" y="407"/>
                  <a:pt x="214" y="402"/>
                  <a:pt x="217" y="397"/>
                </a:cubicBezTo>
                <a:cubicBezTo>
                  <a:pt x="224" y="402"/>
                  <a:pt x="224" y="402"/>
                  <a:pt x="224" y="402"/>
                </a:cubicBezTo>
                <a:cubicBezTo>
                  <a:pt x="221" y="407"/>
                  <a:pt x="218" y="411"/>
                  <a:pt x="215" y="416"/>
                </a:cubicBezTo>
                <a:close/>
                <a:moveTo>
                  <a:pt x="230" y="393"/>
                </a:moveTo>
                <a:cubicBezTo>
                  <a:pt x="222" y="388"/>
                  <a:pt x="222" y="388"/>
                  <a:pt x="222" y="388"/>
                </a:cubicBezTo>
                <a:cubicBezTo>
                  <a:pt x="225" y="383"/>
                  <a:pt x="228" y="378"/>
                  <a:pt x="230" y="373"/>
                </a:cubicBezTo>
                <a:cubicBezTo>
                  <a:pt x="238" y="377"/>
                  <a:pt x="238" y="377"/>
                  <a:pt x="238" y="377"/>
                </a:cubicBezTo>
                <a:cubicBezTo>
                  <a:pt x="235" y="382"/>
                  <a:pt x="233" y="388"/>
                  <a:pt x="230" y="393"/>
                </a:cubicBezTo>
                <a:close/>
                <a:moveTo>
                  <a:pt x="242" y="367"/>
                </a:moveTo>
                <a:cubicBezTo>
                  <a:pt x="234" y="364"/>
                  <a:pt x="234" y="364"/>
                  <a:pt x="234" y="364"/>
                </a:cubicBezTo>
                <a:cubicBezTo>
                  <a:pt x="237" y="359"/>
                  <a:pt x="239" y="354"/>
                  <a:pt x="240" y="348"/>
                </a:cubicBezTo>
                <a:cubicBezTo>
                  <a:pt x="249" y="351"/>
                  <a:pt x="249" y="351"/>
                  <a:pt x="249" y="351"/>
                </a:cubicBezTo>
                <a:cubicBezTo>
                  <a:pt x="247" y="357"/>
                  <a:pt x="245" y="362"/>
                  <a:pt x="242" y="367"/>
                </a:cubicBezTo>
                <a:close/>
                <a:moveTo>
                  <a:pt x="252" y="341"/>
                </a:moveTo>
                <a:cubicBezTo>
                  <a:pt x="244" y="339"/>
                  <a:pt x="244" y="339"/>
                  <a:pt x="244" y="339"/>
                </a:cubicBezTo>
                <a:cubicBezTo>
                  <a:pt x="245" y="333"/>
                  <a:pt x="247" y="328"/>
                  <a:pt x="248" y="322"/>
                </a:cubicBezTo>
                <a:cubicBezTo>
                  <a:pt x="257" y="324"/>
                  <a:pt x="257" y="324"/>
                  <a:pt x="257" y="324"/>
                </a:cubicBezTo>
                <a:cubicBezTo>
                  <a:pt x="255" y="330"/>
                  <a:pt x="254" y="336"/>
                  <a:pt x="252" y="341"/>
                </a:cubicBezTo>
                <a:close/>
                <a:moveTo>
                  <a:pt x="259" y="314"/>
                </a:moveTo>
                <a:cubicBezTo>
                  <a:pt x="250" y="312"/>
                  <a:pt x="250" y="312"/>
                  <a:pt x="250" y="312"/>
                </a:cubicBezTo>
                <a:cubicBezTo>
                  <a:pt x="251" y="307"/>
                  <a:pt x="252" y="301"/>
                  <a:pt x="253" y="296"/>
                </a:cubicBezTo>
                <a:cubicBezTo>
                  <a:pt x="262" y="297"/>
                  <a:pt x="262" y="297"/>
                  <a:pt x="262" y="297"/>
                </a:cubicBezTo>
                <a:cubicBezTo>
                  <a:pt x="261" y="303"/>
                  <a:pt x="260" y="308"/>
                  <a:pt x="259" y="314"/>
                </a:cubicBezTo>
                <a:close/>
                <a:moveTo>
                  <a:pt x="263" y="286"/>
                </a:moveTo>
                <a:cubicBezTo>
                  <a:pt x="254" y="286"/>
                  <a:pt x="254" y="286"/>
                  <a:pt x="254" y="286"/>
                </a:cubicBezTo>
                <a:cubicBezTo>
                  <a:pt x="255" y="280"/>
                  <a:pt x="255" y="274"/>
                  <a:pt x="255" y="269"/>
                </a:cubicBezTo>
                <a:cubicBezTo>
                  <a:pt x="264" y="269"/>
                  <a:pt x="264" y="269"/>
                  <a:pt x="264" y="269"/>
                </a:cubicBezTo>
                <a:cubicBezTo>
                  <a:pt x="263" y="275"/>
                  <a:pt x="263" y="281"/>
                  <a:pt x="263" y="286"/>
                </a:cubicBezTo>
                <a:close/>
                <a:moveTo>
                  <a:pt x="255" y="259"/>
                </a:moveTo>
                <a:cubicBezTo>
                  <a:pt x="255" y="253"/>
                  <a:pt x="255" y="247"/>
                  <a:pt x="254" y="242"/>
                </a:cubicBezTo>
                <a:cubicBezTo>
                  <a:pt x="263" y="241"/>
                  <a:pt x="263" y="241"/>
                  <a:pt x="263" y="241"/>
                </a:cubicBezTo>
                <a:cubicBezTo>
                  <a:pt x="263" y="247"/>
                  <a:pt x="264" y="253"/>
                  <a:pt x="264" y="258"/>
                </a:cubicBezTo>
                <a:lnTo>
                  <a:pt x="255" y="259"/>
                </a:lnTo>
                <a:close/>
                <a:moveTo>
                  <a:pt x="253" y="232"/>
                </a:moveTo>
                <a:cubicBezTo>
                  <a:pt x="252" y="226"/>
                  <a:pt x="251" y="220"/>
                  <a:pt x="250" y="215"/>
                </a:cubicBezTo>
                <a:cubicBezTo>
                  <a:pt x="259" y="213"/>
                  <a:pt x="259" y="213"/>
                  <a:pt x="259" y="213"/>
                </a:cubicBezTo>
                <a:cubicBezTo>
                  <a:pt x="260" y="219"/>
                  <a:pt x="261" y="225"/>
                  <a:pt x="262" y="231"/>
                </a:cubicBezTo>
                <a:lnTo>
                  <a:pt x="253" y="232"/>
                </a:lnTo>
                <a:close/>
                <a:moveTo>
                  <a:pt x="248" y="205"/>
                </a:moveTo>
                <a:cubicBezTo>
                  <a:pt x="247" y="200"/>
                  <a:pt x="246" y="194"/>
                  <a:pt x="244" y="189"/>
                </a:cubicBezTo>
                <a:cubicBezTo>
                  <a:pt x="252" y="186"/>
                  <a:pt x="252" y="186"/>
                  <a:pt x="252" y="186"/>
                </a:cubicBezTo>
                <a:cubicBezTo>
                  <a:pt x="254" y="192"/>
                  <a:pt x="255" y="197"/>
                  <a:pt x="257" y="203"/>
                </a:cubicBezTo>
                <a:lnTo>
                  <a:pt x="248" y="205"/>
                </a:lnTo>
                <a:close/>
                <a:moveTo>
                  <a:pt x="241" y="179"/>
                </a:moveTo>
                <a:cubicBezTo>
                  <a:pt x="239" y="174"/>
                  <a:pt x="237" y="169"/>
                  <a:pt x="235" y="163"/>
                </a:cubicBezTo>
                <a:cubicBezTo>
                  <a:pt x="243" y="160"/>
                  <a:pt x="243" y="160"/>
                  <a:pt x="243" y="160"/>
                </a:cubicBezTo>
                <a:cubicBezTo>
                  <a:pt x="245" y="165"/>
                  <a:pt x="247" y="171"/>
                  <a:pt x="249" y="176"/>
                </a:cubicBezTo>
                <a:lnTo>
                  <a:pt x="241" y="179"/>
                </a:lnTo>
                <a:close/>
                <a:moveTo>
                  <a:pt x="230" y="154"/>
                </a:moveTo>
                <a:cubicBezTo>
                  <a:pt x="228" y="149"/>
                  <a:pt x="225" y="144"/>
                  <a:pt x="223" y="139"/>
                </a:cubicBezTo>
                <a:cubicBezTo>
                  <a:pt x="230" y="135"/>
                  <a:pt x="230" y="135"/>
                  <a:pt x="230" y="135"/>
                </a:cubicBezTo>
                <a:cubicBezTo>
                  <a:pt x="233" y="140"/>
                  <a:pt x="236" y="145"/>
                  <a:pt x="238" y="150"/>
                </a:cubicBezTo>
                <a:lnTo>
                  <a:pt x="230" y="154"/>
                </a:lnTo>
                <a:close/>
                <a:moveTo>
                  <a:pt x="218" y="130"/>
                </a:moveTo>
                <a:cubicBezTo>
                  <a:pt x="215" y="126"/>
                  <a:pt x="212" y="121"/>
                  <a:pt x="208" y="116"/>
                </a:cubicBezTo>
                <a:cubicBezTo>
                  <a:pt x="215" y="111"/>
                  <a:pt x="215" y="111"/>
                  <a:pt x="215" y="111"/>
                </a:cubicBezTo>
                <a:cubicBezTo>
                  <a:pt x="219" y="116"/>
                  <a:pt x="222" y="121"/>
                  <a:pt x="225" y="126"/>
                </a:cubicBezTo>
                <a:lnTo>
                  <a:pt x="218" y="130"/>
                </a:lnTo>
                <a:close/>
                <a:moveTo>
                  <a:pt x="202" y="108"/>
                </a:moveTo>
                <a:cubicBezTo>
                  <a:pt x="199" y="104"/>
                  <a:pt x="195" y="99"/>
                  <a:pt x="192" y="95"/>
                </a:cubicBezTo>
                <a:cubicBezTo>
                  <a:pt x="198" y="89"/>
                  <a:pt x="198" y="89"/>
                  <a:pt x="198" y="89"/>
                </a:cubicBezTo>
                <a:cubicBezTo>
                  <a:pt x="202" y="94"/>
                  <a:pt x="206" y="98"/>
                  <a:pt x="209" y="103"/>
                </a:cubicBezTo>
                <a:lnTo>
                  <a:pt x="202" y="108"/>
                </a:lnTo>
                <a:close/>
                <a:moveTo>
                  <a:pt x="185" y="88"/>
                </a:moveTo>
                <a:cubicBezTo>
                  <a:pt x="181" y="84"/>
                  <a:pt x="177" y="80"/>
                  <a:pt x="173" y="76"/>
                </a:cubicBezTo>
                <a:cubicBezTo>
                  <a:pt x="178" y="69"/>
                  <a:pt x="178" y="69"/>
                  <a:pt x="178" y="69"/>
                </a:cubicBezTo>
                <a:cubicBezTo>
                  <a:pt x="183" y="73"/>
                  <a:pt x="187" y="77"/>
                  <a:pt x="191" y="82"/>
                </a:cubicBezTo>
                <a:lnTo>
                  <a:pt x="185" y="88"/>
                </a:lnTo>
                <a:close/>
                <a:moveTo>
                  <a:pt x="165" y="69"/>
                </a:moveTo>
                <a:cubicBezTo>
                  <a:pt x="161" y="65"/>
                  <a:pt x="156" y="62"/>
                  <a:pt x="152" y="59"/>
                </a:cubicBezTo>
                <a:cubicBezTo>
                  <a:pt x="157" y="52"/>
                  <a:pt x="157" y="52"/>
                  <a:pt x="157" y="52"/>
                </a:cubicBezTo>
                <a:cubicBezTo>
                  <a:pt x="162" y="55"/>
                  <a:pt x="166" y="59"/>
                  <a:pt x="171" y="62"/>
                </a:cubicBezTo>
                <a:lnTo>
                  <a:pt x="165" y="69"/>
                </a:lnTo>
                <a:close/>
                <a:moveTo>
                  <a:pt x="144" y="53"/>
                </a:moveTo>
                <a:cubicBezTo>
                  <a:pt x="139" y="49"/>
                  <a:pt x="134" y="46"/>
                  <a:pt x="129" y="44"/>
                </a:cubicBezTo>
                <a:cubicBezTo>
                  <a:pt x="134" y="36"/>
                  <a:pt x="134" y="36"/>
                  <a:pt x="134" y="36"/>
                </a:cubicBezTo>
                <a:cubicBezTo>
                  <a:pt x="139" y="39"/>
                  <a:pt x="144" y="42"/>
                  <a:pt x="148" y="45"/>
                </a:cubicBezTo>
                <a:lnTo>
                  <a:pt x="144" y="53"/>
                </a:lnTo>
                <a:close/>
                <a:moveTo>
                  <a:pt x="120" y="39"/>
                </a:moveTo>
                <a:cubicBezTo>
                  <a:pt x="115" y="36"/>
                  <a:pt x="110" y="33"/>
                  <a:pt x="105" y="31"/>
                </a:cubicBezTo>
                <a:cubicBezTo>
                  <a:pt x="109" y="23"/>
                  <a:pt x="109" y="23"/>
                  <a:pt x="109" y="23"/>
                </a:cubicBezTo>
                <a:cubicBezTo>
                  <a:pt x="114" y="26"/>
                  <a:pt x="119" y="28"/>
                  <a:pt x="124" y="31"/>
                </a:cubicBezTo>
                <a:lnTo>
                  <a:pt x="120" y="39"/>
                </a:lnTo>
                <a:close/>
                <a:moveTo>
                  <a:pt x="96" y="27"/>
                </a:moveTo>
                <a:cubicBezTo>
                  <a:pt x="91" y="25"/>
                  <a:pt x="85" y="23"/>
                  <a:pt x="80" y="21"/>
                </a:cubicBezTo>
                <a:cubicBezTo>
                  <a:pt x="83" y="13"/>
                  <a:pt x="83" y="13"/>
                  <a:pt x="83" y="13"/>
                </a:cubicBezTo>
                <a:cubicBezTo>
                  <a:pt x="88" y="15"/>
                  <a:pt x="94" y="17"/>
                  <a:pt x="99" y="19"/>
                </a:cubicBezTo>
                <a:lnTo>
                  <a:pt x="96" y="27"/>
                </a:lnTo>
                <a:close/>
                <a:moveTo>
                  <a:pt x="70" y="18"/>
                </a:moveTo>
                <a:cubicBezTo>
                  <a:pt x="65" y="17"/>
                  <a:pt x="59" y="15"/>
                  <a:pt x="54" y="14"/>
                </a:cubicBezTo>
                <a:cubicBezTo>
                  <a:pt x="56" y="6"/>
                  <a:pt x="56" y="6"/>
                  <a:pt x="56" y="6"/>
                </a:cubicBezTo>
                <a:cubicBezTo>
                  <a:pt x="61" y="7"/>
                  <a:pt x="67" y="8"/>
                  <a:pt x="73" y="10"/>
                </a:cubicBezTo>
                <a:lnTo>
                  <a:pt x="70" y="18"/>
                </a:lnTo>
                <a:close/>
                <a:moveTo>
                  <a:pt x="44" y="12"/>
                </a:moveTo>
                <a:cubicBezTo>
                  <a:pt x="38" y="11"/>
                  <a:pt x="33" y="11"/>
                  <a:pt x="27" y="10"/>
                </a:cubicBezTo>
                <a:cubicBezTo>
                  <a:pt x="28" y="1"/>
                  <a:pt x="28" y="1"/>
                  <a:pt x="28" y="1"/>
                </a:cubicBezTo>
                <a:cubicBezTo>
                  <a:pt x="34" y="2"/>
                  <a:pt x="40" y="3"/>
                  <a:pt x="45" y="4"/>
                </a:cubicBezTo>
                <a:lnTo>
                  <a:pt x="44" y="12"/>
                </a:lnTo>
                <a:close/>
                <a:moveTo>
                  <a:pt x="17" y="9"/>
                </a:moveTo>
                <a:cubicBezTo>
                  <a:pt x="11" y="9"/>
                  <a:pt x="6" y="9"/>
                  <a:pt x="0" y="9"/>
                </a:cubicBezTo>
                <a:cubicBezTo>
                  <a:pt x="0" y="0"/>
                  <a:pt x="0" y="0"/>
                  <a:pt x="0" y="0"/>
                </a:cubicBezTo>
                <a:cubicBezTo>
                  <a:pt x="6" y="0"/>
                  <a:pt x="12" y="0"/>
                  <a:pt x="18" y="0"/>
                </a:cubicBezTo>
                <a:lnTo>
                  <a:pt x="17"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58" name="Freeform 21"/>
          <p:cNvSpPr>
            <a:spLocks noEditPoints="1"/>
          </p:cNvSpPr>
          <p:nvPr userDrawn="1"/>
        </p:nvSpPr>
        <p:spPr bwMode="black">
          <a:xfrm>
            <a:off x="5887642" y="1381126"/>
            <a:ext cx="525065" cy="583406"/>
          </a:xfrm>
          <a:custGeom>
            <a:avLst/>
            <a:gdLst>
              <a:gd name="T0" fmla="*/ 676584 w 309"/>
              <a:gd name="T1" fmla="*/ 776080 h 344"/>
              <a:gd name="T2" fmla="*/ 699212 w 309"/>
              <a:gd name="T3" fmla="*/ 737616 h 344"/>
              <a:gd name="T4" fmla="*/ 699212 w 309"/>
              <a:gd name="T5" fmla="*/ 714990 h 344"/>
              <a:gd name="T6" fmla="*/ 678847 w 309"/>
              <a:gd name="T7" fmla="*/ 699151 h 344"/>
              <a:gd name="T8" fmla="*/ 699212 w 309"/>
              <a:gd name="T9" fmla="*/ 674262 h 344"/>
              <a:gd name="T10" fmla="*/ 699212 w 309"/>
              <a:gd name="T11" fmla="*/ 714990 h 344"/>
              <a:gd name="T12" fmla="*/ 674321 w 309"/>
              <a:gd name="T13" fmla="*/ 615434 h 344"/>
              <a:gd name="T14" fmla="*/ 696949 w 309"/>
              <a:gd name="T15" fmla="*/ 651636 h 344"/>
              <a:gd name="T16" fmla="*/ 672058 w 309"/>
              <a:gd name="T17" fmla="*/ 592808 h 344"/>
              <a:gd name="T18" fmla="*/ 683372 w 309"/>
              <a:gd name="T19" fmla="*/ 549818 h 344"/>
              <a:gd name="T20" fmla="*/ 672058 w 309"/>
              <a:gd name="T21" fmla="*/ 592808 h 344"/>
              <a:gd name="T22" fmla="*/ 649430 w 309"/>
              <a:gd name="T23" fmla="*/ 495515 h 344"/>
              <a:gd name="T24" fmla="*/ 678847 w 309"/>
              <a:gd name="T25" fmla="*/ 527192 h 344"/>
              <a:gd name="T26" fmla="*/ 640379 w 309"/>
              <a:gd name="T27" fmla="*/ 472889 h 344"/>
              <a:gd name="T28" fmla="*/ 644904 w 309"/>
              <a:gd name="T29" fmla="*/ 429899 h 344"/>
              <a:gd name="T30" fmla="*/ 640379 w 309"/>
              <a:gd name="T31" fmla="*/ 472889 h 344"/>
              <a:gd name="T32" fmla="*/ 601911 w 309"/>
              <a:gd name="T33" fmla="*/ 382384 h 344"/>
              <a:gd name="T34" fmla="*/ 635853 w 309"/>
              <a:gd name="T35" fmla="*/ 407273 h 344"/>
              <a:gd name="T36" fmla="*/ 590597 w 309"/>
              <a:gd name="T37" fmla="*/ 362020 h 344"/>
              <a:gd name="T38" fmla="*/ 586071 w 309"/>
              <a:gd name="T39" fmla="*/ 319030 h 344"/>
              <a:gd name="T40" fmla="*/ 590597 w 309"/>
              <a:gd name="T41" fmla="*/ 362020 h 344"/>
              <a:gd name="T42" fmla="*/ 534026 w 309"/>
              <a:gd name="T43" fmla="*/ 280566 h 344"/>
              <a:gd name="T44" fmla="*/ 572494 w 309"/>
              <a:gd name="T45" fmla="*/ 298667 h 344"/>
              <a:gd name="T46" fmla="*/ 520449 w 309"/>
              <a:gd name="T47" fmla="*/ 262465 h 344"/>
              <a:gd name="T48" fmla="*/ 509135 w 309"/>
              <a:gd name="T49" fmla="*/ 219475 h 344"/>
              <a:gd name="T50" fmla="*/ 520449 w 309"/>
              <a:gd name="T51" fmla="*/ 262465 h 344"/>
              <a:gd name="T52" fmla="*/ 450302 w 309"/>
              <a:gd name="T53" fmla="*/ 190061 h 344"/>
              <a:gd name="T54" fmla="*/ 491032 w 309"/>
              <a:gd name="T55" fmla="*/ 203636 h 344"/>
              <a:gd name="T56" fmla="*/ 432199 w 309"/>
              <a:gd name="T57" fmla="*/ 176485 h 344"/>
              <a:gd name="T58" fmla="*/ 414096 w 309"/>
              <a:gd name="T59" fmla="*/ 135758 h 344"/>
              <a:gd name="T60" fmla="*/ 432199 w 309"/>
              <a:gd name="T61" fmla="*/ 176485 h 344"/>
              <a:gd name="T62" fmla="*/ 350737 w 309"/>
              <a:gd name="T63" fmla="*/ 117657 h 344"/>
              <a:gd name="T64" fmla="*/ 393731 w 309"/>
              <a:gd name="T65" fmla="*/ 122182 h 344"/>
              <a:gd name="T66" fmla="*/ 330372 w 309"/>
              <a:gd name="T67" fmla="*/ 106343 h 344"/>
              <a:gd name="T68" fmla="*/ 305481 w 309"/>
              <a:gd name="T69" fmla="*/ 70141 h 344"/>
              <a:gd name="T70" fmla="*/ 330372 w 309"/>
              <a:gd name="T71" fmla="*/ 106343 h 344"/>
              <a:gd name="T72" fmla="*/ 239859 w 309"/>
              <a:gd name="T73" fmla="*/ 63354 h 344"/>
              <a:gd name="T74" fmla="*/ 285116 w 309"/>
              <a:gd name="T75" fmla="*/ 61091 h 344"/>
              <a:gd name="T76" fmla="*/ 219494 w 309"/>
              <a:gd name="T77" fmla="*/ 56566 h 344"/>
              <a:gd name="T78" fmla="*/ 187814 w 309"/>
              <a:gd name="T79" fmla="*/ 27152 h 344"/>
              <a:gd name="T80" fmla="*/ 219494 w 309"/>
              <a:gd name="T81" fmla="*/ 56566 h 344"/>
              <a:gd name="T82" fmla="*/ 122192 w 309"/>
              <a:gd name="T83" fmla="*/ 31677 h 344"/>
              <a:gd name="T84" fmla="*/ 165186 w 309"/>
              <a:gd name="T85" fmla="*/ 20364 h 344"/>
              <a:gd name="T86" fmla="*/ 99564 w 309"/>
              <a:gd name="T87" fmla="*/ 27152 h 344"/>
              <a:gd name="T88" fmla="*/ 63359 w 309"/>
              <a:gd name="T89" fmla="*/ 4525 h 344"/>
              <a:gd name="T90" fmla="*/ 99564 w 309"/>
              <a:gd name="T91" fmla="*/ 27152 h 344"/>
              <a:gd name="T92" fmla="*/ 0 w 309"/>
              <a:gd name="T93" fmla="*/ 20364 h 344"/>
              <a:gd name="T94" fmla="*/ 40731 w 309"/>
              <a:gd name="T95" fmla="*/ 2263 h 3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09" h="344">
                <a:moveTo>
                  <a:pt x="307" y="344"/>
                </a:moveTo>
                <a:cubicBezTo>
                  <a:pt x="299" y="343"/>
                  <a:pt x="299" y="343"/>
                  <a:pt x="299" y="343"/>
                </a:cubicBezTo>
                <a:cubicBezTo>
                  <a:pt x="299" y="337"/>
                  <a:pt x="300" y="331"/>
                  <a:pt x="300" y="326"/>
                </a:cubicBezTo>
                <a:cubicBezTo>
                  <a:pt x="309" y="326"/>
                  <a:pt x="309" y="326"/>
                  <a:pt x="309" y="326"/>
                </a:cubicBezTo>
                <a:cubicBezTo>
                  <a:pt x="308" y="332"/>
                  <a:pt x="308" y="338"/>
                  <a:pt x="307" y="344"/>
                </a:cubicBezTo>
                <a:close/>
                <a:moveTo>
                  <a:pt x="309" y="316"/>
                </a:moveTo>
                <a:cubicBezTo>
                  <a:pt x="300" y="316"/>
                  <a:pt x="300" y="316"/>
                  <a:pt x="300" y="316"/>
                </a:cubicBezTo>
                <a:cubicBezTo>
                  <a:pt x="300" y="314"/>
                  <a:pt x="300" y="311"/>
                  <a:pt x="300" y="309"/>
                </a:cubicBezTo>
                <a:cubicBezTo>
                  <a:pt x="300" y="306"/>
                  <a:pt x="300" y="302"/>
                  <a:pt x="300" y="299"/>
                </a:cubicBezTo>
                <a:cubicBezTo>
                  <a:pt x="309" y="298"/>
                  <a:pt x="309" y="298"/>
                  <a:pt x="309" y="298"/>
                </a:cubicBezTo>
                <a:cubicBezTo>
                  <a:pt x="309" y="302"/>
                  <a:pt x="309" y="306"/>
                  <a:pt x="309" y="309"/>
                </a:cubicBezTo>
                <a:cubicBezTo>
                  <a:pt x="309" y="312"/>
                  <a:pt x="309" y="314"/>
                  <a:pt x="309" y="316"/>
                </a:cubicBezTo>
                <a:close/>
                <a:moveTo>
                  <a:pt x="300" y="289"/>
                </a:moveTo>
                <a:cubicBezTo>
                  <a:pt x="299" y="283"/>
                  <a:pt x="299" y="277"/>
                  <a:pt x="298" y="272"/>
                </a:cubicBezTo>
                <a:cubicBezTo>
                  <a:pt x="307" y="271"/>
                  <a:pt x="307" y="271"/>
                  <a:pt x="307" y="271"/>
                </a:cubicBezTo>
                <a:cubicBezTo>
                  <a:pt x="307" y="276"/>
                  <a:pt x="308" y="282"/>
                  <a:pt x="308" y="288"/>
                </a:cubicBezTo>
                <a:lnTo>
                  <a:pt x="300" y="289"/>
                </a:lnTo>
                <a:close/>
                <a:moveTo>
                  <a:pt x="297" y="262"/>
                </a:moveTo>
                <a:cubicBezTo>
                  <a:pt x="296" y="256"/>
                  <a:pt x="295" y="250"/>
                  <a:pt x="294" y="245"/>
                </a:cubicBezTo>
                <a:cubicBezTo>
                  <a:pt x="302" y="243"/>
                  <a:pt x="302" y="243"/>
                  <a:pt x="302" y="243"/>
                </a:cubicBezTo>
                <a:cubicBezTo>
                  <a:pt x="303" y="249"/>
                  <a:pt x="304" y="255"/>
                  <a:pt x="305" y="260"/>
                </a:cubicBezTo>
                <a:lnTo>
                  <a:pt x="297" y="262"/>
                </a:lnTo>
                <a:close/>
                <a:moveTo>
                  <a:pt x="291" y="235"/>
                </a:moveTo>
                <a:cubicBezTo>
                  <a:pt x="290" y="230"/>
                  <a:pt x="288" y="224"/>
                  <a:pt x="287" y="219"/>
                </a:cubicBezTo>
                <a:cubicBezTo>
                  <a:pt x="295" y="216"/>
                  <a:pt x="295" y="216"/>
                  <a:pt x="295" y="216"/>
                </a:cubicBezTo>
                <a:cubicBezTo>
                  <a:pt x="297" y="222"/>
                  <a:pt x="298" y="227"/>
                  <a:pt x="300" y="233"/>
                </a:cubicBezTo>
                <a:lnTo>
                  <a:pt x="291" y="235"/>
                </a:lnTo>
                <a:close/>
                <a:moveTo>
                  <a:pt x="283" y="209"/>
                </a:moveTo>
                <a:cubicBezTo>
                  <a:pt x="281" y="204"/>
                  <a:pt x="279" y="199"/>
                  <a:pt x="277" y="193"/>
                </a:cubicBezTo>
                <a:cubicBezTo>
                  <a:pt x="285" y="190"/>
                  <a:pt x="285" y="190"/>
                  <a:pt x="285" y="190"/>
                </a:cubicBezTo>
                <a:cubicBezTo>
                  <a:pt x="287" y="195"/>
                  <a:pt x="290" y="201"/>
                  <a:pt x="291" y="206"/>
                </a:cubicBezTo>
                <a:lnTo>
                  <a:pt x="283" y="209"/>
                </a:lnTo>
                <a:close/>
                <a:moveTo>
                  <a:pt x="273" y="184"/>
                </a:moveTo>
                <a:cubicBezTo>
                  <a:pt x="271" y="179"/>
                  <a:pt x="268" y="174"/>
                  <a:pt x="266" y="169"/>
                </a:cubicBezTo>
                <a:cubicBezTo>
                  <a:pt x="273" y="165"/>
                  <a:pt x="273" y="165"/>
                  <a:pt x="273" y="165"/>
                </a:cubicBezTo>
                <a:cubicBezTo>
                  <a:pt x="276" y="170"/>
                  <a:pt x="279" y="175"/>
                  <a:pt x="281" y="180"/>
                </a:cubicBezTo>
                <a:lnTo>
                  <a:pt x="273" y="184"/>
                </a:lnTo>
                <a:close/>
                <a:moveTo>
                  <a:pt x="261" y="160"/>
                </a:moveTo>
                <a:cubicBezTo>
                  <a:pt x="258" y="155"/>
                  <a:pt x="255" y="150"/>
                  <a:pt x="252" y="146"/>
                </a:cubicBezTo>
                <a:cubicBezTo>
                  <a:pt x="259" y="141"/>
                  <a:pt x="259" y="141"/>
                  <a:pt x="259" y="141"/>
                </a:cubicBezTo>
                <a:cubicBezTo>
                  <a:pt x="262" y="146"/>
                  <a:pt x="265" y="151"/>
                  <a:pt x="268" y="156"/>
                </a:cubicBezTo>
                <a:lnTo>
                  <a:pt x="261" y="160"/>
                </a:lnTo>
                <a:close/>
                <a:moveTo>
                  <a:pt x="246" y="137"/>
                </a:moveTo>
                <a:cubicBezTo>
                  <a:pt x="243" y="133"/>
                  <a:pt x="240" y="128"/>
                  <a:pt x="236" y="124"/>
                </a:cubicBezTo>
                <a:cubicBezTo>
                  <a:pt x="243" y="118"/>
                  <a:pt x="243" y="118"/>
                  <a:pt x="243" y="118"/>
                </a:cubicBezTo>
                <a:cubicBezTo>
                  <a:pt x="246" y="123"/>
                  <a:pt x="250" y="127"/>
                  <a:pt x="253" y="132"/>
                </a:cubicBezTo>
                <a:lnTo>
                  <a:pt x="246" y="137"/>
                </a:lnTo>
                <a:close/>
                <a:moveTo>
                  <a:pt x="230" y="116"/>
                </a:moveTo>
                <a:cubicBezTo>
                  <a:pt x="226" y="111"/>
                  <a:pt x="222" y="107"/>
                  <a:pt x="218" y="103"/>
                </a:cubicBezTo>
                <a:cubicBezTo>
                  <a:pt x="225" y="97"/>
                  <a:pt x="225" y="97"/>
                  <a:pt x="225" y="97"/>
                </a:cubicBezTo>
                <a:cubicBezTo>
                  <a:pt x="229" y="101"/>
                  <a:pt x="233" y="106"/>
                  <a:pt x="236" y="110"/>
                </a:cubicBezTo>
                <a:lnTo>
                  <a:pt x="230" y="116"/>
                </a:lnTo>
                <a:close/>
                <a:moveTo>
                  <a:pt x="211" y="96"/>
                </a:moveTo>
                <a:cubicBezTo>
                  <a:pt x="207" y="92"/>
                  <a:pt x="203" y="88"/>
                  <a:pt x="199" y="84"/>
                </a:cubicBezTo>
                <a:cubicBezTo>
                  <a:pt x="205" y="78"/>
                  <a:pt x="205" y="78"/>
                  <a:pt x="205" y="78"/>
                </a:cubicBezTo>
                <a:cubicBezTo>
                  <a:pt x="209" y="82"/>
                  <a:pt x="213" y="86"/>
                  <a:pt x="217" y="90"/>
                </a:cubicBezTo>
                <a:lnTo>
                  <a:pt x="211" y="96"/>
                </a:lnTo>
                <a:close/>
                <a:moveTo>
                  <a:pt x="191" y="78"/>
                </a:moveTo>
                <a:cubicBezTo>
                  <a:pt x="187" y="74"/>
                  <a:pt x="182" y="71"/>
                  <a:pt x="178" y="67"/>
                </a:cubicBezTo>
                <a:cubicBezTo>
                  <a:pt x="183" y="60"/>
                  <a:pt x="183" y="60"/>
                  <a:pt x="183" y="60"/>
                </a:cubicBezTo>
                <a:cubicBezTo>
                  <a:pt x="188" y="64"/>
                  <a:pt x="192" y="67"/>
                  <a:pt x="197" y="71"/>
                </a:cubicBezTo>
                <a:lnTo>
                  <a:pt x="191" y="78"/>
                </a:lnTo>
                <a:close/>
                <a:moveTo>
                  <a:pt x="169" y="61"/>
                </a:moveTo>
                <a:cubicBezTo>
                  <a:pt x="165" y="58"/>
                  <a:pt x="160" y="55"/>
                  <a:pt x="155" y="52"/>
                </a:cubicBezTo>
                <a:cubicBezTo>
                  <a:pt x="160" y="45"/>
                  <a:pt x="160" y="45"/>
                  <a:pt x="160" y="45"/>
                </a:cubicBezTo>
                <a:cubicBezTo>
                  <a:pt x="165" y="48"/>
                  <a:pt x="169" y="51"/>
                  <a:pt x="174" y="54"/>
                </a:cubicBezTo>
                <a:lnTo>
                  <a:pt x="169" y="61"/>
                </a:lnTo>
                <a:close/>
                <a:moveTo>
                  <a:pt x="146" y="47"/>
                </a:moveTo>
                <a:cubicBezTo>
                  <a:pt x="141" y="44"/>
                  <a:pt x="136" y="42"/>
                  <a:pt x="131" y="39"/>
                </a:cubicBezTo>
                <a:cubicBezTo>
                  <a:pt x="135" y="31"/>
                  <a:pt x="135" y="31"/>
                  <a:pt x="135" y="31"/>
                </a:cubicBezTo>
                <a:cubicBezTo>
                  <a:pt x="140" y="34"/>
                  <a:pt x="145" y="37"/>
                  <a:pt x="151" y="39"/>
                </a:cubicBezTo>
                <a:lnTo>
                  <a:pt x="146" y="47"/>
                </a:lnTo>
                <a:close/>
                <a:moveTo>
                  <a:pt x="122" y="35"/>
                </a:moveTo>
                <a:cubicBezTo>
                  <a:pt x="117" y="33"/>
                  <a:pt x="112" y="30"/>
                  <a:pt x="106" y="28"/>
                </a:cubicBezTo>
                <a:cubicBezTo>
                  <a:pt x="109" y="20"/>
                  <a:pt x="109" y="20"/>
                  <a:pt x="109" y="20"/>
                </a:cubicBezTo>
                <a:cubicBezTo>
                  <a:pt x="115" y="22"/>
                  <a:pt x="120" y="25"/>
                  <a:pt x="126" y="27"/>
                </a:cubicBezTo>
                <a:lnTo>
                  <a:pt x="122" y="35"/>
                </a:lnTo>
                <a:close/>
                <a:moveTo>
                  <a:pt x="97" y="25"/>
                </a:moveTo>
                <a:cubicBezTo>
                  <a:pt x="91" y="23"/>
                  <a:pt x="86" y="21"/>
                  <a:pt x="81" y="20"/>
                </a:cubicBezTo>
                <a:cubicBezTo>
                  <a:pt x="83" y="12"/>
                  <a:pt x="83" y="12"/>
                  <a:pt x="83" y="12"/>
                </a:cubicBezTo>
                <a:cubicBezTo>
                  <a:pt x="88" y="13"/>
                  <a:pt x="94" y="15"/>
                  <a:pt x="100" y="17"/>
                </a:cubicBezTo>
                <a:lnTo>
                  <a:pt x="97" y="25"/>
                </a:lnTo>
                <a:close/>
                <a:moveTo>
                  <a:pt x="71" y="17"/>
                </a:moveTo>
                <a:cubicBezTo>
                  <a:pt x="65" y="16"/>
                  <a:pt x="60" y="15"/>
                  <a:pt x="54" y="14"/>
                </a:cubicBezTo>
                <a:cubicBezTo>
                  <a:pt x="56" y="5"/>
                  <a:pt x="56" y="5"/>
                  <a:pt x="56" y="5"/>
                </a:cubicBezTo>
                <a:cubicBezTo>
                  <a:pt x="61" y="6"/>
                  <a:pt x="67" y="8"/>
                  <a:pt x="73" y="9"/>
                </a:cubicBezTo>
                <a:lnTo>
                  <a:pt x="71" y="17"/>
                </a:lnTo>
                <a:close/>
                <a:moveTo>
                  <a:pt x="44" y="12"/>
                </a:moveTo>
                <a:cubicBezTo>
                  <a:pt x="39" y="11"/>
                  <a:pt x="33" y="11"/>
                  <a:pt x="27" y="10"/>
                </a:cubicBezTo>
                <a:cubicBezTo>
                  <a:pt x="28" y="2"/>
                  <a:pt x="28" y="2"/>
                  <a:pt x="28" y="2"/>
                </a:cubicBezTo>
                <a:cubicBezTo>
                  <a:pt x="34" y="2"/>
                  <a:pt x="40" y="3"/>
                  <a:pt x="45" y="4"/>
                </a:cubicBezTo>
                <a:lnTo>
                  <a:pt x="44" y="12"/>
                </a:lnTo>
                <a:close/>
                <a:moveTo>
                  <a:pt x="17" y="10"/>
                </a:moveTo>
                <a:cubicBezTo>
                  <a:pt x="12" y="9"/>
                  <a:pt x="6" y="9"/>
                  <a:pt x="0" y="9"/>
                </a:cubicBezTo>
                <a:cubicBezTo>
                  <a:pt x="0" y="0"/>
                  <a:pt x="0" y="0"/>
                  <a:pt x="0" y="0"/>
                </a:cubicBezTo>
                <a:cubicBezTo>
                  <a:pt x="6" y="0"/>
                  <a:pt x="12" y="1"/>
                  <a:pt x="18" y="1"/>
                </a:cubicBezTo>
                <a:lnTo>
                  <a:pt x="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59" name="Freeform 22"/>
          <p:cNvSpPr>
            <a:spLocks noEditPoints="1"/>
          </p:cNvSpPr>
          <p:nvPr userDrawn="1"/>
        </p:nvSpPr>
        <p:spPr bwMode="black">
          <a:xfrm>
            <a:off x="5287566" y="1303735"/>
            <a:ext cx="600075" cy="1203722"/>
          </a:xfrm>
          <a:custGeom>
            <a:avLst/>
            <a:gdLst>
              <a:gd name="T0" fmla="*/ 800397 w 354"/>
              <a:gd name="T1" fmla="*/ 1584315 h 709"/>
              <a:gd name="T2" fmla="*/ 700913 w 354"/>
              <a:gd name="T3" fmla="*/ 1577525 h 709"/>
              <a:gd name="T4" fmla="*/ 637604 w 354"/>
              <a:gd name="T5" fmla="*/ 1586579 h 709"/>
              <a:gd name="T6" fmla="*/ 612733 w 354"/>
              <a:gd name="T7" fmla="*/ 1582052 h 709"/>
              <a:gd name="T8" fmla="*/ 612733 w 354"/>
              <a:gd name="T9" fmla="*/ 1582052 h 709"/>
              <a:gd name="T10" fmla="*/ 558469 w 354"/>
              <a:gd name="T11" fmla="*/ 1545839 h 709"/>
              <a:gd name="T12" fmla="*/ 465768 w 354"/>
              <a:gd name="T13" fmla="*/ 1509626 h 709"/>
              <a:gd name="T14" fmla="*/ 402460 w 354"/>
              <a:gd name="T15" fmla="*/ 1498310 h 709"/>
              <a:gd name="T16" fmla="*/ 382110 w 354"/>
              <a:gd name="T17" fmla="*/ 1484730 h 709"/>
              <a:gd name="T18" fmla="*/ 382110 w 354"/>
              <a:gd name="T19" fmla="*/ 1484730 h 709"/>
              <a:gd name="T20" fmla="*/ 341412 w 354"/>
              <a:gd name="T21" fmla="*/ 1434937 h 709"/>
              <a:gd name="T22" fmla="*/ 264538 w 354"/>
              <a:gd name="T23" fmla="*/ 1371564 h 709"/>
              <a:gd name="T24" fmla="*/ 205752 w 354"/>
              <a:gd name="T25" fmla="*/ 1339878 h 709"/>
              <a:gd name="T26" fmla="*/ 189925 w 354"/>
              <a:gd name="T27" fmla="*/ 1321772 h 709"/>
              <a:gd name="T28" fmla="*/ 189925 w 354"/>
              <a:gd name="T29" fmla="*/ 1321772 h 709"/>
              <a:gd name="T30" fmla="*/ 167315 w 354"/>
              <a:gd name="T31" fmla="*/ 1260662 h 709"/>
              <a:gd name="T32" fmla="*/ 115311 w 354"/>
              <a:gd name="T33" fmla="*/ 1176920 h 709"/>
              <a:gd name="T34" fmla="*/ 70091 w 354"/>
              <a:gd name="T35" fmla="*/ 1129390 h 709"/>
              <a:gd name="T36" fmla="*/ 61047 w 354"/>
              <a:gd name="T37" fmla="*/ 1109021 h 709"/>
              <a:gd name="T38" fmla="*/ 61047 w 354"/>
              <a:gd name="T39" fmla="*/ 1109021 h 709"/>
              <a:gd name="T40" fmla="*/ 56525 w 354"/>
              <a:gd name="T41" fmla="*/ 1043385 h 709"/>
              <a:gd name="T42" fmla="*/ 31654 w 354"/>
              <a:gd name="T43" fmla="*/ 946063 h 709"/>
              <a:gd name="T44" fmla="*/ 4522 w 354"/>
              <a:gd name="T45" fmla="*/ 887217 h 709"/>
              <a:gd name="T46" fmla="*/ 2261 w 354"/>
              <a:gd name="T47" fmla="*/ 864583 h 709"/>
              <a:gd name="T48" fmla="*/ 2261 w 354"/>
              <a:gd name="T49" fmla="*/ 864583 h 709"/>
              <a:gd name="T50" fmla="*/ 20349 w 354"/>
              <a:gd name="T51" fmla="*/ 762735 h 709"/>
              <a:gd name="T52" fmla="*/ 6783 w 354"/>
              <a:gd name="T53" fmla="*/ 699362 h 709"/>
              <a:gd name="T54" fmla="*/ 9044 w 354"/>
              <a:gd name="T55" fmla="*/ 676729 h 709"/>
              <a:gd name="T56" fmla="*/ 40698 w 354"/>
              <a:gd name="T57" fmla="*/ 617883 h 709"/>
              <a:gd name="T58" fmla="*/ 40698 w 354"/>
              <a:gd name="T59" fmla="*/ 617883 h 709"/>
              <a:gd name="T60" fmla="*/ 70091 w 354"/>
              <a:gd name="T61" fmla="*/ 522824 h 709"/>
              <a:gd name="T62" fmla="*/ 76874 w 354"/>
              <a:gd name="T63" fmla="*/ 457188 h 709"/>
              <a:gd name="T64" fmla="*/ 88179 w 354"/>
              <a:gd name="T65" fmla="*/ 436818 h 709"/>
              <a:gd name="T66" fmla="*/ 135661 w 354"/>
              <a:gd name="T67" fmla="*/ 391552 h 709"/>
              <a:gd name="T68" fmla="*/ 135661 w 354"/>
              <a:gd name="T69" fmla="*/ 391552 h 709"/>
              <a:gd name="T70" fmla="*/ 192186 w 354"/>
              <a:gd name="T71" fmla="*/ 310073 h 709"/>
              <a:gd name="T72" fmla="*/ 219318 w 354"/>
              <a:gd name="T73" fmla="*/ 251227 h 709"/>
              <a:gd name="T74" fmla="*/ 235145 w 354"/>
              <a:gd name="T75" fmla="*/ 233121 h 709"/>
              <a:gd name="T76" fmla="*/ 293931 w 354"/>
              <a:gd name="T77" fmla="*/ 205961 h 709"/>
              <a:gd name="T78" fmla="*/ 293931 w 354"/>
              <a:gd name="T79" fmla="*/ 205961 h 709"/>
              <a:gd name="T80" fmla="*/ 375327 w 354"/>
              <a:gd name="T81" fmla="*/ 147115 h 709"/>
              <a:gd name="T82" fmla="*/ 418287 w 354"/>
              <a:gd name="T83" fmla="*/ 97322 h 709"/>
              <a:gd name="T84" fmla="*/ 438636 w 354"/>
              <a:gd name="T85" fmla="*/ 86006 h 709"/>
              <a:gd name="T86" fmla="*/ 501944 w 354"/>
              <a:gd name="T87" fmla="*/ 79216 h 709"/>
              <a:gd name="T88" fmla="*/ 501944 w 354"/>
              <a:gd name="T89" fmla="*/ 79216 h 709"/>
              <a:gd name="T90" fmla="*/ 596906 w 354"/>
              <a:gd name="T91" fmla="*/ 45266 h 709"/>
              <a:gd name="T92" fmla="*/ 653431 w 354"/>
              <a:gd name="T93" fmla="*/ 13580 h 709"/>
              <a:gd name="T94" fmla="*/ 676042 w 354"/>
              <a:gd name="T95" fmla="*/ 9053 h 709"/>
              <a:gd name="T96" fmla="*/ 741611 w 354"/>
              <a:gd name="T97" fmla="*/ 22633 h 709"/>
              <a:gd name="T98" fmla="*/ 741611 w 354"/>
              <a:gd name="T99" fmla="*/ 22633 h 7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4" h="709">
                <a:moveTo>
                  <a:pt x="354" y="709"/>
                </a:moveTo>
                <a:cubicBezTo>
                  <a:pt x="348" y="709"/>
                  <a:pt x="343" y="709"/>
                  <a:pt x="337" y="708"/>
                </a:cubicBezTo>
                <a:cubicBezTo>
                  <a:pt x="337" y="700"/>
                  <a:pt x="337" y="700"/>
                  <a:pt x="337" y="700"/>
                </a:cubicBezTo>
                <a:cubicBezTo>
                  <a:pt x="343" y="700"/>
                  <a:pt x="349" y="700"/>
                  <a:pt x="354" y="700"/>
                </a:cubicBezTo>
                <a:lnTo>
                  <a:pt x="354" y="709"/>
                </a:lnTo>
                <a:close/>
                <a:moveTo>
                  <a:pt x="326" y="708"/>
                </a:moveTo>
                <a:cubicBezTo>
                  <a:pt x="321" y="707"/>
                  <a:pt x="315" y="707"/>
                  <a:pt x="309" y="706"/>
                </a:cubicBezTo>
                <a:cubicBezTo>
                  <a:pt x="310" y="697"/>
                  <a:pt x="310" y="697"/>
                  <a:pt x="310" y="697"/>
                </a:cubicBezTo>
                <a:cubicBezTo>
                  <a:pt x="316" y="698"/>
                  <a:pt x="321" y="699"/>
                  <a:pt x="327" y="699"/>
                </a:cubicBezTo>
                <a:lnTo>
                  <a:pt x="326" y="708"/>
                </a:lnTo>
                <a:close/>
                <a:moveTo>
                  <a:pt x="299" y="704"/>
                </a:moveTo>
                <a:cubicBezTo>
                  <a:pt x="293" y="703"/>
                  <a:pt x="287" y="702"/>
                  <a:pt x="282" y="701"/>
                </a:cubicBezTo>
                <a:cubicBezTo>
                  <a:pt x="283" y="693"/>
                  <a:pt x="283" y="693"/>
                  <a:pt x="283" y="693"/>
                </a:cubicBezTo>
                <a:cubicBezTo>
                  <a:pt x="289" y="694"/>
                  <a:pt x="294" y="695"/>
                  <a:pt x="300" y="696"/>
                </a:cubicBezTo>
                <a:lnTo>
                  <a:pt x="299" y="704"/>
                </a:lnTo>
                <a:close/>
                <a:moveTo>
                  <a:pt x="271" y="699"/>
                </a:moveTo>
                <a:cubicBezTo>
                  <a:pt x="266" y="698"/>
                  <a:pt x="260" y="696"/>
                  <a:pt x="255" y="695"/>
                </a:cubicBezTo>
                <a:cubicBezTo>
                  <a:pt x="257" y="686"/>
                  <a:pt x="257" y="686"/>
                  <a:pt x="257" y="686"/>
                </a:cubicBezTo>
                <a:cubicBezTo>
                  <a:pt x="262" y="688"/>
                  <a:pt x="268" y="689"/>
                  <a:pt x="273" y="691"/>
                </a:cubicBezTo>
                <a:lnTo>
                  <a:pt x="271" y="699"/>
                </a:lnTo>
                <a:close/>
                <a:moveTo>
                  <a:pt x="245" y="691"/>
                </a:moveTo>
                <a:cubicBezTo>
                  <a:pt x="239" y="690"/>
                  <a:pt x="234" y="688"/>
                  <a:pt x="228" y="686"/>
                </a:cubicBezTo>
                <a:cubicBezTo>
                  <a:pt x="231" y="678"/>
                  <a:pt x="231" y="678"/>
                  <a:pt x="231" y="678"/>
                </a:cubicBezTo>
                <a:cubicBezTo>
                  <a:pt x="236" y="680"/>
                  <a:pt x="242" y="681"/>
                  <a:pt x="247" y="683"/>
                </a:cubicBezTo>
                <a:lnTo>
                  <a:pt x="245" y="691"/>
                </a:lnTo>
                <a:close/>
                <a:moveTo>
                  <a:pt x="218" y="682"/>
                </a:moveTo>
                <a:cubicBezTo>
                  <a:pt x="213" y="680"/>
                  <a:pt x="208" y="677"/>
                  <a:pt x="202" y="675"/>
                </a:cubicBezTo>
                <a:cubicBezTo>
                  <a:pt x="206" y="667"/>
                  <a:pt x="206" y="667"/>
                  <a:pt x="206" y="667"/>
                </a:cubicBezTo>
                <a:cubicBezTo>
                  <a:pt x="211" y="669"/>
                  <a:pt x="216" y="672"/>
                  <a:pt x="222" y="674"/>
                </a:cubicBezTo>
                <a:lnTo>
                  <a:pt x="218" y="682"/>
                </a:lnTo>
                <a:close/>
                <a:moveTo>
                  <a:pt x="193" y="670"/>
                </a:moveTo>
                <a:cubicBezTo>
                  <a:pt x="188" y="667"/>
                  <a:pt x="183" y="665"/>
                  <a:pt x="178" y="662"/>
                </a:cubicBezTo>
                <a:cubicBezTo>
                  <a:pt x="182" y="654"/>
                  <a:pt x="182" y="654"/>
                  <a:pt x="182" y="654"/>
                </a:cubicBezTo>
                <a:cubicBezTo>
                  <a:pt x="187" y="657"/>
                  <a:pt x="192" y="660"/>
                  <a:pt x="197" y="662"/>
                </a:cubicBezTo>
                <a:lnTo>
                  <a:pt x="193" y="670"/>
                </a:lnTo>
                <a:close/>
                <a:moveTo>
                  <a:pt x="169" y="656"/>
                </a:moveTo>
                <a:cubicBezTo>
                  <a:pt x="164" y="653"/>
                  <a:pt x="159" y="650"/>
                  <a:pt x="154" y="647"/>
                </a:cubicBezTo>
                <a:cubicBezTo>
                  <a:pt x="159" y="640"/>
                  <a:pt x="159" y="640"/>
                  <a:pt x="159" y="640"/>
                </a:cubicBezTo>
                <a:cubicBezTo>
                  <a:pt x="164" y="643"/>
                  <a:pt x="168" y="646"/>
                  <a:pt x="173" y="649"/>
                </a:cubicBezTo>
                <a:lnTo>
                  <a:pt x="169" y="656"/>
                </a:lnTo>
                <a:close/>
                <a:moveTo>
                  <a:pt x="146" y="641"/>
                </a:moveTo>
                <a:cubicBezTo>
                  <a:pt x="141" y="637"/>
                  <a:pt x="136" y="634"/>
                  <a:pt x="132" y="630"/>
                </a:cubicBezTo>
                <a:cubicBezTo>
                  <a:pt x="137" y="624"/>
                  <a:pt x="137" y="624"/>
                  <a:pt x="137" y="624"/>
                </a:cubicBezTo>
                <a:cubicBezTo>
                  <a:pt x="142" y="627"/>
                  <a:pt x="146" y="631"/>
                  <a:pt x="151" y="634"/>
                </a:cubicBezTo>
                <a:lnTo>
                  <a:pt x="146" y="641"/>
                </a:lnTo>
                <a:close/>
                <a:moveTo>
                  <a:pt x="124" y="624"/>
                </a:moveTo>
                <a:cubicBezTo>
                  <a:pt x="119" y="620"/>
                  <a:pt x="115" y="616"/>
                  <a:pt x="111" y="612"/>
                </a:cubicBezTo>
                <a:cubicBezTo>
                  <a:pt x="117" y="606"/>
                  <a:pt x="117" y="606"/>
                  <a:pt x="117" y="606"/>
                </a:cubicBezTo>
                <a:cubicBezTo>
                  <a:pt x="121" y="610"/>
                  <a:pt x="125" y="613"/>
                  <a:pt x="129" y="617"/>
                </a:cubicBezTo>
                <a:lnTo>
                  <a:pt x="124" y="624"/>
                </a:lnTo>
                <a:close/>
                <a:moveTo>
                  <a:pt x="103" y="605"/>
                </a:moveTo>
                <a:cubicBezTo>
                  <a:pt x="99" y="601"/>
                  <a:pt x="95" y="596"/>
                  <a:pt x="91" y="592"/>
                </a:cubicBezTo>
                <a:cubicBezTo>
                  <a:pt x="98" y="586"/>
                  <a:pt x="98" y="586"/>
                  <a:pt x="98" y="586"/>
                </a:cubicBezTo>
                <a:cubicBezTo>
                  <a:pt x="102" y="590"/>
                  <a:pt x="105" y="595"/>
                  <a:pt x="109" y="599"/>
                </a:cubicBezTo>
                <a:lnTo>
                  <a:pt x="103" y="605"/>
                </a:lnTo>
                <a:close/>
                <a:moveTo>
                  <a:pt x="84" y="584"/>
                </a:moveTo>
                <a:cubicBezTo>
                  <a:pt x="81" y="580"/>
                  <a:pt x="77" y="575"/>
                  <a:pt x="74" y="571"/>
                </a:cubicBezTo>
                <a:cubicBezTo>
                  <a:pt x="80" y="565"/>
                  <a:pt x="80" y="565"/>
                  <a:pt x="80" y="565"/>
                </a:cubicBezTo>
                <a:cubicBezTo>
                  <a:pt x="84" y="570"/>
                  <a:pt x="87" y="574"/>
                  <a:pt x="91" y="579"/>
                </a:cubicBezTo>
                <a:lnTo>
                  <a:pt x="84" y="584"/>
                </a:lnTo>
                <a:close/>
                <a:moveTo>
                  <a:pt x="67" y="562"/>
                </a:moveTo>
                <a:cubicBezTo>
                  <a:pt x="64" y="558"/>
                  <a:pt x="61" y="553"/>
                  <a:pt x="57" y="548"/>
                </a:cubicBezTo>
                <a:cubicBezTo>
                  <a:pt x="65" y="543"/>
                  <a:pt x="65" y="543"/>
                  <a:pt x="65" y="543"/>
                </a:cubicBezTo>
                <a:cubicBezTo>
                  <a:pt x="68" y="548"/>
                  <a:pt x="71" y="553"/>
                  <a:pt x="74" y="557"/>
                </a:cubicBezTo>
                <a:lnTo>
                  <a:pt x="67" y="562"/>
                </a:lnTo>
                <a:close/>
                <a:moveTo>
                  <a:pt x="52" y="539"/>
                </a:moveTo>
                <a:cubicBezTo>
                  <a:pt x="49" y="534"/>
                  <a:pt x="46" y="529"/>
                  <a:pt x="43" y="524"/>
                </a:cubicBezTo>
                <a:cubicBezTo>
                  <a:pt x="51" y="520"/>
                  <a:pt x="51" y="520"/>
                  <a:pt x="51" y="520"/>
                </a:cubicBezTo>
                <a:cubicBezTo>
                  <a:pt x="53" y="525"/>
                  <a:pt x="56" y="530"/>
                  <a:pt x="59" y="535"/>
                </a:cubicBezTo>
                <a:lnTo>
                  <a:pt x="52" y="539"/>
                </a:lnTo>
                <a:close/>
                <a:moveTo>
                  <a:pt x="38" y="515"/>
                </a:moveTo>
                <a:cubicBezTo>
                  <a:pt x="36" y="510"/>
                  <a:pt x="33" y="505"/>
                  <a:pt x="31" y="499"/>
                </a:cubicBezTo>
                <a:cubicBezTo>
                  <a:pt x="39" y="496"/>
                  <a:pt x="39" y="496"/>
                  <a:pt x="39" y="496"/>
                </a:cubicBezTo>
                <a:cubicBezTo>
                  <a:pt x="41" y="501"/>
                  <a:pt x="43" y="506"/>
                  <a:pt x="46" y="511"/>
                </a:cubicBezTo>
                <a:lnTo>
                  <a:pt x="38" y="515"/>
                </a:lnTo>
                <a:close/>
                <a:moveTo>
                  <a:pt x="27" y="490"/>
                </a:moveTo>
                <a:cubicBezTo>
                  <a:pt x="24" y="484"/>
                  <a:pt x="22" y="479"/>
                  <a:pt x="20" y="473"/>
                </a:cubicBezTo>
                <a:cubicBezTo>
                  <a:pt x="28" y="471"/>
                  <a:pt x="28" y="471"/>
                  <a:pt x="28" y="471"/>
                </a:cubicBezTo>
                <a:cubicBezTo>
                  <a:pt x="30" y="476"/>
                  <a:pt x="32" y="481"/>
                  <a:pt x="35" y="486"/>
                </a:cubicBezTo>
                <a:lnTo>
                  <a:pt x="27" y="490"/>
                </a:lnTo>
                <a:close/>
                <a:moveTo>
                  <a:pt x="17" y="464"/>
                </a:moveTo>
                <a:cubicBezTo>
                  <a:pt x="15" y="458"/>
                  <a:pt x="14" y="452"/>
                  <a:pt x="12" y="447"/>
                </a:cubicBezTo>
                <a:cubicBezTo>
                  <a:pt x="20" y="445"/>
                  <a:pt x="20" y="445"/>
                  <a:pt x="20" y="445"/>
                </a:cubicBezTo>
                <a:cubicBezTo>
                  <a:pt x="22" y="450"/>
                  <a:pt x="23" y="456"/>
                  <a:pt x="25" y="461"/>
                </a:cubicBezTo>
                <a:lnTo>
                  <a:pt x="17" y="464"/>
                </a:lnTo>
                <a:close/>
                <a:moveTo>
                  <a:pt x="9" y="437"/>
                </a:moveTo>
                <a:cubicBezTo>
                  <a:pt x="8" y="431"/>
                  <a:pt x="7" y="425"/>
                  <a:pt x="6" y="420"/>
                </a:cubicBezTo>
                <a:cubicBezTo>
                  <a:pt x="14" y="418"/>
                  <a:pt x="14" y="418"/>
                  <a:pt x="14" y="418"/>
                </a:cubicBezTo>
                <a:cubicBezTo>
                  <a:pt x="15" y="424"/>
                  <a:pt x="17" y="429"/>
                  <a:pt x="18" y="435"/>
                </a:cubicBezTo>
                <a:lnTo>
                  <a:pt x="9" y="437"/>
                </a:lnTo>
                <a:close/>
                <a:moveTo>
                  <a:pt x="4" y="409"/>
                </a:moveTo>
                <a:cubicBezTo>
                  <a:pt x="3" y="404"/>
                  <a:pt x="2" y="398"/>
                  <a:pt x="2" y="392"/>
                </a:cubicBezTo>
                <a:cubicBezTo>
                  <a:pt x="10" y="391"/>
                  <a:pt x="10" y="391"/>
                  <a:pt x="10" y="391"/>
                </a:cubicBezTo>
                <a:cubicBezTo>
                  <a:pt x="11" y="397"/>
                  <a:pt x="12" y="403"/>
                  <a:pt x="13" y="408"/>
                </a:cubicBezTo>
                <a:lnTo>
                  <a:pt x="4" y="409"/>
                </a:lnTo>
                <a:close/>
                <a:moveTo>
                  <a:pt x="1" y="382"/>
                </a:moveTo>
                <a:cubicBezTo>
                  <a:pt x="0" y="376"/>
                  <a:pt x="0" y="370"/>
                  <a:pt x="0" y="364"/>
                </a:cubicBezTo>
                <a:cubicBezTo>
                  <a:pt x="9" y="364"/>
                  <a:pt x="9" y="364"/>
                  <a:pt x="9" y="364"/>
                </a:cubicBezTo>
                <a:cubicBezTo>
                  <a:pt x="9" y="370"/>
                  <a:pt x="9" y="376"/>
                  <a:pt x="9" y="381"/>
                </a:cubicBezTo>
                <a:lnTo>
                  <a:pt x="1" y="382"/>
                </a:lnTo>
                <a:close/>
                <a:moveTo>
                  <a:pt x="8" y="354"/>
                </a:moveTo>
                <a:cubicBezTo>
                  <a:pt x="0" y="354"/>
                  <a:pt x="0" y="354"/>
                  <a:pt x="0" y="354"/>
                </a:cubicBezTo>
                <a:cubicBezTo>
                  <a:pt x="0" y="348"/>
                  <a:pt x="0" y="342"/>
                  <a:pt x="0" y="337"/>
                </a:cubicBezTo>
                <a:cubicBezTo>
                  <a:pt x="9" y="337"/>
                  <a:pt x="9" y="337"/>
                  <a:pt x="9" y="337"/>
                </a:cubicBezTo>
                <a:cubicBezTo>
                  <a:pt x="9" y="343"/>
                  <a:pt x="8" y="348"/>
                  <a:pt x="8" y="354"/>
                </a:cubicBezTo>
                <a:close/>
                <a:moveTo>
                  <a:pt x="10" y="327"/>
                </a:moveTo>
                <a:cubicBezTo>
                  <a:pt x="1" y="326"/>
                  <a:pt x="1" y="326"/>
                  <a:pt x="1" y="326"/>
                </a:cubicBezTo>
                <a:cubicBezTo>
                  <a:pt x="1" y="320"/>
                  <a:pt x="2" y="315"/>
                  <a:pt x="3" y="309"/>
                </a:cubicBezTo>
                <a:cubicBezTo>
                  <a:pt x="11" y="310"/>
                  <a:pt x="11" y="310"/>
                  <a:pt x="11" y="310"/>
                </a:cubicBezTo>
                <a:cubicBezTo>
                  <a:pt x="11" y="316"/>
                  <a:pt x="10" y="321"/>
                  <a:pt x="10" y="327"/>
                </a:cubicBezTo>
                <a:close/>
                <a:moveTo>
                  <a:pt x="13" y="300"/>
                </a:moveTo>
                <a:cubicBezTo>
                  <a:pt x="4" y="299"/>
                  <a:pt x="4" y="299"/>
                  <a:pt x="4" y="299"/>
                </a:cubicBezTo>
                <a:cubicBezTo>
                  <a:pt x="5" y="293"/>
                  <a:pt x="6" y="287"/>
                  <a:pt x="7" y="281"/>
                </a:cubicBezTo>
                <a:cubicBezTo>
                  <a:pt x="16" y="283"/>
                  <a:pt x="16" y="283"/>
                  <a:pt x="16" y="283"/>
                </a:cubicBezTo>
                <a:cubicBezTo>
                  <a:pt x="15" y="289"/>
                  <a:pt x="14" y="294"/>
                  <a:pt x="13" y="300"/>
                </a:cubicBezTo>
                <a:close/>
                <a:moveTo>
                  <a:pt x="18" y="273"/>
                </a:moveTo>
                <a:cubicBezTo>
                  <a:pt x="10" y="271"/>
                  <a:pt x="10" y="271"/>
                  <a:pt x="10" y="271"/>
                </a:cubicBezTo>
                <a:cubicBezTo>
                  <a:pt x="11" y="266"/>
                  <a:pt x="12" y="260"/>
                  <a:pt x="14" y="254"/>
                </a:cubicBezTo>
                <a:cubicBezTo>
                  <a:pt x="22" y="257"/>
                  <a:pt x="22" y="257"/>
                  <a:pt x="22" y="257"/>
                </a:cubicBezTo>
                <a:cubicBezTo>
                  <a:pt x="21" y="262"/>
                  <a:pt x="19" y="268"/>
                  <a:pt x="18" y="273"/>
                </a:cubicBezTo>
                <a:close/>
                <a:moveTo>
                  <a:pt x="25" y="247"/>
                </a:moveTo>
                <a:cubicBezTo>
                  <a:pt x="17" y="244"/>
                  <a:pt x="17" y="244"/>
                  <a:pt x="17" y="244"/>
                </a:cubicBezTo>
                <a:cubicBezTo>
                  <a:pt x="19" y="239"/>
                  <a:pt x="21" y="233"/>
                  <a:pt x="23" y="228"/>
                </a:cubicBezTo>
                <a:cubicBezTo>
                  <a:pt x="31" y="231"/>
                  <a:pt x="31" y="231"/>
                  <a:pt x="31" y="231"/>
                </a:cubicBezTo>
                <a:cubicBezTo>
                  <a:pt x="29" y="236"/>
                  <a:pt x="27" y="242"/>
                  <a:pt x="25" y="247"/>
                </a:cubicBezTo>
                <a:close/>
                <a:moveTo>
                  <a:pt x="35" y="222"/>
                </a:moveTo>
                <a:cubicBezTo>
                  <a:pt x="27" y="218"/>
                  <a:pt x="27" y="218"/>
                  <a:pt x="27" y="218"/>
                </a:cubicBezTo>
                <a:cubicBezTo>
                  <a:pt x="29" y="213"/>
                  <a:pt x="32" y="208"/>
                  <a:pt x="34" y="202"/>
                </a:cubicBezTo>
                <a:cubicBezTo>
                  <a:pt x="42" y="206"/>
                  <a:pt x="42" y="206"/>
                  <a:pt x="42" y="206"/>
                </a:cubicBezTo>
                <a:cubicBezTo>
                  <a:pt x="39" y="211"/>
                  <a:pt x="37" y="216"/>
                  <a:pt x="35" y="222"/>
                </a:cubicBezTo>
                <a:close/>
                <a:moveTo>
                  <a:pt x="46" y="197"/>
                </a:moveTo>
                <a:cubicBezTo>
                  <a:pt x="39" y="193"/>
                  <a:pt x="39" y="193"/>
                  <a:pt x="39" y="193"/>
                </a:cubicBezTo>
                <a:cubicBezTo>
                  <a:pt x="41" y="188"/>
                  <a:pt x="44" y="183"/>
                  <a:pt x="47" y="178"/>
                </a:cubicBezTo>
                <a:cubicBezTo>
                  <a:pt x="54" y="182"/>
                  <a:pt x="54" y="182"/>
                  <a:pt x="54" y="182"/>
                </a:cubicBezTo>
                <a:cubicBezTo>
                  <a:pt x="52" y="187"/>
                  <a:pt x="49" y="192"/>
                  <a:pt x="46" y="197"/>
                </a:cubicBezTo>
                <a:close/>
                <a:moveTo>
                  <a:pt x="60" y="173"/>
                </a:moveTo>
                <a:cubicBezTo>
                  <a:pt x="52" y="169"/>
                  <a:pt x="52" y="169"/>
                  <a:pt x="52" y="169"/>
                </a:cubicBezTo>
                <a:cubicBezTo>
                  <a:pt x="55" y="164"/>
                  <a:pt x="59" y="159"/>
                  <a:pt x="62" y="154"/>
                </a:cubicBezTo>
                <a:cubicBezTo>
                  <a:pt x="69" y="159"/>
                  <a:pt x="69" y="159"/>
                  <a:pt x="69" y="159"/>
                </a:cubicBezTo>
                <a:cubicBezTo>
                  <a:pt x="66" y="164"/>
                  <a:pt x="63" y="168"/>
                  <a:pt x="60" y="173"/>
                </a:cubicBezTo>
                <a:close/>
                <a:moveTo>
                  <a:pt x="75" y="151"/>
                </a:moveTo>
                <a:cubicBezTo>
                  <a:pt x="68" y="146"/>
                  <a:pt x="68" y="146"/>
                  <a:pt x="68" y="146"/>
                </a:cubicBezTo>
                <a:cubicBezTo>
                  <a:pt x="71" y="141"/>
                  <a:pt x="75" y="136"/>
                  <a:pt x="78" y="132"/>
                </a:cubicBezTo>
                <a:cubicBezTo>
                  <a:pt x="85" y="137"/>
                  <a:pt x="85" y="137"/>
                  <a:pt x="85" y="137"/>
                </a:cubicBezTo>
                <a:cubicBezTo>
                  <a:pt x="82" y="142"/>
                  <a:pt x="78" y="146"/>
                  <a:pt x="75" y="151"/>
                </a:cubicBezTo>
                <a:close/>
                <a:moveTo>
                  <a:pt x="92" y="129"/>
                </a:moveTo>
                <a:cubicBezTo>
                  <a:pt x="85" y="124"/>
                  <a:pt x="85" y="124"/>
                  <a:pt x="85" y="124"/>
                </a:cubicBezTo>
                <a:cubicBezTo>
                  <a:pt x="89" y="119"/>
                  <a:pt x="93" y="115"/>
                  <a:pt x="97" y="111"/>
                </a:cubicBezTo>
                <a:cubicBezTo>
                  <a:pt x="103" y="117"/>
                  <a:pt x="103" y="117"/>
                  <a:pt x="103" y="117"/>
                </a:cubicBezTo>
                <a:cubicBezTo>
                  <a:pt x="99" y="121"/>
                  <a:pt x="95" y="125"/>
                  <a:pt x="92" y="129"/>
                </a:cubicBezTo>
                <a:close/>
                <a:moveTo>
                  <a:pt x="110" y="109"/>
                </a:moveTo>
                <a:cubicBezTo>
                  <a:pt x="104" y="103"/>
                  <a:pt x="104" y="103"/>
                  <a:pt x="104" y="103"/>
                </a:cubicBezTo>
                <a:cubicBezTo>
                  <a:pt x="108" y="99"/>
                  <a:pt x="112" y="95"/>
                  <a:pt x="117" y="91"/>
                </a:cubicBezTo>
                <a:cubicBezTo>
                  <a:pt x="123" y="98"/>
                  <a:pt x="123" y="98"/>
                  <a:pt x="123" y="98"/>
                </a:cubicBezTo>
                <a:cubicBezTo>
                  <a:pt x="118" y="101"/>
                  <a:pt x="114" y="105"/>
                  <a:pt x="110" y="109"/>
                </a:cubicBezTo>
                <a:close/>
                <a:moveTo>
                  <a:pt x="130" y="91"/>
                </a:moveTo>
                <a:cubicBezTo>
                  <a:pt x="125" y="84"/>
                  <a:pt x="125" y="84"/>
                  <a:pt x="125" y="84"/>
                </a:cubicBezTo>
                <a:cubicBezTo>
                  <a:pt x="129" y="81"/>
                  <a:pt x="134" y="77"/>
                  <a:pt x="138" y="73"/>
                </a:cubicBezTo>
                <a:cubicBezTo>
                  <a:pt x="143" y="80"/>
                  <a:pt x="143" y="80"/>
                  <a:pt x="143" y="80"/>
                </a:cubicBezTo>
                <a:cubicBezTo>
                  <a:pt x="139" y="84"/>
                  <a:pt x="134" y="87"/>
                  <a:pt x="130" y="91"/>
                </a:cubicBezTo>
                <a:close/>
                <a:moveTo>
                  <a:pt x="152" y="74"/>
                </a:moveTo>
                <a:cubicBezTo>
                  <a:pt x="146" y="67"/>
                  <a:pt x="146" y="67"/>
                  <a:pt x="146" y="67"/>
                </a:cubicBezTo>
                <a:cubicBezTo>
                  <a:pt x="151" y="64"/>
                  <a:pt x="156" y="61"/>
                  <a:pt x="161" y="57"/>
                </a:cubicBezTo>
                <a:cubicBezTo>
                  <a:pt x="166" y="65"/>
                  <a:pt x="166" y="65"/>
                  <a:pt x="166" y="65"/>
                </a:cubicBezTo>
                <a:cubicBezTo>
                  <a:pt x="161" y="68"/>
                  <a:pt x="156" y="71"/>
                  <a:pt x="152" y="74"/>
                </a:cubicBezTo>
                <a:close/>
                <a:moveTo>
                  <a:pt x="174" y="59"/>
                </a:moveTo>
                <a:cubicBezTo>
                  <a:pt x="170" y="52"/>
                  <a:pt x="170" y="52"/>
                  <a:pt x="170" y="52"/>
                </a:cubicBezTo>
                <a:cubicBezTo>
                  <a:pt x="175" y="49"/>
                  <a:pt x="180" y="46"/>
                  <a:pt x="185" y="43"/>
                </a:cubicBezTo>
                <a:cubicBezTo>
                  <a:pt x="189" y="51"/>
                  <a:pt x="189" y="51"/>
                  <a:pt x="189" y="51"/>
                </a:cubicBezTo>
                <a:cubicBezTo>
                  <a:pt x="184" y="53"/>
                  <a:pt x="179" y="56"/>
                  <a:pt x="174" y="59"/>
                </a:cubicBezTo>
                <a:close/>
                <a:moveTo>
                  <a:pt x="198" y="46"/>
                </a:moveTo>
                <a:cubicBezTo>
                  <a:pt x="194" y="38"/>
                  <a:pt x="194" y="38"/>
                  <a:pt x="194" y="38"/>
                </a:cubicBezTo>
                <a:cubicBezTo>
                  <a:pt x="199" y="36"/>
                  <a:pt x="204" y="33"/>
                  <a:pt x="210" y="31"/>
                </a:cubicBezTo>
                <a:cubicBezTo>
                  <a:pt x="213" y="39"/>
                  <a:pt x="213" y="39"/>
                  <a:pt x="213" y="39"/>
                </a:cubicBezTo>
                <a:cubicBezTo>
                  <a:pt x="208" y="41"/>
                  <a:pt x="203" y="43"/>
                  <a:pt x="198" y="46"/>
                </a:cubicBezTo>
                <a:close/>
                <a:moveTo>
                  <a:pt x="222" y="35"/>
                </a:moveTo>
                <a:cubicBezTo>
                  <a:pt x="219" y="27"/>
                  <a:pt x="219" y="27"/>
                  <a:pt x="219" y="27"/>
                </a:cubicBezTo>
                <a:cubicBezTo>
                  <a:pt x="224" y="24"/>
                  <a:pt x="230" y="22"/>
                  <a:pt x="235" y="20"/>
                </a:cubicBezTo>
                <a:cubicBezTo>
                  <a:pt x="238" y="29"/>
                  <a:pt x="238" y="29"/>
                  <a:pt x="238" y="29"/>
                </a:cubicBezTo>
                <a:cubicBezTo>
                  <a:pt x="233" y="30"/>
                  <a:pt x="228" y="32"/>
                  <a:pt x="222" y="35"/>
                </a:cubicBezTo>
                <a:close/>
                <a:moveTo>
                  <a:pt x="248" y="25"/>
                </a:moveTo>
                <a:cubicBezTo>
                  <a:pt x="245" y="17"/>
                  <a:pt x="245" y="17"/>
                  <a:pt x="245" y="17"/>
                </a:cubicBezTo>
                <a:cubicBezTo>
                  <a:pt x="251" y="15"/>
                  <a:pt x="256" y="14"/>
                  <a:pt x="262" y="12"/>
                </a:cubicBezTo>
                <a:cubicBezTo>
                  <a:pt x="264" y="20"/>
                  <a:pt x="264" y="20"/>
                  <a:pt x="264" y="20"/>
                </a:cubicBezTo>
                <a:cubicBezTo>
                  <a:pt x="259" y="22"/>
                  <a:pt x="253" y="24"/>
                  <a:pt x="248" y="25"/>
                </a:cubicBezTo>
                <a:close/>
                <a:moveTo>
                  <a:pt x="274" y="18"/>
                </a:moveTo>
                <a:cubicBezTo>
                  <a:pt x="272" y="10"/>
                  <a:pt x="272" y="10"/>
                  <a:pt x="272" y="10"/>
                </a:cubicBezTo>
                <a:cubicBezTo>
                  <a:pt x="278" y="8"/>
                  <a:pt x="283" y="7"/>
                  <a:pt x="289" y="6"/>
                </a:cubicBezTo>
                <a:cubicBezTo>
                  <a:pt x="291" y="14"/>
                  <a:pt x="291" y="14"/>
                  <a:pt x="291" y="14"/>
                </a:cubicBezTo>
                <a:cubicBezTo>
                  <a:pt x="285" y="15"/>
                  <a:pt x="280" y="17"/>
                  <a:pt x="274" y="18"/>
                </a:cubicBezTo>
                <a:close/>
                <a:moveTo>
                  <a:pt x="301" y="13"/>
                </a:moveTo>
                <a:cubicBezTo>
                  <a:pt x="299" y="4"/>
                  <a:pt x="299" y="4"/>
                  <a:pt x="299" y="4"/>
                </a:cubicBezTo>
                <a:cubicBezTo>
                  <a:pt x="305" y="3"/>
                  <a:pt x="311" y="3"/>
                  <a:pt x="317" y="2"/>
                </a:cubicBezTo>
                <a:cubicBezTo>
                  <a:pt x="318" y="11"/>
                  <a:pt x="318" y="11"/>
                  <a:pt x="318" y="11"/>
                </a:cubicBezTo>
                <a:cubicBezTo>
                  <a:pt x="312" y="11"/>
                  <a:pt x="306" y="12"/>
                  <a:pt x="301" y="13"/>
                </a:cubicBezTo>
                <a:close/>
                <a:moveTo>
                  <a:pt x="328" y="10"/>
                </a:moveTo>
                <a:cubicBezTo>
                  <a:pt x="327" y="1"/>
                  <a:pt x="327" y="1"/>
                  <a:pt x="327" y="1"/>
                </a:cubicBezTo>
                <a:cubicBezTo>
                  <a:pt x="333" y="1"/>
                  <a:pt x="339" y="0"/>
                  <a:pt x="344" y="0"/>
                </a:cubicBezTo>
                <a:cubicBezTo>
                  <a:pt x="345" y="9"/>
                  <a:pt x="345" y="9"/>
                  <a:pt x="345" y="9"/>
                </a:cubicBezTo>
                <a:cubicBezTo>
                  <a:pt x="339" y="9"/>
                  <a:pt x="333" y="9"/>
                  <a:pt x="328"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nvGrpSpPr>
          <p:cNvPr id="60" name="Thumbs Up"/>
          <p:cNvGrpSpPr/>
          <p:nvPr userDrawn="1"/>
        </p:nvGrpSpPr>
        <p:grpSpPr bwMode="black">
          <a:xfrm>
            <a:off x="5888008" y="2361503"/>
            <a:ext cx="254907" cy="212099"/>
            <a:chOff x="7850677" y="3148671"/>
            <a:chExt cx="339876" cy="282798"/>
          </a:xfrm>
          <a:solidFill>
            <a:schemeClr val="tx2"/>
          </a:solidFill>
        </p:grpSpPr>
        <p:sp>
          <p:nvSpPr>
            <p:cNvPr id="61" name="Freeform 62"/>
            <p:cNvSpPr>
              <a:spLocks noEditPoints="1"/>
            </p:cNvSpPr>
            <p:nvPr/>
          </p:nvSpPr>
          <p:spPr bwMode="black">
            <a:xfrm>
              <a:off x="7850677" y="3249856"/>
              <a:ext cx="93401" cy="181613"/>
            </a:xfrm>
            <a:custGeom>
              <a:avLst/>
              <a:gdLst>
                <a:gd name="T0" fmla="*/ 72 w 72"/>
                <a:gd name="T1" fmla="*/ 140 h 140"/>
                <a:gd name="T2" fmla="*/ 25 w 72"/>
                <a:gd name="T3" fmla="*/ 140 h 140"/>
                <a:gd name="T4" fmla="*/ 0 w 72"/>
                <a:gd name="T5" fmla="*/ 0 h 140"/>
                <a:gd name="T6" fmla="*/ 72 w 72"/>
                <a:gd name="T7" fmla="*/ 0 h 140"/>
                <a:gd name="T8" fmla="*/ 72 w 72"/>
                <a:gd name="T9" fmla="*/ 140 h 140"/>
                <a:gd name="T10" fmla="*/ 37 w 72"/>
                <a:gd name="T11" fmla="*/ 124 h 140"/>
                <a:gd name="T12" fmla="*/ 56 w 72"/>
                <a:gd name="T13" fmla="*/ 124 h 140"/>
                <a:gd name="T14" fmla="*/ 56 w 72"/>
                <a:gd name="T15" fmla="*/ 14 h 140"/>
                <a:gd name="T16" fmla="*/ 18 w 72"/>
                <a:gd name="T17" fmla="*/ 14 h 140"/>
                <a:gd name="T18" fmla="*/ 37 w 72"/>
                <a:gd name="T19" fmla="*/ 12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140">
                  <a:moveTo>
                    <a:pt x="72" y="140"/>
                  </a:moveTo>
                  <a:lnTo>
                    <a:pt x="25" y="140"/>
                  </a:lnTo>
                  <a:lnTo>
                    <a:pt x="0" y="0"/>
                  </a:lnTo>
                  <a:lnTo>
                    <a:pt x="72" y="0"/>
                  </a:lnTo>
                  <a:lnTo>
                    <a:pt x="72" y="140"/>
                  </a:lnTo>
                  <a:close/>
                  <a:moveTo>
                    <a:pt x="37" y="124"/>
                  </a:moveTo>
                  <a:lnTo>
                    <a:pt x="56" y="124"/>
                  </a:lnTo>
                  <a:lnTo>
                    <a:pt x="56" y="14"/>
                  </a:lnTo>
                  <a:lnTo>
                    <a:pt x="18" y="14"/>
                  </a:lnTo>
                  <a:lnTo>
                    <a:pt x="37"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62" name="Freeform 63"/>
            <p:cNvSpPr>
              <a:spLocks noEditPoints="1"/>
            </p:cNvSpPr>
            <p:nvPr/>
          </p:nvSpPr>
          <p:spPr bwMode="black">
            <a:xfrm>
              <a:off x="7953158" y="3148671"/>
              <a:ext cx="237395" cy="282798"/>
            </a:xfrm>
            <a:custGeom>
              <a:avLst/>
              <a:gdLst>
                <a:gd name="T0" fmla="*/ 79 w 105"/>
                <a:gd name="T1" fmla="*/ 125 h 125"/>
                <a:gd name="T2" fmla="*/ 30 w 105"/>
                <a:gd name="T3" fmla="*/ 125 h 125"/>
                <a:gd name="T4" fmla="*/ 6 w 105"/>
                <a:gd name="T5" fmla="*/ 115 h 125"/>
                <a:gd name="T6" fmla="*/ 0 w 105"/>
                <a:gd name="T7" fmla="*/ 115 h 125"/>
                <a:gd name="T8" fmla="*/ 0 w 105"/>
                <a:gd name="T9" fmla="*/ 54 h 125"/>
                <a:gd name="T10" fmla="*/ 4 w 105"/>
                <a:gd name="T11" fmla="*/ 54 h 125"/>
                <a:gd name="T12" fmla="*/ 14 w 105"/>
                <a:gd name="T13" fmla="*/ 52 h 125"/>
                <a:gd name="T14" fmla="*/ 30 w 105"/>
                <a:gd name="T15" fmla="*/ 25 h 125"/>
                <a:gd name="T16" fmla="*/ 30 w 105"/>
                <a:gd name="T17" fmla="*/ 9 h 125"/>
                <a:gd name="T18" fmla="*/ 30 w 105"/>
                <a:gd name="T19" fmla="*/ 8 h 125"/>
                <a:gd name="T20" fmla="*/ 41 w 105"/>
                <a:gd name="T21" fmla="*/ 0 h 125"/>
                <a:gd name="T22" fmla="*/ 41 w 105"/>
                <a:gd name="T23" fmla="*/ 0 h 125"/>
                <a:gd name="T24" fmla="*/ 41 w 105"/>
                <a:gd name="T25" fmla="*/ 0 h 125"/>
                <a:gd name="T26" fmla="*/ 59 w 105"/>
                <a:gd name="T27" fmla="*/ 16 h 125"/>
                <a:gd name="T28" fmla="*/ 59 w 105"/>
                <a:gd name="T29" fmla="*/ 42 h 125"/>
                <a:gd name="T30" fmla="*/ 58 w 105"/>
                <a:gd name="T31" fmla="*/ 47 h 125"/>
                <a:gd name="T32" fmla="*/ 96 w 105"/>
                <a:gd name="T33" fmla="*/ 47 h 125"/>
                <a:gd name="T34" fmla="*/ 105 w 105"/>
                <a:gd name="T35" fmla="*/ 60 h 125"/>
                <a:gd name="T36" fmla="*/ 99 w 105"/>
                <a:gd name="T37" fmla="*/ 71 h 125"/>
                <a:gd name="T38" fmla="*/ 100 w 105"/>
                <a:gd name="T39" fmla="*/ 76 h 125"/>
                <a:gd name="T40" fmla="*/ 100 w 105"/>
                <a:gd name="T41" fmla="*/ 77 h 125"/>
                <a:gd name="T42" fmla="*/ 94 w 105"/>
                <a:gd name="T43" fmla="*/ 88 h 125"/>
                <a:gd name="T44" fmla="*/ 96 w 105"/>
                <a:gd name="T45" fmla="*/ 94 h 125"/>
                <a:gd name="T46" fmla="*/ 88 w 105"/>
                <a:gd name="T47" fmla="*/ 106 h 125"/>
                <a:gd name="T48" fmla="*/ 90 w 105"/>
                <a:gd name="T49" fmla="*/ 111 h 125"/>
                <a:gd name="T50" fmla="*/ 79 w 105"/>
                <a:gd name="T51" fmla="*/ 125 h 125"/>
                <a:gd name="T52" fmla="*/ 8 w 105"/>
                <a:gd name="T53" fmla="*/ 107 h 125"/>
                <a:gd name="T54" fmla="*/ 9 w 105"/>
                <a:gd name="T55" fmla="*/ 107 h 125"/>
                <a:gd name="T56" fmla="*/ 30 w 105"/>
                <a:gd name="T57" fmla="*/ 116 h 125"/>
                <a:gd name="T58" fmla="*/ 78 w 105"/>
                <a:gd name="T59" fmla="*/ 116 h 125"/>
                <a:gd name="T60" fmla="*/ 81 w 105"/>
                <a:gd name="T61" fmla="*/ 111 h 125"/>
                <a:gd name="T62" fmla="*/ 79 w 105"/>
                <a:gd name="T63" fmla="*/ 107 h 125"/>
                <a:gd name="T64" fmla="*/ 69 w 105"/>
                <a:gd name="T65" fmla="*/ 100 h 125"/>
                <a:gd name="T66" fmla="*/ 81 w 105"/>
                <a:gd name="T67" fmla="*/ 99 h 125"/>
                <a:gd name="T68" fmla="*/ 87 w 105"/>
                <a:gd name="T69" fmla="*/ 94 h 125"/>
                <a:gd name="T70" fmla="*/ 84 w 105"/>
                <a:gd name="T71" fmla="*/ 90 h 125"/>
                <a:gd name="T72" fmla="*/ 75 w 105"/>
                <a:gd name="T73" fmla="*/ 85 h 125"/>
                <a:gd name="T74" fmla="*/ 86 w 105"/>
                <a:gd name="T75" fmla="*/ 83 h 125"/>
                <a:gd name="T76" fmla="*/ 91 w 105"/>
                <a:gd name="T77" fmla="*/ 77 h 125"/>
                <a:gd name="T78" fmla="*/ 89 w 105"/>
                <a:gd name="T79" fmla="*/ 72 h 125"/>
                <a:gd name="T80" fmla="*/ 83 w 105"/>
                <a:gd name="T81" fmla="*/ 66 h 125"/>
                <a:gd name="T82" fmla="*/ 92 w 105"/>
                <a:gd name="T83" fmla="*/ 65 h 125"/>
                <a:gd name="T84" fmla="*/ 97 w 105"/>
                <a:gd name="T85" fmla="*/ 60 h 125"/>
                <a:gd name="T86" fmla="*/ 94 w 105"/>
                <a:gd name="T87" fmla="*/ 56 h 125"/>
                <a:gd name="T88" fmla="*/ 53 w 105"/>
                <a:gd name="T89" fmla="*/ 56 h 125"/>
                <a:gd name="T90" fmla="*/ 52 w 105"/>
                <a:gd name="T91" fmla="*/ 54 h 125"/>
                <a:gd name="T92" fmla="*/ 51 w 105"/>
                <a:gd name="T93" fmla="*/ 39 h 125"/>
                <a:gd name="T94" fmla="*/ 52 w 105"/>
                <a:gd name="T95" fmla="*/ 19 h 125"/>
                <a:gd name="T96" fmla="*/ 42 w 105"/>
                <a:gd name="T97" fmla="*/ 9 h 125"/>
                <a:gd name="T98" fmla="*/ 39 w 105"/>
                <a:gd name="T99" fmla="*/ 11 h 125"/>
                <a:gd name="T100" fmla="*/ 39 w 105"/>
                <a:gd name="T101" fmla="*/ 27 h 125"/>
                <a:gd name="T102" fmla="*/ 38 w 105"/>
                <a:gd name="T103" fmla="*/ 28 h 125"/>
                <a:gd name="T104" fmla="*/ 16 w 105"/>
                <a:gd name="T105" fmla="*/ 61 h 125"/>
                <a:gd name="T106" fmla="*/ 8 w 105"/>
                <a:gd name="T107" fmla="*/ 62 h 125"/>
                <a:gd name="T108" fmla="*/ 8 w 105"/>
                <a:gd name="T109" fmla="*/ 10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5" h="125">
                  <a:moveTo>
                    <a:pt x="79" y="125"/>
                  </a:moveTo>
                  <a:cubicBezTo>
                    <a:pt x="30" y="125"/>
                    <a:pt x="30" y="125"/>
                    <a:pt x="30" y="125"/>
                  </a:cubicBezTo>
                  <a:cubicBezTo>
                    <a:pt x="26" y="125"/>
                    <a:pt x="14" y="119"/>
                    <a:pt x="6" y="115"/>
                  </a:cubicBezTo>
                  <a:cubicBezTo>
                    <a:pt x="0" y="115"/>
                    <a:pt x="0" y="115"/>
                    <a:pt x="0" y="115"/>
                  </a:cubicBezTo>
                  <a:cubicBezTo>
                    <a:pt x="0" y="54"/>
                    <a:pt x="0" y="54"/>
                    <a:pt x="0" y="54"/>
                  </a:cubicBezTo>
                  <a:cubicBezTo>
                    <a:pt x="4" y="54"/>
                    <a:pt x="4" y="54"/>
                    <a:pt x="4" y="54"/>
                  </a:cubicBezTo>
                  <a:cubicBezTo>
                    <a:pt x="4" y="54"/>
                    <a:pt x="10" y="53"/>
                    <a:pt x="14" y="52"/>
                  </a:cubicBezTo>
                  <a:cubicBezTo>
                    <a:pt x="16" y="49"/>
                    <a:pt x="24" y="36"/>
                    <a:pt x="30" y="25"/>
                  </a:cubicBezTo>
                  <a:cubicBezTo>
                    <a:pt x="30" y="9"/>
                    <a:pt x="30" y="9"/>
                    <a:pt x="30" y="9"/>
                  </a:cubicBezTo>
                  <a:cubicBezTo>
                    <a:pt x="30" y="8"/>
                    <a:pt x="30" y="8"/>
                    <a:pt x="30" y="8"/>
                  </a:cubicBezTo>
                  <a:cubicBezTo>
                    <a:pt x="31" y="5"/>
                    <a:pt x="35" y="1"/>
                    <a:pt x="41" y="0"/>
                  </a:cubicBezTo>
                  <a:cubicBezTo>
                    <a:pt x="41" y="0"/>
                    <a:pt x="41" y="0"/>
                    <a:pt x="41" y="0"/>
                  </a:cubicBezTo>
                  <a:cubicBezTo>
                    <a:pt x="41" y="0"/>
                    <a:pt x="41" y="0"/>
                    <a:pt x="41" y="0"/>
                  </a:cubicBezTo>
                  <a:cubicBezTo>
                    <a:pt x="53" y="1"/>
                    <a:pt x="57" y="11"/>
                    <a:pt x="59" y="16"/>
                  </a:cubicBezTo>
                  <a:cubicBezTo>
                    <a:pt x="62" y="22"/>
                    <a:pt x="61" y="34"/>
                    <a:pt x="59" y="42"/>
                  </a:cubicBezTo>
                  <a:cubicBezTo>
                    <a:pt x="58" y="44"/>
                    <a:pt x="58" y="46"/>
                    <a:pt x="58" y="47"/>
                  </a:cubicBezTo>
                  <a:cubicBezTo>
                    <a:pt x="96" y="47"/>
                    <a:pt x="96" y="47"/>
                    <a:pt x="96" y="47"/>
                  </a:cubicBezTo>
                  <a:cubicBezTo>
                    <a:pt x="99" y="48"/>
                    <a:pt x="105" y="51"/>
                    <a:pt x="105" y="60"/>
                  </a:cubicBezTo>
                  <a:cubicBezTo>
                    <a:pt x="105" y="66"/>
                    <a:pt x="102" y="69"/>
                    <a:pt x="99" y="71"/>
                  </a:cubicBezTo>
                  <a:cubicBezTo>
                    <a:pt x="99" y="73"/>
                    <a:pt x="100" y="74"/>
                    <a:pt x="100" y="76"/>
                  </a:cubicBezTo>
                  <a:cubicBezTo>
                    <a:pt x="100" y="77"/>
                    <a:pt x="100" y="77"/>
                    <a:pt x="100" y="77"/>
                  </a:cubicBezTo>
                  <a:cubicBezTo>
                    <a:pt x="100" y="82"/>
                    <a:pt x="97" y="86"/>
                    <a:pt x="94" y="88"/>
                  </a:cubicBezTo>
                  <a:cubicBezTo>
                    <a:pt x="95" y="90"/>
                    <a:pt x="96" y="92"/>
                    <a:pt x="96" y="94"/>
                  </a:cubicBezTo>
                  <a:cubicBezTo>
                    <a:pt x="96" y="100"/>
                    <a:pt x="92" y="104"/>
                    <a:pt x="88" y="106"/>
                  </a:cubicBezTo>
                  <a:cubicBezTo>
                    <a:pt x="89" y="107"/>
                    <a:pt x="90" y="109"/>
                    <a:pt x="90" y="111"/>
                  </a:cubicBezTo>
                  <a:cubicBezTo>
                    <a:pt x="90" y="120"/>
                    <a:pt x="83" y="124"/>
                    <a:pt x="79" y="125"/>
                  </a:cubicBezTo>
                  <a:close/>
                  <a:moveTo>
                    <a:pt x="8" y="107"/>
                  </a:moveTo>
                  <a:cubicBezTo>
                    <a:pt x="9" y="107"/>
                    <a:pt x="9" y="107"/>
                    <a:pt x="9" y="107"/>
                  </a:cubicBezTo>
                  <a:cubicBezTo>
                    <a:pt x="17" y="111"/>
                    <a:pt x="28" y="116"/>
                    <a:pt x="30" y="116"/>
                  </a:cubicBezTo>
                  <a:cubicBezTo>
                    <a:pt x="78" y="116"/>
                    <a:pt x="78" y="116"/>
                    <a:pt x="78" y="116"/>
                  </a:cubicBezTo>
                  <a:cubicBezTo>
                    <a:pt x="79" y="116"/>
                    <a:pt x="81" y="115"/>
                    <a:pt x="81" y="111"/>
                  </a:cubicBezTo>
                  <a:cubicBezTo>
                    <a:pt x="81" y="109"/>
                    <a:pt x="79" y="107"/>
                    <a:pt x="79" y="107"/>
                  </a:cubicBezTo>
                  <a:cubicBezTo>
                    <a:pt x="69" y="100"/>
                    <a:pt x="69" y="100"/>
                    <a:pt x="69" y="100"/>
                  </a:cubicBezTo>
                  <a:cubicBezTo>
                    <a:pt x="81" y="99"/>
                    <a:pt x="81" y="99"/>
                    <a:pt x="81" y="99"/>
                  </a:cubicBezTo>
                  <a:cubicBezTo>
                    <a:pt x="82" y="99"/>
                    <a:pt x="87" y="98"/>
                    <a:pt x="87" y="94"/>
                  </a:cubicBezTo>
                  <a:cubicBezTo>
                    <a:pt x="87" y="93"/>
                    <a:pt x="85" y="91"/>
                    <a:pt x="84" y="90"/>
                  </a:cubicBezTo>
                  <a:cubicBezTo>
                    <a:pt x="75" y="85"/>
                    <a:pt x="75" y="85"/>
                    <a:pt x="75" y="85"/>
                  </a:cubicBezTo>
                  <a:cubicBezTo>
                    <a:pt x="86" y="83"/>
                    <a:pt x="86" y="83"/>
                    <a:pt x="86" y="83"/>
                  </a:cubicBezTo>
                  <a:cubicBezTo>
                    <a:pt x="86" y="83"/>
                    <a:pt x="91" y="81"/>
                    <a:pt x="91" y="77"/>
                  </a:cubicBezTo>
                  <a:cubicBezTo>
                    <a:pt x="91" y="74"/>
                    <a:pt x="89" y="72"/>
                    <a:pt x="89" y="72"/>
                  </a:cubicBezTo>
                  <a:cubicBezTo>
                    <a:pt x="83" y="66"/>
                    <a:pt x="83" y="66"/>
                    <a:pt x="83" y="66"/>
                  </a:cubicBezTo>
                  <a:cubicBezTo>
                    <a:pt x="92" y="65"/>
                    <a:pt x="92" y="65"/>
                    <a:pt x="92" y="65"/>
                  </a:cubicBezTo>
                  <a:cubicBezTo>
                    <a:pt x="92" y="65"/>
                    <a:pt x="97" y="64"/>
                    <a:pt x="97" y="60"/>
                  </a:cubicBezTo>
                  <a:cubicBezTo>
                    <a:pt x="97" y="57"/>
                    <a:pt x="95" y="56"/>
                    <a:pt x="94" y="56"/>
                  </a:cubicBezTo>
                  <a:cubicBezTo>
                    <a:pt x="53" y="56"/>
                    <a:pt x="53" y="56"/>
                    <a:pt x="53" y="56"/>
                  </a:cubicBezTo>
                  <a:cubicBezTo>
                    <a:pt x="52" y="54"/>
                    <a:pt x="52" y="54"/>
                    <a:pt x="52" y="54"/>
                  </a:cubicBezTo>
                  <a:cubicBezTo>
                    <a:pt x="51" y="53"/>
                    <a:pt x="48" y="48"/>
                    <a:pt x="51" y="39"/>
                  </a:cubicBezTo>
                  <a:cubicBezTo>
                    <a:pt x="53" y="32"/>
                    <a:pt x="53" y="23"/>
                    <a:pt x="52" y="19"/>
                  </a:cubicBezTo>
                  <a:cubicBezTo>
                    <a:pt x="49" y="14"/>
                    <a:pt x="47" y="9"/>
                    <a:pt x="42" y="9"/>
                  </a:cubicBezTo>
                  <a:cubicBezTo>
                    <a:pt x="40" y="9"/>
                    <a:pt x="39" y="10"/>
                    <a:pt x="39" y="11"/>
                  </a:cubicBezTo>
                  <a:cubicBezTo>
                    <a:pt x="39" y="27"/>
                    <a:pt x="39" y="27"/>
                    <a:pt x="39" y="27"/>
                  </a:cubicBezTo>
                  <a:cubicBezTo>
                    <a:pt x="38" y="28"/>
                    <a:pt x="38" y="28"/>
                    <a:pt x="38" y="28"/>
                  </a:cubicBezTo>
                  <a:cubicBezTo>
                    <a:pt x="21" y="60"/>
                    <a:pt x="19" y="60"/>
                    <a:pt x="16" y="61"/>
                  </a:cubicBezTo>
                  <a:cubicBezTo>
                    <a:pt x="15" y="61"/>
                    <a:pt x="11" y="62"/>
                    <a:pt x="8" y="62"/>
                  </a:cubicBezTo>
                  <a:lnTo>
                    <a:pt x="8"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grpSp>
      <p:grpSp>
        <p:nvGrpSpPr>
          <p:cNvPr id="63" name="Group 24"/>
          <p:cNvGrpSpPr>
            <a:grpSpLocks/>
          </p:cNvGrpSpPr>
          <p:nvPr userDrawn="1"/>
        </p:nvGrpSpPr>
        <p:grpSpPr bwMode="black">
          <a:xfrm>
            <a:off x="4845844" y="2170510"/>
            <a:ext cx="259556" cy="173831"/>
            <a:chOff x="64613" y="28944"/>
            <a:chExt cx="3463" cy="2309"/>
          </a:xfrm>
        </p:grpSpPr>
        <p:sp>
          <p:nvSpPr>
            <p:cNvPr id="64" name="Freeform 140"/>
            <p:cNvSpPr>
              <a:spLocks noEditPoints="1"/>
            </p:cNvSpPr>
            <p:nvPr userDrawn="1"/>
          </p:nvSpPr>
          <p:spPr bwMode="black">
            <a:xfrm>
              <a:off x="64613" y="28944"/>
              <a:ext cx="3463" cy="2309"/>
            </a:xfrm>
            <a:custGeom>
              <a:avLst/>
              <a:gdLst>
                <a:gd name="T0" fmla="*/ 51 w 153"/>
                <a:gd name="T1" fmla="*/ 102 h 102"/>
                <a:gd name="T2" fmla="*/ 0 w 153"/>
                <a:gd name="T3" fmla="*/ 52 h 102"/>
                <a:gd name="T4" fmla="*/ 15 w 153"/>
                <a:gd name="T5" fmla="*/ 15 h 102"/>
                <a:gd name="T6" fmla="*/ 51 w 153"/>
                <a:gd name="T7" fmla="*/ 0 h 102"/>
                <a:gd name="T8" fmla="*/ 51 w 153"/>
                <a:gd name="T9" fmla="*/ 0 h 102"/>
                <a:gd name="T10" fmla="*/ 75 w 153"/>
                <a:gd name="T11" fmla="*/ 6 h 102"/>
                <a:gd name="T12" fmla="*/ 153 w 153"/>
                <a:gd name="T13" fmla="*/ 50 h 102"/>
                <a:gd name="T14" fmla="*/ 76 w 153"/>
                <a:gd name="T15" fmla="*/ 96 h 102"/>
                <a:gd name="T16" fmla="*/ 51 w 153"/>
                <a:gd name="T17" fmla="*/ 102 h 102"/>
                <a:gd name="T18" fmla="*/ 51 w 153"/>
                <a:gd name="T19" fmla="*/ 9 h 102"/>
                <a:gd name="T20" fmla="*/ 51 w 153"/>
                <a:gd name="T21" fmla="*/ 9 h 102"/>
                <a:gd name="T22" fmla="*/ 21 w 153"/>
                <a:gd name="T23" fmla="*/ 22 h 102"/>
                <a:gd name="T24" fmla="*/ 9 w 153"/>
                <a:gd name="T25" fmla="*/ 52 h 102"/>
                <a:gd name="T26" fmla="*/ 51 w 153"/>
                <a:gd name="T27" fmla="*/ 94 h 102"/>
                <a:gd name="T28" fmla="*/ 71 w 153"/>
                <a:gd name="T29" fmla="*/ 89 h 102"/>
                <a:gd name="T30" fmla="*/ 136 w 153"/>
                <a:gd name="T31" fmla="*/ 50 h 102"/>
                <a:gd name="T32" fmla="*/ 71 w 153"/>
                <a:gd name="T33" fmla="*/ 14 h 102"/>
                <a:gd name="T34" fmla="*/ 51 w 153"/>
                <a:gd name="T35" fmla="*/ 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 h="102">
                  <a:moveTo>
                    <a:pt x="51" y="102"/>
                  </a:moveTo>
                  <a:cubicBezTo>
                    <a:pt x="23" y="102"/>
                    <a:pt x="0" y="80"/>
                    <a:pt x="0" y="52"/>
                  </a:cubicBezTo>
                  <a:cubicBezTo>
                    <a:pt x="0" y="38"/>
                    <a:pt x="5" y="25"/>
                    <a:pt x="15" y="15"/>
                  </a:cubicBezTo>
                  <a:cubicBezTo>
                    <a:pt x="24" y="6"/>
                    <a:pt x="37" y="0"/>
                    <a:pt x="51" y="0"/>
                  </a:cubicBezTo>
                  <a:cubicBezTo>
                    <a:pt x="51" y="0"/>
                    <a:pt x="51" y="0"/>
                    <a:pt x="51" y="0"/>
                  </a:cubicBezTo>
                  <a:cubicBezTo>
                    <a:pt x="59" y="0"/>
                    <a:pt x="67" y="2"/>
                    <a:pt x="75" y="6"/>
                  </a:cubicBezTo>
                  <a:cubicBezTo>
                    <a:pt x="153" y="50"/>
                    <a:pt x="153" y="50"/>
                    <a:pt x="153" y="50"/>
                  </a:cubicBezTo>
                  <a:cubicBezTo>
                    <a:pt x="76" y="96"/>
                    <a:pt x="76" y="96"/>
                    <a:pt x="76" y="96"/>
                  </a:cubicBezTo>
                  <a:cubicBezTo>
                    <a:pt x="75" y="96"/>
                    <a:pt x="65" y="102"/>
                    <a:pt x="51" y="102"/>
                  </a:cubicBezTo>
                  <a:close/>
                  <a:moveTo>
                    <a:pt x="51" y="9"/>
                  </a:moveTo>
                  <a:cubicBezTo>
                    <a:pt x="51" y="9"/>
                    <a:pt x="51" y="9"/>
                    <a:pt x="51" y="9"/>
                  </a:cubicBezTo>
                  <a:cubicBezTo>
                    <a:pt x="39" y="9"/>
                    <a:pt x="29" y="13"/>
                    <a:pt x="21" y="22"/>
                  </a:cubicBezTo>
                  <a:cubicBezTo>
                    <a:pt x="13" y="30"/>
                    <a:pt x="9" y="40"/>
                    <a:pt x="9" y="52"/>
                  </a:cubicBezTo>
                  <a:cubicBezTo>
                    <a:pt x="9" y="75"/>
                    <a:pt x="28" y="94"/>
                    <a:pt x="51" y="94"/>
                  </a:cubicBezTo>
                  <a:cubicBezTo>
                    <a:pt x="63" y="94"/>
                    <a:pt x="71" y="89"/>
                    <a:pt x="71" y="89"/>
                  </a:cubicBezTo>
                  <a:cubicBezTo>
                    <a:pt x="136" y="50"/>
                    <a:pt x="136" y="50"/>
                    <a:pt x="136" y="50"/>
                  </a:cubicBezTo>
                  <a:cubicBezTo>
                    <a:pt x="71" y="14"/>
                    <a:pt x="71" y="14"/>
                    <a:pt x="71" y="14"/>
                  </a:cubicBezTo>
                  <a:cubicBezTo>
                    <a:pt x="65" y="10"/>
                    <a:pt x="58" y="9"/>
                    <a:pt x="51" y="9"/>
                  </a:cubicBezTo>
                  <a:close/>
                </a:path>
              </a:pathLst>
            </a:custGeom>
            <a:solidFill>
              <a:schemeClr val="accent5"/>
            </a:solidFill>
            <a:ln>
              <a:noFill/>
            </a:ln>
          </p:spPr>
          <p:txBody>
            <a:bodyPr/>
            <a:lstStyle/>
            <a:p>
              <a:pPr>
                <a:defRPr/>
              </a:pPr>
              <a:endParaRPr lang="en-US" sz="1350" dirty="0">
                <a:latin typeface="Qualcomm Office Regular" pitchFamily="34" charset="0"/>
              </a:endParaRPr>
            </a:p>
          </p:txBody>
        </p:sp>
        <p:sp>
          <p:nvSpPr>
            <p:cNvPr id="65" name="Freeform 141"/>
            <p:cNvSpPr>
              <a:spLocks noEditPoints="1"/>
            </p:cNvSpPr>
            <p:nvPr userDrawn="1"/>
          </p:nvSpPr>
          <p:spPr bwMode="black">
            <a:xfrm>
              <a:off x="65471" y="29830"/>
              <a:ext cx="540" cy="538"/>
            </a:xfrm>
            <a:custGeom>
              <a:avLst/>
              <a:gdLst>
                <a:gd name="T0" fmla="*/ 12 w 24"/>
                <a:gd name="T1" fmla="*/ 24 h 24"/>
                <a:gd name="T2" fmla="*/ 0 w 24"/>
                <a:gd name="T3" fmla="*/ 12 h 24"/>
                <a:gd name="T4" fmla="*/ 12 w 24"/>
                <a:gd name="T5" fmla="*/ 0 h 24"/>
                <a:gd name="T6" fmla="*/ 24 w 24"/>
                <a:gd name="T7" fmla="*/ 12 h 24"/>
                <a:gd name="T8" fmla="*/ 21 w 24"/>
                <a:gd name="T9" fmla="*/ 20 h 24"/>
                <a:gd name="T10" fmla="*/ 12 w 24"/>
                <a:gd name="T11" fmla="*/ 24 h 24"/>
                <a:gd name="T12" fmla="*/ 12 w 24"/>
                <a:gd name="T13" fmla="*/ 7 h 24"/>
                <a:gd name="T14" fmla="*/ 7 w 24"/>
                <a:gd name="T15" fmla="*/ 12 h 24"/>
                <a:gd name="T16" fmla="*/ 12 w 24"/>
                <a:gd name="T17" fmla="*/ 17 h 24"/>
                <a:gd name="T18" fmla="*/ 12 w 24"/>
                <a:gd name="T19" fmla="*/ 20 h 24"/>
                <a:gd name="T20" fmla="*/ 12 w 24"/>
                <a:gd name="T21" fmla="*/ 17 h 24"/>
                <a:gd name="T22" fmla="*/ 16 w 24"/>
                <a:gd name="T23" fmla="*/ 15 h 24"/>
                <a:gd name="T24" fmla="*/ 17 w 24"/>
                <a:gd name="T25" fmla="*/ 12 h 24"/>
                <a:gd name="T26" fmla="*/ 12 w 24"/>
                <a:gd name="T27"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4">
                  <a:moveTo>
                    <a:pt x="12" y="24"/>
                  </a:moveTo>
                  <a:cubicBezTo>
                    <a:pt x="6" y="24"/>
                    <a:pt x="1" y="19"/>
                    <a:pt x="0" y="12"/>
                  </a:cubicBezTo>
                  <a:cubicBezTo>
                    <a:pt x="0" y="6"/>
                    <a:pt x="6" y="0"/>
                    <a:pt x="12" y="0"/>
                  </a:cubicBezTo>
                  <a:cubicBezTo>
                    <a:pt x="19" y="0"/>
                    <a:pt x="24" y="5"/>
                    <a:pt x="24" y="12"/>
                  </a:cubicBezTo>
                  <a:cubicBezTo>
                    <a:pt x="24" y="15"/>
                    <a:pt x="23" y="18"/>
                    <a:pt x="21" y="20"/>
                  </a:cubicBezTo>
                  <a:cubicBezTo>
                    <a:pt x="18" y="22"/>
                    <a:pt x="15" y="24"/>
                    <a:pt x="12" y="24"/>
                  </a:cubicBezTo>
                  <a:close/>
                  <a:moveTo>
                    <a:pt x="12" y="7"/>
                  </a:moveTo>
                  <a:cubicBezTo>
                    <a:pt x="10" y="7"/>
                    <a:pt x="7" y="9"/>
                    <a:pt x="7" y="12"/>
                  </a:cubicBezTo>
                  <a:cubicBezTo>
                    <a:pt x="7" y="15"/>
                    <a:pt x="10" y="17"/>
                    <a:pt x="12" y="17"/>
                  </a:cubicBezTo>
                  <a:cubicBezTo>
                    <a:pt x="12" y="20"/>
                    <a:pt x="12" y="20"/>
                    <a:pt x="12" y="20"/>
                  </a:cubicBezTo>
                  <a:cubicBezTo>
                    <a:pt x="12" y="17"/>
                    <a:pt x="12" y="17"/>
                    <a:pt x="12" y="17"/>
                  </a:cubicBezTo>
                  <a:cubicBezTo>
                    <a:pt x="14" y="17"/>
                    <a:pt x="15" y="16"/>
                    <a:pt x="16" y="15"/>
                  </a:cubicBezTo>
                  <a:cubicBezTo>
                    <a:pt x="17" y="14"/>
                    <a:pt x="17" y="13"/>
                    <a:pt x="17" y="12"/>
                  </a:cubicBezTo>
                  <a:cubicBezTo>
                    <a:pt x="17" y="9"/>
                    <a:pt x="15" y="7"/>
                    <a:pt x="12" y="7"/>
                  </a:cubicBezTo>
                  <a:close/>
                </a:path>
              </a:pathLst>
            </a:custGeom>
            <a:solidFill>
              <a:schemeClr val="accent5"/>
            </a:solidFill>
            <a:ln>
              <a:noFill/>
            </a:ln>
          </p:spPr>
          <p:txBody>
            <a:bodyPr/>
            <a:lstStyle/>
            <a:p>
              <a:pPr>
                <a:defRPr/>
              </a:pPr>
              <a:endParaRPr lang="en-US" sz="1350" dirty="0">
                <a:latin typeface="Qualcomm Office Regular" pitchFamily="34" charset="0"/>
              </a:endParaRPr>
            </a:p>
          </p:txBody>
        </p:sp>
        <p:sp>
          <p:nvSpPr>
            <p:cNvPr id="66" name="Freeform 142"/>
            <p:cNvSpPr>
              <a:spLocks noEditPoints="1"/>
            </p:cNvSpPr>
            <p:nvPr userDrawn="1"/>
          </p:nvSpPr>
          <p:spPr bwMode="black">
            <a:xfrm>
              <a:off x="65074" y="29418"/>
              <a:ext cx="1350" cy="1344"/>
            </a:xfrm>
            <a:custGeom>
              <a:avLst/>
              <a:gdLst>
                <a:gd name="T0" fmla="*/ 30 w 60"/>
                <a:gd name="T1" fmla="*/ 7 h 59"/>
                <a:gd name="T2" fmla="*/ 53 w 60"/>
                <a:gd name="T3" fmla="*/ 30 h 59"/>
                <a:gd name="T4" fmla="*/ 30 w 60"/>
                <a:gd name="T5" fmla="*/ 52 h 59"/>
                <a:gd name="T6" fmla="*/ 7 w 60"/>
                <a:gd name="T7" fmla="*/ 30 h 59"/>
                <a:gd name="T8" fmla="*/ 30 w 60"/>
                <a:gd name="T9" fmla="*/ 7 h 59"/>
                <a:gd name="T10" fmla="*/ 30 w 60"/>
                <a:gd name="T11" fmla="*/ 0 h 59"/>
                <a:gd name="T12" fmla="*/ 0 w 60"/>
                <a:gd name="T13" fmla="*/ 30 h 59"/>
                <a:gd name="T14" fmla="*/ 30 w 60"/>
                <a:gd name="T15" fmla="*/ 59 h 59"/>
                <a:gd name="T16" fmla="*/ 60 w 60"/>
                <a:gd name="T17" fmla="*/ 30 h 59"/>
                <a:gd name="T18" fmla="*/ 30 w 60"/>
                <a:gd name="T1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59">
                  <a:moveTo>
                    <a:pt x="30" y="7"/>
                  </a:moveTo>
                  <a:cubicBezTo>
                    <a:pt x="42" y="7"/>
                    <a:pt x="53" y="17"/>
                    <a:pt x="53" y="30"/>
                  </a:cubicBezTo>
                  <a:cubicBezTo>
                    <a:pt x="53" y="42"/>
                    <a:pt x="42" y="52"/>
                    <a:pt x="30" y="52"/>
                  </a:cubicBezTo>
                  <a:cubicBezTo>
                    <a:pt x="17" y="52"/>
                    <a:pt x="7" y="42"/>
                    <a:pt x="7" y="30"/>
                  </a:cubicBezTo>
                  <a:cubicBezTo>
                    <a:pt x="7" y="17"/>
                    <a:pt x="17" y="7"/>
                    <a:pt x="30" y="7"/>
                  </a:cubicBezTo>
                  <a:moveTo>
                    <a:pt x="30" y="0"/>
                  </a:moveTo>
                  <a:cubicBezTo>
                    <a:pt x="14" y="0"/>
                    <a:pt x="0" y="13"/>
                    <a:pt x="0" y="30"/>
                  </a:cubicBezTo>
                  <a:cubicBezTo>
                    <a:pt x="0" y="46"/>
                    <a:pt x="14" y="59"/>
                    <a:pt x="30" y="59"/>
                  </a:cubicBezTo>
                  <a:cubicBezTo>
                    <a:pt x="46" y="59"/>
                    <a:pt x="60" y="46"/>
                    <a:pt x="60" y="30"/>
                  </a:cubicBezTo>
                  <a:cubicBezTo>
                    <a:pt x="60" y="13"/>
                    <a:pt x="46" y="0"/>
                    <a:pt x="30" y="0"/>
                  </a:cubicBezTo>
                  <a:close/>
                </a:path>
              </a:pathLst>
            </a:custGeom>
            <a:solidFill>
              <a:schemeClr val="accent5"/>
            </a:solidFill>
            <a:ln>
              <a:noFill/>
            </a:ln>
          </p:spPr>
          <p:txBody>
            <a:bodyPr/>
            <a:lstStyle/>
            <a:p>
              <a:pPr>
                <a:defRPr/>
              </a:pPr>
              <a:endParaRPr lang="en-US" sz="1350" dirty="0">
                <a:latin typeface="Qualcomm Office Regular" pitchFamily="34" charset="0"/>
              </a:endParaRPr>
            </a:p>
          </p:txBody>
        </p:sp>
      </p:grpSp>
      <p:grpSp>
        <p:nvGrpSpPr>
          <p:cNvPr id="67" name="Group 25"/>
          <p:cNvGrpSpPr>
            <a:grpSpLocks/>
          </p:cNvGrpSpPr>
          <p:nvPr userDrawn="1"/>
        </p:nvGrpSpPr>
        <p:grpSpPr bwMode="black">
          <a:xfrm>
            <a:off x="5686426" y="1694260"/>
            <a:ext cx="413147" cy="416719"/>
            <a:chOff x="75821" y="22587"/>
            <a:chExt cx="5513" cy="5565"/>
          </a:xfrm>
        </p:grpSpPr>
        <p:sp>
          <p:nvSpPr>
            <p:cNvPr id="68" name="Freeform 137"/>
            <p:cNvSpPr>
              <a:spLocks noEditPoints="1"/>
            </p:cNvSpPr>
            <p:nvPr userDrawn="1"/>
          </p:nvSpPr>
          <p:spPr bwMode="black">
            <a:xfrm>
              <a:off x="75821" y="22587"/>
              <a:ext cx="5513" cy="5565"/>
            </a:xfrm>
            <a:custGeom>
              <a:avLst/>
              <a:gdLst>
                <a:gd name="T0" fmla="*/ 0 w 244"/>
                <a:gd name="T1" fmla="*/ 246 h 246"/>
                <a:gd name="T2" fmla="*/ 45 w 244"/>
                <a:gd name="T3" fmla="*/ 73 h 246"/>
                <a:gd name="T4" fmla="*/ 70 w 244"/>
                <a:gd name="T5" fmla="*/ 30 h 246"/>
                <a:gd name="T6" fmla="*/ 143 w 244"/>
                <a:gd name="T7" fmla="*/ 0 h 246"/>
                <a:gd name="T8" fmla="*/ 213 w 244"/>
                <a:gd name="T9" fmla="*/ 29 h 246"/>
                <a:gd name="T10" fmla="*/ 243 w 244"/>
                <a:gd name="T11" fmla="*/ 100 h 246"/>
                <a:gd name="T12" fmla="*/ 214 w 244"/>
                <a:gd name="T13" fmla="*/ 172 h 246"/>
                <a:gd name="T14" fmla="*/ 172 w 244"/>
                <a:gd name="T15" fmla="*/ 198 h 246"/>
                <a:gd name="T16" fmla="*/ 0 w 244"/>
                <a:gd name="T17" fmla="*/ 246 h 246"/>
                <a:gd name="T18" fmla="*/ 143 w 244"/>
                <a:gd name="T19" fmla="*/ 9 h 246"/>
                <a:gd name="T20" fmla="*/ 76 w 244"/>
                <a:gd name="T21" fmla="*/ 36 h 246"/>
                <a:gd name="T22" fmla="*/ 53 w 244"/>
                <a:gd name="T23" fmla="*/ 75 h 246"/>
                <a:gd name="T24" fmla="*/ 13 w 244"/>
                <a:gd name="T25" fmla="*/ 233 h 246"/>
                <a:gd name="T26" fmla="*/ 170 w 244"/>
                <a:gd name="T27" fmla="*/ 189 h 246"/>
                <a:gd name="T28" fmla="*/ 208 w 244"/>
                <a:gd name="T29" fmla="*/ 166 h 246"/>
                <a:gd name="T30" fmla="*/ 235 w 244"/>
                <a:gd name="T31" fmla="*/ 100 h 246"/>
                <a:gd name="T32" fmla="*/ 207 w 244"/>
                <a:gd name="T33" fmla="*/ 35 h 246"/>
                <a:gd name="T34" fmla="*/ 143 w 244"/>
                <a:gd name="T35" fmla="*/ 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4" h="246">
                  <a:moveTo>
                    <a:pt x="0" y="246"/>
                  </a:moveTo>
                  <a:cubicBezTo>
                    <a:pt x="45" y="73"/>
                    <a:pt x="45" y="73"/>
                    <a:pt x="45" y="73"/>
                  </a:cubicBezTo>
                  <a:cubicBezTo>
                    <a:pt x="45" y="72"/>
                    <a:pt x="51" y="50"/>
                    <a:pt x="70" y="30"/>
                  </a:cubicBezTo>
                  <a:cubicBezTo>
                    <a:pt x="89" y="11"/>
                    <a:pt x="115" y="0"/>
                    <a:pt x="143" y="0"/>
                  </a:cubicBezTo>
                  <a:cubicBezTo>
                    <a:pt x="169" y="0"/>
                    <a:pt x="194" y="10"/>
                    <a:pt x="213" y="29"/>
                  </a:cubicBezTo>
                  <a:cubicBezTo>
                    <a:pt x="232" y="48"/>
                    <a:pt x="243" y="73"/>
                    <a:pt x="243" y="100"/>
                  </a:cubicBezTo>
                  <a:cubicBezTo>
                    <a:pt x="244" y="127"/>
                    <a:pt x="233" y="153"/>
                    <a:pt x="214" y="172"/>
                  </a:cubicBezTo>
                  <a:cubicBezTo>
                    <a:pt x="203" y="184"/>
                    <a:pt x="189" y="193"/>
                    <a:pt x="172" y="198"/>
                  </a:cubicBezTo>
                  <a:lnTo>
                    <a:pt x="0" y="246"/>
                  </a:lnTo>
                  <a:close/>
                  <a:moveTo>
                    <a:pt x="143" y="9"/>
                  </a:moveTo>
                  <a:cubicBezTo>
                    <a:pt x="118" y="9"/>
                    <a:pt x="94" y="19"/>
                    <a:pt x="76" y="36"/>
                  </a:cubicBezTo>
                  <a:cubicBezTo>
                    <a:pt x="58" y="54"/>
                    <a:pt x="54" y="75"/>
                    <a:pt x="53" y="75"/>
                  </a:cubicBezTo>
                  <a:cubicBezTo>
                    <a:pt x="13" y="233"/>
                    <a:pt x="13" y="233"/>
                    <a:pt x="13" y="233"/>
                  </a:cubicBezTo>
                  <a:cubicBezTo>
                    <a:pt x="170" y="189"/>
                    <a:pt x="170" y="189"/>
                    <a:pt x="170" y="189"/>
                  </a:cubicBezTo>
                  <a:cubicBezTo>
                    <a:pt x="185" y="185"/>
                    <a:pt x="197" y="177"/>
                    <a:pt x="208" y="166"/>
                  </a:cubicBezTo>
                  <a:cubicBezTo>
                    <a:pt x="226" y="148"/>
                    <a:pt x="235" y="125"/>
                    <a:pt x="235" y="100"/>
                  </a:cubicBezTo>
                  <a:cubicBezTo>
                    <a:pt x="234" y="76"/>
                    <a:pt x="225" y="53"/>
                    <a:pt x="207" y="35"/>
                  </a:cubicBezTo>
                  <a:cubicBezTo>
                    <a:pt x="190" y="18"/>
                    <a:pt x="167" y="9"/>
                    <a:pt x="143" y="9"/>
                  </a:cubicBezTo>
                  <a:close/>
                </a:path>
              </a:pathLst>
            </a:custGeom>
            <a:solidFill>
              <a:schemeClr val="accent5"/>
            </a:solidFill>
            <a:ln>
              <a:noFill/>
            </a:ln>
          </p:spPr>
          <p:txBody>
            <a:bodyPr/>
            <a:lstStyle/>
            <a:p>
              <a:pPr>
                <a:defRPr/>
              </a:pPr>
              <a:endParaRPr lang="en-US" sz="1350" dirty="0">
                <a:latin typeface="Qualcomm Office Regular" pitchFamily="34" charset="0"/>
              </a:endParaRPr>
            </a:p>
          </p:txBody>
        </p:sp>
        <p:sp>
          <p:nvSpPr>
            <p:cNvPr id="69" name="Freeform 138"/>
            <p:cNvSpPr>
              <a:spLocks noEditPoints="1"/>
            </p:cNvSpPr>
            <p:nvPr userDrawn="1"/>
          </p:nvSpPr>
          <p:spPr bwMode="black">
            <a:xfrm>
              <a:off x="78601" y="24400"/>
              <a:ext cx="969" cy="922"/>
            </a:xfrm>
            <a:custGeom>
              <a:avLst/>
              <a:gdLst>
                <a:gd name="T0" fmla="*/ 21 w 43"/>
                <a:gd name="T1" fmla="*/ 41 h 41"/>
                <a:gd name="T2" fmla="*/ 6 w 43"/>
                <a:gd name="T3" fmla="*/ 35 h 41"/>
                <a:gd name="T4" fmla="*/ 0 w 43"/>
                <a:gd name="T5" fmla="*/ 21 h 41"/>
                <a:gd name="T6" fmla="*/ 6 w 43"/>
                <a:gd name="T7" fmla="*/ 6 h 41"/>
                <a:gd name="T8" fmla="*/ 21 w 43"/>
                <a:gd name="T9" fmla="*/ 0 h 41"/>
                <a:gd name="T10" fmla="*/ 35 w 43"/>
                <a:gd name="T11" fmla="*/ 6 h 41"/>
                <a:gd name="T12" fmla="*/ 35 w 43"/>
                <a:gd name="T13" fmla="*/ 35 h 41"/>
                <a:gd name="T14" fmla="*/ 21 w 43"/>
                <a:gd name="T15" fmla="*/ 41 h 41"/>
                <a:gd name="T16" fmla="*/ 21 w 43"/>
                <a:gd name="T17" fmla="*/ 7 h 41"/>
                <a:gd name="T18" fmla="*/ 11 w 43"/>
                <a:gd name="T19" fmla="*/ 11 h 41"/>
                <a:gd name="T20" fmla="*/ 7 w 43"/>
                <a:gd name="T21" fmla="*/ 20 h 41"/>
                <a:gd name="T22" fmla="*/ 11 w 43"/>
                <a:gd name="T23" fmla="*/ 30 h 41"/>
                <a:gd name="T24" fmla="*/ 30 w 43"/>
                <a:gd name="T25" fmla="*/ 30 h 41"/>
                <a:gd name="T26" fmla="*/ 30 w 43"/>
                <a:gd name="T27" fmla="*/ 11 h 41"/>
                <a:gd name="T28" fmla="*/ 21 w 43"/>
                <a:gd name="T29"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41">
                  <a:moveTo>
                    <a:pt x="21" y="41"/>
                  </a:moveTo>
                  <a:cubicBezTo>
                    <a:pt x="15" y="41"/>
                    <a:pt x="10" y="39"/>
                    <a:pt x="6" y="35"/>
                  </a:cubicBezTo>
                  <a:cubicBezTo>
                    <a:pt x="2" y="31"/>
                    <a:pt x="0" y="26"/>
                    <a:pt x="0" y="21"/>
                  </a:cubicBezTo>
                  <a:cubicBezTo>
                    <a:pt x="0" y="15"/>
                    <a:pt x="2" y="10"/>
                    <a:pt x="6" y="6"/>
                  </a:cubicBezTo>
                  <a:cubicBezTo>
                    <a:pt x="10" y="2"/>
                    <a:pt x="15" y="0"/>
                    <a:pt x="21" y="0"/>
                  </a:cubicBezTo>
                  <a:cubicBezTo>
                    <a:pt x="26" y="0"/>
                    <a:pt x="31" y="2"/>
                    <a:pt x="35" y="6"/>
                  </a:cubicBezTo>
                  <a:cubicBezTo>
                    <a:pt x="43" y="14"/>
                    <a:pt x="43" y="27"/>
                    <a:pt x="35" y="35"/>
                  </a:cubicBezTo>
                  <a:cubicBezTo>
                    <a:pt x="31" y="39"/>
                    <a:pt x="26" y="41"/>
                    <a:pt x="21" y="41"/>
                  </a:cubicBezTo>
                  <a:close/>
                  <a:moveTo>
                    <a:pt x="21" y="7"/>
                  </a:moveTo>
                  <a:cubicBezTo>
                    <a:pt x="17" y="7"/>
                    <a:pt x="13" y="8"/>
                    <a:pt x="11" y="11"/>
                  </a:cubicBezTo>
                  <a:cubicBezTo>
                    <a:pt x="8" y="13"/>
                    <a:pt x="7" y="17"/>
                    <a:pt x="7" y="20"/>
                  </a:cubicBezTo>
                  <a:cubicBezTo>
                    <a:pt x="7" y="24"/>
                    <a:pt x="8" y="28"/>
                    <a:pt x="11" y="30"/>
                  </a:cubicBezTo>
                  <a:cubicBezTo>
                    <a:pt x="16" y="35"/>
                    <a:pt x="25" y="35"/>
                    <a:pt x="30" y="30"/>
                  </a:cubicBezTo>
                  <a:cubicBezTo>
                    <a:pt x="36" y="25"/>
                    <a:pt x="36" y="16"/>
                    <a:pt x="30" y="11"/>
                  </a:cubicBezTo>
                  <a:cubicBezTo>
                    <a:pt x="28" y="8"/>
                    <a:pt x="24" y="7"/>
                    <a:pt x="21" y="7"/>
                  </a:cubicBezTo>
                  <a:close/>
                </a:path>
              </a:pathLst>
            </a:custGeom>
            <a:solidFill>
              <a:schemeClr val="accent5"/>
            </a:solidFill>
            <a:ln>
              <a:noFill/>
            </a:ln>
          </p:spPr>
          <p:txBody>
            <a:bodyPr/>
            <a:lstStyle/>
            <a:p>
              <a:pPr>
                <a:defRPr/>
              </a:pPr>
              <a:endParaRPr lang="en-US" sz="1350" dirty="0">
                <a:latin typeface="Qualcomm Office Regular" pitchFamily="34" charset="0"/>
              </a:endParaRPr>
            </a:p>
          </p:txBody>
        </p:sp>
        <p:sp>
          <p:nvSpPr>
            <p:cNvPr id="70" name="Freeform 139"/>
            <p:cNvSpPr>
              <a:spLocks noEditPoints="1"/>
            </p:cNvSpPr>
            <p:nvPr userDrawn="1"/>
          </p:nvSpPr>
          <p:spPr bwMode="black">
            <a:xfrm>
              <a:off x="77473" y="23382"/>
              <a:ext cx="3098" cy="2941"/>
            </a:xfrm>
            <a:custGeom>
              <a:avLst/>
              <a:gdLst>
                <a:gd name="T0" fmla="*/ 72 w 137"/>
                <a:gd name="T1" fmla="*/ 130 h 130"/>
                <a:gd name="T2" fmla="*/ 26 w 137"/>
                <a:gd name="T3" fmla="*/ 111 h 130"/>
                <a:gd name="T4" fmla="*/ 26 w 137"/>
                <a:gd name="T5" fmla="*/ 20 h 130"/>
                <a:gd name="T6" fmla="*/ 72 w 137"/>
                <a:gd name="T7" fmla="*/ 0 h 130"/>
                <a:gd name="T8" fmla="*/ 118 w 137"/>
                <a:gd name="T9" fmla="*/ 20 h 130"/>
                <a:gd name="T10" fmla="*/ 137 w 137"/>
                <a:gd name="T11" fmla="*/ 65 h 130"/>
                <a:gd name="T12" fmla="*/ 118 w 137"/>
                <a:gd name="T13" fmla="*/ 111 h 130"/>
                <a:gd name="T14" fmla="*/ 72 w 137"/>
                <a:gd name="T15" fmla="*/ 130 h 130"/>
                <a:gd name="T16" fmla="*/ 72 w 137"/>
                <a:gd name="T17" fmla="*/ 7 h 130"/>
                <a:gd name="T18" fmla="*/ 31 w 137"/>
                <a:gd name="T19" fmla="*/ 24 h 130"/>
                <a:gd name="T20" fmla="*/ 31 w 137"/>
                <a:gd name="T21" fmla="*/ 107 h 130"/>
                <a:gd name="T22" fmla="*/ 72 w 137"/>
                <a:gd name="T23" fmla="*/ 124 h 130"/>
                <a:gd name="T24" fmla="*/ 113 w 137"/>
                <a:gd name="T25" fmla="*/ 107 h 130"/>
                <a:gd name="T26" fmla="*/ 130 w 137"/>
                <a:gd name="T27" fmla="*/ 65 h 130"/>
                <a:gd name="T28" fmla="*/ 113 w 137"/>
                <a:gd name="T29" fmla="*/ 24 h 130"/>
                <a:gd name="T30" fmla="*/ 72 w 137"/>
                <a:gd name="T31" fmla="*/ 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7" h="130">
                  <a:moveTo>
                    <a:pt x="72" y="130"/>
                  </a:moveTo>
                  <a:cubicBezTo>
                    <a:pt x="54" y="130"/>
                    <a:pt x="38" y="124"/>
                    <a:pt x="26" y="111"/>
                  </a:cubicBezTo>
                  <a:cubicBezTo>
                    <a:pt x="0" y="86"/>
                    <a:pt x="0" y="45"/>
                    <a:pt x="26" y="20"/>
                  </a:cubicBezTo>
                  <a:cubicBezTo>
                    <a:pt x="38" y="7"/>
                    <a:pt x="54" y="0"/>
                    <a:pt x="72" y="0"/>
                  </a:cubicBezTo>
                  <a:cubicBezTo>
                    <a:pt x="89" y="0"/>
                    <a:pt x="105" y="7"/>
                    <a:pt x="118" y="20"/>
                  </a:cubicBezTo>
                  <a:cubicBezTo>
                    <a:pt x="130" y="32"/>
                    <a:pt x="137" y="48"/>
                    <a:pt x="137" y="65"/>
                  </a:cubicBezTo>
                  <a:cubicBezTo>
                    <a:pt x="137" y="83"/>
                    <a:pt x="130" y="99"/>
                    <a:pt x="118" y="111"/>
                  </a:cubicBezTo>
                  <a:cubicBezTo>
                    <a:pt x="105" y="124"/>
                    <a:pt x="89" y="130"/>
                    <a:pt x="72" y="130"/>
                  </a:cubicBezTo>
                  <a:close/>
                  <a:moveTo>
                    <a:pt x="72" y="7"/>
                  </a:moveTo>
                  <a:cubicBezTo>
                    <a:pt x="56" y="7"/>
                    <a:pt x="42" y="13"/>
                    <a:pt x="31" y="24"/>
                  </a:cubicBezTo>
                  <a:cubicBezTo>
                    <a:pt x="8" y="47"/>
                    <a:pt x="8" y="84"/>
                    <a:pt x="31" y="107"/>
                  </a:cubicBezTo>
                  <a:cubicBezTo>
                    <a:pt x="42" y="118"/>
                    <a:pt x="56" y="124"/>
                    <a:pt x="72" y="124"/>
                  </a:cubicBezTo>
                  <a:cubicBezTo>
                    <a:pt x="87" y="124"/>
                    <a:pt x="102" y="118"/>
                    <a:pt x="113" y="107"/>
                  </a:cubicBezTo>
                  <a:cubicBezTo>
                    <a:pt x="124" y="96"/>
                    <a:pt x="130" y="81"/>
                    <a:pt x="130" y="65"/>
                  </a:cubicBezTo>
                  <a:cubicBezTo>
                    <a:pt x="130" y="50"/>
                    <a:pt x="124" y="35"/>
                    <a:pt x="113" y="24"/>
                  </a:cubicBezTo>
                  <a:cubicBezTo>
                    <a:pt x="102" y="13"/>
                    <a:pt x="87" y="7"/>
                    <a:pt x="72" y="7"/>
                  </a:cubicBezTo>
                  <a:close/>
                </a:path>
              </a:pathLst>
            </a:custGeom>
            <a:solidFill>
              <a:schemeClr val="accent5"/>
            </a:solidFill>
            <a:ln>
              <a:noFill/>
            </a:ln>
          </p:spPr>
          <p:txBody>
            <a:bodyPr/>
            <a:lstStyle/>
            <a:p>
              <a:pPr>
                <a:defRPr/>
              </a:pPr>
              <a:endParaRPr lang="en-US" sz="1350" dirty="0">
                <a:latin typeface="Qualcomm Office Regular" pitchFamily="34" charset="0"/>
              </a:endParaRPr>
            </a:p>
          </p:txBody>
        </p:sp>
      </p:grpSp>
      <p:cxnSp>
        <p:nvCxnSpPr>
          <p:cNvPr id="71" name="Line 26"/>
          <p:cNvCxnSpPr/>
          <p:nvPr userDrawn="1"/>
        </p:nvCxnSpPr>
        <p:spPr bwMode="black">
          <a:xfrm flipV="1">
            <a:off x="2121694" y="0"/>
            <a:ext cx="3572" cy="1653779"/>
          </a:xfrm>
          <a:prstGeom prst="line">
            <a:avLst/>
          </a:prstGeom>
          <a:ln w="1841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2" name="Line 27"/>
          <p:cNvCxnSpPr/>
          <p:nvPr userDrawn="1"/>
        </p:nvCxnSpPr>
        <p:spPr bwMode="black">
          <a:xfrm flipV="1">
            <a:off x="5872163" y="-32148"/>
            <a:ext cx="2381" cy="1653779"/>
          </a:xfrm>
          <a:prstGeom prst="line">
            <a:avLst/>
          </a:prstGeom>
          <a:ln w="1841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3" name="Line 28"/>
          <p:cNvCxnSpPr/>
          <p:nvPr userDrawn="1"/>
        </p:nvCxnSpPr>
        <p:spPr bwMode="black">
          <a:xfrm flipV="1">
            <a:off x="7400926" y="-773907"/>
            <a:ext cx="13097" cy="2749154"/>
          </a:xfrm>
          <a:prstGeom prst="line">
            <a:avLst/>
          </a:prstGeom>
          <a:ln w="1841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4" name="Freeform 29"/>
          <p:cNvSpPr>
            <a:spLocks noEditPoints="1"/>
          </p:cNvSpPr>
          <p:nvPr userDrawn="1"/>
        </p:nvSpPr>
        <p:spPr bwMode="black">
          <a:xfrm>
            <a:off x="7077076" y="1883569"/>
            <a:ext cx="651272" cy="575072"/>
          </a:xfrm>
          <a:custGeom>
            <a:avLst/>
            <a:gdLst>
              <a:gd name="T0" fmla="*/ 314 w 628"/>
              <a:gd name="T1" fmla="*/ 555 h 555"/>
              <a:gd name="T2" fmla="*/ 311 w 628"/>
              <a:gd name="T3" fmla="*/ 552 h 555"/>
              <a:gd name="T4" fmla="*/ 41 w 628"/>
              <a:gd name="T5" fmla="*/ 285 h 555"/>
              <a:gd name="T6" fmla="*/ 0 w 628"/>
              <a:gd name="T7" fmla="*/ 173 h 555"/>
              <a:gd name="T8" fmla="*/ 174 w 628"/>
              <a:gd name="T9" fmla="*/ 0 h 555"/>
              <a:gd name="T10" fmla="*/ 314 w 628"/>
              <a:gd name="T11" fmla="*/ 83 h 555"/>
              <a:gd name="T12" fmla="*/ 454 w 628"/>
              <a:gd name="T13" fmla="*/ 0 h 555"/>
              <a:gd name="T14" fmla="*/ 522 w 628"/>
              <a:gd name="T15" fmla="*/ 13 h 555"/>
              <a:gd name="T16" fmla="*/ 568 w 628"/>
              <a:gd name="T17" fmla="*/ 42 h 555"/>
              <a:gd name="T18" fmla="*/ 628 w 628"/>
              <a:gd name="T19" fmla="*/ 173 h 555"/>
              <a:gd name="T20" fmla="*/ 587 w 628"/>
              <a:gd name="T21" fmla="*/ 285 h 555"/>
              <a:gd name="T22" fmla="*/ 317 w 628"/>
              <a:gd name="T23" fmla="*/ 552 h 555"/>
              <a:gd name="T24" fmla="*/ 314 w 628"/>
              <a:gd name="T25" fmla="*/ 555 h 555"/>
              <a:gd name="T26" fmla="*/ 174 w 628"/>
              <a:gd name="T27" fmla="*/ 8 h 555"/>
              <a:gd name="T28" fmla="*/ 9 w 628"/>
              <a:gd name="T29" fmla="*/ 173 h 555"/>
              <a:gd name="T30" fmla="*/ 47 w 628"/>
              <a:gd name="T31" fmla="*/ 279 h 555"/>
              <a:gd name="T32" fmla="*/ 314 w 628"/>
              <a:gd name="T33" fmla="*/ 543 h 555"/>
              <a:gd name="T34" fmla="*/ 581 w 628"/>
              <a:gd name="T35" fmla="*/ 279 h 555"/>
              <a:gd name="T36" fmla="*/ 619 w 628"/>
              <a:gd name="T37" fmla="*/ 173 h 555"/>
              <a:gd name="T38" fmla="*/ 562 w 628"/>
              <a:gd name="T39" fmla="*/ 49 h 555"/>
              <a:gd name="T40" fmla="*/ 518 w 628"/>
              <a:gd name="T41" fmla="*/ 21 h 555"/>
              <a:gd name="T42" fmla="*/ 454 w 628"/>
              <a:gd name="T43" fmla="*/ 8 h 555"/>
              <a:gd name="T44" fmla="*/ 317 w 628"/>
              <a:gd name="T45" fmla="*/ 93 h 555"/>
              <a:gd name="T46" fmla="*/ 314 w 628"/>
              <a:gd name="T47" fmla="*/ 98 h 555"/>
              <a:gd name="T48" fmla="*/ 310 w 628"/>
              <a:gd name="T49" fmla="*/ 93 h 555"/>
              <a:gd name="T50" fmla="*/ 174 w 628"/>
              <a:gd name="T51" fmla="*/ 8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8" h="555">
                <a:moveTo>
                  <a:pt x="314" y="555"/>
                </a:moveTo>
                <a:cubicBezTo>
                  <a:pt x="311" y="552"/>
                  <a:pt x="311" y="552"/>
                  <a:pt x="311" y="552"/>
                </a:cubicBezTo>
                <a:cubicBezTo>
                  <a:pt x="301" y="542"/>
                  <a:pt x="60" y="306"/>
                  <a:pt x="41" y="285"/>
                </a:cubicBezTo>
                <a:cubicBezTo>
                  <a:pt x="15" y="257"/>
                  <a:pt x="0" y="217"/>
                  <a:pt x="0" y="173"/>
                </a:cubicBezTo>
                <a:cubicBezTo>
                  <a:pt x="0" y="78"/>
                  <a:pt x="78" y="0"/>
                  <a:pt x="174" y="0"/>
                </a:cubicBezTo>
                <a:cubicBezTo>
                  <a:pt x="233" y="0"/>
                  <a:pt x="284" y="42"/>
                  <a:pt x="314" y="83"/>
                </a:cubicBezTo>
                <a:cubicBezTo>
                  <a:pt x="351" y="31"/>
                  <a:pt x="403" y="0"/>
                  <a:pt x="454" y="0"/>
                </a:cubicBezTo>
                <a:cubicBezTo>
                  <a:pt x="477" y="0"/>
                  <a:pt x="500" y="4"/>
                  <a:pt x="522" y="13"/>
                </a:cubicBezTo>
                <a:cubicBezTo>
                  <a:pt x="538" y="20"/>
                  <a:pt x="554" y="30"/>
                  <a:pt x="568" y="42"/>
                </a:cubicBezTo>
                <a:cubicBezTo>
                  <a:pt x="606" y="75"/>
                  <a:pt x="628" y="123"/>
                  <a:pt x="628" y="173"/>
                </a:cubicBezTo>
                <a:cubicBezTo>
                  <a:pt x="628" y="216"/>
                  <a:pt x="611" y="262"/>
                  <a:pt x="587" y="285"/>
                </a:cubicBezTo>
                <a:cubicBezTo>
                  <a:pt x="569" y="303"/>
                  <a:pt x="319" y="550"/>
                  <a:pt x="317" y="552"/>
                </a:cubicBezTo>
                <a:lnTo>
                  <a:pt x="314" y="555"/>
                </a:lnTo>
                <a:close/>
                <a:moveTo>
                  <a:pt x="174" y="8"/>
                </a:moveTo>
                <a:cubicBezTo>
                  <a:pt x="83" y="8"/>
                  <a:pt x="9" y="82"/>
                  <a:pt x="9" y="173"/>
                </a:cubicBezTo>
                <a:cubicBezTo>
                  <a:pt x="9" y="215"/>
                  <a:pt x="23" y="253"/>
                  <a:pt x="47" y="279"/>
                </a:cubicBezTo>
                <a:cubicBezTo>
                  <a:pt x="65" y="299"/>
                  <a:pt x="285" y="515"/>
                  <a:pt x="314" y="543"/>
                </a:cubicBezTo>
                <a:cubicBezTo>
                  <a:pt x="342" y="515"/>
                  <a:pt x="564" y="296"/>
                  <a:pt x="581" y="279"/>
                </a:cubicBezTo>
                <a:cubicBezTo>
                  <a:pt x="603" y="257"/>
                  <a:pt x="619" y="213"/>
                  <a:pt x="619" y="173"/>
                </a:cubicBezTo>
                <a:cubicBezTo>
                  <a:pt x="619" y="125"/>
                  <a:pt x="598" y="80"/>
                  <a:pt x="562" y="49"/>
                </a:cubicBezTo>
                <a:cubicBezTo>
                  <a:pt x="549" y="37"/>
                  <a:pt x="534" y="28"/>
                  <a:pt x="518" y="21"/>
                </a:cubicBezTo>
                <a:cubicBezTo>
                  <a:pt x="498" y="13"/>
                  <a:pt x="476" y="8"/>
                  <a:pt x="454" y="8"/>
                </a:cubicBezTo>
                <a:cubicBezTo>
                  <a:pt x="396" y="8"/>
                  <a:pt x="345" y="52"/>
                  <a:pt x="317" y="93"/>
                </a:cubicBezTo>
                <a:cubicBezTo>
                  <a:pt x="314" y="98"/>
                  <a:pt x="314" y="98"/>
                  <a:pt x="314" y="98"/>
                </a:cubicBezTo>
                <a:cubicBezTo>
                  <a:pt x="310" y="93"/>
                  <a:pt x="310" y="93"/>
                  <a:pt x="310" y="93"/>
                </a:cubicBezTo>
                <a:cubicBezTo>
                  <a:pt x="282" y="52"/>
                  <a:pt x="232" y="8"/>
                  <a:pt x="174" y="8"/>
                </a:cubicBezTo>
                <a:close/>
              </a:path>
            </a:pathLst>
          </a:custGeom>
          <a:solidFill>
            <a:schemeClr val="accent6">
              <a:lumMod val="60000"/>
              <a:lumOff val="40000"/>
            </a:schemeClr>
          </a:solidFill>
          <a:ln>
            <a:noFill/>
          </a:ln>
        </p:spPr>
        <p:txBody>
          <a:bodyPr/>
          <a:lstStyle/>
          <a:p>
            <a:pPr>
              <a:defRPr/>
            </a:pPr>
            <a:endParaRPr lang="en-US" sz="1350" dirty="0">
              <a:latin typeface="Qualcomm Office Regular" pitchFamily="34" charset="0"/>
            </a:endParaRPr>
          </a:p>
        </p:txBody>
      </p:sp>
      <p:grpSp>
        <p:nvGrpSpPr>
          <p:cNvPr id="75" name="Group 30"/>
          <p:cNvGrpSpPr>
            <a:grpSpLocks/>
          </p:cNvGrpSpPr>
          <p:nvPr userDrawn="1"/>
        </p:nvGrpSpPr>
        <p:grpSpPr bwMode="black">
          <a:xfrm>
            <a:off x="6944916" y="1572817"/>
            <a:ext cx="965597" cy="783431"/>
            <a:chOff x="92602" y="20975"/>
            <a:chExt cx="12877" cy="10440"/>
          </a:xfrm>
        </p:grpSpPr>
        <p:sp>
          <p:nvSpPr>
            <p:cNvPr id="76" name="Freeform 117"/>
            <p:cNvSpPr>
              <a:spLocks/>
            </p:cNvSpPr>
            <p:nvPr userDrawn="1"/>
          </p:nvSpPr>
          <p:spPr bwMode="black">
            <a:xfrm>
              <a:off x="100134" y="26017"/>
              <a:ext cx="276" cy="1138"/>
            </a:xfrm>
            <a:custGeom>
              <a:avLst/>
              <a:gdLst>
                <a:gd name="T0" fmla="*/ 13785 w 20"/>
                <a:gd name="T1" fmla="*/ 113832 h 83"/>
                <a:gd name="T2" fmla="*/ 0 w 20"/>
                <a:gd name="T3" fmla="*/ 100117 h 83"/>
                <a:gd name="T4" fmla="*/ 0 w 20"/>
                <a:gd name="T5" fmla="*/ 13715 h 83"/>
                <a:gd name="T6" fmla="*/ 13785 w 20"/>
                <a:gd name="T7" fmla="*/ 0 h 83"/>
                <a:gd name="T8" fmla="*/ 27569 w 20"/>
                <a:gd name="T9" fmla="*/ 13715 h 83"/>
                <a:gd name="T10" fmla="*/ 27569 w 20"/>
                <a:gd name="T11" fmla="*/ 100117 h 83"/>
                <a:gd name="T12" fmla="*/ 13785 w 20"/>
                <a:gd name="T13" fmla="*/ 113832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83">
                  <a:moveTo>
                    <a:pt x="10" y="83"/>
                  </a:moveTo>
                  <a:cubicBezTo>
                    <a:pt x="4" y="83"/>
                    <a:pt x="0" y="79"/>
                    <a:pt x="0" y="73"/>
                  </a:cubicBezTo>
                  <a:cubicBezTo>
                    <a:pt x="0" y="10"/>
                    <a:pt x="0" y="10"/>
                    <a:pt x="0" y="10"/>
                  </a:cubicBezTo>
                  <a:cubicBezTo>
                    <a:pt x="0" y="4"/>
                    <a:pt x="4" y="0"/>
                    <a:pt x="10" y="0"/>
                  </a:cubicBezTo>
                  <a:cubicBezTo>
                    <a:pt x="15" y="0"/>
                    <a:pt x="20" y="4"/>
                    <a:pt x="20" y="10"/>
                  </a:cubicBezTo>
                  <a:cubicBezTo>
                    <a:pt x="20" y="73"/>
                    <a:pt x="20" y="73"/>
                    <a:pt x="20" y="73"/>
                  </a:cubicBezTo>
                  <a:cubicBezTo>
                    <a:pt x="20" y="79"/>
                    <a:pt x="15" y="83"/>
                    <a:pt x="10" y="83"/>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77" name="Freeform 118"/>
            <p:cNvSpPr>
              <a:spLocks/>
            </p:cNvSpPr>
            <p:nvPr userDrawn="1"/>
          </p:nvSpPr>
          <p:spPr bwMode="black">
            <a:xfrm>
              <a:off x="100134" y="23331"/>
              <a:ext cx="276" cy="738"/>
            </a:xfrm>
            <a:custGeom>
              <a:avLst/>
              <a:gdLst>
                <a:gd name="T0" fmla="*/ 13785 w 20"/>
                <a:gd name="T1" fmla="*/ 73813 h 53"/>
                <a:gd name="T2" fmla="*/ 0 w 20"/>
                <a:gd name="T3" fmla="*/ 59886 h 53"/>
                <a:gd name="T4" fmla="*/ 0 w 20"/>
                <a:gd name="T5" fmla="*/ 13927 h 53"/>
                <a:gd name="T6" fmla="*/ 13785 w 20"/>
                <a:gd name="T7" fmla="*/ 0 h 53"/>
                <a:gd name="T8" fmla="*/ 27569 w 20"/>
                <a:gd name="T9" fmla="*/ 13927 h 53"/>
                <a:gd name="T10" fmla="*/ 27569 w 20"/>
                <a:gd name="T11" fmla="*/ 59886 h 53"/>
                <a:gd name="T12" fmla="*/ 13785 w 20"/>
                <a:gd name="T13" fmla="*/ 7381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3">
                  <a:moveTo>
                    <a:pt x="10" y="53"/>
                  </a:moveTo>
                  <a:cubicBezTo>
                    <a:pt x="4" y="53"/>
                    <a:pt x="0" y="49"/>
                    <a:pt x="0" y="43"/>
                  </a:cubicBezTo>
                  <a:cubicBezTo>
                    <a:pt x="0" y="10"/>
                    <a:pt x="0" y="10"/>
                    <a:pt x="0" y="10"/>
                  </a:cubicBezTo>
                  <a:cubicBezTo>
                    <a:pt x="0" y="5"/>
                    <a:pt x="4" y="0"/>
                    <a:pt x="10" y="0"/>
                  </a:cubicBezTo>
                  <a:cubicBezTo>
                    <a:pt x="15" y="0"/>
                    <a:pt x="20" y="5"/>
                    <a:pt x="20" y="10"/>
                  </a:cubicBezTo>
                  <a:cubicBezTo>
                    <a:pt x="20" y="43"/>
                    <a:pt x="20" y="43"/>
                    <a:pt x="20" y="43"/>
                  </a:cubicBezTo>
                  <a:cubicBezTo>
                    <a:pt x="20" y="49"/>
                    <a:pt x="15" y="53"/>
                    <a:pt x="10" y="53"/>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78" name="Freeform 119"/>
            <p:cNvSpPr>
              <a:spLocks/>
            </p:cNvSpPr>
            <p:nvPr userDrawn="1"/>
          </p:nvSpPr>
          <p:spPr bwMode="black">
            <a:xfrm>
              <a:off x="100134" y="20975"/>
              <a:ext cx="276" cy="1778"/>
            </a:xfrm>
            <a:custGeom>
              <a:avLst/>
              <a:gdLst>
                <a:gd name="T0" fmla="*/ 13785 w 20"/>
                <a:gd name="T1" fmla="*/ 177862 h 129"/>
                <a:gd name="T2" fmla="*/ 0 w 20"/>
                <a:gd name="T3" fmla="*/ 164074 h 129"/>
                <a:gd name="T4" fmla="*/ 0 w 20"/>
                <a:gd name="T5" fmla="*/ 13788 h 129"/>
                <a:gd name="T6" fmla="*/ 13785 w 20"/>
                <a:gd name="T7" fmla="*/ 0 h 129"/>
                <a:gd name="T8" fmla="*/ 27569 w 20"/>
                <a:gd name="T9" fmla="*/ 13788 h 129"/>
                <a:gd name="T10" fmla="*/ 27569 w 20"/>
                <a:gd name="T11" fmla="*/ 164074 h 129"/>
                <a:gd name="T12" fmla="*/ 13785 w 20"/>
                <a:gd name="T13" fmla="*/ 177862 h 1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9">
                  <a:moveTo>
                    <a:pt x="10" y="129"/>
                  </a:moveTo>
                  <a:cubicBezTo>
                    <a:pt x="4" y="129"/>
                    <a:pt x="0" y="125"/>
                    <a:pt x="0" y="119"/>
                  </a:cubicBezTo>
                  <a:cubicBezTo>
                    <a:pt x="0" y="10"/>
                    <a:pt x="0" y="10"/>
                    <a:pt x="0" y="10"/>
                  </a:cubicBezTo>
                  <a:cubicBezTo>
                    <a:pt x="0" y="4"/>
                    <a:pt x="4" y="0"/>
                    <a:pt x="10" y="0"/>
                  </a:cubicBezTo>
                  <a:cubicBezTo>
                    <a:pt x="15" y="0"/>
                    <a:pt x="20" y="4"/>
                    <a:pt x="20" y="10"/>
                  </a:cubicBezTo>
                  <a:cubicBezTo>
                    <a:pt x="20" y="119"/>
                    <a:pt x="20" y="119"/>
                    <a:pt x="20" y="119"/>
                  </a:cubicBezTo>
                  <a:cubicBezTo>
                    <a:pt x="20" y="125"/>
                    <a:pt x="15" y="129"/>
                    <a:pt x="10" y="129"/>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79" name="Freeform 120"/>
            <p:cNvSpPr>
              <a:spLocks/>
            </p:cNvSpPr>
            <p:nvPr userDrawn="1"/>
          </p:nvSpPr>
          <p:spPr bwMode="black">
            <a:xfrm>
              <a:off x="100953" y="27849"/>
              <a:ext cx="275" cy="1165"/>
            </a:xfrm>
            <a:custGeom>
              <a:avLst/>
              <a:gdLst>
                <a:gd name="T0" fmla="*/ 13785 w 20"/>
                <a:gd name="T1" fmla="*/ 116500 h 84"/>
                <a:gd name="T2" fmla="*/ 0 w 20"/>
                <a:gd name="T3" fmla="*/ 102631 h 84"/>
                <a:gd name="T4" fmla="*/ 0 w 20"/>
                <a:gd name="T5" fmla="*/ 13869 h 84"/>
                <a:gd name="T6" fmla="*/ 13785 w 20"/>
                <a:gd name="T7" fmla="*/ 0 h 84"/>
                <a:gd name="T8" fmla="*/ 27569 w 20"/>
                <a:gd name="T9" fmla="*/ 13869 h 84"/>
                <a:gd name="T10" fmla="*/ 27569 w 20"/>
                <a:gd name="T11" fmla="*/ 102631 h 84"/>
                <a:gd name="T12" fmla="*/ 13785 w 20"/>
                <a:gd name="T13" fmla="*/ 11650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84">
                  <a:moveTo>
                    <a:pt x="10" y="84"/>
                  </a:moveTo>
                  <a:cubicBezTo>
                    <a:pt x="4" y="84"/>
                    <a:pt x="0" y="79"/>
                    <a:pt x="0" y="74"/>
                  </a:cubicBezTo>
                  <a:cubicBezTo>
                    <a:pt x="0" y="10"/>
                    <a:pt x="0" y="10"/>
                    <a:pt x="0" y="10"/>
                  </a:cubicBezTo>
                  <a:cubicBezTo>
                    <a:pt x="0" y="5"/>
                    <a:pt x="4" y="0"/>
                    <a:pt x="10" y="0"/>
                  </a:cubicBezTo>
                  <a:cubicBezTo>
                    <a:pt x="16" y="0"/>
                    <a:pt x="20" y="5"/>
                    <a:pt x="20" y="10"/>
                  </a:cubicBezTo>
                  <a:cubicBezTo>
                    <a:pt x="20" y="74"/>
                    <a:pt x="20" y="74"/>
                    <a:pt x="20" y="74"/>
                  </a:cubicBezTo>
                  <a:cubicBezTo>
                    <a:pt x="20" y="79"/>
                    <a:pt x="16" y="84"/>
                    <a:pt x="10" y="84"/>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80" name="Freeform 121"/>
            <p:cNvSpPr>
              <a:spLocks/>
            </p:cNvSpPr>
            <p:nvPr userDrawn="1"/>
          </p:nvSpPr>
          <p:spPr bwMode="black">
            <a:xfrm>
              <a:off x="94914" y="27778"/>
              <a:ext cx="649" cy="276"/>
            </a:xfrm>
            <a:custGeom>
              <a:avLst/>
              <a:gdLst>
                <a:gd name="T0" fmla="*/ 51107 w 47"/>
                <a:gd name="T1" fmla="*/ 27569 h 20"/>
                <a:gd name="T2" fmla="*/ 13813 w 47"/>
                <a:gd name="T3" fmla="*/ 27569 h 20"/>
                <a:gd name="T4" fmla="*/ 0 w 47"/>
                <a:gd name="T5" fmla="*/ 13785 h 20"/>
                <a:gd name="T6" fmla="*/ 13813 w 47"/>
                <a:gd name="T7" fmla="*/ 0 h 20"/>
                <a:gd name="T8" fmla="*/ 51107 w 47"/>
                <a:gd name="T9" fmla="*/ 0 h 20"/>
                <a:gd name="T10" fmla="*/ 64920 w 47"/>
                <a:gd name="T11" fmla="*/ 13785 h 20"/>
                <a:gd name="T12" fmla="*/ 51107 w 47"/>
                <a:gd name="T13" fmla="*/ 27569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20">
                  <a:moveTo>
                    <a:pt x="37" y="20"/>
                  </a:moveTo>
                  <a:cubicBezTo>
                    <a:pt x="10" y="20"/>
                    <a:pt x="10" y="20"/>
                    <a:pt x="10" y="20"/>
                  </a:cubicBezTo>
                  <a:cubicBezTo>
                    <a:pt x="5" y="20"/>
                    <a:pt x="0" y="15"/>
                    <a:pt x="0" y="10"/>
                  </a:cubicBezTo>
                  <a:cubicBezTo>
                    <a:pt x="0" y="4"/>
                    <a:pt x="5" y="0"/>
                    <a:pt x="10" y="0"/>
                  </a:cubicBezTo>
                  <a:cubicBezTo>
                    <a:pt x="37" y="0"/>
                    <a:pt x="37" y="0"/>
                    <a:pt x="37" y="0"/>
                  </a:cubicBezTo>
                  <a:cubicBezTo>
                    <a:pt x="43" y="0"/>
                    <a:pt x="47" y="4"/>
                    <a:pt x="47" y="10"/>
                  </a:cubicBezTo>
                  <a:cubicBezTo>
                    <a:pt x="47" y="15"/>
                    <a:pt x="43" y="20"/>
                    <a:pt x="37" y="20"/>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81" name="Freeform 122"/>
            <p:cNvSpPr>
              <a:spLocks/>
            </p:cNvSpPr>
            <p:nvPr userDrawn="1"/>
          </p:nvSpPr>
          <p:spPr bwMode="black">
            <a:xfrm>
              <a:off x="92602" y="27778"/>
              <a:ext cx="1289" cy="276"/>
            </a:xfrm>
            <a:custGeom>
              <a:avLst/>
              <a:gdLst>
                <a:gd name="T0" fmla="*/ 115084 w 93"/>
                <a:gd name="T1" fmla="*/ 27569 h 20"/>
                <a:gd name="T2" fmla="*/ 13866 w 93"/>
                <a:gd name="T3" fmla="*/ 27569 h 20"/>
                <a:gd name="T4" fmla="*/ 0 w 93"/>
                <a:gd name="T5" fmla="*/ 13785 h 20"/>
                <a:gd name="T6" fmla="*/ 13866 w 93"/>
                <a:gd name="T7" fmla="*/ 0 h 20"/>
                <a:gd name="T8" fmla="*/ 115084 w 93"/>
                <a:gd name="T9" fmla="*/ 0 h 20"/>
                <a:gd name="T10" fmla="*/ 128950 w 93"/>
                <a:gd name="T11" fmla="*/ 13785 h 20"/>
                <a:gd name="T12" fmla="*/ 115084 w 93"/>
                <a:gd name="T13" fmla="*/ 27569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20">
                  <a:moveTo>
                    <a:pt x="83" y="20"/>
                  </a:moveTo>
                  <a:cubicBezTo>
                    <a:pt x="10" y="20"/>
                    <a:pt x="10" y="20"/>
                    <a:pt x="10" y="20"/>
                  </a:cubicBezTo>
                  <a:cubicBezTo>
                    <a:pt x="5" y="20"/>
                    <a:pt x="0" y="15"/>
                    <a:pt x="0" y="10"/>
                  </a:cubicBezTo>
                  <a:cubicBezTo>
                    <a:pt x="0" y="4"/>
                    <a:pt x="5" y="0"/>
                    <a:pt x="10" y="0"/>
                  </a:cubicBezTo>
                  <a:cubicBezTo>
                    <a:pt x="83" y="0"/>
                    <a:pt x="83" y="0"/>
                    <a:pt x="83" y="0"/>
                  </a:cubicBezTo>
                  <a:cubicBezTo>
                    <a:pt x="89" y="0"/>
                    <a:pt x="93" y="4"/>
                    <a:pt x="93" y="10"/>
                  </a:cubicBezTo>
                  <a:cubicBezTo>
                    <a:pt x="93" y="15"/>
                    <a:pt x="89" y="20"/>
                    <a:pt x="83" y="20"/>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82" name="Freeform 123"/>
            <p:cNvSpPr>
              <a:spLocks/>
            </p:cNvSpPr>
            <p:nvPr userDrawn="1"/>
          </p:nvSpPr>
          <p:spPr bwMode="black">
            <a:xfrm>
              <a:off x="97342" y="27778"/>
              <a:ext cx="1281" cy="276"/>
            </a:xfrm>
            <a:custGeom>
              <a:avLst/>
              <a:gdLst>
                <a:gd name="T0" fmla="*/ 114291 w 93"/>
                <a:gd name="T1" fmla="*/ 27569 h 20"/>
                <a:gd name="T2" fmla="*/ 13770 w 93"/>
                <a:gd name="T3" fmla="*/ 27569 h 20"/>
                <a:gd name="T4" fmla="*/ 0 w 93"/>
                <a:gd name="T5" fmla="*/ 13785 h 20"/>
                <a:gd name="T6" fmla="*/ 13770 w 93"/>
                <a:gd name="T7" fmla="*/ 0 h 20"/>
                <a:gd name="T8" fmla="*/ 114291 w 93"/>
                <a:gd name="T9" fmla="*/ 0 h 20"/>
                <a:gd name="T10" fmla="*/ 128061 w 93"/>
                <a:gd name="T11" fmla="*/ 13785 h 20"/>
                <a:gd name="T12" fmla="*/ 114291 w 93"/>
                <a:gd name="T13" fmla="*/ 27569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20">
                  <a:moveTo>
                    <a:pt x="83" y="20"/>
                  </a:moveTo>
                  <a:cubicBezTo>
                    <a:pt x="10" y="20"/>
                    <a:pt x="10" y="20"/>
                    <a:pt x="10" y="20"/>
                  </a:cubicBezTo>
                  <a:cubicBezTo>
                    <a:pt x="5" y="20"/>
                    <a:pt x="0" y="15"/>
                    <a:pt x="0" y="10"/>
                  </a:cubicBezTo>
                  <a:cubicBezTo>
                    <a:pt x="0" y="4"/>
                    <a:pt x="5" y="0"/>
                    <a:pt x="10" y="0"/>
                  </a:cubicBezTo>
                  <a:cubicBezTo>
                    <a:pt x="83" y="0"/>
                    <a:pt x="83" y="0"/>
                    <a:pt x="83" y="0"/>
                  </a:cubicBezTo>
                  <a:cubicBezTo>
                    <a:pt x="89" y="0"/>
                    <a:pt x="93" y="4"/>
                    <a:pt x="93" y="10"/>
                  </a:cubicBezTo>
                  <a:cubicBezTo>
                    <a:pt x="93" y="15"/>
                    <a:pt x="89" y="20"/>
                    <a:pt x="83" y="20"/>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83" name="Freeform 124"/>
            <p:cNvSpPr>
              <a:spLocks/>
            </p:cNvSpPr>
            <p:nvPr userDrawn="1"/>
          </p:nvSpPr>
          <p:spPr bwMode="black">
            <a:xfrm>
              <a:off x="99281" y="26675"/>
              <a:ext cx="924" cy="916"/>
            </a:xfrm>
            <a:custGeom>
              <a:avLst/>
              <a:gdLst>
                <a:gd name="T0" fmla="*/ 75923 w 67"/>
                <a:gd name="T1" fmla="*/ 91599 h 66"/>
                <a:gd name="T2" fmla="*/ 66260 w 67"/>
                <a:gd name="T3" fmla="*/ 87435 h 66"/>
                <a:gd name="T4" fmla="*/ 4141 w 67"/>
                <a:gd name="T5" fmla="*/ 24982 h 66"/>
                <a:gd name="T6" fmla="*/ 4141 w 67"/>
                <a:gd name="T7" fmla="*/ 5551 h 66"/>
                <a:gd name="T8" fmla="*/ 24848 w 67"/>
                <a:gd name="T9" fmla="*/ 5551 h 66"/>
                <a:gd name="T10" fmla="*/ 86966 w 67"/>
                <a:gd name="T11" fmla="*/ 66617 h 66"/>
                <a:gd name="T12" fmla="*/ 86966 w 67"/>
                <a:gd name="T13" fmla="*/ 87435 h 66"/>
                <a:gd name="T14" fmla="*/ 75923 w 67"/>
                <a:gd name="T15" fmla="*/ 91599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 h="66">
                  <a:moveTo>
                    <a:pt x="55" y="66"/>
                  </a:moveTo>
                  <a:cubicBezTo>
                    <a:pt x="53" y="66"/>
                    <a:pt x="50" y="65"/>
                    <a:pt x="48" y="63"/>
                  </a:cubicBezTo>
                  <a:cubicBezTo>
                    <a:pt x="3" y="18"/>
                    <a:pt x="3" y="18"/>
                    <a:pt x="3" y="18"/>
                  </a:cubicBezTo>
                  <a:cubicBezTo>
                    <a:pt x="0" y="14"/>
                    <a:pt x="0" y="8"/>
                    <a:pt x="3" y="4"/>
                  </a:cubicBezTo>
                  <a:cubicBezTo>
                    <a:pt x="7" y="0"/>
                    <a:pt x="14" y="0"/>
                    <a:pt x="18" y="4"/>
                  </a:cubicBezTo>
                  <a:cubicBezTo>
                    <a:pt x="63" y="48"/>
                    <a:pt x="63" y="48"/>
                    <a:pt x="63" y="48"/>
                  </a:cubicBezTo>
                  <a:cubicBezTo>
                    <a:pt x="67" y="52"/>
                    <a:pt x="67" y="59"/>
                    <a:pt x="63" y="63"/>
                  </a:cubicBezTo>
                  <a:cubicBezTo>
                    <a:pt x="61" y="65"/>
                    <a:pt x="58" y="66"/>
                    <a:pt x="55" y="66"/>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84" name="Freeform 125"/>
            <p:cNvSpPr>
              <a:spLocks/>
            </p:cNvSpPr>
            <p:nvPr userDrawn="1"/>
          </p:nvSpPr>
          <p:spPr bwMode="black">
            <a:xfrm>
              <a:off x="99859" y="27991"/>
              <a:ext cx="925" cy="925"/>
            </a:xfrm>
            <a:custGeom>
              <a:avLst/>
              <a:gdLst>
                <a:gd name="T0" fmla="*/ 15185 w 67"/>
                <a:gd name="T1" fmla="*/ 92488 h 67"/>
                <a:gd name="T2" fmla="*/ 5522 w 67"/>
                <a:gd name="T3" fmla="*/ 88347 h 67"/>
                <a:gd name="T4" fmla="*/ 5522 w 67"/>
                <a:gd name="T5" fmla="*/ 67640 h 67"/>
                <a:gd name="T6" fmla="*/ 67640 w 67"/>
                <a:gd name="T7" fmla="*/ 5522 h 67"/>
                <a:gd name="T8" fmla="*/ 86966 w 67"/>
                <a:gd name="T9" fmla="*/ 5522 h 67"/>
                <a:gd name="T10" fmla="*/ 86966 w 67"/>
                <a:gd name="T11" fmla="*/ 26228 h 67"/>
                <a:gd name="T12" fmla="*/ 26228 w 67"/>
                <a:gd name="T13" fmla="*/ 88347 h 67"/>
                <a:gd name="T14" fmla="*/ 15185 w 67"/>
                <a:gd name="T15" fmla="*/ 92488 h 6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 h="67">
                  <a:moveTo>
                    <a:pt x="11" y="67"/>
                  </a:moveTo>
                  <a:cubicBezTo>
                    <a:pt x="9" y="67"/>
                    <a:pt x="6" y="66"/>
                    <a:pt x="4" y="64"/>
                  </a:cubicBezTo>
                  <a:cubicBezTo>
                    <a:pt x="0" y="60"/>
                    <a:pt x="0" y="53"/>
                    <a:pt x="4" y="49"/>
                  </a:cubicBezTo>
                  <a:cubicBezTo>
                    <a:pt x="49" y="4"/>
                    <a:pt x="49" y="4"/>
                    <a:pt x="49" y="4"/>
                  </a:cubicBezTo>
                  <a:cubicBezTo>
                    <a:pt x="53" y="0"/>
                    <a:pt x="60" y="0"/>
                    <a:pt x="63" y="4"/>
                  </a:cubicBezTo>
                  <a:cubicBezTo>
                    <a:pt x="67" y="8"/>
                    <a:pt x="67" y="15"/>
                    <a:pt x="63" y="19"/>
                  </a:cubicBezTo>
                  <a:cubicBezTo>
                    <a:pt x="19" y="64"/>
                    <a:pt x="19" y="64"/>
                    <a:pt x="19" y="64"/>
                  </a:cubicBezTo>
                  <a:cubicBezTo>
                    <a:pt x="17" y="66"/>
                    <a:pt x="14" y="67"/>
                    <a:pt x="11" y="67"/>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85" name="Freeform 126"/>
            <p:cNvSpPr>
              <a:spLocks/>
            </p:cNvSpPr>
            <p:nvPr userDrawn="1"/>
          </p:nvSpPr>
          <p:spPr bwMode="black">
            <a:xfrm>
              <a:off x="98462" y="29396"/>
              <a:ext cx="925" cy="916"/>
            </a:xfrm>
            <a:custGeom>
              <a:avLst/>
              <a:gdLst>
                <a:gd name="T0" fmla="*/ 15185 w 67"/>
                <a:gd name="T1" fmla="*/ 91599 h 66"/>
                <a:gd name="T2" fmla="*/ 5522 w 67"/>
                <a:gd name="T3" fmla="*/ 87435 h 66"/>
                <a:gd name="T4" fmla="*/ 5522 w 67"/>
                <a:gd name="T5" fmla="*/ 66617 h 66"/>
                <a:gd name="T6" fmla="*/ 67640 w 67"/>
                <a:gd name="T7" fmla="*/ 5551 h 66"/>
                <a:gd name="T8" fmla="*/ 86966 w 67"/>
                <a:gd name="T9" fmla="*/ 5551 h 66"/>
                <a:gd name="T10" fmla="*/ 86966 w 67"/>
                <a:gd name="T11" fmla="*/ 24982 h 66"/>
                <a:gd name="T12" fmla="*/ 26228 w 67"/>
                <a:gd name="T13" fmla="*/ 87435 h 66"/>
                <a:gd name="T14" fmla="*/ 15185 w 67"/>
                <a:gd name="T15" fmla="*/ 91599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 h="66">
                  <a:moveTo>
                    <a:pt x="11" y="66"/>
                  </a:moveTo>
                  <a:cubicBezTo>
                    <a:pt x="9" y="66"/>
                    <a:pt x="6" y="65"/>
                    <a:pt x="4" y="63"/>
                  </a:cubicBezTo>
                  <a:cubicBezTo>
                    <a:pt x="0" y="59"/>
                    <a:pt x="0" y="52"/>
                    <a:pt x="4" y="48"/>
                  </a:cubicBezTo>
                  <a:cubicBezTo>
                    <a:pt x="49" y="4"/>
                    <a:pt x="49" y="4"/>
                    <a:pt x="49" y="4"/>
                  </a:cubicBezTo>
                  <a:cubicBezTo>
                    <a:pt x="53" y="0"/>
                    <a:pt x="59" y="0"/>
                    <a:pt x="63" y="4"/>
                  </a:cubicBezTo>
                  <a:cubicBezTo>
                    <a:pt x="67" y="7"/>
                    <a:pt x="67" y="14"/>
                    <a:pt x="63" y="18"/>
                  </a:cubicBezTo>
                  <a:cubicBezTo>
                    <a:pt x="19" y="63"/>
                    <a:pt x="19" y="63"/>
                    <a:pt x="19" y="63"/>
                  </a:cubicBezTo>
                  <a:cubicBezTo>
                    <a:pt x="17" y="65"/>
                    <a:pt x="14" y="66"/>
                    <a:pt x="11" y="66"/>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86" name="Freeform 127"/>
            <p:cNvSpPr>
              <a:spLocks/>
            </p:cNvSpPr>
            <p:nvPr userDrawn="1"/>
          </p:nvSpPr>
          <p:spPr bwMode="black">
            <a:xfrm>
              <a:off x="101166" y="27404"/>
              <a:ext cx="925" cy="916"/>
            </a:xfrm>
            <a:custGeom>
              <a:avLst/>
              <a:gdLst>
                <a:gd name="T0" fmla="*/ 77303 w 67"/>
                <a:gd name="T1" fmla="*/ 91599 h 66"/>
                <a:gd name="T2" fmla="*/ 67640 w 67"/>
                <a:gd name="T3" fmla="*/ 87435 h 66"/>
                <a:gd name="T4" fmla="*/ 5522 w 67"/>
                <a:gd name="T5" fmla="*/ 24982 h 66"/>
                <a:gd name="T6" fmla="*/ 5522 w 67"/>
                <a:gd name="T7" fmla="*/ 5551 h 66"/>
                <a:gd name="T8" fmla="*/ 24848 w 67"/>
                <a:gd name="T9" fmla="*/ 5551 h 66"/>
                <a:gd name="T10" fmla="*/ 86966 w 67"/>
                <a:gd name="T11" fmla="*/ 66617 h 66"/>
                <a:gd name="T12" fmla="*/ 86966 w 67"/>
                <a:gd name="T13" fmla="*/ 87435 h 66"/>
                <a:gd name="T14" fmla="*/ 77303 w 67"/>
                <a:gd name="T15" fmla="*/ 91599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 h="66">
                  <a:moveTo>
                    <a:pt x="56" y="66"/>
                  </a:moveTo>
                  <a:cubicBezTo>
                    <a:pt x="54" y="66"/>
                    <a:pt x="51" y="65"/>
                    <a:pt x="49" y="63"/>
                  </a:cubicBezTo>
                  <a:cubicBezTo>
                    <a:pt x="4" y="18"/>
                    <a:pt x="4" y="18"/>
                    <a:pt x="4" y="18"/>
                  </a:cubicBezTo>
                  <a:cubicBezTo>
                    <a:pt x="0" y="14"/>
                    <a:pt x="0" y="8"/>
                    <a:pt x="4" y="4"/>
                  </a:cubicBezTo>
                  <a:cubicBezTo>
                    <a:pt x="8" y="0"/>
                    <a:pt x="15" y="0"/>
                    <a:pt x="18" y="4"/>
                  </a:cubicBezTo>
                  <a:cubicBezTo>
                    <a:pt x="63" y="48"/>
                    <a:pt x="63" y="48"/>
                    <a:pt x="63" y="48"/>
                  </a:cubicBezTo>
                  <a:cubicBezTo>
                    <a:pt x="67" y="52"/>
                    <a:pt x="67" y="59"/>
                    <a:pt x="63" y="63"/>
                  </a:cubicBezTo>
                  <a:cubicBezTo>
                    <a:pt x="61" y="65"/>
                    <a:pt x="59" y="66"/>
                    <a:pt x="56" y="66"/>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87" name="Freeform 128"/>
            <p:cNvSpPr>
              <a:spLocks/>
            </p:cNvSpPr>
            <p:nvPr userDrawn="1"/>
          </p:nvSpPr>
          <p:spPr bwMode="black">
            <a:xfrm>
              <a:off x="104474" y="30695"/>
              <a:ext cx="712" cy="720"/>
            </a:xfrm>
            <a:custGeom>
              <a:avLst/>
              <a:gdLst>
                <a:gd name="T0" fmla="*/ 56095 w 52"/>
                <a:gd name="T1" fmla="*/ 72035 h 52"/>
                <a:gd name="T2" fmla="*/ 46518 w 52"/>
                <a:gd name="T3" fmla="*/ 67879 h 52"/>
                <a:gd name="T4" fmla="*/ 5473 w 52"/>
                <a:gd name="T5" fmla="*/ 24935 h 52"/>
                <a:gd name="T6" fmla="*/ 5473 w 52"/>
                <a:gd name="T7" fmla="*/ 5541 h 52"/>
                <a:gd name="T8" fmla="*/ 24627 w 52"/>
                <a:gd name="T9" fmla="*/ 5541 h 52"/>
                <a:gd name="T10" fmla="*/ 65672 w 52"/>
                <a:gd name="T11" fmla="*/ 47100 h 52"/>
                <a:gd name="T12" fmla="*/ 65672 w 52"/>
                <a:gd name="T13" fmla="*/ 67879 h 52"/>
                <a:gd name="T14" fmla="*/ 56095 w 52"/>
                <a:gd name="T15" fmla="*/ 72035 h 5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52">
                  <a:moveTo>
                    <a:pt x="41" y="52"/>
                  </a:moveTo>
                  <a:cubicBezTo>
                    <a:pt x="38" y="52"/>
                    <a:pt x="36" y="51"/>
                    <a:pt x="34" y="49"/>
                  </a:cubicBezTo>
                  <a:cubicBezTo>
                    <a:pt x="4" y="18"/>
                    <a:pt x="4" y="18"/>
                    <a:pt x="4" y="18"/>
                  </a:cubicBezTo>
                  <a:cubicBezTo>
                    <a:pt x="0" y="14"/>
                    <a:pt x="0" y="8"/>
                    <a:pt x="4" y="4"/>
                  </a:cubicBezTo>
                  <a:cubicBezTo>
                    <a:pt x="7" y="0"/>
                    <a:pt x="14" y="0"/>
                    <a:pt x="18" y="4"/>
                  </a:cubicBezTo>
                  <a:cubicBezTo>
                    <a:pt x="48" y="34"/>
                    <a:pt x="48" y="34"/>
                    <a:pt x="48" y="34"/>
                  </a:cubicBezTo>
                  <a:cubicBezTo>
                    <a:pt x="52" y="38"/>
                    <a:pt x="52" y="45"/>
                    <a:pt x="48" y="49"/>
                  </a:cubicBezTo>
                  <a:cubicBezTo>
                    <a:pt x="46" y="51"/>
                    <a:pt x="44" y="52"/>
                    <a:pt x="41" y="52"/>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88" name="Freeform 129"/>
            <p:cNvSpPr>
              <a:spLocks/>
            </p:cNvSpPr>
            <p:nvPr userDrawn="1"/>
          </p:nvSpPr>
          <p:spPr bwMode="black">
            <a:xfrm>
              <a:off x="101033" y="26969"/>
              <a:ext cx="1147" cy="275"/>
            </a:xfrm>
            <a:custGeom>
              <a:avLst/>
              <a:gdLst>
                <a:gd name="T0" fmla="*/ 100899 w 83"/>
                <a:gd name="T1" fmla="*/ 27569 h 20"/>
                <a:gd name="T2" fmla="*/ 13822 w 83"/>
                <a:gd name="T3" fmla="*/ 27569 h 20"/>
                <a:gd name="T4" fmla="*/ 0 w 83"/>
                <a:gd name="T5" fmla="*/ 13785 h 20"/>
                <a:gd name="T6" fmla="*/ 13822 w 83"/>
                <a:gd name="T7" fmla="*/ 0 h 20"/>
                <a:gd name="T8" fmla="*/ 100899 w 83"/>
                <a:gd name="T9" fmla="*/ 0 h 20"/>
                <a:gd name="T10" fmla="*/ 114721 w 83"/>
                <a:gd name="T11" fmla="*/ 13785 h 20"/>
                <a:gd name="T12" fmla="*/ 100899 w 83"/>
                <a:gd name="T13" fmla="*/ 27569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20">
                  <a:moveTo>
                    <a:pt x="73" y="20"/>
                  </a:moveTo>
                  <a:cubicBezTo>
                    <a:pt x="10" y="20"/>
                    <a:pt x="10" y="20"/>
                    <a:pt x="10" y="20"/>
                  </a:cubicBezTo>
                  <a:cubicBezTo>
                    <a:pt x="4" y="20"/>
                    <a:pt x="0" y="16"/>
                    <a:pt x="0" y="10"/>
                  </a:cubicBezTo>
                  <a:cubicBezTo>
                    <a:pt x="0" y="4"/>
                    <a:pt x="4" y="0"/>
                    <a:pt x="10" y="0"/>
                  </a:cubicBezTo>
                  <a:cubicBezTo>
                    <a:pt x="73" y="0"/>
                    <a:pt x="73" y="0"/>
                    <a:pt x="73" y="0"/>
                  </a:cubicBezTo>
                  <a:cubicBezTo>
                    <a:pt x="79" y="0"/>
                    <a:pt x="83" y="4"/>
                    <a:pt x="83" y="10"/>
                  </a:cubicBezTo>
                  <a:cubicBezTo>
                    <a:pt x="83" y="16"/>
                    <a:pt x="79" y="20"/>
                    <a:pt x="73" y="20"/>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89" name="Freeform 130"/>
            <p:cNvSpPr>
              <a:spLocks/>
            </p:cNvSpPr>
            <p:nvPr userDrawn="1"/>
          </p:nvSpPr>
          <p:spPr bwMode="black">
            <a:xfrm>
              <a:off x="100561" y="26106"/>
              <a:ext cx="925" cy="916"/>
            </a:xfrm>
            <a:custGeom>
              <a:avLst/>
              <a:gdLst>
                <a:gd name="T0" fmla="*/ 16565 w 67"/>
                <a:gd name="T1" fmla="*/ 91599 h 66"/>
                <a:gd name="T2" fmla="*/ 5522 w 67"/>
                <a:gd name="T3" fmla="*/ 87435 h 66"/>
                <a:gd name="T4" fmla="*/ 5522 w 67"/>
                <a:gd name="T5" fmla="*/ 68005 h 66"/>
                <a:gd name="T6" fmla="*/ 67640 w 67"/>
                <a:gd name="T7" fmla="*/ 5551 h 66"/>
                <a:gd name="T8" fmla="*/ 88347 w 67"/>
                <a:gd name="T9" fmla="*/ 5551 h 66"/>
                <a:gd name="T10" fmla="*/ 88347 w 67"/>
                <a:gd name="T11" fmla="*/ 24982 h 66"/>
                <a:gd name="T12" fmla="*/ 26228 w 67"/>
                <a:gd name="T13" fmla="*/ 87435 h 66"/>
                <a:gd name="T14" fmla="*/ 16565 w 67"/>
                <a:gd name="T15" fmla="*/ 91599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 h="66">
                  <a:moveTo>
                    <a:pt x="12" y="66"/>
                  </a:moveTo>
                  <a:cubicBezTo>
                    <a:pt x="9" y="66"/>
                    <a:pt x="6" y="65"/>
                    <a:pt x="4" y="63"/>
                  </a:cubicBezTo>
                  <a:cubicBezTo>
                    <a:pt x="0" y="59"/>
                    <a:pt x="0" y="53"/>
                    <a:pt x="4" y="49"/>
                  </a:cubicBezTo>
                  <a:cubicBezTo>
                    <a:pt x="49" y="4"/>
                    <a:pt x="49" y="4"/>
                    <a:pt x="49" y="4"/>
                  </a:cubicBezTo>
                  <a:cubicBezTo>
                    <a:pt x="53" y="0"/>
                    <a:pt x="60" y="0"/>
                    <a:pt x="64" y="4"/>
                  </a:cubicBezTo>
                  <a:cubicBezTo>
                    <a:pt x="67" y="8"/>
                    <a:pt x="67" y="14"/>
                    <a:pt x="64" y="18"/>
                  </a:cubicBezTo>
                  <a:cubicBezTo>
                    <a:pt x="19" y="63"/>
                    <a:pt x="19" y="63"/>
                    <a:pt x="19" y="63"/>
                  </a:cubicBezTo>
                  <a:cubicBezTo>
                    <a:pt x="17" y="65"/>
                    <a:pt x="14" y="66"/>
                    <a:pt x="12" y="66"/>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90" name="Freeform 131"/>
            <p:cNvSpPr>
              <a:spLocks/>
            </p:cNvSpPr>
            <p:nvPr userDrawn="1"/>
          </p:nvSpPr>
          <p:spPr bwMode="black">
            <a:xfrm>
              <a:off x="103300" y="22851"/>
              <a:ext cx="1459" cy="1450"/>
            </a:xfrm>
            <a:custGeom>
              <a:avLst/>
              <a:gdLst>
                <a:gd name="T0" fmla="*/ 15135 w 106"/>
                <a:gd name="T1" fmla="*/ 144958 h 105"/>
                <a:gd name="T2" fmla="*/ 5504 w 106"/>
                <a:gd name="T3" fmla="*/ 140816 h 105"/>
                <a:gd name="T4" fmla="*/ 5504 w 106"/>
                <a:gd name="T5" fmla="*/ 121489 h 105"/>
                <a:gd name="T6" fmla="*/ 121081 w 106"/>
                <a:gd name="T7" fmla="*/ 5522 h 105"/>
                <a:gd name="T8" fmla="*/ 140343 w 106"/>
                <a:gd name="T9" fmla="*/ 5522 h 105"/>
                <a:gd name="T10" fmla="*/ 140343 w 106"/>
                <a:gd name="T11" fmla="*/ 24850 h 105"/>
                <a:gd name="T12" fmla="*/ 24766 w 106"/>
                <a:gd name="T13" fmla="*/ 140816 h 105"/>
                <a:gd name="T14" fmla="*/ 15135 w 106"/>
                <a:gd name="T15" fmla="*/ 144958 h 1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6" h="105">
                  <a:moveTo>
                    <a:pt x="11" y="105"/>
                  </a:moveTo>
                  <a:cubicBezTo>
                    <a:pt x="8" y="105"/>
                    <a:pt x="6" y="104"/>
                    <a:pt x="4" y="102"/>
                  </a:cubicBezTo>
                  <a:cubicBezTo>
                    <a:pt x="0" y="98"/>
                    <a:pt x="0" y="91"/>
                    <a:pt x="4" y="88"/>
                  </a:cubicBezTo>
                  <a:cubicBezTo>
                    <a:pt x="88" y="4"/>
                    <a:pt x="88" y="4"/>
                    <a:pt x="88" y="4"/>
                  </a:cubicBezTo>
                  <a:cubicBezTo>
                    <a:pt x="92" y="0"/>
                    <a:pt x="98" y="0"/>
                    <a:pt x="102" y="4"/>
                  </a:cubicBezTo>
                  <a:cubicBezTo>
                    <a:pt x="106" y="8"/>
                    <a:pt x="106" y="14"/>
                    <a:pt x="102" y="18"/>
                  </a:cubicBezTo>
                  <a:cubicBezTo>
                    <a:pt x="18" y="102"/>
                    <a:pt x="18" y="102"/>
                    <a:pt x="18" y="102"/>
                  </a:cubicBezTo>
                  <a:cubicBezTo>
                    <a:pt x="16" y="104"/>
                    <a:pt x="14" y="105"/>
                    <a:pt x="11" y="105"/>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91" name="Freeform 132"/>
            <p:cNvSpPr>
              <a:spLocks/>
            </p:cNvSpPr>
            <p:nvPr userDrawn="1"/>
          </p:nvSpPr>
          <p:spPr bwMode="black">
            <a:xfrm>
              <a:off x="104910" y="22131"/>
              <a:ext cx="569" cy="551"/>
            </a:xfrm>
            <a:custGeom>
              <a:avLst/>
              <a:gdLst>
                <a:gd name="T0" fmla="*/ 15270 w 41"/>
                <a:gd name="T1" fmla="*/ 55137 h 40"/>
                <a:gd name="T2" fmla="*/ 5553 w 41"/>
                <a:gd name="T3" fmla="*/ 51002 h 40"/>
                <a:gd name="T4" fmla="*/ 5553 w 41"/>
                <a:gd name="T5" fmla="*/ 31704 h 40"/>
                <a:gd name="T6" fmla="*/ 31928 w 41"/>
                <a:gd name="T7" fmla="*/ 5514 h 40"/>
                <a:gd name="T8" fmla="*/ 51363 w 41"/>
                <a:gd name="T9" fmla="*/ 5514 h 40"/>
                <a:gd name="T10" fmla="*/ 51363 w 41"/>
                <a:gd name="T11" fmla="*/ 24812 h 40"/>
                <a:gd name="T12" fmla="*/ 24988 w 41"/>
                <a:gd name="T13" fmla="*/ 51002 h 40"/>
                <a:gd name="T14" fmla="*/ 15270 w 41"/>
                <a:gd name="T15" fmla="*/ 55137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40">
                  <a:moveTo>
                    <a:pt x="11" y="40"/>
                  </a:moveTo>
                  <a:cubicBezTo>
                    <a:pt x="8" y="40"/>
                    <a:pt x="6" y="39"/>
                    <a:pt x="4" y="37"/>
                  </a:cubicBezTo>
                  <a:cubicBezTo>
                    <a:pt x="0" y="33"/>
                    <a:pt x="0" y="27"/>
                    <a:pt x="4" y="23"/>
                  </a:cubicBezTo>
                  <a:cubicBezTo>
                    <a:pt x="23" y="4"/>
                    <a:pt x="23" y="4"/>
                    <a:pt x="23" y="4"/>
                  </a:cubicBezTo>
                  <a:cubicBezTo>
                    <a:pt x="27" y="0"/>
                    <a:pt x="33" y="0"/>
                    <a:pt x="37" y="4"/>
                  </a:cubicBezTo>
                  <a:cubicBezTo>
                    <a:pt x="41" y="8"/>
                    <a:pt x="41" y="14"/>
                    <a:pt x="37" y="18"/>
                  </a:cubicBezTo>
                  <a:cubicBezTo>
                    <a:pt x="18" y="37"/>
                    <a:pt x="18" y="37"/>
                    <a:pt x="18" y="37"/>
                  </a:cubicBezTo>
                  <a:cubicBezTo>
                    <a:pt x="16" y="39"/>
                    <a:pt x="13" y="40"/>
                    <a:pt x="11" y="40"/>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92" name="Freeform 133"/>
            <p:cNvSpPr>
              <a:spLocks/>
            </p:cNvSpPr>
            <p:nvPr userDrawn="1"/>
          </p:nvSpPr>
          <p:spPr bwMode="black">
            <a:xfrm>
              <a:off x="99183" y="27778"/>
              <a:ext cx="1147" cy="276"/>
            </a:xfrm>
            <a:custGeom>
              <a:avLst/>
              <a:gdLst>
                <a:gd name="T0" fmla="*/ 100899 w 83"/>
                <a:gd name="T1" fmla="*/ 27569 h 20"/>
                <a:gd name="T2" fmla="*/ 13822 w 83"/>
                <a:gd name="T3" fmla="*/ 27569 h 20"/>
                <a:gd name="T4" fmla="*/ 0 w 83"/>
                <a:gd name="T5" fmla="*/ 13785 h 20"/>
                <a:gd name="T6" fmla="*/ 13822 w 83"/>
                <a:gd name="T7" fmla="*/ 0 h 20"/>
                <a:gd name="T8" fmla="*/ 100899 w 83"/>
                <a:gd name="T9" fmla="*/ 0 h 20"/>
                <a:gd name="T10" fmla="*/ 114721 w 83"/>
                <a:gd name="T11" fmla="*/ 13785 h 20"/>
                <a:gd name="T12" fmla="*/ 100899 w 83"/>
                <a:gd name="T13" fmla="*/ 27569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20">
                  <a:moveTo>
                    <a:pt x="73" y="20"/>
                  </a:moveTo>
                  <a:cubicBezTo>
                    <a:pt x="10" y="20"/>
                    <a:pt x="10" y="20"/>
                    <a:pt x="10" y="20"/>
                  </a:cubicBezTo>
                  <a:cubicBezTo>
                    <a:pt x="4" y="20"/>
                    <a:pt x="0" y="15"/>
                    <a:pt x="0" y="10"/>
                  </a:cubicBezTo>
                  <a:cubicBezTo>
                    <a:pt x="0" y="4"/>
                    <a:pt x="4" y="0"/>
                    <a:pt x="10" y="0"/>
                  </a:cubicBezTo>
                  <a:cubicBezTo>
                    <a:pt x="73" y="0"/>
                    <a:pt x="73" y="0"/>
                    <a:pt x="73" y="0"/>
                  </a:cubicBezTo>
                  <a:cubicBezTo>
                    <a:pt x="79" y="0"/>
                    <a:pt x="83" y="4"/>
                    <a:pt x="83" y="10"/>
                  </a:cubicBezTo>
                  <a:cubicBezTo>
                    <a:pt x="83" y="15"/>
                    <a:pt x="79" y="20"/>
                    <a:pt x="73" y="20"/>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93" name="Freeform 134"/>
            <p:cNvSpPr>
              <a:spLocks/>
            </p:cNvSpPr>
            <p:nvPr userDrawn="1"/>
          </p:nvSpPr>
          <p:spPr bwMode="black">
            <a:xfrm>
              <a:off x="97813" y="30419"/>
              <a:ext cx="552" cy="543"/>
            </a:xfrm>
            <a:custGeom>
              <a:avLst/>
              <a:gdLst>
                <a:gd name="T0" fmla="*/ 15163 w 40"/>
                <a:gd name="T1" fmla="*/ 54248 h 39"/>
                <a:gd name="T2" fmla="*/ 5514 w 40"/>
                <a:gd name="T3" fmla="*/ 50075 h 39"/>
                <a:gd name="T4" fmla="*/ 5514 w 40"/>
                <a:gd name="T5" fmla="*/ 30601 h 39"/>
                <a:gd name="T6" fmla="*/ 28947 w 40"/>
                <a:gd name="T7" fmla="*/ 5564 h 39"/>
                <a:gd name="T8" fmla="*/ 49623 w 40"/>
                <a:gd name="T9" fmla="*/ 5564 h 39"/>
                <a:gd name="T10" fmla="*/ 49623 w 40"/>
                <a:gd name="T11" fmla="*/ 26429 h 39"/>
                <a:gd name="T12" fmla="*/ 24812 w 40"/>
                <a:gd name="T13" fmla="*/ 50075 h 39"/>
                <a:gd name="T14" fmla="*/ 15163 w 40"/>
                <a:gd name="T15" fmla="*/ 54248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0" h="39">
                  <a:moveTo>
                    <a:pt x="11" y="39"/>
                  </a:moveTo>
                  <a:cubicBezTo>
                    <a:pt x="8" y="39"/>
                    <a:pt x="6" y="38"/>
                    <a:pt x="4" y="36"/>
                  </a:cubicBezTo>
                  <a:cubicBezTo>
                    <a:pt x="0" y="32"/>
                    <a:pt x="0" y="26"/>
                    <a:pt x="4" y="22"/>
                  </a:cubicBezTo>
                  <a:cubicBezTo>
                    <a:pt x="21" y="4"/>
                    <a:pt x="21" y="4"/>
                    <a:pt x="21" y="4"/>
                  </a:cubicBezTo>
                  <a:cubicBezTo>
                    <a:pt x="25" y="0"/>
                    <a:pt x="32" y="0"/>
                    <a:pt x="36" y="4"/>
                  </a:cubicBezTo>
                  <a:cubicBezTo>
                    <a:pt x="40" y="8"/>
                    <a:pt x="40" y="15"/>
                    <a:pt x="36" y="19"/>
                  </a:cubicBezTo>
                  <a:cubicBezTo>
                    <a:pt x="18" y="36"/>
                    <a:pt x="18" y="36"/>
                    <a:pt x="18" y="36"/>
                  </a:cubicBezTo>
                  <a:cubicBezTo>
                    <a:pt x="16" y="38"/>
                    <a:pt x="13" y="39"/>
                    <a:pt x="11" y="39"/>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94" name="Freeform 135"/>
            <p:cNvSpPr>
              <a:spLocks/>
            </p:cNvSpPr>
            <p:nvPr userDrawn="1"/>
          </p:nvSpPr>
          <p:spPr bwMode="black">
            <a:xfrm>
              <a:off x="102776" y="29014"/>
              <a:ext cx="1556" cy="1547"/>
            </a:xfrm>
            <a:custGeom>
              <a:avLst/>
              <a:gdLst>
                <a:gd name="T0" fmla="*/ 140480 w 113"/>
                <a:gd name="T1" fmla="*/ 154740 h 112"/>
                <a:gd name="T2" fmla="*/ 130839 w 113"/>
                <a:gd name="T3" fmla="*/ 150595 h 112"/>
                <a:gd name="T4" fmla="*/ 5509 w 113"/>
                <a:gd name="T5" fmla="*/ 24869 h 112"/>
                <a:gd name="T6" fmla="*/ 5509 w 113"/>
                <a:gd name="T7" fmla="*/ 4145 h 112"/>
                <a:gd name="T8" fmla="*/ 24791 w 113"/>
                <a:gd name="T9" fmla="*/ 4145 h 112"/>
                <a:gd name="T10" fmla="*/ 150121 w 113"/>
                <a:gd name="T11" fmla="*/ 131253 h 112"/>
                <a:gd name="T12" fmla="*/ 150121 w 113"/>
                <a:gd name="T13" fmla="*/ 150595 h 112"/>
                <a:gd name="T14" fmla="*/ 140480 w 113"/>
                <a:gd name="T15" fmla="*/ 154740 h 1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3" h="112">
                  <a:moveTo>
                    <a:pt x="102" y="112"/>
                  </a:moveTo>
                  <a:cubicBezTo>
                    <a:pt x="100" y="112"/>
                    <a:pt x="97" y="111"/>
                    <a:pt x="95" y="109"/>
                  </a:cubicBezTo>
                  <a:cubicBezTo>
                    <a:pt x="4" y="18"/>
                    <a:pt x="4" y="18"/>
                    <a:pt x="4" y="18"/>
                  </a:cubicBezTo>
                  <a:cubicBezTo>
                    <a:pt x="0" y="14"/>
                    <a:pt x="0" y="7"/>
                    <a:pt x="4" y="3"/>
                  </a:cubicBezTo>
                  <a:cubicBezTo>
                    <a:pt x="8" y="0"/>
                    <a:pt x="14" y="0"/>
                    <a:pt x="18" y="3"/>
                  </a:cubicBezTo>
                  <a:cubicBezTo>
                    <a:pt x="109" y="95"/>
                    <a:pt x="109" y="95"/>
                    <a:pt x="109" y="95"/>
                  </a:cubicBezTo>
                  <a:cubicBezTo>
                    <a:pt x="113" y="98"/>
                    <a:pt x="113" y="105"/>
                    <a:pt x="109" y="109"/>
                  </a:cubicBezTo>
                  <a:cubicBezTo>
                    <a:pt x="107" y="111"/>
                    <a:pt x="105" y="112"/>
                    <a:pt x="102" y="112"/>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95" name="Freeform 136"/>
            <p:cNvSpPr>
              <a:spLocks/>
            </p:cNvSpPr>
            <p:nvPr userDrawn="1"/>
          </p:nvSpPr>
          <p:spPr bwMode="black">
            <a:xfrm>
              <a:off x="102278" y="24479"/>
              <a:ext cx="836" cy="844"/>
            </a:xfrm>
            <a:custGeom>
              <a:avLst/>
              <a:gdLst>
                <a:gd name="T0" fmla="*/ 15075 w 61"/>
                <a:gd name="T1" fmla="*/ 84485 h 61"/>
                <a:gd name="T2" fmla="*/ 5482 w 61"/>
                <a:gd name="T3" fmla="*/ 80330 h 61"/>
                <a:gd name="T4" fmla="*/ 5482 w 61"/>
                <a:gd name="T5" fmla="*/ 60940 h 61"/>
                <a:gd name="T6" fmla="*/ 58928 w 61"/>
                <a:gd name="T7" fmla="*/ 5540 h 61"/>
                <a:gd name="T8" fmla="*/ 79484 w 61"/>
                <a:gd name="T9" fmla="*/ 5540 h 61"/>
                <a:gd name="T10" fmla="*/ 79484 w 61"/>
                <a:gd name="T11" fmla="*/ 24930 h 61"/>
                <a:gd name="T12" fmla="*/ 24667 w 61"/>
                <a:gd name="T13" fmla="*/ 80330 h 61"/>
                <a:gd name="T14" fmla="*/ 15075 w 61"/>
                <a:gd name="T15" fmla="*/ 84485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 h="61">
                  <a:moveTo>
                    <a:pt x="11" y="61"/>
                  </a:moveTo>
                  <a:cubicBezTo>
                    <a:pt x="8" y="61"/>
                    <a:pt x="6" y="60"/>
                    <a:pt x="4" y="58"/>
                  </a:cubicBezTo>
                  <a:cubicBezTo>
                    <a:pt x="0" y="54"/>
                    <a:pt x="0" y="48"/>
                    <a:pt x="4" y="44"/>
                  </a:cubicBezTo>
                  <a:cubicBezTo>
                    <a:pt x="43" y="4"/>
                    <a:pt x="43" y="4"/>
                    <a:pt x="43" y="4"/>
                  </a:cubicBezTo>
                  <a:cubicBezTo>
                    <a:pt x="47" y="0"/>
                    <a:pt x="54" y="0"/>
                    <a:pt x="58" y="4"/>
                  </a:cubicBezTo>
                  <a:cubicBezTo>
                    <a:pt x="61" y="8"/>
                    <a:pt x="61" y="14"/>
                    <a:pt x="58" y="18"/>
                  </a:cubicBezTo>
                  <a:cubicBezTo>
                    <a:pt x="18" y="58"/>
                    <a:pt x="18" y="58"/>
                    <a:pt x="18" y="58"/>
                  </a:cubicBezTo>
                  <a:cubicBezTo>
                    <a:pt x="16" y="60"/>
                    <a:pt x="14" y="61"/>
                    <a:pt x="11" y="61"/>
                  </a:cubicBezTo>
                </a:path>
              </a:pathLst>
            </a:custGeom>
            <a:solidFill>
              <a:srgbClr val="EE46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grpSp>
        <p:nvGrpSpPr>
          <p:cNvPr id="96" name="Group 31"/>
          <p:cNvGrpSpPr>
            <a:grpSpLocks/>
          </p:cNvGrpSpPr>
          <p:nvPr userDrawn="1"/>
        </p:nvGrpSpPr>
        <p:grpSpPr bwMode="black">
          <a:xfrm>
            <a:off x="2863453" y="1777604"/>
            <a:ext cx="576263" cy="615553"/>
            <a:chOff x="47752" y="20224"/>
            <a:chExt cx="26352" cy="28162"/>
          </a:xfrm>
        </p:grpSpPr>
        <p:sp>
          <p:nvSpPr>
            <p:cNvPr id="97" name="Freeform 111"/>
            <p:cNvSpPr>
              <a:spLocks noEditPoints="1"/>
            </p:cNvSpPr>
            <p:nvPr userDrawn="1"/>
          </p:nvSpPr>
          <p:spPr bwMode="black">
            <a:xfrm>
              <a:off x="58587" y="29702"/>
              <a:ext cx="5717" cy="8443"/>
            </a:xfrm>
            <a:custGeom>
              <a:avLst/>
              <a:gdLst>
                <a:gd name="T0" fmla="*/ 30 w 152"/>
                <a:gd name="T1" fmla="*/ 225 h 225"/>
                <a:gd name="T2" fmla="*/ 0 w 152"/>
                <a:gd name="T3" fmla="*/ 196 h 225"/>
                <a:gd name="T4" fmla="*/ 30 w 152"/>
                <a:gd name="T5" fmla="*/ 167 h 225"/>
                <a:gd name="T6" fmla="*/ 33 w 152"/>
                <a:gd name="T7" fmla="*/ 167 h 225"/>
                <a:gd name="T8" fmla="*/ 33 w 152"/>
                <a:gd name="T9" fmla="*/ 46 h 225"/>
                <a:gd name="T10" fmla="*/ 38 w 152"/>
                <a:gd name="T11" fmla="*/ 39 h 225"/>
                <a:gd name="T12" fmla="*/ 142 w 152"/>
                <a:gd name="T13" fmla="*/ 0 h 225"/>
                <a:gd name="T14" fmla="*/ 149 w 152"/>
                <a:gd name="T15" fmla="*/ 1 h 225"/>
                <a:gd name="T16" fmla="*/ 152 w 152"/>
                <a:gd name="T17" fmla="*/ 8 h 225"/>
                <a:gd name="T18" fmla="*/ 152 w 152"/>
                <a:gd name="T19" fmla="*/ 162 h 225"/>
                <a:gd name="T20" fmla="*/ 122 w 152"/>
                <a:gd name="T21" fmla="*/ 191 h 225"/>
                <a:gd name="T22" fmla="*/ 92 w 152"/>
                <a:gd name="T23" fmla="*/ 162 h 225"/>
                <a:gd name="T24" fmla="*/ 122 w 152"/>
                <a:gd name="T25" fmla="*/ 133 h 225"/>
                <a:gd name="T26" fmla="*/ 125 w 152"/>
                <a:gd name="T27" fmla="*/ 134 h 225"/>
                <a:gd name="T28" fmla="*/ 125 w 152"/>
                <a:gd name="T29" fmla="*/ 64 h 225"/>
                <a:gd name="T30" fmla="*/ 60 w 152"/>
                <a:gd name="T31" fmla="*/ 87 h 225"/>
                <a:gd name="T32" fmla="*/ 60 w 152"/>
                <a:gd name="T33" fmla="*/ 196 h 225"/>
                <a:gd name="T34" fmla="*/ 30 w 152"/>
                <a:gd name="T35" fmla="*/ 225 h 225"/>
                <a:gd name="T36" fmla="*/ 30 w 152"/>
                <a:gd name="T37" fmla="*/ 175 h 225"/>
                <a:gd name="T38" fmla="*/ 8 w 152"/>
                <a:gd name="T39" fmla="*/ 196 h 225"/>
                <a:gd name="T40" fmla="*/ 30 w 152"/>
                <a:gd name="T41" fmla="*/ 217 h 225"/>
                <a:gd name="T42" fmla="*/ 52 w 152"/>
                <a:gd name="T43" fmla="*/ 196 h 225"/>
                <a:gd name="T44" fmla="*/ 52 w 152"/>
                <a:gd name="T45" fmla="*/ 82 h 225"/>
                <a:gd name="T46" fmla="*/ 133 w 152"/>
                <a:gd name="T47" fmla="*/ 52 h 225"/>
                <a:gd name="T48" fmla="*/ 133 w 152"/>
                <a:gd name="T49" fmla="*/ 143 h 225"/>
                <a:gd name="T50" fmla="*/ 128 w 152"/>
                <a:gd name="T51" fmla="*/ 142 h 225"/>
                <a:gd name="T52" fmla="*/ 122 w 152"/>
                <a:gd name="T53" fmla="*/ 141 h 225"/>
                <a:gd name="T54" fmla="*/ 100 w 152"/>
                <a:gd name="T55" fmla="*/ 162 h 225"/>
                <a:gd name="T56" fmla="*/ 122 w 152"/>
                <a:gd name="T57" fmla="*/ 183 h 225"/>
                <a:gd name="T58" fmla="*/ 144 w 152"/>
                <a:gd name="T59" fmla="*/ 162 h 225"/>
                <a:gd name="T60" fmla="*/ 144 w 152"/>
                <a:gd name="T61" fmla="*/ 8 h 225"/>
                <a:gd name="T62" fmla="*/ 41 w 152"/>
                <a:gd name="T63" fmla="*/ 46 h 225"/>
                <a:gd name="T64" fmla="*/ 41 w 152"/>
                <a:gd name="T65" fmla="*/ 49 h 225"/>
                <a:gd name="T66" fmla="*/ 41 w 152"/>
                <a:gd name="T67" fmla="*/ 177 h 225"/>
                <a:gd name="T68" fmla="*/ 36 w 152"/>
                <a:gd name="T69" fmla="*/ 176 h 225"/>
                <a:gd name="T70" fmla="*/ 30 w 152"/>
                <a:gd name="T71" fmla="*/ 17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225">
                  <a:moveTo>
                    <a:pt x="30" y="225"/>
                  </a:moveTo>
                  <a:cubicBezTo>
                    <a:pt x="14" y="225"/>
                    <a:pt x="0" y="212"/>
                    <a:pt x="0" y="196"/>
                  </a:cubicBezTo>
                  <a:cubicBezTo>
                    <a:pt x="0" y="180"/>
                    <a:pt x="14" y="167"/>
                    <a:pt x="30" y="167"/>
                  </a:cubicBezTo>
                  <a:cubicBezTo>
                    <a:pt x="31" y="167"/>
                    <a:pt x="32" y="167"/>
                    <a:pt x="33" y="167"/>
                  </a:cubicBezTo>
                  <a:cubicBezTo>
                    <a:pt x="33" y="46"/>
                    <a:pt x="33" y="46"/>
                    <a:pt x="33" y="46"/>
                  </a:cubicBezTo>
                  <a:cubicBezTo>
                    <a:pt x="33" y="43"/>
                    <a:pt x="35" y="40"/>
                    <a:pt x="38" y="39"/>
                  </a:cubicBezTo>
                  <a:cubicBezTo>
                    <a:pt x="142" y="0"/>
                    <a:pt x="142" y="0"/>
                    <a:pt x="142" y="0"/>
                  </a:cubicBezTo>
                  <a:cubicBezTo>
                    <a:pt x="144" y="0"/>
                    <a:pt x="147" y="0"/>
                    <a:pt x="149" y="1"/>
                  </a:cubicBezTo>
                  <a:cubicBezTo>
                    <a:pt x="151" y="3"/>
                    <a:pt x="152" y="5"/>
                    <a:pt x="152" y="8"/>
                  </a:cubicBezTo>
                  <a:cubicBezTo>
                    <a:pt x="152" y="162"/>
                    <a:pt x="152" y="162"/>
                    <a:pt x="152" y="162"/>
                  </a:cubicBezTo>
                  <a:cubicBezTo>
                    <a:pt x="152" y="178"/>
                    <a:pt x="139" y="191"/>
                    <a:pt x="122" y="191"/>
                  </a:cubicBezTo>
                  <a:cubicBezTo>
                    <a:pt x="106" y="191"/>
                    <a:pt x="92" y="178"/>
                    <a:pt x="92" y="162"/>
                  </a:cubicBezTo>
                  <a:cubicBezTo>
                    <a:pt x="92" y="146"/>
                    <a:pt x="106" y="133"/>
                    <a:pt x="122" y="133"/>
                  </a:cubicBezTo>
                  <a:cubicBezTo>
                    <a:pt x="123" y="133"/>
                    <a:pt x="124" y="133"/>
                    <a:pt x="125" y="134"/>
                  </a:cubicBezTo>
                  <a:cubicBezTo>
                    <a:pt x="125" y="64"/>
                    <a:pt x="125" y="64"/>
                    <a:pt x="125" y="64"/>
                  </a:cubicBezTo>
                  <a:cubicBezTo>
                    <a:pt x="60" y="87"/>
                    <a:pt x="60" y="87"/>
                    <a:pt x="60" y="87"/>
                  </a:cubicBezTo>
                  <a:cubicBezTo>
                    <a:pt x="60" y="196"/>
                    <a:pt x="60" y="196"/>
                    <a:pt x="60" y="196"/>
                  </a:cubicBezTo>
                  <a:cubicBezTo>
                    <a:pt x="60" y="212"/>
                    <a:pt x="47" y="225"/>
                    <a:pt x="30" y="225"/>
                  </a:cubicBezTo>
                  <a:close/>
                  <a:moveTo>
                    <a:pt x="30" y="175"/>
                  </a:moveTo>
                  <a:cubicBezTo>
                    <a:pt x="18" y="175"/>
                    <a:pt x="8" y="185"/>
                    <a:pt x="8" y="196"/>
                  </a:cubicBezTo>
                  <a:cubicBezTo>
                    <a:pt x="8" y="208"/>
                    <a:pt x="18" y="217"/>
                    <a:pt x="30" y="217"/>
                  </a:cubicBezTo>
                  <a:cubicBezTo>
                    <a:pt x="43" y="217"/>
                    <a:pt x="52" y="208"/>
                    <a:pt x="52" y="196"/>
                  </a:cubicBezTo>
                  <a:cubicBezTo>
                    <a:pt x="52" y="82"/>
                    <a:pt x="52" y="82"/>
                    <a:pt x="52" y="82"/>
                  </a:cubicBezTo>
                  <a:cubicBezTo>
                    <a:pt x="133" y="52"/>
                    <a:pt x="133" y="52"/>
                    <a:pt x="133" y="52"/>
                  </a:cubicBezTo>
                  <a:cubicBezTo>
                    <a:pt x="133" y="143"/>
                    <a:pt x="133" y="143"/>
                    <a:pt x="133" y="143"/>
                  </a:cubicBezTo>
                  <a:cubicBezTo>
                    <a:pt x="128" y="142"/>
                    <a:pt x="128" y="142"/>
                    <a:pt x="128" y="142"/>
                  </a:cubicBezTo>
                  <a:cubicBezTo>
                    <a:pt x="126" y="142"/>
                    <a:pt x="124" y="141"/>
                    <a:pt x="122" y="141"/>
                  </a:cubicBezTo>
                  <a:cubicBezTo>
                    <a:pt x="110" y="141"/>
                    <a:pt x="100" y="151"/>
                    <a:pt x="100" y="162"/>
                  </a:cubicBezTo>
                  <a:cubicBezTo>
                    <a:pt x="100" y="174"/>
                    <a:pt x="110" y="183"/>
                    <a:pt x="122" y="183"/>
                  </a:cubicBezTo>
                  <a:cubicBezTo>
                    <a:pt x="135" y="183"/>
                    <a:pt x="144" y="174"/>
                    <a:pt x="144" y="162"/>
                  </a:cubicBezTo>
                  <a:cubicBezTo>
                    <a:pt x="144" y="8"/>
                    <a:pt x="144" y="8"/>
                    <a:pt x="144" y="8"/>
                  </a:cubicBezTo>
                  <a:cubicBezTo>
                    <a:pt x="41" y="46"/>
                    <a:pt x="41" y="46"/>
                    <a:pt x="41" y="46"/>
                  </a:cubicBezTo>
                  <a:cubicBezTo>
                    <a:pt x="41" y="49"/>
                    <a:pt x="41" y="49"/>
                    <a:pt x="41" y="49"/>
                  </a:cubicBezTo>
                  <a:cubicBezTo>
                    <a:pt x="41" y="177"/>
                    <a:pt x="41" y="177"/>
                    <a:pt x="41" y="177"/>
                  </a:cubicBezTo>
                  <a:cubicBezTo>
                    <a:pt x="36" y="176"/>
                    <a:pt x="36" y="176"/>
                    <a:pt x="36" y="176"/>
                  </a:cubicBezTo>
                  <a:cubicBezTo>
                    <a:pt x="34" y="175"/>
                    <a:pt x="32" y="175"/>
                    <a:pt x="30" y="17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98" name="Freeform 112"/>
            <p:cNvSpPr>
              <a:spLocks noEditPoints="1"/>
            </p:cNvSpPr>
            <p:nvPr userDrawn="1"/>
          </p:nvSpPr>
          <p:spPr bwMode="black">
            <a:xfrm>
              <a:off x="57610" y="27193"/>
              <a:ext cx="11287" cy="14177"/>
            </a:xfrm>
            <a:custGeom>
              <a:avLst/>
              <a:gdLst>
                <a:gd name="T0" fmla="*/ 359988 w 301"/>
                <a:gd name="T1" fmla="*/ 1383885 h 378"/>
                <a:gd name="T2" fmla="*/ 457485 w 301"/>
                <a:gd name="T3" fmla="*/ 1417638 h 378"/>
                <a:gd name="T4" fmla="*/ 521233 w 301"/>
                <a:gd name="T5" fmla="*/ 1410137 h 378"/>
                <a:gd name="T6" fmla="*/ 262491 w 301"/>
                <a:gd name="T7" fmla="*/ 1398886 h 378"/>
                <a:gd name="T8" fmla="*/ 322489 w 301"/>
                <a:gd name="T9" fmla="*/ 1410137 h 378"/>
                <a:gd name="T10" fmla="*/ 607480 w 301"/>
                <a:gd name="T11" fmla="*/ 1357632 h 378"/>
                <a:gd name="T12" fmla="*/ 224993 w 301"/>
                <a:gd name="T13" fmla="*/ 1391385 h 378"/>
                <a:gd name="T14" fmla="*/ 232492 w 301"/>
                <a:gd name="T15" fmla="*/ 1357632 h 378"/>
                <a:gd name="T16" fmla="*/ 641229 w 301"/>
                <a:gd name="T17" fmla="*/ 1350131 h 378"/>
                <a:gd name="T18" fmla="*/ 652479 w 301"/>
                <a:gd name="T19" fmla="*/ 1380134 h 378"/>
                <a:gd name="T20" fmla="*/ 93747 w 301"/>
                <a:gd name="T21" fmla="*/ 1301377 h 378"/>
                <a:gd name="T22" fmla="*/ 742476 w 301"/>
                <a:gd name="T23" fmla="*/ 1338880 h 378"/>
                <a:gd name="T24" fmla="*/ 794974 w 301"/>
                <a:gd name="T25" fmla="*/ 1308877 h 378"/>
                <a:gd name="T26" fmla="*/ 809973 w 301"/>
                <a:gd name="T27" fmla="*/ 1263873 h 378"/>
                <a:gd name="T28" fmla="*/ 828723 w 301"/>
                <a:gd name="T29" fmla="*/ 1290126 h 378"/>
                <a:gd name="T30" fmla="*/ 922470 w 301"/>
                <a:gd name="T31" fmla="*/ 1162613 h 378"/>
                <a:gd name="T32" fmla="*/ 971218 w 301"/>
                <a:gd name="T33" fmla="*/ 1155112 h 378"/>
                <a:gd name="T34" fmla="*/ 1008717 w 301"/>
                <a:gd name="T35" fmla="*/ 1106358 h 378"/>
                <a:gd name="T36" fmla="*/ 1001217 w 301"/>
                <a:gd name="T37" fmla="*/ 1057603 h 378"/>
                <a:gd name="T38" fmla="*/ 1027466 w 301"/>
                <a:gd name="T39" fmla="*/ 1072604 h 378"/>
                <a:gd name="T40" fmla="*/ 1064965 w 301"/>
                <a:gd name="T41" fmla="*/ 915089 h 378"/>
                <a:gd name="T42" fmla="*/ 1106214 w 301"/>
                <a:gd name="T43" fmla="*/ 892587 h 378"/>
                <a:gd name="T44" fmla="*/ 1117463 w 301"/>
                <a:gd name="T45" fmla="*/ 828831 h 378"/>
                <a:gd name="T46" fmla="*/ 1091214 w 301"/>
                <a:gd name="T47" fmla="*/ 791327 h 378"/>
                <a:gd name="T48" fmla="*/ 1124963 w 301"/>
                <a:gd name="T49" fmla="*/ 795077 h 378"/>
                <a:gd name="T50" fmla="*/ 1124963 w 301"/>
                <a:gd name="T51" fmla="*/ 633812 h 378"/>
                <a:gd name="T52" fmla="*/ 1087464 w 301"/>
                <a:gd name="T53" fmla="*/ 600058 h 378"/>
                <a:gd name="T54" fmla="*/ 1121213 w 301"/>
                <a:gd name="T55" fmla="*/ 596308 h 378"/>
                <a:gd name="T56" fmla="*/ 1046216 w 301"/>
                <a:gd name="T57" fmla="*/ 453794 h 378"/>
                <a:gd name="T58" fmla="*/ 1064965 w 301"/>
                <a:gd name="T59" fmla="*/ 510050 h 378"/>
                <a:gd name="T60" fmla="*/ 1031216 w 301"/>
                <a:gd name="T61" fmla="*/ 352534 h 378"/>
                <a:gd name="T62" fmla="*/ 986218 w 301"/>
                <a:gd name="T63" fmla="*/ 337533 h 378"/>
                <a:gd name="T64" fmla="*/ 1012467 w 301"/>
                <a:gd name="T65" fmla="*/ 322531 h 378"/>
                <a:gd name="T66" fmla="*/ 888721 w 301"/>
                <a:gd name="T67" fmla="*/ 221272 h 378"/>
                <a:gd name="T68" fmla="*/ 929970 w 301"/>
                <a:gd name="T69" fmla="*/ 262526 h 378"/>
                <a:gd name="T70" fmla="*/ 832473 w 301"/>
                <a:gd name="T71" fmla="*/ 135013 h 378"/>
                <a:gd name="T72" fmla="*/ 18749 w 301"/>
                <a:gd name="T73" fmla="*/ 165016 h 378"/>
                <a:gd name="T74" fmla="*/ 67498 w 301"/>
                <a:gd name="T75" fmla="*/ 131263 h 378"/>
                <a:gd name="T76" fmla="*/ 734976 w 301"/>
                <a:gd name="T77" fmla="*/ 112511 h 378"/>
                <a:gd name="T78" fmla="*/ 787474 w 301"/>
                <a:gd name="T79" fmla="*/ 142514 h 378"/>
                <a:gd name="T80" fmla="*/ 138745 w 301"/>
                <a:gd name="T81" fmla="*/ 60006 h 378"/>
                <a:gd name="T82" fmla="*/ 704977 w 301"/>
                <a:gd name="T83" fmla="*/ 93759 h 378"/>
                <a:gd name="T84" fmla="*/ 716227 w 301"/>
                <a:gd name="T85" fmla="*/ 67507 h 378"/>
                <a:gd name="T86" fmla="*/ 172494 w 301"/>
                <a:gd name="T87" fmla="*/ 45004 h 378"/>
                <a:gd name="T88" fmla="*/ 183744 w 301"/>
                <a:gd name="T89" fmla="*/ 75007 h 378"/>
                <a:gd name="T90" fmla="*/ 562482 w 301"/>
                <a:gd name="T91" fmla="*/ 15001 h 378"/>
                <a:gd name="T92" fmla="*/ 277491 w 301"/>
                <a:gd name="T93" fmla="*/ 48755 h 378"/>
                <a:gd name="T94" fmla="*/ 333739 w 301"/>
                <a:gd name="T95" fmla="*/ 41254 h 378"/>
                <a:gd name="T96" fmla="*/ 464985 w 301"/>
                <a:gd name="T97" fmla="*/ 33753 h 378"/>
                <a:gd name="T98" fmla="*/ 521233 w 301"/>
                <a:gd name="T99" fmla="*/ 41254 h 378"/>
                <a:gd name="T100" fmla="*/ 419986 w 301"/>
                <a:gd name="T101" fmla="*/ 0 h 378"/>
                <a:gd name="T102" fmla="*/ 419986 w 301"/>
                <a:gd name="T103" fmla="*/ 33753 h 3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01" h="378">
                  <a:moveTo>
                    <a:pt x="112" y="378"/>
                  </a:moveTo>
                  <a:cubicBezTo>
                    <a:pt x="107" y="378"/>
                    <a:pt x="101" y="378"/>
                    <a:pt x="96" y="377"/>
                  </a:cubicBezTo>
                  <a:cubicBezTo>
                    <a:pt x="96" y="369"/>
                    <a:pt x="96" y="369"/>
                    <a:pt x="96" y="369"/>
                  </a:cubicBezTo>
                  <a:cubicBezTo>
                    <a:pt x="102" y="369"/>
                    <a:pt x="107" y="369"/>
                    <a:pt x="112" y="369"/>
                  </a:cubicBezTo>
                  <a:lnTo>
                    <a:pt x="112" y="378"/>
                  </a:lnTo>
                  <a:close/>
                  <a:moveTo>
                    <a:pt x="122" y="378"/>
                  </a:moveTo>
                  <a:cubicBezTo>
                    <a:pt x="122" y="369"/>
                    <a:pt x="122" y="369"/>
                    <a:pt x="122" y="369"/>
                  </a:cubicBezTo>
                  <a:cubicBezTo>
                    <a:pt x="127" y="369"/>
                    <a:pt x="132" y="368"/>
                    <a:pt x="137" y="368"/>
                  </a:cubicBezTo>
                  <a:cubicBezTo>
                    <a:pt x="139" y="376"/>
                    <a:pt x="139" y="376"/>
                    <a:pt x="139" y="376"/>
                  </a:cubicBezTo>
                  <a:cubicBezTo>
                    <a:pt x="133" y="377"/>
                    <a:pt x="128" y="377"/>
                    <a:pt x="122" y="378"/>
                  </a:cubicBezTo>
                  <a:close/>
                  <a:moveTo>
                    <a:pt x="86" y="376"/>
                  </a:moveTo>
                  <a:cubicBezTo>
                    <a:pt x="80" y="375"/>
                    <a:pt x="75" y="374"/>
                    <a:pt x="70" y="373"/>
                  </a:cubicBezTo>
                  <a:cubicBezTo>
                    <a:pt x="72" y="365"/>
                    <a:pt x="72" y="365"/>
                    <a:pt x="72" y="365"/>
                  </a:cubicBezTo>
                  <a:cubicBezTo>
                    <a:pt x="77" y="366"/>
                    <a:pt x="82" y="367"/>
                    <a:pt x="87" y="368"/>
                  </a:cubicBezTo>
                  <a:lnTo>
                    <a:pt x="86" y="376"/>
                  </a:lnTo>
                  <a:close/>
                  <a:moveTo>
                    <a:pt x="148" y="375"/>
                  </a:moveTo>
                  <a:cubicBezTo>
                    <a:pt x="147" y="366"/>
                    <a:pt x="147" y="366"/>
                    <a:pt x="147" y="366"/>
                  </a:cubicBezTo>
                  <a:cubicBezTo>
                    <a:pt x="152" y="365"/>
                    <a:pt x="157" y="364"/>
                    <a:pt x="162" y="362"/>
                  </a:cubicBezTo>
                  <a:cubicBezTo>
                    <a:pt x="164" y="371"/>
                    <a:pt x="164" y="371"/>
                    <a:pt x="164" y="371"/>
                  </a:cubicBezTo>
                  <a:cubicBezTo>
                    <a:pt x="159" y="372"/>
                    <a:pt x="154" y="374"/>
                    <a:pt x="148" y="375"/>
                  </a:cubicBezTo>
                  <a:close/>
                  <a:moveTo>
                    <a:pt x="60" y="371"/>
                  </a:moveTo>
                  <a:cubicBezTo>
                    <a:pt x="55" y="369"/>
                    <a:pt x="49" y="367"/>
                    <a:pt x="44" y="365"/>
                  </a:cubicBezTo>
                  <a:cubicBezTo>
                    <a:pt x="47" y="357"/>
                    <a:pt x="47" y="357"/>
                    <a:pt x="47" y="357"/>
                  </a:cubicBezTo>
                  <a:cubicBezTo>
                    <a:pt x="52" y="359"/>
                    <a:pt x="57" y="361"/>
                    <a:pt x="62" y="362"/>
                  </a:cubicBezTo>
                  <a:lnTo>
                    <a:pt x="60" y="371"/>
                  </a:lnTo>
                  <a:close/>
                  <a:moveTo>
                    <a:pt x="174" y="368"/>
                  </a:moveTo>
                  <a:cubicBezTo>
                    <a:pt x="171" y="360"/>
                    <a:pt x="171" y="360"/>
                    <a:pt x="171" y="360"/>
                  </a:cubicBezTo>
                  <a:cubicBezTo>
                    <a:pt x="176" y="358"/>
                    <a:pt x="181" y="356"/>
                    <a:pt x="186" y="354"/>
                  </a:cubicBezTo>
                  <a:cubicBezTo>
                    <a:pt x="189" y="362"/>
                    <a:pt x="189" y="362"/>
                    <a:pt x="189" y="362"/>
                  </a:cubicBezTo>
                  <a:cubicBezTo>
                    <a:pt x="184" y="364"/>
                    <a:pt x="179" y="366"/>
                    <a:pt x="174" y="368"/>
                  </a:cubicBezTo>
                  <a:close/>
                  <a:moveTo>
                    <a:pt x="35" y="362"/>
                  </a:moveTo>
                  <a:cubicBezTo>
                    <a:pt x="30" y="359"/>
                    <a:pt x="25" y="357"/>
                    <a:pt x="20" y="354"/>
                  </a:cubicBezTo>
                  <a:cubicBezTo>
                    <a:pt x="25" y="347"/>
                    <a:pt x="25" y="347"/>
                    <a:pt x="25" y="347"/>
                  </a:cubicBezTo>
                  <a:cubicBezTo>
                    <a:pt x="29" y="349"/>
                    <a:pt x="34" y="352"/>
                    <a:pt x="39" y="354"/>
                  </a:cubicBezTo>
                  <a:lnTo>
                    <a:pt x="35" y="362"/>
                  </a:lnTo>
                  <a:close/>
                  <a:moveTo>
                    <a:pt x="198" y="357"/>
                  </a:moveTo>
                  <a:cubicBezTo>
                    <a:pt x="194" y="350"/>
                    <a:pt x="194" y="350"/>
                    <a:pt x="194" y="350"/>
                  </a:cubicBezTo>
                  <a:cubicBezTo>
                    <a:pt x="199" y="347"/>
                    <a:pt x="203" y="345"/>
                    <a:pt x="208" y="342"/>
                  </a:cubicBezTo>
                  <a:cubicBezTo>
                    <a:pt x="212" y="349"/>
                    <a:pt x="212" y="349"/>
                    <a:pt x="212" y="349"/>
                  </a:cubicBezTo>
                  <a:cubicBezTo>
                    <a:pt x="208" y="352"/>
                    <a:pt x="203" y="355"/>
                    <a:pt x="198" y="357"/>
                  </a:cubicBezTo>
                  <a:close/>
                  <a:moveTo>
                    <a:pt x="221" y="344"/>
                  </a:moveTo>
                  <a:cubicBezTo>
                    <a:pt x="216" y="337"/>
                    <a:pt x="216" y="337"/>
                    <a:pt x="216" y="337"/>
                  </a:cubicBezTo>
                  <a:cubicBezTo>
                    <a:pt x="220" y="334"/>
                    <a:pt x="224" y="330"/>
                    <a:pt x="228" y="327"/>
                  </a:cubicBezTo>
                  <a:cubicBezTo>
                    <a:pt x="234" y="334"/>
                    <a:pt x="234" y="334"/>
                    <a:pt x="234" y="334"/>
                  </a:cubicBezTo>
                  <a:cubicBezTo>
                    <a:pt x="230" y="337"/>
                    <a:pt x="225" y="341"/>
                    <a:pt x="221" y="344"/>
                  </a:cubicBezTo>
                  <a:close/>
                  <a:moveTo>
                    <a:pt x="241" y="327"/>
                  </a:moveTo>
                  <a:cubicBezTo>
                    <a:pt x="235" y="321"/>
                    <a:pt x="235" y="321"/>
                    <a:pt x="235" y="321"/>
                  </a:cubicBezTo>
                  <a:cubicBezTo>
                    <a:pt x="239" y="317"/>
                    <a:pt x="243" y="313"/>
                    <a:pt x="246" y="310"/>
                  </a:cubicBezTo>
                  <a:cubicBezTo>
                    <a:pt x="253" y="315"/>
                    <a:pt x="253" y="315"/>
                    <a:pt x="253" y="315"/>
                  </a:cubicBezTo>
                  <a:cubicBezTo>
                    <a:pt x="249" y="319"/>
                    <a:pt x="245" y="323"/>
                    <a:pt x="241" y="327"/>
                  </a:cubicBezTo>
                  <a:close/>
                  <a:moveTo>
                    <a:pt x="259" y="308"/>
                  </a:moveTo>
                  <a:cubicBezTo>
                    <a:pt x="252" y="302"/>
                    <a:pt x="252" y="302"/>
                    <a:pt x="252" y="302"/>
                  </a:cubicBezTo>
                  <a:cubicBezTo>
                    <a:pt x="256" y="298"/>
                    <a:pt x="259" y="294"/>
                    <a:pt x="262" y="290"/>
                  </a:cubicBezTo>
                  <a:cubicBezTo>
                    <a:pt x="269" y="295"/>
                    <a:pt x="269" y="295"/>
                    <a:pt x="269" y="295"/>
                  </a:cubicBezTo>
                  <a:cubicBezTo>
                    <a:pt x="266" y="299"/>
                    <a:pt x="263" y="304"/>
                    <a:pt x="259" y="308"/>
                  </a:cubicBezTo>
                  <a:close/>
                  <a:moveTo>
                    <a:pt x="274" y="286"/>
                  </a:moveTo>
                  <a:cubicBezTo>
                    <a:pt x="267" y="282"/>
                    <a:pt x="267" y="282"/>
                    <a:pt x="267" y="282"/>
                  </a:cubicBezTo>
                  <a:cubicBezTo>
                    <a:pt x="270" y="277"/>
                    <a:pt x="272" y="273"/>
                    <a:pt x="274" y="268"/>
                  </a:cubicBezTo>
                  <a:cubicBezTo>
                    <a:pt x="282" y="272"/>
                    <a:pt x="282" y="272"/>
                    <a:pt x="282" y="272"/>
                  </a:cubicBezTo>
                  <a:cubicBezTo>
                    <a:pt x="280" y="277"/>
                    <a:pt x="277" y="281"/>
                    <a:pt x="274" y="286"/>
                  </a:cubicBezTo>
                  <a:close/>
                  <a:moveTo>
                    <a:pt x="286" y="263"/>
                  </a:moveTo>
                  <a:cubicBezTo>
                    <a:pt x="278" y="259"/>
                    <a:pt x="278" y="259"/>
                    <a:pt x="278" y="259"/>
                  </a:cubicBezTo>
                  <a:cubicBezTo>
                    <a:pt x="280" y="254"/>
                    <a:pt x="282" y="249"/>
                    <a:pt x="284" y="244"/>
                  </a:cubicBezTo>
                  <a:cubicBezTo>
                    <a:pt x="292" y="247"/>
                    <a:pt x="292" y="247"/>
                    <a:pt x="292" y="247"/>
                  </a:cubicBezTo>
                  <a:cubicBezTo>
                    <a:pt x="290" y="252"/>
                    <a:pt x="288" y="258"/>
                    <a:pt x="286" y="263"/>
                  </a:cubicBezTo>
                  <a:close/>
                  <a:moveTo>
                    <a:pt x="295" y="238"/>
                  </a:moveTo>
                  <a:cubicBezTo>
                    <a:pt x="286" y="235"/>
                    <a:pt x="286" y="235"/>
                    <a:pt x="286" y="235"/>
                  </a:cubicBezTo>
                  <a:cubicBezTo>
                    <a:pt x="288" y="230"/>
                    <a:pt x="289" y="225"/>
                    <a:pt x="290" y="220"/>
                  </a:cubicBezTo>
                  <a:cubicBezTo>
                    <a:pt x="298" y="221"/>
                    <a:pt x="298" y="221"/>
                    <a:pt x="298" y="221"/>
                  </a:cubicBezTo>
                  <a:cubicBezTo>
                    <a:pt x="297" y="227"/>
                    <a:pt x="296" y="232"/>
                    <a:pt x="295" y="238"/>
                  </a:cubicBezTo>
                  <a:close/>
                  <a:moveTo>
                    <a:pt x="300" y="212"/>
                  </a:moveTo>
                  <a:cubicBezTo>
                    <a:pt x="291" y="211"/>
                    <a:pt x="291" y="211"/>
                    <a:pt x="291" y="211"/>
                  </a:cubicBezTo>
                  <a:cubicBezTo>
                    <a:pt x="292" y="206"/>
                    <a:pt x="292" y="200"/>
                    <a:pt x="292" y="195"/>
                  </a:cubicBezTo>
                  <a:cubicBezTo>
                    <a:pt x="301" y="195"/>
                    <a:pt x="301" y="195"/>
                    <a:pt x="301" y="195"/>
                  </a:cubicBezTo>
                  <a:cubicBezTo>
                    <a:pt x="301" y="201"/>
                    <a:pt x="300" y="206"/>
                    <a:pt x="300" y="212"/>
                  </a:cubicBezTo>
                  <a:close/>
                  <a:moveTo>
                    <a:pt x="292" y="186"/>
                  </a:moveTo>
                  <a:cubicBezTo>
                    <a:pt x="292" y="180"/>
                    <a:pt x="292" y="175"/>
                    <a:pt x="291" y="170"/>
                  </a:cubicBezTo>
                  <a:cubicBezTo>
                    <a:pt x="300" y="169"/>
                    <a:pt x="300" y="169"/>
                    <a:pt x="300" y="169"/>
                  </a:cubicBezTo>
                  <a:cubicBezTo>
                    <a:pt x="301" y="174"/>
                    <a:pt x="301" y="180"/>
                    <a:pt x="301" y="185"/>
                  </a:cubicBezTo>
                  <a:lnTo>
                    <a:pt x="292" y="186"/>
                  </a:lnTo>
                  <a:close/>
                  <a:moveTo>
                    <a:pt x="290" y="160"/>
                  </a:moveTo>
                  <a:cubicBezTo>
                    <a:pt x="289" y="155"/>
                    <a:pt x="288" y="150"/>
                    <a:pt x="287" y="145"/>
                  </a:cubicBezTo>
                  <a:cubicBezTo>
                    <a:pt x="295" y="143"/>
                    <a:pt x="295" y="143"/>
                    <a:pt x="295" y="143"/>
                  </a:cubicBezTo>
                  <a:cubicBezTo>
                    <a:pt x="297" y="148"/>
                    <a:pt x="298" y="154"/>
                    <a:pt x="299" y="159"/>
                  </a:cubicBezTo>
                  <a:lnTo>
                    <a:pt x="290" y="160"/>
                  </a:lnTo>
                  <a:close/>
                  <a:moveTo>
                    <a:pt x="284" y="136"/>
                  </a:moveTo>
                  <a:cubicBezTo>
                    <a:pt x="283" y="131"/>
                    <a:pt x="281" y="126"/>
                    <a:pt x="279" y="121"/>
                  </a:cubicBezTo>
                  <a:cubicBezTo>
                    <a:pt x="287" y="118"/>
                    <a:pt x="287" y="118"/>
                    <a:pt x="287" y="118"/>
                  </a:cubicBezTo>
                  <a:cubicBezTo>
                    <a:pt x="289" y="123"/>
                    <a:pt x="291" y="128"/>
                    <a:pt x="293" y="133"/>
                  </a:cubicBezTo>
                  <a:lnTo>
                    <a:pt x="284" y="136"/>
                  </a:lnTo>
                  <a:close/>
                  <a:moveTo>
                    <a:pt x="275" y="112"/>
                  </a:moveTo>
                  <a:cubicBezTo>
                    <a:pt x="273" y="108"/>
                    <a:pt x="271" y="103"/>
                    <a:pt x="268" y="98"/>
                  </a:cubicBezTo>
                  <a:cubicBezTo>
                    <a:pt x="275" y="94"/>
                    <a:pt x="275" y="94"/>
                    <a:pt x="275" y="94"/>
                  </a:cubicBezTo>
                  <a:cubicBezTo>
                    <a:pt x="278" y="99"/>
                    <a:pt x="281" y="104"/>
                    <a:pt x="283" y="109"/>
                  </a:cubicBezTo>
                  <a:lnTo>
                    <a:pt x="275" y="112"/>
                  </a:lnTo>
                  <a:close/>
                  <a:moveTo>
                    <a:pt x="263" y="90"/>
                  </a:moveTo>
                  <a:cubicBezTo>
                    <a:pt x="260" y="86"/>
                    <a:pt x="257" y="82"/>
                    <a:pt x="254" y="78"/>
                  </a:cubicBezTo>
                  <a:cubicBezTo>
                    <a:pt x="261" y="72"/>
                    <a:pt x="261" y="72"/>
                    <a:pt x="261" y="72"/>
                  </a:cubicBezTo>
                  <a:cubicBezTo>
                    <a:pt x="264" y="77"/>
                    <a:pt x="267" y="81"/>
                    <a:pt x="270" y="86"/>
                  </a:cubicBezTo>
                  <a:lnTo>
                    <a:pt x="263" y="90"/>
                  </a:lnTo>
                  <a:close/>
                  <a:moveTo>
                    <a:pt x="248" y="70"/>
                  </a:moveTo>
                  <a:cubicBezTo>
                    <a:pt x="244" y="66"/>
                    <a:pt x="241" y="63"/>
                    <a:pt x="237" y="59"/>
                  </a:cubicBezTo>
                  <a:cubicBezTo>
                    <a:pt x="243" y="53"/>
                    <a:pt x="243" y="53"/>
                    <a:pt x="243" y="53"/>
                  </a:cubicBezTo>
                  <a:cubicBezTo>
                    <a:pt x="247" y="57"/>
                    <a:pt x="251" y="61"/>
                    <a:pt x="254" y="65"/>
                  </a:cubicBezTo>
                  <a:lnTo>
                    <a:pt x="248" y="70"/>
                  </a:lnTo>
                  <a:close/>
                  <a:moveTo>
                    <a:pt x="230" y="53"/>
                  </a:moveTo>
                  <a:cubicBezTo>
                    <a:pt x="226" y="49"/>
                    <a:pt x="222" y="46"/>
                    <a:pt x="217" y="43"/>
                  </a:cubicBezTo>
                  <a:cubicBezTo>
                    <a:pt x="222" y="36"/>
                    <a:pt x="222" y="36"/>
                    <a:pt x="222" y="36"/>
                  </a:cubicBezTo>
                  <a:cubicBezTo>
                    <a:pt x="227" y="39"/>
                    <a:pt x="231" y="43"/>
                    <a:pt x="235" y="46"/>
                  </a:cubicBezTo>
                  <a:lnTo>
                    <a:pt x="230" y="53"/>
                  </a:lnTo>
                  <a:close/>
                  <a:moveTo>
                    <a:pt x="5" y="44"/>
                  </a:moveTo>
                  <a:cubicBezTo>
                    <a:pt x="0" y="37"/>
                    <a:pt x="0" y="37"/>
                    <a:pt x="0" y="37"/>
                  </a:cubicBezTo>
                  <a:cubicBezTo>
                    <a:pt x="5" y="34"/>
                    <a:pt x="9" y="31"/>
                    <a:pt x="14" y="28"/>
                  </a:cubicBezTo>
                  <a:cubicBezTo>
                    <a:pt x="18" y="35"/>
                    <a:pt x="18" y="35"/>
                    <a:pt x="18" y="35"/>
                  </a:cubicBezTo>
                  <a:cubicBezTo>
                    <a:pt x="14" y="38"/>
                    <a:pt x="9" y="41"/>
                    <a:pt x="5" y="44"/>
                  </a:cubicBezTo>
                  <a:close/>
                  <a:moveTo>
                    <a:pt x="210" y="38"/>
                  </a:moveTo>
                  <a:cubicBezTo>
                    <a:pt x="205" y="35"/>
                    <a:pt x="201" y="32"/>
                    <a:pt x="196" y="30"/>
                  </a:cubicBezTo>
                  <a:cubicBezTo>
                    <a:pt x="200" y="22"/>
                    <a:pt x="200" y="22"/>
                    <a:pt x="200" y="22"/>
                  </a:cubicBezTo>
                  <a:cubicBezTo>
                    <a:pt x="205" y="25"/>
                    <a:pt x="210" y="27"/>
                    <a:pt x="214" y="30"/>
                  </a:cubicBezTo>
                  <a:lnTo>
                    <a:pt x="210" y="38"/>
                  </a:lnTo>
                  <a:close/>
                  <a:moveTo>
                    <a:pt x="26" y="31"/>
                  </a:moveTo>
                  <a:cubicBezTo>
                    <a:pt x="22" y="23"/>
                    <a:pt x="22" y="23"/>
                    <a:pt x="22" y="23"/>
                  </a:cubicBezTo>
                  <a:cubicBezTo>
                    <a:pt x="27" y="21"/>
                    <a:pt x="32" y="18"/>
                    <a:pt x="37" y="16"/>
                  </a:cubicBezTo>
                  <a:cubicBezTo>
                    <a:pt x="41" y="24"/>
                    <a:pt x="41" y="24"/>
                    <a:pt x="41" y="24"/>
                  </a:cubicBezTo>
                  <a:cubicBezTo>
                    <a:pt x="36" y="26"/>
                    <a:pt x="31" y="28"/>
                    <a:pt x="26" y="31"/>
                  </a:cubicBezTo>
                  <a:close/>
                  <a:moveTo>
                    <a:pt x="188" y="25"/>
                  </a:moveTo>
                  <a:cubicBezTo>
                    <a:pt x="183" y="23"/>
                    <a:pt x="178" y="21"/>
                    <a:pt x="173" y="20"/>
                  </a:cubicBezTo>
                  <a:cubicBezTo>
                    <a:pt x="176" y="11"/>
                    <a:pt x="176" y="11"/>
                    <a:pt x="176" y="11"/>
                  </a:cubicBezTo>
                  <a:cubicBezTo>
                    <a:pt x="181" y="13"/>
                    <a:pt x="186" y="15"/>
                    <a:pt x="191" y="18"/>
                  </a:cubicBezTo>
                  <a:lnTo>
                    <a:pt x="188" y="25"/>
                  </a:lnTo>
                  <a:close/>
                  <a:moveTo>
                    <a:pt x="49" y="20"/>
                  </a:moveTo>
                  <a:cubicBezTo>
                    <a:pt x="46" y="12"/>
                    <a:pt x="46" y="12"/>
                    <a:pt x="46" y="12"/>
                  </a:cubicBezTo>
                  <a:cubicBezTo>
                    <a:pt x="52" y="10"/>
                    <a:pt x="57" y="9"/>
                    <a:pt x="62" y="7"/>
                  </a:cubicBezTo>
                  <a:cubicBezTo>
                    <a:pt x="64" y="15"/>
                    <a:pt x="64" y="15"/>
                    <a:pt x="64" y="15"/>
                  </a:cubicBezTo>
                  <a:cubicBezTo>
                    <a:pt x="59" y="17"/>
                    <a:pt x="54" y="18"/>
                    <a:pt x="49" y="20"/>
                  </a:cubicBezTo>
                  <a:close/>
                  <a:moveTo>
                    <a:pt x="164" y="17"/>
                  </a:moveTo>
                  <a:cubicBezTo>
                    <a:pt x="159" y="15"/>
                    <a:pt x="154" y="14"/>
                    <a:pt x="149" y="13"/>
                  </a:cubicBezTo>
                  <a:cubicBezTo>
                    <a:pt x="150" y="4"/>
                    <a:pt x="150" y="4"/>
                    <a:pt x="150" y="4"/>
                  </a:cubicBezTo>
                  <a:cubicBezTo>
                    <a:pt x="156" y="5"/>
                    <a:pt x="161" y="7"/>
                    <a:pt x="166" y="8"/>
                  </a:cubicBezTo>
                  <a:lnTo>
                    <a:pt x="164" y="17"/>
                  </a:lnTo>
                  <a:close/>
                  <a:moveTo>
                    <a:pt x="74" y="13"/>
                  </a:moveTo>
                  <a:cubicBezTo>
                    <a:pt x="72" y="5"/>
                    <a:pt x="72" y="5"/>
                    <a:pt x="72" y="5"/>
                  </a:cubicBezTo>
                  <a:cubicBezTo>
                    <a:pt x="77" y="4"/>
                    <a:pt x="83" y="3"/>
                    <a:pt x="88" y="2"/>
                  </a:cubicBezTo>
                  <a:cubicBezTo>
                    <a:pt x="89" y="11"/>
                    <a:pt x="89" y="11"/>
                    <a:pt x="89" y="11"/>
                  </a:cubicBezTo>
                  <a:cubicBezTo>
                    <a:pt x="84" y="11"/>
                    <a:pt x="79" y="12"/>
                    <a:pt x="74" y="13"/>
                  </a:cubicBezTo>
                  <a:close/>
                  <a:moveTo>
                    <a:pt x="139" y="11"/>
                  </a:moveTo>
                  <a:cubicBezTo>
                    <a:pt x="134" y="10"/>
                    <a:pt x="129" y="10"/>
                    <a:pt x="124" y="9"/>
                  </a:cubicBezTo>
                  <a:cubicBezTo>
                    <a:pt x="124" y="1"/>
                    <a:pt x="124" y="1"/>
                    <a:pt x="124" y="1"/>
                  </a:cubicBezTo>
                  <a:cubicBezTo>
                    <a:pt x="130" y="1"/>
                    <a:pt x="135" y="2"/>
                    <a:pt x="141" y="3"/>
                  </a:cubicBezTo>
                  <a:lnTo>
                    <a:pt x="139" y="11"/>
                  </a:lnTo>
                  <a:close/>
                  <a:moveTo>
                    <a:pt x="99" y="10"/>
                  </a:moveTo>
                  <a:cubicBezTo>
                    <a:pt x="98" y="1"/>
                    <a:pt x="98" y="1"/>
                    <a:pt x="98" y="1"/>
                  </a:cubicBezTo>
                  <a:cubicBezTo>
                    <a:pt x="103" y="1"/>
                    <a:pt x="107" y="0"/>
                    <a:pt x="112" y="0"/>
                  </a:cubicBezTo>
                  <a:cubicBezTo>
                    <a:pt x="114" y="0"/>
                    <a:pt x="114" y="0"/>
                    <a:pt x="114" y="0"/>
                  </a:cubicBezTo>
                  <a:cubicBezTo>
                    <a:pt x="114" y="9"/>
                    <a:pt x="114" y="9"/>
                    <a:pt x="114" y="9"/>
                  </a:cubicBezTo>
                  <a:cubicBezTo>
                    <a:pt x="112" y="9"/>
                    <a:pt x="112" y="9"/>
                    <a:pt x="112" y="9"/>
                  </a:cubicBezTo>
                  <a:cubicBezTo>
                    <a:pt x="108" y="9"/>
                    <a:pt x="103" y="9"/>
                    <a:pt x="9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99" name="Freeform 113"/>
            <p:cNvSpPr>
              <a:spLocks noEditPoints="1"/>
            </p:cNvSpPr>
            <p:nvPr userDrawn="1"/>
          </p:nvSpPr>
          <p:spPr bwMode="black">
            <a:xfrm>
              <a:off x="53101" y="25590"/>
              <a:ext cx="8478" cy="8700"/>
            </a:xfrm>
            <a:custGeom>
              <a:avLst/>
              <a:gdLst>
                <a:gd name="T0" fmla="*/ 0 w 226"/>
                <a:gd name="T1" fmla="*/ 869950 h 232"/>
                <a:gd name="T2" fmla="*/ 33759 w 226"/>
                <a:gd name="T3" fmla="*/ 809953 h 232"/>
                <a:gd name="T4" fmla="*/ 37510 w 226"/>
                <a:gd name="T5" fmla="*/ 776205 h 232"/>
                <a:gd name="T6" fmla="*/ 15004 w 226"/>
                <a:gd name="T7" fmla="*/ 712459 h 232"/>
                <a:gd name="T8" fmla="*/ 37510 w 226"/>
                <a:gd name="T9" fmla="*/ 776205 h 232"/>
                <a:gd name="T10" fmla="*/ 22506 w 226"/>
                <a:gd name="T11" fmla="*/ 674961 h 232"/>
                <a:gd name="T12" fmla="*/ 67518 w 226"/>
                <a:gd name="T13" fmla="*/ 626214 h 232"/>
                <a:gd name="T14" fmla="*/ 78771 w 226"/>
                <a:gd name="T15" fmla="*/ 592466 h 232"/>
                <a:gd name="T16" fmla="*/ 71269 w 226"/>
                <a:gd name="T17" fmla="*/ 521220 h 232"/>
                <a:gd name="T18" fmla="*/ 78771 w 226"/>
                <a:gd name="T19" fmla="*/ 592466 h 232"/>
                <a:gd name="T20" fmla="*/ 86273 w 226"/>
                <a:gd name="T21" fmla="*/ 491222 h 232"/>
                <a:gd name="T22" fmla="*/ 142538 w 226"/>
                <a:gd name="T23" fmla="*/ 449974 h 232"/>
                <a:gd name="T24" fmla="*/ 161293 w 226"/>
                <a:gd name="T25" fmla="*/ 419976 h 232"/>
                <a:gd name="T26" fmla="*/ 168795 w 226"/>
                <a:gd name="T27" fmla="*/ 352480 h 232"/>
                <a:gd name="T28" fmla="*/ 161293 w 226"/>
                <a:gd name="T29" fmla="*/ 419976 h 232"/>
                <a:gd name="T30" fmla="*/ 191301 w 226"/>
                <a:gd name="T31" fmla="*/ 322481 h 232"/>
                <a:gd name="T32" fmla="*/ 255068 w 226"/>
                <a:gd name="T33" fmla="*/ 299983 h 232"/>
                <a:gd name="T34" fmla="*/ 281325 w 226"/>
                <a:gd name="T35" fmla="*/ 273734 h 232"/>
                <a:gd name="T36" fmla="*/ 303831 w 226"/>
                <a:gd name="T37" fmla="*/ 209988 h 232"/>
                <a:gd name="T38" fmla="*/ 281325 w 226"/>
                <a:gd name="T39" fmla="*/ 273734 h 232"/>
                <a:gd name="T40" fmla="*/ 333839 w 226"/>
                <a:gd name="T41" fmla="*/ 183739 h 232"/>
                <a:gd name="T42" fmla="*/ 401357 w 226"/>
                <a:gd name="T43" fmla="*/ 176240 h 232"/>
                <a:gd name="T44" fmla="*/ 431364 w 226"/>
                <a:gd name="T45" fmla="*/ 157491 h 232"/>
                <a:gd name="T46" fmla="*/ 468874 w 226"/>
                <a:gd name="T47" fmla="*/ 97494 h 232"/>
                <a:gd name="T48" fmla="*/ 431364 w 226"/>
                <a:gd name="T49" fmla="*/ 157491 h 232"/>
                <a:gd name="T50" fmla="*/ 498882 w 226"/>
                <a:gd name="T51" fmla="*/ 82495 h 232"/>
                <a:gd name="T52" fmla="*/ 570151 w 226"/>
                <a:gd name="T53" fmla="*/ 86245 h 232"/>
                <a:gd name="T54" fmla="*/ 600159 w 226"/>
                <a:gd name="T55" fmla="*/ 74996 h 232"/>
                <a:gd name="T56" fmla="*/ 648922 w 226"/>
                <a:gd name="T57" fmla="*/ 26248 h 232"/>
                <a:gd name="T58" fmla="*/ 600159 w 226"/>
                <a:gd name="T59" fmla="*/ 74996 h 232"/>
                <a:gd name="T60" fmla="*/ 686432 w 226"/>
                <a:gd name="T61" fmla="*/ 18749 h 232"/>
                <a:gd name="T62" fmla="*/ 750199 w 226"/>
                <a:gd name="T63" fmla="*/ 41248 h 232"/>
                <a:gd name="T64" fmla="*/ 787709 w 226"/>
                <a:gd name="T65" fmla="*/ 33748 h 232"/>
                <a:gd name="T66" fmla="*/ 843974 w 226"/>
                <a:gd name="T67" fmla="*/ 0 h 232"/>
                <a:gd name="T68" fmla="*/ 787709 w 226"/>
                <a:gd name="T69" fmla="*/ 33748 h 2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26" h="232">
                  <a:moveTo>
                    <a:pt x="8" y="232"/>
                  </a:moveTo>
                  <a:cubicBezTo>
                    <a:pt x="0" y="232"/>
                    <a:pt x="0" y="232"/>
                    <a:pt x="0" y="232"/>
                  </a:cubicBezTo>
                  <a:cubicBezTo>
                    <a:pt x="0" y="227"/>
                    <a:pt x="0" y="221"/>
                    <a:pt x="0" y="216"/>
                  </a:cubicBezTo>
                  <a:cubicBezTo>
                    <a:pt x="9" y="216"/>
                    <a:pt x="9" y="216"/>
                    <a:pt x="9" y="216"/>
                  </a:cubicBezTo>
                  <a:cubicBezTo>
                    <a:pt x="9" y="222"/>
                    <a:pt x="8" y="227"/>
                    <a:pt x="8" y="232"/>
                  </a:cubicBezTo>
                  <a:close/>
                  <a:moveTo>
                    <a:pt x="10" y="207"/>
                  </a:moveTo>
                  <a:cubicBezTo>
                    <a:pt x="1" y="206"/>
                    <a:pt x="1" y="206"/>
                    <a:pt x="1" y="206"/>
                  </a:cubicBezTo>
                  <a:cubicBezTo>
                    <a:pt x="2" y="201"/>
                    <a:pt x="3" y="195"/>
                    <a:pt x="4" y="190"/>
                  </a:cubicBezTo>
                  <a:cubicBezTo>
                    <a:pt x="12" y="191"/>
                    <a:pt x="12" y="191"/>
                    <a:pt x="12" y="191"/>
                  </a:cubicBezTo>
                  <a:cubicBezTo>
                    <a:pt x="11" y="196"/>
                    <a:pt x="10" y="202"/>
                    <a:pt x="10" y="207"/>
                  </a:cubicBezTo>
                  <a:close/>
                  <a:moveTo>
                    <a:pt x="14" y="182"/>
                  </a:moveTo>
                  <a:cubicBezTo>
                    <a:pt x="6" y="180"/>
                    <a:pt x="6" y="180"/>
                    <a:pt x="6" y="180"/>
                  </a:cubicBezTo>
                  <a:cubicBezTo>
                    <a:pt x="7" y="175"/>
                    <a:pt x="8" y="169"/>
                    <a:pt x="10" y="164"/>
                  </a:cubicBezTo>
                  <a:cubicBezTo>
                    <a:pt x="18" y="167"/>
                    <a:pt x="18" y="167"/>
                    <a:pt x="18" y="167"/>
                  </a:cubicBezTo>
                  <a:cubicBezTo>
                    <a:pt x="17" y="172"/>
                    <a:pt x="15" y="177"/>
                    <a:pt x="14" y="182"/>
                  </a:cubicBezTo>
                  <a:close/>
                  <a:moveTo>
                    <a:pt x="21" y="158"/>
                  </a:moveTo>
                  <a:cubicBezTo>
                    <a:pt x="13" y="155"/>
                    <a:pt x="13" y="155"/>
                    <a:pt x="13" y="155"/>
                  </a:cubicBezTo>
                  <a:cubicBezTo>
                    <a:pt x="15" y="150"/>
                    <a:pt x="17" y="144"/>
                    <a:pt x="19" y="139"/>
                  </a:cubicBezTo>
                  <a:cubicBezTo>
                    <a:pt x="27" y="143"/>
                    <a:pt x="27" y="143"/>
                    <a:pt x="27" y="143"/>
                  </a:cubicBezTo>
                  <a:cubicBezTo>
                    <a:pt x="25" y="148"/>
                    <a:pt x="23" y="153"/>
                    <a:pt x="21" y="158"/>
                  </a:cubicBezTo>
                  <a:close/>
                  <a:moveTo>
                    <a:pt x="31" y="134"/>
                  </a:moveTo>
                  <a:cubicBezTo>
                    <a:pt x="23" y="131"/>
                    <a:pt x="23" y="131"/>
                    <a:pt x="23" y="131"/>
                  </a:cubicBezTo>
                  <a:cubicBezTo>
                    <a:pt x="26" y="126"/>
                    <a:pt x="28" y="121"/>
                    <a:pt x="31" y="116"/>
                  </a:cubicBezTo>
                  <a:cubicBezTo>
                    <a:pt x="38" y="120"/>
                    <a:pt x="38" y="120"/>
                    <a:pt x="38" y="120"/>
                  </a:cubicBezTo>
                  <a:cubicBezTo>
                    <a:pt x="36" y="125"/>
                    <a:pt x="33" y="130"/>
                    <a:pt x="31" y="134"/>
                  </a:cubicBezTo>
                  <a:close/>
                  <a:moveTo>
                    <a:pt x="43" y="112"/>
                  </a:moveTo>
                  <a:cubicBezTo>
                    <a:pt x="36" y="108"/>
                    <a:pt x="36" y="108"/>
                    <a:pt x="36" y="108"/>
                  </a:cubicBezTo>
                  <a:cubicBezTo>
                    <a:pt x="39" y="103"/>
                    <a:pt x="42" y="98"/>
                    <a:pt x="45" y="94"/>
                  </a:cubicBezTo>
                  <a:cubicBezTo>
                    <a:pt x="52" y="99"/>
                    <a:pt x="52" y="99"/>
                    <a:pt x="52" y="99"/>
                  </a:cubicBezTo>
                  <a:cubicBezTo>
                    <a:pt x="49" y="103"/>
                    <a:pt x="46" y="108"/>
                    <a:pt x="43" y="112"/>
                  </a:cubicBezTo>
                  <a:close/>
                  <a:moveTo>
                    <a:pt x="58" y="92"/>
                  </a:moveTo>
                  <a:cubicBezTo>
                    <a:pt x="51" y="86"/>
                    <a:pt x="51" y="86"/>
                    <a:pt x="51" y="86"/>
                  </a:cubicBezTo>
                  <a:cubicBezTo>
                    <a:pt x="55" y="82"/>
                    <a:pt x="58" y="78"/>
                    <a:pt x="62" y="74"/>
                  </a:cubicBezTo>
                  <a:cubicBezTo>
                    <a:pt x="68" y="80"/>
                    <a:pt x="68" y="80"/>
                    <a:pt x="68" y="80"/>
                  </a:cubicBezTo>
                  <a:cubicBezTo>
                    <a:pt x="65" y="84"/>
                    <a:pt x="61" y="88"/>
                    <a:pt x="58" y="92"/>
                  </a:cubicBezTo>
                  <a:close/>
                  <a:moveTo>
                    <a:pt x="75" y="73"/>
                  </a:moveTo>
                  <a:cubicBezTo>
                    <a:pt x="69" y="67"/>
                    <a:pt x="69" y="67"/>
                    <a:pt x="69" y="67"/>
                  </a:cubicBezTo>
                  <a:cubicBezTo>
                    <a:pt x="73" y="63"/>
                    <a:pt x="77" y="59"/>
                    <a:pt x="81" y="56"/>
                  </a:cubicBezTo>
                  <a:cubicBezTo>
                    <a:pt x="87" y="62"/>
                    <a:pt x="87" y="62"/>
                    <a:pt x="87" y="62"/>
                  </a:cubicBezTo>
                  <a:cubicBezTo>
                    <a:pt x="83" y="66"/>
                    <a:pt x="79" y="69"/>
                    <a:pt x="75" y="73"/>
                  </a:cubicBezTo>
                  <a:close/>
                  <a:moveTo>
                    <a:pt x="94" y="56"/>
                  </a:moveTo>
                  <a:cubicBezTo>
                    <a:pt x="89" y="49"/>
                    <a:pt x="89" y="49"/>
                    <a:pt x="89" y="49"/>
                  </a:cubicBezTo>
                  <a:cubicBezTo>
                    <a:pt x="93" y="46"/>
                    <a:pt x="97" y="43"/>
                    <a:pt x="102" y="40"/>
                  </a:cubicBezTo>
                  <a:cubicBezTo>
                    <a:pt x="107" y="47"/>
                    <a:pt x="107" y="47"/>
                    <a:pt x="107" y="47"/>
                  </a:cubicBezTo>
                  <a:cubicBezTo>
                    <a:pt x="102" y="50"/>
                    <a:pt x="98" y="53"/>
                    <a:pt x="94" y="56"/>
                  </a:cubicBezTo>
                  <a:close/>
                  <a:moveTo>
                    <a:pt x="115" y="42"/>
                  </a:moveTo>
                  <a:cubicBezTo>
                    <a:pt x="110" y="34"/>
                    <a:pt x="110" y="34"/>
                    <a:pt x="110" y="34"/>
                  </a:cubicBezTo>
                  <a:cubicBezTo>
                    <a:pt x="115" y="31"/>
                    <a:pt x="120" y="29"/>
                    <a:pt x="125" y="26"/>
                  </a:cubicBezTo>
                  <a:cubicBezTo>
                    <a:pt x="129" y="34"/>
                    <a:pt x="129" y="34"/>
                    <a:pt x="129" y="34"/>
                  </a:cubicBezTo>
                  <a:cubicBezTo>
                    <a:pt x="124" y="36"/>
                    <a:pt x="119" y="39"/>
                    <a:pt x="115" y="42"/>
                  </a:cubicBezTo>
                  <a:close/>
                  <a:moveTo>
                    <a:pt x="137" y="30"/>
                  </a:moveTo>
                  <a:cubicBezTo>
                    <a:pt x="133" y="22"/>
                    <a:pt x="133" y="22"/>
                    <a:pt x="133" y="22"/>
                  </a:cubicBezTo>
                  <a:cubicBezTo>
                    <a:pt x="138" y="19"/>
                    <a:pt x="143" y="17"/>
                    <a:pt x="148" y="15"/>
                  </a:cubicBezTo>
                  <a:cubicBezTo>
                    <a:pt x="152" y="23"/>
                    <a:pt x="152" y="23"/>
                    <a:pt x="152" y="23"/>
                  </a:cubicBezTo>
                  <a:cubicBezTo>
                    <a:pt x="147" y="25"/>
                    <a:pt x="142" y="27"/>
                    <a:pt x="137" y="30"/>
                  </a:cubicBezTo>
                  <a:close/>
                  <a:moveTo>
                    <a:pt x="160" y="20"/>
                  </a:moveTo>
                  <a:cubicBezTo>
                    <a:pt x="158" y="12"/>
                    <a:pt x="158" y="12"/>
                    <a:pt x="158" y="12"/>
                  </a:cubicBezTo>
                  <a:cubicBezTo>
                    <a:pt x="163" y="10"/>
                    <a:pt x="168" y="9"/>
                    <a:pt x="173" y="7"/>
                  </a:cubicBezTo>
                  <a:cubicBezTo>
                    <a:pt x="176" y="16"/>
                    <a:pt x="176" y="16"/>
                    <a:pt x="176" y="16"/>
                  </a:cubicBezTo>
                  <a:cubicBezTo>
                    <a:pt x="171" y="17"/>
                    <a:pt x="165" y="18"/>
                    <a:pt x="160" y="20"/>
                  </a:cubicBezTo>
                  <a:close/>
                  <a:moveTo>
                    <a:pt x="185" y="13"/>
                  </a:moveTo>
                  <a:cubicBezTo>
                    <a:pt x="183" y="5"/>
                    <a:pt x="183" y="5"/>
                    <a:pt x="183" y="5"/>
                  </a:cubicBezTo>
                  <a:cubicBezTo>
                    <a:pt x="188" y="4"/>
                    <a:pt x="194" y="3"/>
                    <a:pt x="199" y="2"/>
                  </a:cubicBezTo>
                  <a:cubicBezTo>
                    <a:pt x="200" y="11"/>
                    <a:pt x="200" y="11"/>
                    <a:pt x="200" y="11"/>
                  </a:cubicBezTo>
                  <a:cubicBezTo>
                    <a:pt x="195" y="11"/>
                    <a:pt x="190" y="12"/>
                    <a:pt x="185" y="13"/>
                  </a:cubicBezTo>
                  <a:close/>
                  <a:moveTo>
                    <a:pt x="210" y="9"/>
                  </a:moveTo>
                  <a:cubicBezTo>
                    <a:pt x="209" y="1"/>
                    <a:pt x="209" y="1"/>
                    <a:pt x="209" y="1"/>
                  </a:cubicBezTo>
                  <a:cubicBezTo>
                    <a:pt x="214" y="0"/>
                    <a:pt x="220" y="0"/>
                    <a:pt x="225" y="0"/>
                  </a:cubicBezTo>
                  <a:cubicBezTo>
                    <a:pt x="226" y="8"/>
                    <a:pt x="226" y="8"/>
                    <a:pt x="226" y="8"/>
                  </a:cubicBezTo>
                  <a:cubicBezTo>
                    <a:pt x="220" y="9"/>
                    <a:pt x="215" y="9"/>
                    <a:pt x="21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00" name="Freeform 114"/>
            <p:cNvSpPr>
              <a:spLocks noEditPoints="1"/>
            </p:cNvSpPr>
            <p:nvPr userDrawn="1"/>
          </p:nvSpPr>
          <p:spPr bwMode="black">
            <a:xfrm>
              <a:off x="61801" y="23828"/>
              <a:ext cx="10462" cy="20923"/>
            </a:xfrm>
            <a:custGeom>
              <a:avLst/>
              <a:gdLst>
                <a:gd name="T0" fmla="*/ 44996 w 279"/>
                <a:gd name="T1" fmla="*/ 2062328 h 558"/>
                <a:gd name="T2" fmla="*/ 82493 w 279"/>
                <a:gd name="T3" fmla="*/ 2092325 h 558"/>
                <a:gd name="T4" fmla="*/ 142488 w 279"/>
                <a:gd name="T5" fmla="*/ 2084826 h 558"/>
                <a:gd name="T6" fmla="*/ 172486 w 279"/>
                <a:gd name="T7" fmla="*/ 2047329 h 558"/>
                <a:gd name="T8" fmla="*/ 179985 w 279"/>
                <a:gd name="T9" fmla="*/ 2077326 h 558"/>
                <a:gd name="T10" fmla="*/ 322473 w 279"/>
                <a:gd name="T11" fmla="*/ 2009832 h 558"/>
                <a:gd name="T12" fmla="*/ 367469 w 279"/>
                <a:gd name="T13" fmla="*/ 2028580 h 558"/>
                <a:gd name="T14" fmla="*/ 427464 w 279"/>
                <a:gd name="T15" fmla="*/ 2002333 h 558"/>
                <a:gd name="T16" fmla="*/ 446213 w 279"/>
                <a:gd name="T17" fmla="*/ 1961086 h 558"/>
                <a:gd name="T18" fmla="*/ 457462 w 279"/>
                <a:gd name="T19" fmla="*/ 1987334 h 558"/>
                <a:gd name="T20" fmla="*/ 577452 w 279"/>
                <a:gd name="T21" fmla="*/ 1882343 h 558"/>
                <a:gd name="T22" fmla="*/ 626198 w 279"/>
                <a:gd name="T23" fmla="*/ 1886092 h 558"/>
                <a:gd name="T24" fmla="*/ 674944 w 279"/>
                <a:gd name="T25" fmla="*/ 1848595 h 558"/>
                <a:gd name="T26" fmla="*/ 682443 w 279"/>
                <a:gd name="T27" fmla="*/ 1799849 h 558"/>
                <a:gd name="T28" fmla="*/ 701192 w 279"/>
                <a:gd name="T29" fmla="*/ 1822348 h 558"/>
                <a:gd name="T30" fmla="*/ 787435 w 279"/>
                <a:gd name="T31" fmla="*/ 1687359 h 558"/>
                <a:gd name="T32" fmla="*/ 836180 w 279"/>
                <a:gd name="T33" fmla="*/ 1679859 h 558"/>
                <a:gd name="T34" fmla="*/ 869928 w 279"/>
                <a:gd name="T35" fmla="*/ 1631114 h 558"/>
                <a:gd name="T36" fmla="*/ 862428 w 279"/>
                <a:gd name="T37" fmla="*/ 1582368 h 558"/>
                <a:gd name="T38" fmla="*/ 892426 w 279"/>
                <a:gd name="T39" fmla="*/ 1597366 h 558"/>
                <a:gd name="T40" fmla="*/ 933672 w 279"/>
                <a:gd name="T41" fmla="*/ 1443629 h 558"/>
                <a:gd name="T42" fmla="*/ 978669 w 279"/>
                <a:gd name="T43" fmla="*/ 1421131 h 558"/>
                <a:gd name="T44" fmla="*/ 997417 w 279"/>
                <a:gd name="T45" fmla="*/ 1364886 h 558"/>
                <a:gd name="T46" fmla="*/ 978669 w 279"/>
                <a:gd name="T47" fmla="*/ 1319890 h 558"/>
                <a:gd name="T48" fmla="*/ 1008666 w 279"/>
                <a:gd name="T49" fmla="*/ 1327389 h 558"/>
                <a:gd name="T50" fmla="*/ 1008666 w 279"/>
                <a:gd name="T51" fmla="*/ 1169902 h 558"/>
                <a:gd name="T52" fmla="*/ 1042413 w 279"/>
                <a:gd name="T53" fmla="*/ 1136155 h 558"/>
                <a:gd name="T54" fmla="*/ 1046163 w 279"/>
                <a:gd name="T55" fmla="*/ 1072410 h 558"/>
                <a:gd name="T56" fmla="*/ 1012416 w 279"/>
                <a:gd name="T57" fmla="*/ 978668 h 558"/>
                <a:gd name="T58" fmla="*/ 1016165 w 279"/>
                <a:gd name="T59" fmla="*/ 1038663 h 558"/>
                <a:gd name="T60" fmla="*/ 1034914 w 279"/>
                <a:gd name="T61" fmla="*/ 877427 h 558"/>
                <a:gd name="T62" fmla="*/ 997417 w 279"/>
                <a:gd name="T63" fmla="*/ 847429 h 558"/>
                <a:gd name="T64" fmla="*/ 1027415 w 279"/>
                <a:gd name="T65" fmla="*/ 843679 h 558"/>
                <a:gd name="T66" fmla="*/ 952421 w 279"/>
                <a:gd name="T67" fmla="*/ 697442 h 558"/>
                <a:gd name="T68" fmla="*/ 971169 w 279"/>
                <a:gd name="T69" fmla="*/ 757437 h 558"/>
                <a:gd name="T70" fmla="*/ 944921 w 279"/>
                <a:gd name="T71" fmla="*/ 596200 h 558"/>
                <a:gd name="T72" fmla="*/ 899925 w 279"/>
                <a:gd name="T73" fmla="*/ 581201 h 558"/>
                <a:gd name="T74" fmla="*/ 929923 w 279"/>
                <a:gd name="T75" fmla="*/ 566203 h 558"/>
                <a:gd name="T76" fmla="*/ 821182 w 279"/>
                <a:gd name="T77" fmla="*/ 449962 h 558"/>
                <a:gd name="T78" fmla="*/ 854929 w 279"/>
                <a:gd name="T79" fmla="*/ 498708 h 558"/>
                <a:gd name="T80" fmla="*/ 783685 w 279"/>
                <a:gd name="T81" fmla="*/ 352471 h 558"/>
                <a:gd name="T82" fmla="*/ 734939 w 279"/>
                <a:gd name="T83" fmla="*/ 348721 h 558"/>
                <a:gd name="T84" fmla="*/ 761187 w 279"/>
                <a:gd name="T85" fmla="*/ 326223 h 558"/>
                <a:gd name="T86" fmla="*/ 622448 w 279"/>
                <a:gd name="T87" fmla="*/ 243730 h 558"/>
                <a:gd name="T88" fmla="*/ 667444 w 279"/>
                <a:gd name="T89" fmla="*/ 281226 h 558"/>
                <a:gd name="T90" fmla="*/ 558704 w 279"/>
                <a:gd name="T91" fmla="*/ 161237 h 558"/>
                <a:gd name="T92" fmla="*/ 513707 w 279"/>
                <a:gd name="T93" fmla="*/ 172486 h 558"/>
                <a:gd name="T94" fmla="*/ 528706 w 279"/>
                <a:gd name="T95" fmla="*/ 142488 h 558"/>
                <a:gd name="T96" fmla="*/ 374969 w 279"/>
                <a:gd name="T97" fmla="*/ 101242 h 558"/>
                <a:gd name="T98" fmla="*/ 427464 w 279"/>
                <a:gd name="T99" fmla="*/ 127489 h 558"/>
                <a:gd name="T100" fmla="*/ 292476 w 279"/>
                <a:gd name="T101" fmla="*/ 41247 h 558"/>
                <a:gd name="T102" fmla="*/ 247479 w 279"/>
                <a:gd name="T103" fmla="*/ 63745 h 558"/>
                <a:gd name="T104" fmla="*/ 254979 w 279"/>
                <a:gd name="T105" fmla="*/ 29997 h 558"/>
                <a:gd name="T106" fmla="*/ 97492 w 279"/>
                <a:gd name="T107" fmla="*/ 37497 h 558"/>
                <a:gd name="T108" fmla="*/ 153737 w 279"/>
                <a:gd name="T109" fmla="*/ 44996 h 558"/>
                <a:gd name="T110" fmla="*/ 0 w 279"/>
                <a:gd name="T111" fmla="*/ 0 h 5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9" h="558">
                  <a:moveTo>
                    <a:pt x="0" y="558"/>
                  </a:moveTo>
                  <a:cubicBezTo>
                    <a:pt x="0" y="550"/>
                    <a:pt x="0" y="550"/>
                    <a:pt x="0" y="550"/>
                  </a:cubicBezTo>
                  <a:cubicBezTo>
                    <a:pt x="4" y="550"/>
                    <a:pt x="8" y="550"/>
                    <a:pt x="12" y="550"/>
                  </a:cubicBezTo>
                  <a:cubicBezTo>
                    <a:pt x="12" y="558"/>
                    <a:pt x="12" y="558"/>
                    <a:pt x="12" y="558"/>
                  </a:cubicBezTo>
                  <a:cubicBezTo>
                    <a:pt x="8" y="558"/>
                    <a:pt x="4" y="558"/>
                    <a:pt x="0" y="558"/>
                  </a:cubicBezTo>
                  <a:close/>
                  <a:moveTo>
                    <a:pt x="22" y="558"/>
                  </a:moveTo>
                  <a:cubicBezTo>
                    <a:pt x="21" y="549"/>
                    <a:pt x="21" y="549"/>
                    <a:pt x="21" y="549"/>
                  </a:cubicBezTo>
                  <a:cubicBezTo>
                    <a:pt x="26" y="549"/>
                    <a:pt x="32" y="548"/>
                    <a:pt x="37" y="547"/>
                  </a:cubicBezTo>
                  <a:cubicBezTo>
                    <a:pt x="38" y="556"/>
                    <a:pt x="38" y="556"/>
                    <a:pt x="38" y="556"/>
                  </a:cubicBezTo>
                  <a:cubicBezTo>
                    <a:pt x="33" y="557"/>
                    <a:pt x="27" y="557"/>
                    <a:pt x="22" y="558"/>
                  </a:cubicBezTo>
                  <a:close/>
                  <a:moveTo>
                    <a:pt x="48" y="554"/>
                  </a:moveTo>
                  <a:cubicBezTo>
                    <a:pt x="46" y="546"/>
                    <a:pt x="46" y="546"/>
                    <a:pt x="46" y="546"/>
                  </a:cubicBezTo>
                  <a:cubicBezTo>
                    <a:pt x="52" y="545"/>
                    <a:pt x="57" y="544"/>
                    <a:pt x="62" y="543"/>
                  </a:cubicBezTo>
                  <a:cubicBezTo>
                    <a:pt x="64" y="551"/>
                    <a:pt x="64" y="551"/>
                    <a:pt x="64" y="551"/>
                  </a:cubicBezTo>
                  <a:cubicBezTo>
                    <a:pt x="59" y="552"/>
                    <a:pt x="53" y="553"/>
                    <a:pt x="48" y="554"/>
                  </a:cubicBezTo>
                  <a:close/>
                  <a:moveTo>
                    <a:pt x="73" y="549"/>
                  </a:moveTo>
                  <a:cubicBezTo>
                    <a:pt x="71" y="540"/>
                    <a:pt x="71" y="540"/>
                    <a:pt x="71" y="540"/>
                  </a:cubicBezTo>
                  <a:cubicBezTo>
                    <a:pt x="76" y="539"/>
                    <a:pt x="81" y="537"/>
                    <a:pt x="86" y="536"/>
                  </a:cubicBezTo>
                  <a:cubicBezTo>
                    <a:pt x="89" y="544"/>
                    <a:pt x="89" y="544"/>
                    <a:pt x="89" y="544"/>
                  </a:cubicBezTo>
                  <a:cubicBezTo>
                    <a:pt x="84" y="546"/>
                    <a:pt x="79" y="547"/>
                    <a:pt x="73" y="549"/>
                  </a:cubicBezTo>
                  <a:close/>
                  <a:moveTo>
                    <a:pt x="98" y="541"/>
                  </a:moveTo>
                  <a:cubicBezTo>
                    <a:pt x="95" y="533"/>
                    <a:pt x="95" y="533"/>
                    <a:pt x="95" y="533"/>
                  </a:cubicBezTo>
                  <a:cubicBezTo>
                    <a:pt x="100" y="531"/>
                    <a:pt x="105" y="529"/>
                    <a:pt x="110" y="527"/>
                  </a:cubicBezTo>
                  <a:cubicBezTo>
                    <a:pt x="114" y="534"/>
                    <a:pt x="114" y="534"/>
                    <a:pt x="114" y="534"/>
                  </a:cubicBezTo>
                  <a:cubicBezTo>
                    <a:pt x="109" y="537"/>
                    <a:pt x="104" y="539"/>
                    <a:pt x="98" y="541"/>
                  </a:cubicBezTo>
                  <a:close/>
                  <a:moveTo>
                    <a:pt x="122" y="530"/>
                  </a:moveTo>
                  <a:cubicBezTo>
                    <a:pt x="119" y="523"/>
                    <a:pt x="119" y="523"/>
                    <a:pt x="119" y="523"/>
                  </a:cubicBezTo>
                  <a:cubicBezTo>
                    <a:pt x="123" y="520"/>
                    <a:pt x="128" y="518"/>
                    <a:pt x="133" y="515"/>
                  </a:cubicBezTo>
                  <a:cubicBezTo>
                    <a:pt x="137" y="523"/>
                    <a:pt x="137" y="523"/>
                    <a:pt x="137" y="523"/>
                  </a:cubicBezTo>
                  <a:cubicBezTo>
                    <a:pt x="132" y="525"/>
                    <a:pt x="127" y="528"/>
                    <a:pt x="122" y="530"/>
                  </a:cubicBezTo>
                  <a:close/>
                  <a:moveTo>
                    <a:pt x="145" y="518"/>
                  </a:moveTo>
                  <a:cubicBezTo>
                    <a:pt x="141" y="510"/>
                    <a:pt x="141" y="510"/>
                    <a:pt x="141" y="510"/>
                  </a:cubicBezTo>
                  <a:cubicBezTo>
                    <a:pt x="145" y="508"/>
                    <a:pt x="150" y="505"/>
                    <a:pt x="154" y="502"/>
                  </a:cubicBezTo>
                  <a:cubicBezTo>
                    <a:pt x="159" y="509"/>
                    <a:pt x="159" y="509"/>
                    <a:pt x="159" y="509"/>
                  </a:cubicBezTo>
                  <a:cubicBezTo>
                    <a:pt x="155" y="512"/>
                    <a:pt x="150" y="515"/>
                    <a:pt x="145" y="518"/>
                  </a:cubicBezTo>
                  <a:close/>
                  <a:moveTo>
                    <a:pt x="167" y="503"/>
                  </a:moveTo>
                  <a:cubicBezTo>
                    <a:pt x="162" y="496"/>
                    <a:pt x="162" y="496"/>
                    <a:pt x="162" y="496"/>
                  </a:cubicBezTo>
                  <a:cubicBezTo>
                    <a:pt x="166" y="493"/>
                    <a:pt x="170" y="490"/>
                    <a:pt x="174" y="486"/>
                  </a:cubicBezTo>
                  <a:cubicBezTo>
                    <a:pt x="180" y="493"/>
                    <a:pt x="180" y="493"/>
                    <a:pt x="180" y="493"/>
                  </a:cubicBezTo>
                  <a:cubicBezTo>
                    <a:pt x="176" y="496"/>
                    <a:pt x="171" y="500"/>
                    <a:pt x="167" y="503"/>
                  </a:cubicBezTo>
                  <a:close/>
                  <a:moveTo>
                    <a:pt x="187" y="486"/>
                  </a:moveTo>
                  <a:cubicBezTo>
                    <a:pt x="182" y="480"/>
                    <a:pt x="182" y="480"/>
                    <a:pt x="182" y="480"/>
                  </a:cubicBezTo>
                  <a:cubicBezTo>
                    <a:pt x="185" y="476"/>
                    <a:pt x="189" y="473"/>
                    <a:pt x="193" y="469"/>
                  </a:cubicBezTo>
                  <a:cubicBezTo>
                    <a:pt x="199" y="475"/>
                    <a:pt x="199" y="475"/>
                    <a:pt x="199" y="475"/>
                  </a:cubicBezTo>
                  <a:cubicBezTo>
                    <a:pt x="195" y="479"/>
                    <a:pt x="191" y="483"/>
                    <a:pt x="187" y="486"/>
                  </a:cubicBezTo>
                  <a:close/>
                  <a:moveTo>
                    <a:pt x="206" y="468"/>
                  </a:moveTo>
                  <a:cubicBezTo>
                    <a:pt x="200" y="462"/>
                    <a:pt x="200" y="462"/>
                    <a:pt x="200" y="462"/>
                  </a:cubicBezTo>
                  <a:cubicBezTo>
                    <a:pt x="203" y="458"/>
                    <a:pt x="207" y="454"/>
                    <a:pt x="210" y="450"/>
                  </a:cubicBezTo>
                  <a:cubicBezTo>
                    <a:pt x="217" y="456"/>
                    <a:pt x="217" y="456"/>
                    <a:pt x="217" y="456"/>
                  </a:cubicBezTo>
                  <a:cubicBezTo>
                    <a:pt x="213" y="460"/>
                    <a:pt x="210" y="464"/>
                    <a:pt x="206" y="468"/>
                  </a:cubicBezTo>
                  <a:close/>
                  <a:moveTo>
                    <a:pt x="223" y="448"/>
                  </a:moveTo>
                  <a:cubicBezTo>
                    <a:pt x="216" y="443"/>
                    <a:pt x="216" y="443"/>
                    <a:pt x="216" y="443"/>
                  </a:cubicBezTo>
                  <a:cubicBezTo>
                    <a:pt x="219" y="438"/>
                    <a:pt x="222" y="434"/>
                    <a:pt x="225" y="430"/>
                  </a:cubicBezTo>
                  <a:cubicBezTo>
                    <a:pt x="232" y="435"/>
                    <a:pt x="232" y="435"/>
                    <a:pt x="232" y="435"/>
                  </a:cubicBezTo>
                  <a:cubicBezTo>
                    <a:pt x="229" y="439"/>
                    <a:pt x="226" y="444"/>
                    <a:pt x="223" y="448"/>
                  </a:cubicBezTo>
                  <a:close/>
                  <a:moveTo>
                    <a:pt x="238" y="426"/>
                  </a:moveTo>
                  <a:cubicBezTo>
                    <a:pt x="230" y="422"/>
                    <a:pt x="230" y="422"/>
                    <a:pt x="230" y="422"/>
                  </a:cubicBezTo>
                  <a:cubicBezTo>
                    <a:pt x="233" y="417"/>
                    <a:pt x="236" y="413"/>
                    <a:pt x="238" y="408"/>
                  </a:cubicBezTo>
                  <a:cubicBezTo>
                    <a:pt x="246" y="412"/>
                    <a:pt x="246" y="412"/>
                    <a:pt x="246" y="412"/>
                  </a:cubicBezTo>
                  <a:cubicBezTo>
                    <a:pt x="243" y="417"/>
                    <a:pt x="241" y="422"/>
                    <a:pt x="238" y="426"/>
                  </a:cubicBezTo>
                  <a:close/>
                  <a:moveTo>
                    <a:pt x="250" y="403"/>
                  </a:moveTo>
                  <a:cubicBezTo>
                    <a:pt x="243" y="399"/>
                    <a:pt x="243" y="399"/>
                    <a:pt x="243" y="399"/>
                  </a:cubicBezTo>
                  <a:cubicBezTo>
                    <a:pt x="245" y="395"/>
                    <a:pt x="247" y="390"/>
                    <a:pt x="249" y="385"/>
                  </a:cubicBezTo>
                  <a:cubicBezTo>
                    <a:pt x="257" y="388"/>
                    <a:pt x="257" y="388"/>
                    <a:pt x="257" y="388"/>
                  </a:cubicBezTo>
                  <a:cubicBezTo>
                    <a:pt x="255" y="393"/>
                    <a:pt x="253" y="398"/>
                    <a:pt x="250" y="403"/>
                  </a:cubicBezTo>
                  <a:close/>
                  <a:moveTo>
                    <a:pt x="261" y="379"/>
                  </a:moveTo>
                  <a:cubicBezTo>
                    <a:pt x="253" y="376"/>
                    <a:pt x="253" y="376"/>
                    <a:pt x="253" y="376"/>
                  </a:cubicBezTo>
                  <a:cubicBezTo>
                    <a:pt x="255" y="371"/>
                    <a:pt x="257" y="366"/>
                    <a:pt x="258" y="361"/>
                  </a:cubicBezTo>
                  <a:cubicBezTo>
                    <a:pt x="266" y="364"/>
                    <a:pt x="266" y="364"/>
                    <a:pt x="266" y="364"/>
                  </a:cubicBezTo>
                  <a:cubicBezTo>
                    <a:pt x="265" y="369"/>
                    <a:pt x="263" y="374"/>
                    <a:pt x="261" y="379"/>
                  </a:cubicBezTo>
                  <a:close/>
                  <a:moveTo>
                    <a:pt x="269" y="354"/>
                  </a:moveTo>
                  <a:cubicBezTo>
                    <a:pt x="261" y="352"/>
                    <a:pt x="261" y="352"/>
                    <a:pt x="261" y="352"/>
                  </a:cubicBezTo>
                  <a:cubicBezTo>
                    <a:pt x="262" y="347"/>
                    <a:pt x="264" y="342"/>
                    <a:pt x="265" y="337"/>
                  </a:cubicBezTo>
                  <a:cubicBezTo>
                    <a:pt x="273" y="338"/>
                    <a:pt x="273" y="338"/>
                    <a:pt x="273" y="338"/>
                  </a:cubicBezTo>
                  <a:cubicBezTo>
                    <a:pt x="272" y="344"/>
                    <a:pt x="271" y="349"/>
                    <a:pt x="269" y="354"/>
                  </a:cubicBezTo>
                  <a:close/>
                  <a:moveTo>
                    <a:pt x="275" y="329"/>
                  </a:moveTo>
                  <a:cubicBezTo>
                    <a:pt x="267" y="327"/>
                    <a:pt x="267" y="327"/>
                    <a:pt x="267" y="327"/>
                  </a:cubicBezTo>
                  <a:cubicBezTo>
                    <a:pt x="267" y="322"/>
                    <a:pt x="268" y="317"/>
                    <a:pt x="269" y="312"/>
                  </a:cubicBezTo>
                  <a:cubicBezTo>
                    <a:pt x="277" y="313"/>
                    <a:pt x="277" y="313"/>
                    <a:pt x="277" y="313"/>
                  </a:cubicBezTo>
                  <a:cubicBezTo>
                    <a:pt x="277" y="318"/>
                    <a:pt x="276" y="323"/>
                    <a:pt x="275" y="329"/>
                  </a:cubicBezTo>
                  <a:close/>
                  <a:moveTo>
                    <a:pt x="278" y="303"/>
                  </a:moveTo>
                  <a:cubicBezTo>
                    <a:pt x="270" y="302"/>
                    <a:pt x="270" y="302"/>
                    <a:pt x="270" y="302"/>
                  </a:cubicBezTo>
                  <a:cubicBezTo>
                    <a:pt x="270" y="297"/>
                    <a:pt x="271" y="292"/>
                    <a:pt x="271" y="286"/>
                  </a:cubicBezTo>
                  <a:cubicBezTo>
                    <a:pt x="279" y="286"/>
                    <a:pt x="279" y="286"/>
                    <a:pt x="279" y="286"/>
                  </a:cubicBezTo>
                  <a:cubicBezTo>
                    <a:pt x="279" y="292"/>
                    <a:pt x="279" y="297"/>
                    <a:pt x="278" y="303"/>
                  </a:cubicBezTo>
                  <a:close/>
                  <a:moveTo>
                    <a:pt x="271" y="277"/>
                  </a:moveTo>
                  <a:cubicBezTo>
                    <a:pt x="271" y="271"/>
                    <a:pt x="271" y="266"/>
                    <a:pt x="270" y="261"/>
                  </a:cubicBezTo>
                  <a:cubicBezTo>
                    <a:pt x="279" y="260"/>
                    <a:pt x="279" y="260"/>
                    <a:pt x="279" y="260"/>
                  </a:cubicBezTo>
                  <a:cubicBezTo>
                    <a:pt x="279" y="266"/>
                    <a:pt x="279" y="271"/>
                    <a:pt x="279" y="277"/>
                  </a:cubicBezTo>
                  <a:lnTo>
                    <a:pt x="271" y="277"/>
                  </a:lnTo>
                  <a:close/>
                  <a:moveTo>
                    <a:pt x="269" y="251"/>
                  </a:moveTo>
                  <a:cubicBezTo>
                    <a:pt x="269" y="246"/>
                    <a:pt x="268" y="241"/>
                    <a:pt x="267" y="236"/>
                  </a:cubicBezTo>
                  <a:cubicBezTo>
                    <a:pt x="276" y="234"/>
                    <a:pt x="276" y="234"/>
                    <a:pt x="276" y="234"/>
                  </a:cubicBezTo>
                  <a:cubicBezTo>
                    <a:pt x="277" y="240"/>
                    <a:pt x="277" y="245"/>
                    <a:pt x="278" y="250"/>
                  </a:cubicBezTo>
                  <a:lnTo>
                    <a:pt x="269" y="251"/>
                  </a:lnTo>
                  <a:close/>
                  <a:moveTo>
                    <a:pt x="266" y="226"/>
                  </a:moveTo>
                  <a:cubicBezTo>
                    <a:pt x="265" y="221"/>
                    <a:pt x="263" y="216"/>
                    <a:pt x="262" y="211"/>
                  </a:cubicBezTo>
                  <a:cubicBezTo>
                    <a:pt x="270" y="209"/>
                    <a:pt x="270" y="209"/>
                    <a:pt x="270" y="209"/>
                  </a:cubicBezTo>
                  <a:cubicBezTo>
                    <a:pt x="272" y="214"/>
                    <a:pt x="273" y="219"/>
                    <a:pt x="274" y="225"/>
                  </a:cubicBezTo>
                  <a:lnTo>
                    <a:pt x="266" y="226"/>
                  </a:lnTo>
                  <a:close/>
                  <a:moveTo>
                    <a:pt x="259" y="202"/>
                  </a:moveTo>
                  <a:cubicBezTo>
                    <a:pt x="258" y="197"/>
                    <a:pt x="256" y="191"/>
                    <a:pt x="254" y="186"/>
                  </a:cubicBezTo>
                  <a:cubicBezTo>
                    <a:pt x="263" y="184"/>
                    <a:pt x="263" y="184"/>
                    <a:pt x="263" y="184"/>
                  </a:cubicBezTo>
                  <a:cubicBezTo>
                    <a:pt x="264" y="189"/>
                    <a:pt x="266" y="194"/>
                    <a:pt x="268" y="199"/>
                  </a:cubicBezTo>
                  <a:lnTo>
                    <a:pt x="259" y="202"/>
                  </a:lnTo>
                  <a:close/>
                  <a:moveTo>
                    <a:pt x="251" y="178"/>
                  </a:moveTo>
                  <a:cubicBezTo>
                    <a:pt x="249" y="173"/>
                    <a:pt x="247" y="168"/>
                    <a:pt x="245" y="163"/>
                  </a:cubicBezTo>
                  <a:cubicBezTo>
                    <a:pt x="252" y="159"/>
                    <a:pt x="252" y="159"/>
                    <a:pt x="252" y="159"/>
                  </a:cubicBezTo>
                  <a:cubicBezTo>
                    <a:pt x="255" y="164"/>
                    <a:pt x="257" y="169"/>
                    <a:pt x="259" y="174"/>
                  </a:cubicBezTo>
                  <a:lnTo>
                    <a:pt x="251" y="178"/>
                  </a:lnTo>
                  <a:close/>
                  <a:moveTo>
                    <a:pt x="240" y="155"/>
                  </a:moveTo>
                  <a:cubicBezTo>
                    <a:pt x="238" y="150"/>
                    <a:pt x="235" y="145"/>
                    <a:pt x="233" y="141"/>
                  </a:cubicBezTo>
                  <a:cubicBezTo>
                    <a:pt x="240" y="136"/>
                    <a:pt x="240" y="136"/>
                    <a:pt x="240" y="136"/>
                  </a:cubicBezTo>
                  <a:cubicBezTo>
                    <a:pt x="243" y="141"/>
                    <a:pt x="246" y="146"/>
                    <a:pt x="248" y="151"/>
                  </a:cubicBezTo>
                  <a:lnTo>
                    <a:pt x="240" y="155"/>
                  </a:lnTo>
                  <a:close/>
                  <a:moveTo>
                    <a:pt x="228" y="133"/>
                  </a:moveTo>
                  <a:cubicBezTo>
                    <a:pt x="225" y="128"/>
                    <a:pt x="222" y="124"/>
                    <a:pt x="219" y="120"/>
                  </a:cubicBezTo>
                  <a:cubicBezTo>
                    <a:pt x="226" y="114"/>
                    <a:pt x="226" y="114"/>
                    <a:pt x="226" y="114"/>
                  </a:cubicBezTo>
                  <a:cubicBezTo>
                    <a:pt x="229" y="119"/>
                    <a:pt x="232" y="123"/>
                    <a:pt x="235" y="128"/>
                  </a:cubicBezTo>
                  <a:lnTo>
                    <a:pt x="228" y="133"/>
                  </a:lnTo>
                  <a:close/>
                  <a:moveTo>
                    <a:pt x="213" y="112"/>
                  </a:moveTo>
                  <a:cubicBezTo>
                    <a:pt x="210" y="108"/>
                    <a:pt x="206" y="104"/>
                    <a:pt x="203" y="100"/>
                  </a:cubicBezTo>
                  <a:cubicBezTo>
                    <a:pt x="209" y="94"/>
                    <a:pt x="209" y="94"/>
                    <a:pt x="209" y="94"/>
                  </a:cubicBezTo>
                  <a:cubicBezTo>
                    <a:pt x="213" y="98"/>
                    <a:pt x="216" y="102"/>
                    <a:pt x="220" y="107"/>
                  </a:cubicBezTo>
                  <a:lnTo>
                    <a:pt x="213" y="112"/>
                  </a:lnTo>
                  <a:close/>
                  <a:moveTo>
                    <a:pt x="196" y="93"/>
                  </a:moveTo>
                  <a:cubicBezTo>
                    <a:pt x="193" y="89"/>
                    <a:pt x="189" y="85"/>
                    <a:pt x="185" y="82"/>
                  </a:cubicBezTo>
                  <a:cubicBezTo>
                    <a:pt x="191" y="75"/>
                    <a:pt x="191" y="75"/>
                    <a:pt x="191" y="75"/>
                  </a:cubicBezTo>
                  <a:cubicBezTo>
                    <a:pt x="195" y="79"/>
                    <a:pt x="199" y="83"/>
                    <a:pt x="203" y="87"/>
                  </a:cubicBezTo>
                  <a:lnTo>
                    <a:pt x="196" y="93"/>
                  </a:lnTo>
                  <a:close/>
                  <a:moveTo>
                    <a:pt x="178" y="75"/>
                  </a:moveTo>
                  <a:cubicBezTo>
                    <a:pt x="174" y="72"/>
                    <a:pt x="170" y="68"/>
                    <a:pt x="166" y="65"/>
                  </a:cubicBezTo>
                  <a:cubicBezTo>
                    <a:pt x="171" y="58"/>
                    <a:pt x="171" y="58"/>
                    <a:pt x="171" y="58"/>
                  </a:cubicBezTo>
                  <a:cubicBezTo>
                    <a:pt x="175" y="62"/>
                    <a:pt x="180" y="65"/>
                    <a:pt x="184" y="69"/>
                  </a:cubicBezTo>
                  <a:lnTo>
                    <a:pt x="178" y="75"/>
                  </a:lnTo>
                  <a:close/>
                  <a:moveTo>
                    <a:pt x="158" y="59"/>
                  </a:moveTo>
                  <a:cubicBezTo>
                    <a:pt x="154" y="56"/>
                    <a:pt x="149" y="53"/>
                    <a:pt x="145" y="51"/>
                  </a:cubicBezTo>
                  <a:cubicBezTo>
                    <a:pt x="149" y="43"/>
                    <a:pt x="149" y="43"/>
                    <a:pt x="149" y="43"/>
                  </a:cubicBezTo>
                  <a:cubicBezTo>
                    <a:pt x="154" y="46"/>
                    <a:pt x="159" y="49"/>
                    <a:pt x="163" y="52"/>
                  </a:cubicBezTo>
                  <a:lnTo>
                    <a:pt x="158" y="59"/>
                  </a:lnTo>
                  <a:close/>
                  <a:moveTo>
                    <a:pt x="137" y="46"/>
                  </a:moveTo>
                  <a:cubicBezTo>
                    <a:pt x="132" y="43"/>
                    <a:pt x="127" y="40"/>
                    <a:pt x="123" y="38"/>
                  </a:cubicBezTo>
                  <a:cubicBezTo>
                    <a:pt x="127" y="30"/>
                    <a:pt x="127" y="30"/>
                    <a:pt x="127" y="30"/>
                  </a:cubicBezTo>
                  <a:cubicBezTo>
                    <a:pt x="132" y="33"/>
                    <a:pt x="136" y="35"/>
                    <a:pt x="141" y="38"/>
                  </a:cubicBezTo>
                  <a:lnTo>
                    <a:pt x="137" y="46"/>
                  </a:lnTo>
                  <a:close/>
                  <a:moveTo>
                    <a:pt x="114" y="34"/>
                  </a:moveTo>
                  <a:cubicBezTo>
                    <a:pt x="109" y="32"/>
                    <a:pt x="105" y="29"/>
                    <a:pt x="100" y="27"/>
                  </a:cubicBezTo>
                  <a:cubicBezTo>
                    <a:pt x="103" y="19"/>
                    <a:pt x="103" y="19"/>
                    <a:pt x="103" y="19"/>
                  </a:cubicBezTo>
                  <a:cubicBezTo>
                    <a:pt x="108" y="21"/>
                    <a:pt x="113" y="24"/>
                    <a:pt x="118" y="26"/>
                  </a:cubicBezTo>
                  <a:lnTo>
                    <a:pt x="114" y="34"/>
                  </a:lnTo>
                  <a:close/>
                  <a:moveTo>
                    <a:pt x="91" y="24"/>
                  </a:moveTo>
                  <a:cubicBezTo>
                    <a:pt x="86" y="22"/>
                    <a:pt x="81" y="21"/>
                    <a:pt x="76" y="19"/>
                  </a:cubicBezTo>
                  <a:cubicBezTo>
                    <a:pt x="78" y="11"/>
                    <a:pt x="78" y="11"/>
                    <a:pt x="78" y="11"/>
                  </a:cubicBezTo>
                  <a:cubicBezTo>
                    <a:pt x="83" y="12"/>
                    <a:pt x="88" y="14"/>
                    <a:pt x="94" y="16"/>
                  </a:cubicBezTo>
                  <a:lnTo>
                    <a:pt x="91" y="24"/>
                  </a:lnTo>
                  <a:close/>
                  <a:moveTo>
                    <a:pt x="66" y="17"/>
                  </a:moveTo>
                  <a:cubicBezTo>
                    <a:pt x="61" y="16"/>
                    <a:pt x="56" y="14"/>
                    <a:pt x="51" y="13"/>
                  </a:cubicBezTo>
                  <a:cubicBezTo>
                    <a:pt x="52" y="5"/>
                    <a:pt x="52" y="5"/>
                    <a:pt x="52" y="5"/>
                  </a:cubicBezTo>
                  <a:cubicBezTo>
                    <a:pt x="58" y="6"/>
                    <a:pt x="63" y="7"/>
                    <a:pt x="68" y="8"/>
                  </a:cubicBezTo>
                  <a:lnTo>
                    <a:pt x="66" y="17"/>
                  </a:lnTo>
                  <a:close/>
                  <a:moveTo>
                    <a:pt x="41" y="12"/>
                  </a:moveTo>
                  <a:cubicBezTo>
                    <a:pt x="36" y="11"/>
                    <a:pt x="31" y="10"/>
                    <a:pt x="26" y="10"/>
                  </a:cubicBezTo>
                  <a:cubicBezTo>
                    <a:pt x="26" y="1"/>
                    <a:pt x="26" y="1"/>
                    <a:pt x="26" y="1"/>
                  </a:cubicBezTo>
                  <a:cubicBezTo>
                    <a:pt x="32" y="2"/>
                    <a:pt x="37" y="2"/>
                    <a:pt x="43" y="3"/>
                  </a:cubicBezTo>
                  <a:lnTo>
                    <a:pt x="41" y="12"/>
                  </a:lnTo>
                  <a:close/>
                  <a:moveTo>
                    <a:pt x="16" y="9"/>
                  </a:moveTo>
                  <a:cubicBezTo>
                    <a:pt x="11" y="9"/>
                    <a:pt x="6" y="9"/>
                    <a:pt x="0" y="9"/>
                  </a:cubicBezTo>
                  <a:cubicBezTo>
                    <a:pt x="0" y="0"/>
                    <a:pt x="0" y="0"/>
                    <a:pt x="0" y="0"/>
                  </a:cubicBezTo>
                  <a:cubicBezTo>
                    <a:pt x="6" y="0"/>
                    <a:pt x="11" y="0"/>
                    <a:pt x="17" y="1"/>
                  </a:cubicBezTo>
                  <a:lnTo>
                    <a:pt x="1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01" name="Freeform 115"/>
            <p:cNvSpPr>
              <a:spLocks noEditPoints="1"/>
            </p:cNvSpPr>
            <p:nvPr userDrawn="1"/>
          </p:nvSpPr>
          <p:spPr bwMode="black">
            <a:xfrm>
              <a:off x="61801" y="22018"/>
              <a:ext cx="12303" cy="14177"/>
            </a:xfrm>
            <a:custGeom>
              <a:avLst/>
              <a:gdLst>
                <a:gd name="T0" fmla="*/ 1181551 w 328"/>
                <a:gd name="T1" fmla="*/ 1410137 h 378"/>
                <a:gd name="T2" fmla="*/ 1222811 w 328"/>
                <a:gd name="T3" fmla="*/ 1357632 h 378"/>
                <a:gd name="T4" fmla="*/ 1226562 w 328"/>
                <a:gd name="T5" fmla="*/ 1323879 h 378"/>
                <a:gd name="T6" fmla="*/ 1196554 w 328"/>
                <a:gd name="T7" fmla="*/ 1260123 h 378"/>
                <a:gd name="T8" fmla="*/ 1226562 w 328"/>
                <a:gd name="T9" fmla="*/ 1323879 h 378"/>
                <a:gd name="T10" fmla="*/ 1196554 w 328"/>
                <a:gd name="T11" fmla="*/ 1166364 h 378"/>
                <a:gd name="T12" fmla="*/ 1230313 w 328"/>
                <a:gd name="T13" fmla="*/ 1222619 h 378"/>
                <a:gd name="T14" fmla="*/ 1192803 w 328"/>
                <a:gd name="T15" fmla="*/ 1128860 h 378"/>
                <a:gd name="T16" fmla="*/ 1219060 w 328"/>
                <a:gd name="T17" fmla="*/ 1065104 h 378"/>
                <a:gd name="T18" fmla="*/ 1192803 w 328"/>
                <a:gd name="T19" fmla="*/ 1128860 h 378"/>
                <a:gd name="T20" fmla="*/ 1170298 w 328"/>
                <a:gd name="T21" fmla="*/ 975095 h 378"/>
                <a:gd name="T22" fmla="*/ 1211558 w 328"/>
                <a:gd name="T23" fmla="*/ 1027600 h 378"/>
                <a:gd name="T24" fmla="*/ 1162796 w 328"/>
                <a:gd name="T25" fmla="*/ 941342 h 378"/>
                <a:gd name="T26" fmla="*/ 1177800 w 328"/>
                <a:gd name="T27" fmla="*/ 873835 h 378"/>
                <a:gd name="T28" fmla="*/ 1162796 w 328"/>
                <a:gd name="T29" fmla="*/ 941342 h 378"/>
                <a:gd name="T30" fmla="*/ 1114033 w 328"/>
                <a:gd name="T31" fmla="*/ 791327 h 378"/>
                <a:gd name="T32" fmla="*/ 1166547 w 328"/>
                <a:gd name="T33" fmla="*/ 840082 h 378"/>
                <a:gd name="T34" fmla="*/ 1102781 w 328"/>
                <a:gd name="T35" fmla="*/ 761324 h 378"/>
                <a:gd name="T36" fmla="*/ 1106532 w 328"/>
                <a:gd name="T37" fmla="*/ 690067 h 378"/>
                <a:gd name="T38" fmla="*/ 1102781 w 328"/>
                <a:gd name="T39" fmla="*/ 761324 h 378"/>
                <a:gd name="T40" fmla="*/ 1031512 w 328"/>
                <a:gd name="T41" fmla="*/ 622561 h 378"/>
                <a:gd name="T42" fmla="*/ 1087777 w 328"/>
                <a:gd name="T43" fmla="*/ 660064 h 378"/>
                <a:gd name="T44" fmla="*/ 1012758 w 328"/>
                <a:gd name="T45" fmla="*/ 592558 h 378"/>
                <a:gd name="T46" fmla="*/ 1005256 w 328"/>
                <a:gd name="T47" fmla="*/ 521301 h 378"/>
                <a:gd name="T48" fmla="*/ 1012758 w 328"/>
                <a:gd name="T49" fmla="*/ 592558 h 378"/>
                <a:gd name="T50" fmla="*/ 922735 w 328"/>
                <a:gd name="T51" fmla="*/ 465045 h 378"/>
                <a:gd name="T52" fmla="*/ 986501 w 328"/>
                <a:gd name="T53" fmla="*/ 491298 h 378"/>
                <a:gd name="T54" fmla="*/ 900229 w 328"/>
                <a:gd name="T55" fmla="*/ 438793 h 378"/>
                <a:gd name="T56" fmla="*/ 881474 w 328"/>
                <a:gd name="T57" fmla="*/ 371286 h 378"/>
                <a:gd name="T58" fmla="*/ 900229 w 328"/>
                <a:gd name="T59" fmla="*/ 438793 h 378"/>
                <a:gd name="T60" fmla="*/ 787700 w 328"/>
                <a:gd name="T61" fmla="*/ 330032 h 378"/>
                <a:gd name="T62" fmla="*/ 855218 w 328"/>
                <a:gd name="T63" fmla="*/ 345034 h 378"/>
                <a:gd name="T64" fmla="*/ 761444 w 328"/>
                <a:gd name="T65" fmla="*/ 303780 h 378"/>
                <a:gd name="T66" fmla="*/ 735187 w 328"/>
                <a:gd name="T67" fmla="*/ 243774 h 378"/>
                <a:gd name="T68" fmla="*/ 761444 w 328"/>
                <a:gd name="T69" fmla="*/ 303780 h 378"/>
                <a:gd name="T70" fmla="*/ 637662 w 328"/>
                <a:gd name="T71" fmla="*/ 213771 h 378"/>
                <a:gd name="T72" fmla="*/ 705179 w 328"/>
                <a:gd name="T73" fmla="*/ 221272 h 378"/>
                <a:gd name="T74" fmla="*/ 603904 w 328"/>
                <a:gd name="T75" fmla="*/ 195019 h 378"/>
                <a:gd name="T76" fmla="*/ 566394 w 328"/>
                <a:gd name="T77" fmla="*/ 138764 h 378"/>
                <a:gd name="T78" fmla="*/ 603904 w 328"/>
                <a:gd name="T79" fmla="*/ 195019 h 378"/>
                <a:gd name="T80" fmla="*/ 465118 w 328"/>
                <a:gd name="T81" fmla="*/ 127512 h 378"/>
                <a:gd name="T82" fmla="*/ 536386 w 328"/>
                <a:gd name="T83" fmla="*/ 120012 h 378"/>
                <a:gd name="T84" fmla="*/ 431360 w 328"/>
                <a:gd name="T85" fmla="*/ 112511 h 378"/>
                <a:gd name="T86" fmla="*/ 375095 w 328"/>
                <a:gd name="T87" fmla="*/ 93759 h 378"/>
                <a:gd name="T88" fmla="*/ 416356 w 328"/>
                <a:gd name="T89" fmla="*/ 71257 h 378"/>
                <a:gd name="T90" fmla="*/ 431360 w 328"/>
                <a:gd name="T91" fmla="*/ 112511 h 378"/>
                <a:gd name="T92" fmla="*/ 285073 w 328"/>
                <a:gd name="T93" fmla="*/ 67507 h 378"/>
                <a:gd name="T94" fmla="*/ 352590 w 328"/>
                <a:gd name="T95" fmla="*/ 48755 h 378"/>
                <a:gd name="T96" fmla="*/ 251314 w 328"/>
                <a:gd name="T97" fmla="*/ 56255 h 378"/>
                <a:gd name="T98" fmla="*/ 195050 w 328"/>
                <a:gd name="T99" fmla="*/ 15001 h 378"/>
                <a:gd name="T100" fmla="*/ 251314 w 328"/>
                <a:gd name="T101" fmla="*/ 56255 h 378"/>
                <a:gd name="T102" fmla="*/ 97525 w 328"/>
                <a:gd name="T103" fmla="*/ 33753 h 378"/>
                <a:gd name="T104" fmla="*/ 161291 w 328"/>
                <a:gd name="T105" fmla="*/ 11251 h 378"/>
                <a:gd name="T106" fmla="*/ 60015 w 328"/>
                <a:gd name="T107" fmla="*/ 33753 h 378"/>
                <a:gd name="T108" fmla="*/ 0 w 328"/>
                <a:gd name="T109" fmla="*/ 0 h 378"/>
                <a:gd name="T110" fmla="*/ 60015 w 328"/>
                <a:gd name="T111" fmla="*/ 33753 h 3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28" h="378">
                  <a:moveTo>
                    <a:pt x="324" y="378"/>
                  </a:moveTo>
                  <a:cubicBezTo>
                    <a:pt x="315" y="376"/>
                    <a:pt x="315" y="376"/>
                    <a:pt x="315" y="376"/>
                  </a:cubicBezTo>
                  <a:cubicBezTo>
                    <a:pt x="316" y="371"/>
                    <a:pt x="317" y="366"/>
                    <a:pt x="317" y="361"/>
                  </a:cubicBezTo>
                  <a:cubicBezTo>
                    <a:pt x="326" y="362"/>
                    <a:pt x="326" y="362"/>
                    <a:pt x="326" y="362"/>
                  </a:cubicBezTo>
                  <a:cubicBezTo>
                    <a:pt x="325" y="367"/>
                    <a:pt x="325" y="373"/>
                    <a:pt x="324" y="378"/>
                  </a:cubicBezTo>
                  <a:close/>
                  <a:moveTo>
                    <a:pt x="327" y="353"/>
                  </a:moveTo>
                  <a:cubicBezTo>
                    <a:pt x="318" y="352"/>
                    <a:pt x="318" y="352"/>
                    <a:pt x="318" y="352"/>
                  </a:cubicBezTo>
                  <a:cubicBezTo>
                    <a:pt x="318" y="347"/>
                    <a:pt x="319" y="341"/>
                    <a:pt x="319" y="336"/>
                  </a:cubicBezTo>
                  <a:cubicBezTo>
                    <a:pt x="327" y="336"/>
                    <a:pt x="327" y="336"/>
                    <a:pt x="327" y="336"/>
                  </a:cubicBezTo>
                  <a:cubicBezTo>
                    <a:pt x="327" y="342"/>
                    <a:pt x="327" y="347"/>
                    <a:pt x="327" y="353"/>
                  </a:cubicBezTo>
                  <a:close/>
                  <a:moveTo>
                    <a:pt x="319" y="326"/>
                  </a:moveTo>
                  <a:cubicBezTo>
                    <a:pt x="319" y="321"/>
                    <a:pt x="319" y="316"/>
                    <a:pt x="319" y="311"/>
                  </a:cubicBezTo>
                  <a:cubicBezTo>
                    <a:pt x="327" y="310"/>
                    <a:pt x="327" y="310"/>
                    <a:pt x="327" y="310"/>
                  </a:cubicBezTo>
                  <a:cubicBezTo>
                    <a:pt x="327" y="315"/>
                    <a:pt x="328" y="321"/>
                    <a:pt x="328" y="326"/>
                  </a:cubicBezTo>
                  <a:lnTo>
                    <a:pt x="319" y="326"/>
                  </a:lnTo>
                  <a:close/>
                  <a:moveTo>
                    <a:pt x="318" y="301"/>
                  </a:moveTo>
                  <a:cubicBezTo>
                    <a:pt x="317" y="296"/>
                    <a:pt x="317" y="290"/>
                    <a:pt x="316" y="285"/>
                  </a:cubicBezTo>
                  <a:cubicBezTo>
                    <a:pt x="325" y="284"/>
                    <a:pt x="325" y="284"/>
                    <a:pt x="325" y="284"/>
                  </a:cubicBezTo>
                  <a:cubicBezTo>
                    <a:pt x="325" y="289"/>
                    <a:pt x="326" y="295"/>
                    <a:pt x="327" y="300"/>
                  </a:cubicBezTo>
                  <a:lnTo>
                    <a:pt x="318" y="301"/>
                  </a:lnTo>
                  <a:close/>
                  <a:moveTo>
                    <a:pt x="315" y="276"/>
                  </a:moveTo>
                  <a:cubicBezTo>
                    <a:pt x="314" y="271"/>
                    <a:pt x="313" y="265"/>
                    <a:pt x="312" y="260"/>
                  </a:cubicBezTo>
                  <a:cubicBezTo>
                    <a:pt x="320" y="258"/>
                    <a:pt x="320" y="258"/>
                    <a:pt x="320" y="258"/>
                  </a:cubicBezTo>
                  <a:cubicBezTo>
                    <a:pt x="321" y="264"/>
                    <a:pt x="322" y="269"/>
                    <a:pt x="323" y="274"/>
                  </a:cubicBezTo>
                  <a:lnTo>
                    <a:pt x="315" y="276"/>
                  </a:lnTo>
                  <a:close/>
                  <a:moveTo>
                    <a:pt x="310" y="251"/>
                  </a:moveTo>
                  <a:cubicBezTo>
                    <a:pt x="308" y="246"/>
                    <a:pt x="307" y="240"/>
                    <a:pt x="306" y="235"/>
                  </a:cubicBezTo>
                  <a:cubicBezTo>
                    <a:pt x="314" y="233"/>
                    <a:pt x="314" y="233"/>
                    <a:pt x="314" y="233"/>
                  </a:cubicBezTo>
                  <a:cubicBezTo>
                    <a:pt x="315" y="238"/>
                    <a:pt x="317" y="243"/>
                    <a:pt x="318" y="249"/>
                  </a:cubicBezTo>
                  <a:lnTo>
                    <a:pt x="310" y="251"/>
                  </a:lnTo>
                  <a:close/>
                  <a:moveTo>
                    <a:pt x="303" y="226"/>
                  </a:moveTo>
                  <a:cubicBezTo>
                    <a:pt x="301" y="221"/>
                    <a:pt x="299" y="216"/>
                    <a:pt x="297" y="211"/>
                  </a:cubicBezTo>
                  <a:cubicBezTo>
                    <a:pt x="305" y="208"/>
                    <a:pt x="305" y="208"/>
                    <a:pt x="305" y="208"/>
                  </a:cubicBezTo>
                  <a:cubicBezTo>
                    <a:pt x="307" y="213"/>
                    <a:pt x="309" y="219"/>
                    <a:pt x="311" y="224"/>
                  </a:cubicBezTo>
                  <a:lnTo>
                    <a:pt x="303" y="226"/>
                  </a:lnTo>
                  <a:close/>
                  <a:moveTo>
                    <a:pt x="294" y="203"/>
                  </a:moveTo>
                  <a:cubicBezTo>
                    <a:pt x="292" y="198"/>
                    <a:pt x="289" y="193"/>
                    <a:pt x="287" y="188"/>
                  </a:cubicBezTo>
                  <a:cubicBezTo>
                    <a:pt x="295" y="184"/>
                    <a:pt x="295" y="184"/>
                    <a:pt x="295" y="184"/>
                  </a:cubicBezTo>
                  <a:cubicBezTo>
                    <a:pt x="297" y="189"/>
                    <a:pt x="299" y="194"/>
                    <a:pt x="302" y="199"/>
                  </a:cubicBezTo>
                  <a:lnTo>
                    <a:pt x="294" y="203"/>
                  </a:lnTo>
                  <a:close/>
                  <a:moveTo>
                    <a:pt x="283" y="180"/>
                  </a:moveTo>
                  <a:cubicBezTo>
                    <a:pt x="280" y="175"/>
                    <a:pt x="278" y="170"/>
                    <a:pt x="275" y="166"/>
                  </a:cubicBezTo>
                  <a:cubicBezTo>
                    <a:pt x="283" y="161"/>
                    <a:pt x="283" y="161"/>
                    <a:pt x="283" y="161"/>
                  </a:cubicBezTo>
                  <a:cubicBezTo>
                    <a:pt x="285" y="166"/>
                    <a:pt x="288" y="171"/>
                    <a:pt x="290" y="176"/>
                  </a:cubicBezTo>
                  <a:lnTo>
                    <a:pt x="283" y="180"/>
                  </a:lnTo>
                  <a:close/>
                  <a:moveTo>
                    <a:pt x="270" y="158"/>
                  </a:moveTo>
                  <a:cubicBezTo>
                    <a:pt x="267" y="153"/>
                    <a:pt x="264" y="149"/>
                    <a:pt x="261" y="144"/>
                  </a:cubicBezTo>
                  <a:cubicBezTo>
                    <a:pt x="268" y="139"/>
                    <a:pt x="268" y="139"/>
                    <a:pt x="268" y="139"/>
                  </a:cubicBezTo>
                  <a:cubicBezTo>
                    <a:pt x="271" y="144"/>
                    <a:pt x="275" y="148"/>
                    <a:pt x="277" y="153"/>
                  </a:cubicBezTo>
                  <a:lnTo>
                    <a:pt x="270" y="158"/>
                  </a:lnTo>
                  <a:close/>
                  <a:moveTo>
                    <a:pt x="256" y="137"/>
                  </a:moveTo>
                  <a:cubicBezTo>
                    <a:pt x="253" y="132"/>
                    <a:pt x="249" y="128"/>
                    <a:pt x="246" y="124"/>
                  </a:cubicBezTo>
                  <a:cubicBezTo>
                    <a:pt x="252" y="119"/>
                    <a:pt x="252" y="119"/>
                    <a:pt x="252" y="119"/>
                  </a:cubicBezTo>
                  <a:cubicBezTo>
                    <a:pt x="256" y="123"/>
                    <a:pt x="259" y="127"/>
                    <a:pt x="263" y="131"/>
                  </a:cubicBezTo>
                  <a:lnTo>
                    <a:pt x="256" y="137"/>
                  </a:lnTo>
                  <a:close/>
                  <a:moveTo>
                    <a:pt x="240" y="117"/>
                  </a:moveTo>
                  <a:cubicBezTo>
                    <a:pt x="236" y="113"/>
                    <a:pt x="232" y="109"/>
                    <a:pt x="229" y="105"/>
                  </a:cubicBezTo>
                  <a:cubicBezTo>
                    <a:pt x="235" y="99"/>
                    <a:pt x="235" y="99"/>
                    <a:pt x="235" y="99"/>
                  </a:cubicBezTo>
                  <a:cubicBezTo>
                    <a:pt x="239" y="103"/>
                    <a:pt x="243" y="107"/>
                    <a:pt x="246" y="111"/>
                  </a:cubicBezTo>
                  <a:lnTo>
                    <a:pt x="240" y="117"/>
                  </a:lnTo>
                  <a:close/>
                  <a:moveTo>
                    <a:pt x="222" y="98"/>
                  </a:moveTo>
                  <a:cubicBezTo>
                    <a:pt x="218" y="95"/>
                    <a:pt x="214" y="91"/>
                    <a:pt x="210" y="88"/>
                  </a:cubicBezTo>
                  <a:cubicBezTo>
                    <a:pt x="216" y="81"/>
                    <a:pt x="216" y="81"/>
                    <a:pt x="216" y="81"/>
                  </a:cubicBezTo>
                  <a:cubicBezTo>
                    <a:pt x="220" y="85"/>
                    <a:pt x="224" y="88"/>
                    <a:pt x="228" y="92"/>
                  </a:cubicBezTo>
                  <a:lnTo>
                    <a:pt x="222" y="98"/>
                  </a:lnTo>
                  <a:close/>
                  <a:moveTo>
                    <a:pt x="203" y="81"/>
                  </a:moveTo>
                  <a:cubicBezTo>
                    <a:pt x="199" y="78"/>
                    <a:pt x="195" y="75"/>
                    <a:pt x="191" y="72"/>
                  </a:cubicBezTo>
                  <a:cubicBezTo>
                    <a:pt x="196" y="65"/>
                    <a:pt x="196" y="65"/>
                    <a:pt x="196" y="65"/>
                  </a:cubicBezTo>
                  <a:cubicBezTo>
                    <a:pt x="200" y="68"/>
                    <a:pt x="204" y="71"/>
                    <a:pt x="209" y="75"/>
                  </a:cubicBezTo>
                  <a:lnTo>
                    <a:pt x="203" y="81"/>
                  </a:lnTo>
                  <a:close/>
                  <a:moveTo>
                    <a:pt x="183" y="66"/>
                  </a:moveTo>
                  <a:cubicBezTo>
                    <a:pt x="178" y="63"/>
                    <a:pt x="174" y="60"/>
                    <a:pt x="170" y="57"/>
                  </a:cubicBezTo>
                  <a:cubicBezTo>
                    <a:pt x="174" y="50"/>
                    <a:pt x="174" y="50"/>
                    <a:pt x="174" y="50"/>
                  </a:cubicBezTo>
                  <a:cubicBezTo>
                    <a:pt x="179" y="53"/>
                    <a:pt x="183" y="56"/>
                    <a:pt x="188" y="59"/>
                  </a:cubicBezTo>
                  <a:lnTo>
                    <a:pt x="183" y="66"/>
                  </a:lnTo>
                  <a:close/>
                  <a:moveTo>
                    <a:pt x="161" y="52"/>
                  </a:moveTo>
                  <a:cubicBezTo>
                    <a:pt x="157" y="49"/>
                    <a:pt x="152" y="47"/>
                    <a:pt x="147" y="44"/>
                  </a:cubicBezTo>
                  <a:cubicBezTo>
                    <a:pt x="151" y="37"/>
                    <a:pt x="151" y="37"/>
                    <a:pt x="151" y="37"/>
                  </a:cubicBezTo>
                  <a:cubicBezTo>
                    <a:pt x="156" y="39"/>
                    <a:pt x="161" y="42"/>
                    <a:pt x="166" y="45"/>
                  </a:cubicBezTo>
                  <a:lnTo>
                    <a:pt x="161" y="52"/>
                  </a:lnTo>
                  <a:close/>
                  <a:moveTo>
                    <a:pt x="139" y="40"/>
                  </a:moveTo>
                  <a:cubicBezTo>
                    <a:pt x="134" y="38"/>
                    <a:pt x="129" y="36"/>
                    <a:pt x="124" y="34"/>
                  </a:cubicBezTo>
                  <a:cubicBezTo>
                    <a:pt x="128" y="26"/>
                    <a:pt x="128" y="26"/>
                    <a:pt x="128" y="26"/>
                  </a:cubicBezTo>
                  <a:cubicBezTo>
                    <a:pt x="133" y="28"/>
                    <a:pt x="138" y="30"/>
                    <a:pt x="143" y="32"/>
                  </a:cubicBezTo>
                  <a:lnTo>
                    <a:pt x="139" y="40"/>
                  </a:lnTo>
                  <a:close/>
                  <a:moveTo>
                    <a:pt x="115" y="30"/>
                  </a:moveTo>
                  <a:cubicBezTo>
                    <a:pt x="113" y="29"/>
                    <a:pt x="110" y="28"/>
                    <a:pt x="108" y="27"/>
                  </a:cubicBezTo>
                  <a:cubicBezTo>
                    <a:pt x="105" y="26"/>
                    <a:pt x="103" y="25"/>
                    <a:pt x="100" y="25"/>
                  </a:cubicBezTo>
                  <a:cubicBezTo>
                    <a:pt x="103" y="16"/>
                    <a:pt x="103" y="16"/>
                    <a:pt x="103" y="16"/>
                  </a:cubicBezTo>
                  <a:cubicBezTo>
                    <a:pt x="106" y="17"/>
                    <a:pt x="108" y="18"/>
                    <a:pt x="111" y="19"/>
                  </a:cubicBezTo>
                  <a:cubicBezTo>
                    <a:pt x="113" y="20"/>
                    <a:pt x="116" y="21"/>
                    <a:pt x="119" y="22"/>
                  </a:cubicBezTo>
                  <a:lnTo>
                    <a:pt x="115" y="30"/>
                  </a:lnTo>
                  <a:close/>
                  <a:moveTo>
                    <a:pt x="91" y="22"/>
                  </a:moveTo>
                  <a:cubicBezTo>
                    <a:pt x="86" y="20"/>
                    <a:pt x="81" y="19"/>
                    <a:pt x="76" y="18"/>
                  </a:cubicBezTo>
                  <a:cubicBezTo>
                    <a:pt x="78" y="9"/>
                    <a:pt x="78" y="9"/>
                    <a:pt x="78" y="9"/>
                  </a:cubicBezTo>
                  <a:cubicBezTo>
                    <a:pt x="83" y="10"/>
                    <a:pt x="89" y="12"/>
                    <a:pt x="94" y="13"/>
                  </a:cubicBezTo>
                  <a:lnTo>
                    <a:pt x="91" y="22"/>
                  </a:lnTo>
                  <a:close/>
                  <a:moveTo>
                    <a:pt x="67" y="15"/>
                  </a:moveTo>
                  <a:cubicBezTo>
                    <a:pt x="62" y="14"/>
                    <a:pt x="56" y="13"/>
                    <a:pt x="51" y="13"/>
                  </a:cubicBezTo>
                  <a:cubicBezTo>
                    <a:pt x="52" y="4"/>
                    <a:pt x="52" y="4"/>
                    <a:pt x="52" y="4"/>
                  </a:cubicBezTo>
                  <a:cubicBezTo>
                    <a:pt x="58" y="5"/>
                    <a:pt x="63" y="6"/>
                    <a:pt x="68" y="7"/>
                  </a:cubicBezTo>
                  <a:lnTo>
                    <a:pt x="67" y="15"/>
                  </a:lnTo>
                  <a:close/>
                  <a:moveTo>
                    <a:pt x="42" y="11"/>
                  </a:moveTo>
                  <a:cubicBezTo>
                    <a:pt x="36" y="10"/>
                    <a:pt x="31" y="10"/>
                    <a:pt x="26" y="9"/>
                  </a:cubicBezTo>
                  <a:cubicBezTo>
                    <a:pt x="26" y="1"/>
                    <a:pt x="26" y="1"/>
                    <a:pt x="26" y="1"/>
                  </a:cubicBezTo>
                  <a:cubicBezTo>
                    <a:pt x="32" y="1"/>
                    <a:pt x="37" y="2"/>
                    <a:pt x="43" y="3"/>
                  </a:cubicBezTo>
                  <a:lnTo>
                    <a:pt x="42" y="11"/>
                  </a:lnTo>
                  <a:close/>
                  <a:moveTo>
                    <a:pt x="16" y="9"/>
                  </a:moveTo>
                  <a:cubicBezTo>
                    <a:pt x="11" y="9"/>
                    <a:pt x="6" y="8"/>
                    <a:pt x="0" y="8"/>
                  </a:cubicBezTo>
                  <a:cubicBezTo>
                    <a:pt x="0" y="0"/>
                    <a:pt x="0" y="0"/>
                    <a:pt x="0" y="0"/>
                  </a:cubicBezTo>
                  <a:cubicBezTo>
                    <a:pt x="6" y="0"/>
                    <a:pt x="11" y="0"/>
                    <a:pt x="17" y="0"/>
                  </a:cubicBezTo>
                  <a:lnTo>
                    <a:pt x="1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02" name="Freeform 116"/>
            <p:cNvSpPr>
              <a:spLocks noEditPoints="1"/>
            </p:cNvSpPr>
            <p:nvPr userDrawn="1"/>
          </p:nvSpPr>
          <p:spPr bwMode="black">
            <a:xfrm>
              <a:off x="47752" y="20224"/>
              <a:ext cx="14049" cy="28163"/>
            </a:xfrm>
            <a:custGeom>
              <a:avLst/>
              <a:gdLst>
                <a:gd name="T0" fmla="*/ 1404938 w 375"/>
                <a:gd name="T1" fmla="*/ 2782475 h 751"/>
                <a:gd name="T2" fmla="*/ 1251331 w 375"/>
                <a:gd name="T3" fmla="*/ 2774975 h 751"/>
                <a:gd name="T4" fmla="*/ 1150176 w 375"/>
                <a:gd name="T5" fmla="*/ 2793725 h 751"/>
                <a:gd name="T6" fmla="*/ 1112711 w 375"/>
                <a:gd name="T7" fmla="*/ 2786225 h 751"/>
                <a:gd name="T8" fmla="*/ 1112711 w 375"/>
                <a:gd name="T9" fmla="*/ 2786225 h 751"/>
                <a:gd name="T10" fmla="*/ 1030288 w 375"/>
                <a:gd name="T11" fmla="*/ 2729976 h 751"/>
                <a:gd name="T12" fmla="*/ 880428 w 375"/>
                <a:gd name="T13" fmla="*/ 2681226 h 751"/>
                <a:gd name="T14" fmla="*/ 779272 w 375"/>
                <a:gd name="T15" fmla="*/ 2669976 h 751"/>
                <a:gd name="T16" fmla="*/ 745554 w 375"/>
                <a:gd name="T17" fmla="*/ 2651226 h 751"/>
                <a:gd name="T18" fmla="*/ 745554 w 375"/>
                <a:gd name="T19" fmla="*/ 2651226 h 751"/>
                <a:gd name="T20" fmla="*/ 678117 w 375"/>
                <a:gd name="T21" fmla="*/ 2576227 h 751"/>
                <a:gd name="T22" fmla="*/ 550736 w 375"/>
                <a:gd name="T23" fmla="*/ 2486228 h 751"/>
                <a:gd name="T24" fmla="*/ 457073 w 375"/>
                <a:gd name="T25" fmla="*/ 2448728 h 751"/>
                <a:gd name="T26" fmla="*/ 430848 w 375"/>
                <a:gd name="T27" fmla="*/ 2422478 h 751"/>
                <a:gd name="T28" fmla="*/ 430848 w 375"/>
                <a:gd name="T29" fmla="*/ 2422478 h 751"/>
                <a:gd name="T30" fmla="*/ 385890 w 375"/>
                <a:gd name="T31" fmla="*/ 2332479 h 751"/>
                <a:gd name="T32" fmla="*/ 288481 w 375"/>
                <a:gd name="T33" fmla="*/ 2208730 h 751"/>
                <a:gd name="T34" fmla="*/ 209804 w 375"/>
                <a:gd name="T35" fmla="*/ 2148731 h 751"/>
                <a:gd name="T36" fmla="*/ 191072 w 375"/>
                <a:gd name="T37" fmla="*/ 2114981 h 751"/>
                <a:gd name="T38" fmla="*/ 191072 w 375"/>
                <a:gd name="T39" fmla="*/ 2114981 h 751"/>
                <a:gd name="T40" fmla="*/ 172339 w 375"/>
                <a:gd name="T41" fmla="*/ 2017482 h 751"/>
                <a:gd name="T42" fmla="*/ 112395 w 375"/>
                <a:gd name="T43" fmla="*/ 1871233 h 751"/>
                <a:gd name="T44" fmla="*/ 52451 w 375"/>
                <a:gd name="T45" fmla="*/ 1788734 h 751"/>
                <a:gd name="T46" fmla="*/ 41212 w 375"/>
                <a:gd name="T47" fmla="*/ 1754984 h 751"/>
                <a:gd name="T48" fmla="*/ 41212 w 375"/>
                <a:gd name="T49" fmla="*/ 1754984 h 751"/>
                <a:gd name="T50" fmla="*/ 52451 w 375"/>
                <a:gd name="T51" fmla="*/ 1653735 h 751"/>
                <a:gd name="T52" fmla="*/ 33719 w 375"/>
                <a:gd name="T53" fmla="*/ 1499987 h 751"/>
                <a:gd name="T54" fmla="*/ 0 w 375"/>
                <a:gd name="T55" fmla="*/ 1406238 h 751"/>
                <a:gd name="T56" fmla="*/ 33719 w 375"/>
                <a:gd name="T57" fmla="*/ 1462487 h 751"/>
                <a:gd name="T58" fmla="*/ 3747 w 375"/>
                <a:gd name="T59" fmla="*/ 1304988 h 751"/>
                <a:gd name="T60" fmla="*/ 3747 w 375"/>
                <a:gd name="T61" fmla="*/ 1267489 h 751"/>
                <a:gd name="T62" fmla="*/ 48705 w 375"/>
                <a:gd name="T63" fmla="*/ 1177490 h 751"/>
                <a:gd name="T64" fmla="*/ 48705 w 375"/>
                <a:gd name="T65" fmla="*/ 1177490 h 751"/>
                <a:gd name="T66" fmla="*/ 86170 w 375"/>
                <a:gd name="T67" fmla="*/ 1027491 h 751"/>
                <a:gd name="T68" fmla="*/ 82423 w 375"/>
                <a:gd name="T69" fmla="*/ 922492 h 751"/>
                <a:gd name="T70" fmla="*/ 97409 w 375"/>
                <a:gd name="T71" fmla="*/ 888742 h 751"/>
                <a:gd name="T72" fmla="*/ 164846 w 375"/>
                <a:gd name="T73" fmla="*/ 813743 h 751"/>
                <a:gd name="T74" fmla="*/ 164846 w 375"/>
                <a:gd name="T75" fmla="*/ 813743 h 751"/>
                <a:gd name="T76" fmla="*/ 239776 w 375"/>
                <a:gd name="T77" fmla="*/ 678744 h 751"/>
                <a:gd name="T78" fmla="*/ 266002 w 375"/>
                <a:gd name="T79" fmla="*/ 577495 h 751"/>
                <a:gd name="T80" fmla="*/ 288481 w 375"/>
                <a:gd name="T81" fmla="*/ 547495 h 751"/>
                <a:gd name="T82" fmla="*/ 374650 w 375"/>
                <a:gd name="T83" fmla="*/ 494996 h 751"/>
                <a:gd name="T84" fmla="*/ 374650 w 375"/>
                <a:gd name="T85" fmla="*/ 494996 h 751"/>
                <a:gd name="T86" fmla="*/ 487045 w 375"/>
                <a:gd name="T87" fmla="*/ 386247 h 751"/>
                <a:gd name="T88" fmla="*/ 539496 w 375"/>
                <a:gd name="T89" fmla="*/ 296247 h 751"/>
                <a:gd name="T90" fmla="*/ 569468 w 375"/>
                <a:gd name="T91" fmla="*/ 273748 h 751"/>
                <a:gd name="T92" fmla="*/ 666877 w 375"/>
                <a:gd name="T93" fmla="*/ 247498 h 751"/>
                <a:gd name="T94" fmla="*/ 666877 w 375"/>
                <a:gd name="T95" fmla="*/ 247498 h 751"/>
                <a:gd name="T96" fmla="*/ 801751 w 375"/>
                <a:gd name="T97" fmla="*/ 172498 h 751"/>
                <a:gd name="T98" fmla="*/ 876681 w 375"/>
                <a:gd name="T99" fmla="*/ 101249 h 751"/>
                <a:gd name="T100" fmla="*/ 910400 w 375"/>
                <a:gd name="T101" fmla="*/ 89999 h 751"/>
                <a:gd name="T102" fmla="*/ 1011555 w 375"/>
                <a:gd name="T103" fmla="*/ 89999 h 751"/>
                <a:gd name="T104" fmla="*/ 1011555 w 375"/>
                <a:gd name="T105" fmla="*/ 89999 h 751"/>
                <a:gd name="T106" fmla="*/ 1161415 w 375"/>
                <a:gd name="T107" fmla="*/ 52500 h 751"/>
                <a:gd name="T108" fmla="*/ 1255078 w 375"/>
                <a:gd name="T109" fmla="*/ 7500 h 751"/>
                <a:gd name="T110" fmla="*/ 1288796 w 375"/>
                <a:gd name="T111" fmla="*/ 3750 h 7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75" h="751">
                  <a:moveTo>
                    <a:pt x="375" y="751"/>
                  </a:moveTo>
                  <a:cubicBezTo>
                    <a:pt x="370" y="751"/>
                    <a:pt x="364" y="751"/>
                    <a:pt x="359" y="750"/>
                  </a:cubicBezTo>
                  <a:cubicBezTo>
                    <a:pt x="359" y="742"/>
                    <a:pt x="359" y="742"/>
                    <a:pt x="359" y="742"/>
                  </a:cubicBezTo>
                  <a:cubicBezTo>
                    <a:pt x="365" y="742"/>
                    <a:pt x="370" y="742"/>
                    <a:pt x="375" y="742"/>
                  </a:cubicBezTo>
                  <a:lnTo>
                    <a:pt x="375" y="751"/>
                  </a:lnTo>
                  <a:close/>
                  <a:moveTo>
                    <a:pt x="349" y="750"/>
                  </a:moveTo>
                  <a:cubicBezTo>
                    <a:pt x="344" y="750"/>
                    <a:pt x="338" y="749"/>
                    <a:pt x="333" y="748"/>
                  </a:cubicBezTo>
                  <a:cubicBezTo>
                    <a:pt x="334" y="740"/>
                    <a:pt x="334" y="740"/>
                    <a:pt x="334" y="740"/>
                  </a:cubicBezTo>
                  <a:cubicBezTo>
                    <a:pt x="339" y="740"/>
                    <a:pt x="344" y="741"/>
                    <a:pt x="350" y="741"/>
                  </a:cubicBezTo>
                  <a:lnTo>
                    <a:pt x="349" y="750"/>
                  </a:lnTo>
                  <a:close/>
                  <a:moveTo>
                    <a:pt x="323" y="747"/>
                  </a:moveTo>
                  <a:cubicBezTo>
                    <a:pt x="318" y="746"/>
                    <a:pt x="312" y="746"/>
                    <a:pt x="307" y="745"/>
                  </a:cubicBezTo>
                  <a:cubicBezTo>
                    <a:pt x="309" y="736"/>
                    <a:pt x="309" y="736"/>
                    <a:pt x="309" y="736"/>
                  </a:cubicBezTo>
                  <a:cubicBezTo>
                    <a:pt x="314" y="737"/>
                    <a:pt x="319" y="738"/>
                    <a:pt x="324" y="739"/>
                  </a:cubicBezTo>
                  <a:lnTo>
                    <a:pt x="323" y="747"/>
                  </a:lnTo>
                  <a:close/>
                  <a:moveTo>
                    <a:pt x="297" y="743"/>
                  </a:moveTo>
                  <a:cubicBezTo>
                    <a:pt x="292" y="742"/>
                    <a:pt x="287" y="740"/>
                    <a:pt x="282" y="739"/>
                  </a:cubicBezTo>
                  <a:cubicBezTo>
                    <a:pt x="284" y="731"/>
                    <a:pt x="284" y="731"/>
                    <a:pt x="284" y="731"/>
                  </a:cubicBezTo>
                  <a:cubicBezTo>
                    <a:pt x="289" y="732"/>
                    <a:pt x="294" y="733"/>
                    <a:pt x="299" y="734"/>
                  </a:cubicBezTo>
                  <a:lnTo>
                    <a:pt x="297" y="743"/>
                  </a:lnTo>
                  <a:close/>
                  <a:moveTo>
                    <a:pt x="272" y="736"/>
                  </a:moveTo>
                  <a:cubicBezTo>
                    <a:pt x="267" y="735"/>
                    <a:pt x="262" y="733"/>
                    <a:pt x="257" y="732"/>
                  </a:cubicBezTo>
                  <a:cubicBezTo>
                    <a:pt x="259" y="723"/>
                    <a:pt x="259" y="723"/>
                    <a:pt x="259" y="723"/>
                  </a:cubicBezTo>
                  <a:cubicBezTo>
                    <a:pt x="264" y="725"/>
                    <a:pt x="269" y="727"/>
                    <a:pt x="275" y="728"/>
                  </a:cubicBezTo>
                  <a:lnTo>
                    <a:pt x="272" y="736"/>
                  </a:lnTo>
                  <a:close/>
                  <a:moveTo>
                    <a:pt x="247" y="728"/>
                  </a:moveTo>
                  <a:cubicBezTo>
                    <a:pt x="242" y="727"/>
                    <a:pt x="237" y="725"/>
                    <a:pt x="232" y="723"/>
                  </a:cubicBezTo>
                  <a:cubicBezTo>
                    <a:pt x="235" y="715"/>
                    <a:pt x="235" y="715"/>
                    <a:pt x="235" y="715"/>
                  </a:cubicBezTo>
                  <a:cubicBezTo>
                    <a:pt x="240" y="717"/>
                    <a:pt x="245" y="718"/>
                    <a:pt x="250" y="720"/>
                  </a:cubicBezTo>
                  <a:lnTo>
                    <a:pt x="247" y="728"/>
                  </a:lnTo>
                  <a:close/>
                  <a:moveTo>
                    <a:pt x="223" y="719"/>
                  </a:moveTo>
                  <a:cubicBezTo>
                    <a:pt x="218" y="716"/>
                    <a:pt x="213" y="714"/>
                    <a:pt x="208" y="712"/>
                  </a:cubicBezTo>
                  <a:cubicBezTo>
                    <a:pt x="212" y="704"/>
                    <a:pt x="212" y="704"/>
                    <a:pt x="212" y="704"/>
                  </a:cubicBezTo>
                  <a:cubicBezTo>
                    <a:pt x="217" y="706"/>
                    <a:pt x="222" y="709"/>
                    <a:pt x="226" y="711"/>
                  </a:cubicBezTo>
                  <a:lnTo>
                    <a:pt x="223" y="719"/>
                  </a:lnTo>
                  <a:close/>
                  <a:moveTo>
                    <a:pt x="199" y="707"/>
                  </a:moveTo>
                  <a:cubicBezTo>
                    <a:pt x="195" y="705"/>
                    <a:pt x="190" y="702"/>
                    <a:pt x="185" y="699"/>
                  </a:cubicBezTo>
                  <a:cubicBezTo>
                    <a:pt x="190" y="692"/>
                    <a:pt x="190" y="692"/>
                    <a:pt x="190" y="692"/>
                  </a:cubicBezTo>
                  <a:cubicBezTo>
                    <a:pt x="194" y="694"/>
                    <a:pt x="199" y="697"/>
                    <a:pt x="203" y="700"/>
                  </a:cubicBezTo>
                  <a:lnTo>
                    <a:pt x="199" y="707"/>
                  </a:lnTo>
                  <a:close/>
                  <a:moveTo>
                    <a:pt x="177" y="694"/>
                  </a:moveTo>
                  <a:cubicBezTo>
                    <a:pt x="172" y="691"/>
                    <a:pt x="168" y="688"/>
                    <a:pt x="163" y="685"/>
                  </a:cubicBezTo>
                  <a:cubicBezTo>
                    <a:pt x="168" y="678"/>
                    <a:pt x="168" y="678"/>
                    <a:pt x="168" y="678"/>
                  </a:cubicBezTo>
                  <a:cubicBezTo>
                    <a:pt x="172" y="681"/>
                    <a:pt x="177" y="684"/>
                    <a:pt x="181" y="687"/>
                  </a:cubicBezTo>
                  <a:lnTo>
                    <a:pt x="177" y="694"/>
                  </a:lnTo>
                  <a:close/>
                  <a:moveTo>
                    <a:pt x="155" y="680"/>
                  </a:moveTo>
                  <a:cubicBezTo>
                    <a:pt x="151" y="676"/>
                    <a:pt x="146" y="673"/>
                    <a:pt x="142" y="670"/>
                  </a:cubicBezTo>
                  <a:cubicBezTo>
                    <a:pt x="147" y="663"/>
                    <a:pt x="147" y="663"/>
                    <a:pt x="147" y="663"/>
                  </a:cubicBezTo>
                  <a:cubicBezTo>
                    <a:pt x="152" y="666"/>
                    <a:pt x="156" y="669"/>
                    <a:pt x="160" y="673"/>
                  </a:cubicBezTo>
                  <a:lnTo>
                    <a:pt x="155" y="680"/>
                  </a:lnTo>
                  <a:close/>
                  <a:moveTo>
                    <a:pt x="134" y="663"/>
                  </a:moveTo>
                  <a:cubicBezTo>
                    <a:pt x="130" y="660"/>
                    <a:pt x="126" y="656"/>
                    <a:pt x="122" y="653"/>
                  </a:cubicBezTo>
                  <a:cubicBezTo>
                    <a:pt x="128" y="646"/>
                    <a:pt x="128" y="646"/>
                    <a:pt x="128" y="646"/>
                  </a:cubicBezTo>
                  <a:cubicBezTo>
                    <a:pt x="132" y="650"/>
                    <a:pt x="136" y="653"/>
                    <a:pt x="140" y="657"/>
                  </a:cubicBezTo>
                  <a:lnTo>
                    <a:pt x="134" y="663"/>
                  </a:lnTo>
                  <a:close/>
                  <a:moveTo>
                    <a:pt x="115" y="646"/>
                  </a:moveTo>
                  <a:cubicBezTo>
                    <a:pt x="111" y="642"/>
                    <a:pt x="107" y="638"/>
                    <a:pt x="104" y="634"/>
                  </a:cubicBezTo>
                  <a:cubicBezTo>
                    <a:pt x="110" y="629"/>
                    <a:pt x="110" y="629"/>
                    <a:pt x="110" y="629"/>
                  </a:cubicBezTo>
                  <a:cubicBezTo>
                    <a:pt x="113" y="632"/>
                    <a:pt x="117" y="636"/>
                    <a:pt x="121" y="640"/>
                  </a:cubicBezTo>
                  <a:lnTo>
                    <a:pt x="115" y="646"/>
                  </a:lnTo>
                  <a:close/>
                  <a:moveTo>
                    <a:pt x="97" y="627"/>
                  </a:moveTo>
                  <a:cubicBezTo>
                    <a:pt x="93" y="623"/>
                    <a:pt x="90" y="619"/>
                    <a:pt x="86" y="615"/>
                  </a:cubicBezTo>
                  <a:cubicBezTo>
                    <a:pt x="93" y="609"/>
                    <a:pt x="93" y="609"/>
                    <a:pt x="93" y="609"/>
                  </a:cubicBezTo>
                  <a:cubicBezTo>
                    <a:pt x="96" y="614"/>
                    <a:pt x="100" y="618"/>
                    <a:pt x="103" y="622"/>
                  </a:cubicBezTo>
                  <a:lnTo>
                    <a:pt x="97" y="627"/>
                  </a:lnTo>
                  <a:close/>
                  <a:moveTo>
                    <a:pt x="80" y="607"/>
                  </a:moveTo>
                  <a:cubicBezTo>
                    <a:pt x="77" y="603"/>
                    <a:pt x="73" y="599"/>
                    <a:pt x="70" y="594"/>
                  </a:cubicBezTo>
                  <a:cubicBezTo>
                    <a:pt x="77" y="589"/>
                    <a:pt x="77" y="589"/>
                    <a:pt x="77" y="589"/>
                  </a:cubicBezTo>
                  <a:cubicBezTo>
                    <a:pt x="80" y="594"/>
                    <a:pt x="84" y="598"/>
                    <a:pt x="87" y="602"/>
                  </a:cubicBezTo>
                  <a:lnTo>
                    <a:pt x="80" y="607"/>
                  </a:lnTo>
                  <a:close/>
                  <a:moveTo>
                    <a:pt x="65" y="586"/>
                  </a:moveTo>
                  <a:cubicBezTo>
                    <a:pt x="62" y="582"/>
                    <a:pt x="59" y="577"/>
                    <a:pt x="56" y="573"/>
                  </a:cubicBezTo>
                  <a:cubicBezTo>
                    <a:pt x="63" y="568"/>
                    <a:pt x="63" y="568"/>
                    <a:pt x="63" y="568"/>
                  </a:cubicBezTo>
                  <a:cubicBezTo>
                    <a:pt x="66" y="573"/>
                    <a:pt x="69" y="577"/>
                    <a:pt x="72" y="581"/>
                  </a:cubicBezTo>
                  <a:lnTo>
                    <a:pt x="65" y="586"/>
                  </a:lnTo>
                  <a:close/>
                  <a:moveTo>
                    <a:pt x="51" y="564"/>
                  </a:moveTo>
                  <a:cubicBezTo>
                    <a:pt x="48" y="560"/>
                    <a:pt x="45" y="555"/>
                    <a:pt x="43" y="550"/>
                  </a:cubicBezTo>
                  <a:cubicBezTo>
                    <a:pt x="50" y="546"/>
                    <a:pt x="50" y="546"/>
                    <a:pt x="50" y="546"/>
                  </a:cubicBezTo>
                  <a:cubicBezTo>
                    <a:pt x="53" y="551"/>
                    <a:pt x="55" y="555"/>
                    <a:pt x="58" y="560"/>
                  </a:cubicBezTo>
                  <a:lnTo>
                    <a:pt x="51" y="564"/>
                  </a:lnTo>
                  <a:close/>
                  <a:moveTo>
                    <a:pt x="38" y="541"/>
                  </a:moveTo>
                  <a:cubicBezTo>
                    <a:pt x="36" y="536"/>
                    <a:pt x="34" y="531"/>
                    <a:pt x="31" y="527"/>
                  </a:cubicBezTo>
                  <a:cubicBezTo>
                    <a:pt x="39" y="523"/>
                    <a:pt x="39" y="523"/>
                    <a:pt x="39" y="523"/>
                  </a:cubicBezTo>
                  <a:cubicBezTo>
                    <a:pt x="41" y="528"/>
                    <a:pt x="44" y="533"/>
                    <a:pt x="46" y="538"/>
                  </a:cubicBezTo>
                  <a:lnTo>
                    <a:pt x="38" y="541"/>
                  </a:lnTo>
                  <a:close/>
                  <a:moveTo>
                    <a:pt x="28" y="518"/>
                  </a:moveTo>
                  <a:cubicBezTo>
                    <a:pt x="26" y="513"/>
                    <a:pt x="24" y="507"/>
                    <a:pt x="22" y="502"/>
                  </a:cubicBezTo>
                  <a:cubicBezTo>
                    <a:pt x="30" y="499"/>
                    <a:pt x="30" y="499"/>
                    <a:pt x="30" y="499"/>
                  </a:cubicBezTo>
                  <a:cubicBezTo>
                    <a:pt x="32" y="504"/>
                    <a:pt x="34" y="509"/>
                    <a:pt x="36" y="514"/>
                  </a:cubicBezTo>
                  <a:lnTo>
                    <a:pt x="28" y="518"/>
                  </a:lnTo>
                  <a:close/>
                  <a:moveTo>
                    <a:pt x="19" y="493"/>
                  </a:moveTo>
                  <a:cubicBezTo>
                    <a:pt x="17" y="488"/>
                    <a:pt x="15" y="483"/>
                    <a:pt x="14" y="477"/>
                  </a:cubicBezTo>
                  <a:cubicBezTo>
                    <a:pt x="22" y="475"/>
                    <a:pt x="22" y="475"/>
                    <a:pt x="22" y="475"/>
                  </a:cubicBezTo>
                  <a:cubicBezTo>
                    <a:pt x="24" y="480"/>
                    <a:pt x="25" y="485"/>
                    <a:pt x="27" y="490"/>
                  </a:cubicBezTo>
                  <a:lnTo>
                    <a:pt x="19" y="493"/>
                  </a:lnTo>
                  <a:close/>
                  <a:moveTo>
                    <a:pt x="11" y="468"/>
                  </a:moveTo>
                  <a:cubicBezTo>
                    <a:pt x="10" y="463"/>
                    <a:pt x="9" y="457"/>
                    <a:pt x="8" y="452"/>
                  </a:cubicBezTo>
                  <a:cubicBezTo>
                    <a:pt x="16" y="450"/>
                    <a:pt x="16" y="450"/>
                    <a:pt x="16" y="450"/>
                  </a:cubicBezTo>
                  <a:cubicBezTo>
                    <a:pt x="17" y="456"/>
                    <a:pt x="18" y="461"/>
                    <a:pt x="20" y="466"/>
                  </a:cubicBezTo>
                  <a:lnTo>
                    <a:pt x="11" y="468"/>
                  </a:lnTo>
                  <a:close/>
                  <a:moveTo>
                    <a:pt x="6" y="443"/>
                  </a:moveTo>
                  <a:cubicBezTo>
                    <a:pt x="5" y="437"/>
                    <a:pt x="4" y="432"/>
                    <a:pt x="3" y="426"/>
                  </a:cubicBezTo>
                  <a:cubicBezTo>
                    <a:pt x="12" y="425"/>
                    <a:pt x="12" y="425"/>
                    <a:pt x="12" y="425"/>
                  </a:cubicBezTo>
                  <a:cubicBezTo>
                    <a:pt x="12" y="430"/>
                    <a:pt x="13" y="436"/>
                    <a:pt x="14" y="441"/>
                  </a:cubicBezTo>
                  <a:lnTo>
                    <a:pt x="6" y="443"/>
                  </a:lnTo>
                  <a:close/>
                  <a:moveTo>
                    <a:pt x="2" y="417"/>
                  </a:moveTo>
                  <a:cubicBezTo>
                    <a:pt x="1" y="411"/>
                    <a:pt x="1" y="406"/>
                    <a:pt x="1" y="400"/>
                  </a:cubicBezTo>
                  <a:cubicBezTo>
                    <a:pt x="9" y="400"/>
                    <a:pt x="9" y="400"/>
                    <a:pt x="9" y="400"/>
                  </a:cubicBezTo>
                  <a:cubicBezTo>
                    <a:pt x="9" y="405"/>
                    <a:pt x="10" y="410"/>
                    <a:pt x="11" y="416"/>
                  </a:cubicBezTo>
                  <a:lnTo>
                    <a:pt x="2" y="417"/>
                  </a:lnTo>
                  <a:close/>
                  <a:moveTo>
                    <a:pt x="0" y="391"/>
                  </a:moveTo>
                  <a:cubicBezTo>
                    <a:pt x="0" y="386"/>
                    <a:pt x="0" y="380"/>
                    <a:pt x="0" y="375"/>
                  </a:cubicBezTo>
                  <a:cubicBezTo>
                    <a:pt x="0" y="374"/>
                    <a:pt x="0" y="374"/>
                    <a:pt x="0" y="374"/>
                  </a:cubicBezTo>
                  <a:cubicBezTo>
                    <a:pt x="8" y="374"/>
                    <a:pt x="8" y="374"/>
                    <a:pt x="8" y="374"/>
                  </a:cubicBezTo>
                  <a:cubicBezTo>
                    <a:pt x="8" y="375"/>
                    <a:pt x="8" y="375"/>
                    <a:pt x="8" y="375"/>
                  </a:cubicBezTo>
                  <a:cubicBezTo>
                    <a:pt x="8" y="380"/>
                    <a:pt x="8" y="385"/>
                    <a:pt x="9" y="390"/>
                  </a:cubicBezTo>
                  <a:lnTo>
                    <a:pt x="0" y="391"/>
                  </a:lnTo>
                  <a:close/>
                  <a:moveTo>
                    <a:pt x="8" y="365"/>
                  </a:moveTo>
                  <a:cubicBezTo>
                    <a:pt x="0" y="365"/>
                    <a:pt x="0" y="365"/>
                    <a:pt x="0" y="365"/>
                  </a:cubicBezTo>
                  <a:cubicBezTo>
                    <a:pt x="0" y="359"/>
                    <a:pt x="0" y="354"/>
                    <a:pt x="1" y="348"/>
                  </a:cubicBezTo>
                  <a:cubicBezTo>
                    <a:pt x="9" y="349"/>
                    <a:pt x="9" y="349"/>
                    <a:pt x="9" y="349"/>
                  </a:cubicBezTo>
                  <a:cubicBezTo>
                    <a:pt x="9" y="354"/>
                    <a:pt x="9" y="359"/>
                    <a:pt x="8" y="365"/>
                  </a:cubicBezTo>
                  <a:close/>
                  <a:moveTo>
                    <a:pt x="10" y="339"/>
                  </a:moveTo>
                  <a:cubicBezTo>
                    <a:pt x="1" y="338"/>
                    <a:pt x="1" y="338"/>
                    <a:pt x="1" y="338"/>
                  </a:cubicBezTo>
                  <a:cubicBezTo>
                    <a:pt x="2" y="333"/>
                    <a:pt x="3" y="328"/>
                    <a:pt x="3" y="322"/>
                  </a:cubicBezTo>
                  <a:cubicBezTo>
                    <a:pt x="12" y="323"/>
                    <a:pt x="12" y="323"/>
                    <a:pt x="12" y="323"/>
                  </a:cubicBezTo>
                  <a:cubicBezTo>
                    <a:pt x="11" y="329"/>
                    <a:pt x="11" y="334"/>
                    <a:pt x="10" y="339"/>
                  </a:cubicBezTo>
                  <a:close/>
                  <a:moveTo>
                    <a:pt x="13" y="314"/>
                  </a:moveTo>
                  <a:cubicBezTo>
                    <a:pt x="5" y="313"/>
                    <a:pt x="5" y="313"/>
                    <a:pt x="5" y="313"/>
                  </a:cubicBezTo>
                  <a:cubicBezTo>
                    <a:pt x="6" y="307"/>
                    <a:pt x="7" y="302"/>
                    <a:pt x="8" y="297"/>
                  </a:cubicBezTo>
                  <a:cubicBezTo>
                    <a:pt x="16" y="298"/>
                    <a:pt x="16" y="298"/>
                    <a:pt x="16" y="298"/>
                  </a:cubicBezTo>
                  <a:cubicBezTo>
                    <a:pt x="15" y="304"/>
                    <a:pt x="14" y="309"/>
                    <a:pt x="13" y="314"/>
                  </a:cubicBezTo>
                  <a:close/>
                  <a:moveTo>
                    <a:pt x="19" y="289"/>
                  </a:moveTo>
                  <a:cubicBezTo>
                    <a:pt x="10" y="287"/>
                    <a:pt x="10" y="287"/>
                    <a:pt x="10" y="287"/>
                  </a:cubicBezTo>
                  <a:cubicBezTo>
                    <a:pt x="11" y="282"/>
                    <a:pt x="13" y="276"/>
                    <a:pt x="14" y="271"/>
                  </a:cubicBezTo>
                  <a:cubicBezTo>
                    <a:pt x="23" y="274"/>
                    <a:pt x="23" y="274"/>
                    <a:pt x="23" y="274"/>
                  </a:cubicBezTo>
                  <a:cubicBezTo>
                    <a:pt x="21" y="279"/>
                    <a:pt x="20" y="284"/>
                    <a:pt x="19" y="289"/>
                  </a:cubicBezTo>
                  <a:close/>
                  <a:moveTo>
                    <a:pt x="25" y="264"/>
                  </a:moveTo>
                  <a:cubicBezTo>
                    <a:pt x="17" y="262"/>
                    <a:pt x="17" y="262"/>
                    <a:pt x="17" y="262"/>
                  </a:cubicBezTo>
                  <a:cubicBezTo>
                    <a:pt x="19" y="257"/>
                    <a:pt x="21" y="251"/>
                    <a:pt x="22" y="246"/>
                  </a:cubicBezTo>
                  <a:cubicBezTo>
                    <a:pt x="31" y="249"/>
                    <a:pt x="31" y="249"/>
                    <a:pt x="31" y="249"/>
                  </a:cubicBezTo>
                  <a:cubicBezTo>
                    <a:pt x="29" y="254"/>
                    <a:pt x="27" y="259"/>
                    <a:pt x="25" y="264"/>
                  </a:cubicBezTo>
                  <a:close/>
                  <a:moveTo>
                    <a:pt x="34" y="240"/>
                  </a:moveTo>
                  <a:cubicBezTo>
                    <a:pt x="26" y="237"/>
                    <a:pt x="26" y="237"/>
                    <a:pt x="26" y="237"/>
                  </a:cubicBezTo>
                  <a:cubicBezTo>
                    <a:pt x="28" y="232"/>
                    <a:pt x="30" y="227"/>
                    <a:pt x="32" y="222"/>
                  </a:cubicBezTo>
                  <a:cubicBezTo>
                    <a:pt x="40" y="226"/>
                    <a:pt x="40" y="226"/>
                    <a:pt x="40" y="226"/>
                  </a:cubicBezTo>
                  <a:cubicBezTo>
                    <a:pt x="38" y="230"/>
                    <a:pt x="36" y="235"/>
                    <a:pt x="34" y="240"/>
                  </a:cubicBezTo>
                  <a:close/>
                  <a:moveTo>
                    <a:pt x="44" y="217"/>
                  </a:moveTo>
                  <a:cubicBezTo>
                    <a:pt x="36" y="213"/>
                    <a:pt x="36" y="213"/>
                    <a:pt x="36" y="213"/>
                  </a:cubicBezTo>
                  <a:cubicBezTo>
                    <a:pt x="39" y="208"/>
                    <a:pt x="41" y="203"/>
                    <a:pt x="44" y="199"/>
                  </a:cubicBezTo>
                  <a:cubicBezTo>
                    <a:pt x="51" y="203"/>
                    <a:pt x="51" y="203"/>
                    <a:pt x="51" y="203"/>
                  </a:cubicBezTo>
                  <a:cubicBezTo>
                    <a:pt x="49" y="207"/>
                    <a:pt x="46" y="212"/>
                    <a:pt x="44" y="217"/>
                  </a:cubicBezTo>
                  <a:close/>
                  <a:moveTo>
                    <a:pt x="56" y="194"/>
                  </a:moveTo>
                  <a:cubicBezTo>
                    <a:pt x="48" y="190"/>
                    <a:pt x="48" y="190"/>
                    <a:pt x="48" y="190"/>
                  </a:cubicBezTo>
                  <a:cubicBezTo>
                    <a:pt x="51" y="185"/>
                    <a:pt x="54" y="181"/>
                    <a:pt x="57" y="176"/>
                  </a:cubicBezTo>
                  <a:cubicBezTo>
                    <a:pt x="64" y="181"/>
                    <a:pt x="64" y="181"/>
                    <a:pt x="64" y="181"/>
                  </a:cubicBezTo>
                  <a:cubicBezTo>
                    <a:pt x="61" y="185"/>
                    <a:pt x="59" y="190"/>
                    <a:pt x="56" y="194"/>
                  </a:cubicBezTo>
                  <a:close/>
                  <a:moveTo>
                    <a:pt x="69" y="173"/>
                  </a:moveTo>
                  <a:cubicBezTo>
                    <a:pt x="62" y="168"/>
                    <a:pt x="62" y="168"/>
                    <a:pt x="62" y="168"/>
                  </a:cubicBezTo>
                  <a:cubicBezTo>
                    <a:pt x="65" y="163"/>
                    <a:pt x="68" y="159"/>
                    <a:pt x="71" y="154"/>
                  </a:cubicBezTo>
                  <a:cubicBezTo>
                    <a:pt x="78" y="159"/>
                    <a:pt x="78" y="159"/>
                    <a:pt x="78" y="159"/>
                  </a:cubicBezTo>
                  <a:cubicBezTo>
                    <a:pt x="75" y="164"/>
                    <a:pt x="72" y="168"/>
                    <a:pt x="69" y="173"/>
                  </a:cubicBezTo>
                  <a:close/>
                  <a:moveTo>
                    <a:pt x="84" y="152"/>
                  </a:moveTo>
                  <a:cubicBezTo>
                    <a:pt x="77" y="146"/>
                    <a:pt x="77" y="146"/>
                    <a:pt x="77" y="146"/>
                  </a:cubicBezTo>
                  <a:cubicBezTo>
                    <a:pt x="81" y="142"/>
                    <a:pt x="84" y="138"/>
                    <a:pt x="88" y="134"/>
                  </a:cubicBezTo>
                  <a:cubicBezTo>
                    <a:pt x="94" y="139"/>
                    <a:pt x="94" y="139"/>
                    <a:pt x="94" y="139"/>
                  </a:cubicBezTo>
                  <a:cubicBezTo>
                    <a:pt x="91" y="143"/>
                    <a:pt x="87" y="148"/>
                    <a:pt x="84" y="152"/>
                  </a:cubicBezTo>
                  <a:close/>
                  <a:moveTo>
                    <a:pt x="100" y="132"/>
                  </a:moveTo>
                  <a:cubicBezTo>
                    <a:pt x="94" y="126"/>
                    <a:pt x="94" y="126"/>
                    <a:pt x="94" y="126"/>
                  </a:cubicBezTo>
                  <a:cubicBezTo>
                    <a:pt x="98" y="122"/>
                    <a:pt x="101" y="118"/>
                    <a:pt x="105" y="114"/>
                  </a:cubicBezTo>
                  <a:cubicBezTo>
                    <a:pt x="111" y="120"/>
                    <a:pt x="111" y="120"/>
                    <a:pt x="111" y="120"/>
                  </a:cubicBezTo>
                  <a:cubicBezTo>
                    <a:pt x="108" y="124"/>
                    <a:pt x="104" y="128"/>
                    <a:pt x="100" y="132"/>
                  </a:cubicBezTo>
                  <a:close/>
                  <a:moveTo>
                    <a:pt x="118" y="114"/>
                  </a:moveTo>
                  <a:cubicBezTo>
                    <a:pt x="112" y="107"/>
                    <a:pt x="112" y="107"/>
                    <a:pt x="112" y="107"/>
                  </a:cubicBezTo>
                  <a:cubicBezTo>
                    <a:pt x="116" y="104"/>
                    <a:pt x="120" y="100"/>
                    <a:pt x="124" y="96"/>
                  </a:cubicBezTo>
                  <a:cubicBezTo>
                    <a:pt x="130" y="103"/>
                    <a:pt x="130" y="103"/>
                    <a:pt x="130" y="103"/>
                  </a:cubicBezTo>
                  <a:cubicBezTo>
                    <a:pt x="126" y="106"/>
                    <a:pt x="122" y="110"/>
                    <a:pt x="118" y="114"/>
                  </a:cubicBezTo>
                  <a:close/>
                  <a:moveTo>
                    <a:pt x="137" y="96"/>
                  </a:moveTo>
                  <a:cubicBezTo>
                    <a:pt x="131" y="90"/>
                    <a:pt x="131" y="90"/>
                    <a:pt x="131" y="90"/>
                  </a:cubicBezTo>
                  <a:cubicBezTo>
                    <a:pt x="135" y="86"/>
                    <a:pt x="140" y="83"/>
                    <a:pt x="144" y="79"/>
                  </a:cubicBezTo>
                  <a:cubicBezTo>
                    <a:pt x="149" y="86"/>
                    <a:pt x="149" y="86"/>
                    <a:pt x="149" y="86"/>
                  </a:cubicBezTo>
                  <a:cubicBezTo>
                    <a:pt x="145" y="89"/>
                    <a:pt x="141" y="93"/>
                    <a:pt x="137" y="96"/>
                  </a:cubicBezTo>
                  <a:close/>
                  <a:moveTo>
                    <a:pt x="157" y="80"/>
                  </a:moveTo>
                  <a:cubicBezTo>
                    <a:pt x="152" y="73"/>
                    <a:pt x="152" y="73"/>
                    <a:pt x="152" y="73"/>
                  </a:cubicBezTo>
                  <a:cubicBezTo>
                    <a:pt x="156" y="70"/>
                    <a:pt x="160" y="67"/>
                    <a:pt x="165" y="64"/>
                  </a:cubicBezTo>
                  <a:cubicBezTo>
                    <a:pt x="170" y="71"/>
                    <a:pt x="170" y="71"/>
                    <a:pt x="170" y="71"/>
                  </a:cubicBezTo>
                  <a:cubicBezTo>
                    <a:pt x="165" y="74"/>
                    <a:pt x="161" y="77"/>
                    <a:pt x="157" y="80"/>
                  </a:cubicBezTo>
                  <a:close/>
                  <a:moveTo>
                    <a:pt x="178" y="66"/>
                  </a:moveTo>
                  <a:cubicBezTo>
                    <a:pt x="173" y="59"/>
                    <a:pt x="173" y="59"/>
                    <a:pt x="173" y="59"/>
                  </a:cubicBezTo>
                  <a:cubicBezTo>
                    <a:pt x="178" y="56"/>
                    <a:pt x="182" y="53"/>
                    <a:pt x="187" y="50"/>
                  </a:cubicBezTo>
                  <a:cubicBezTo>
                    <a:pt x="191" y="58"/>
                    <a:pt x="191" y="58"/>
                    <a:pt x="191" y="58"/>
                  </a:cubicBezTo>
                  <a:cubicBezTo>
                    <a:pt x="187" y="60"/>
                    <a:pt x="182" y="63"/>
                    <a:pt x="178" y="66"/>
                  </a:cubicBezTo>
                  <a:close/>
                  <a:moveTo>
                    <a:pt x="200" y="53"/>
                  </a:moveTo>
                  <a:cubicBezTo>
                    <a:pt x="196" y="45"/>
                    <a:pt x="196" y="45"/>
                    <a:pt x="196" y="45"/>
                  </a:cubicBezTo>
                  <a:cubicBezTo>
                    <a:pt x="200" y="43"/>
                    <a:pt x="205" y="40"/>
                    <a:pt x="210" y="38"/>
                  </a:cubicBezTo>
                  <a:cubicBezTo>
                    <a:pt x="214" y="46"/>
                    <a:pt x="214" y="46"/>
                    <a:pt x="214" y="46"/>
                  </a:cubicBezTo>
                  <a:cubicBezTo>
                    <a:pt x="209" y="48"/>
                    <a:pt x="204" y="50"/>
                    <a:pt x="200" y="53"/>
                  </a:cubicBezTo>
                  <a:close/>
                  <a:moveTo>
                    <a:pt x="222" y="42"/>
                  </a:moveTo>
                  <a:cubicBezTo>
                    <a:pt x="219" y="34"/>
                    <a:pt x="219" y="34"/>
                    <a:pt x="219" y="34"/>
                  </a:cubicBezTo>
                  <a:cubicBezTo>
                    <a:pt x="224" y="31"/>
                    <a:pt x="229" y="29"/>
                    <a:pt x="234" y="27"/>
                  </a:cubicBezTo>
                  <a:cubicBezTo>
                    <a:pt x="237" y="35"/>
                    <a:pt x="237" y="35"/>
                    <a:pt x="237" y="35"/>
                  </a:cubicBezTo>
                  <a:cubicBezTo>
                    <a:pt x="232" y="37"/>
                    <a:pt x="227" y="39"/>
                    <a:pt x="222" y="42"/>
                  </a:cubicBezTo>
                  <a:close/>
                  <a:moveTo>
                    <a:pt x="246" y="32"/>
                  </a:moveTo>
                  <a:cubicBezTo>
                    <a:pt x="243" y="24"/>
                    <a:pt x="243" y="24"/>
                    <a:pt x="243" y="24"/>
                  </a:cubicBezTo>
                  <a:cubicBezTo>
                    <a:pt x="248" y="22"/>
                    <a:pt x="253" y="20"/>
                    <a:pt x="258" y="18"/>
                  </a:cubicBezTo>
                  <a:cubicBezTo>
                    <a:pt x="261" y="26"/>
                    <a:pt x="261" y="26"/>
                    <a:pt x="261" y="26"/>
                  </a:cubicBezTo>
                  <a:cubicBezTo>
                    <a:pt x="256" y="28"/>
                    <a:pt x="251" y="30"/>
                    <a:pt x="246" y="32"/>
                  </a:cubicBezTo>
                  <a:close/>
                  <a:moveTo>
                    <a:pt x="270" y="24"/>
                  </a:moveTo>
                  <a:cubicBezTo>
                    <a:pt x="268" y="15"/>
                    <a:pt x="268" y="15"/>
                    <a:pt x="268" y="15"/>
                  </a:cubicBezTo>
                  <a:cubicBezTo>
                    <a:pt x="273" y="14"/>
                    <a:pt x="278" y="12"/>
                    <a:pt x="283" y="11"/>
                  </a:cubicBezTo>
                  <a:cubicBezTo>
                    <a:pt x="285" y="19"/>
                    <a:pt x="285" y="19"/>
                    <a:pt x="285" y="19"/>
                  </a:cubicBezTo>
                  <a:cubicBezTo>
                    <a:pt x="280" y="21"/>
                    <a:pt x="275" y="22"/>
                    <a:pt x="270" y="24"/>
                  </a:cubicBezTo>
                  <a:close/>
                  <a:moveTo>
                    <a:pt x="295" y="17"/>
                  </a:moveTo>
                  <a:cubicBezTo>
                    <a:pt x="293" y="9"/>
                    <a:pt x="293" y="9"/>
                    <a:pt x="293" y="9"/>
                  </a:cubicBezTo>
                  <a:cubicBezTo>
                    <a:pt x="298" y="8"/>
                    <a:pt x="304" y="6"/>
                    <a:pt x="309" y="5"/>
                  </a:cubicBezTo>
                  <a:cubicBezTo>
                    <a:pt x="310" y="14"/>
                    <a:pt x="310" y="14"/>
                    <a:pt x="310" y="14"/>
                  </a:cubicBezTo>
                  <a:cubicBezTo>
                    <a:pt x="305" y="15"/>
                    <a:pt x="300" y="16"/>
                    <a:pt x="295" y="17"/>
                  </a:cubicBezTo>
                  <a:close/>
                  <a:moveTo>
                    <a:pt x="320" y="12"/>
                  </a:moveTo>
                  <a:cubicBezTo>
                    <a:pt x="319" y="4"/>
                    <a:pt x="319" y="4"/>
                    <a:pt x="319" y="4"/>
                  </a:cubicBezTo>
                  <a:cubicBezTo>
                    <a:pt x="324" y="3"/>
                    <a:pt x="329" y="2"/>
                    <a:pt x="335" y="2"/>
                  </a:cubicBezTo>
                  <a:cubicBezTo>
                    <a:pt x="336" y="10"/>
                    <a:pt x="336" y="10"/>
                    <a:pt x="336" y="10"/>
                  </a:cubicBezTo>
                  <a:cubicBezTo>
                    <a:pt x="330" y="11"/>
                    <a:pt x="325" y="12"/>
                    <a:pt x="320" y="12"/>
                  </a:cubicBezTo>
                  <a:close/>
                  <a:moveTo>
                    <a:pt x="345" y="10"/>
                  </a:moveTo>
                  <a:cubicBezTo>
                    <a:pt x="344" y="1"/>
                    <a:pt x="344" y="1"/>
                    <a:pt x="344" y="1"/>
                  </a:cubicBezTo>
                  <a:cubicBezTo>
                    <a:pt x="350" y="0"/>
                    <a:pt x="355" y="0"/>
                    <a:pt x="361" y="0"/>
                  </a:cubicBezTo>
                  <a:cubicBezTo>
                    <a:pt x="361" y="9"/>
                    <a:pt x="361" y="9"/>
                    <a:pt x="361" y="9"/>
                  </a:cubicBezTo>
                  <a:cubicBezTo>
                    <a:pt x="356" y="9"/>
                    <a:pt x="350" y="9"/>
                    <a:pt x="34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grpSp>
        <p:nvGrpSpPr>
          <p:cNvPr id="103" name="Sun Burst 1"/>
          <p:cNvGrpSpPr/>
          <p:nvPr userDrawn="1"/>
        </p:nvGrpSpPr>
        <p:grpSpPr bwMode="black">
          <a:xfrm>
            <a:off x="4211031" y="932180"/>
            <a:ext cx="271673" cy="270341"/>
            <a:chOff x="4960938" y="2301875"/>
            <a:chExt cx="2265362" cy="2254251"/>
          </a:xfrm>
          <a:solidFill>
            <a:schemeClr val="accent4"/>
          </a:solidFill>
        </p:grpSpPr>
        <p:sp>
          <p:nvSpPr>
            <p:cNvPr id="104" name="Rectangle 54"/>
            <p:cNvSpPr>
              <a:spLocks noChangeArrowheads="1"/>
            </p:cNvSpPr>
            <p:nvPr/>
          </p:nvSpPr>
          <p:spPr bwMode="black">
            <a:xfrm>
              <a:off x="6059488" y="3757613"/>
              <a:ext cx="60325" cy="798513"/>
            </a:xfrm>
            <a:prstGeom prst="rect">
              <a:avLst/>
            </a:prstGeom>
            <a:grpFill/>
            <a:ln w="1905">
              <a:solidFill>
                <a:schemeClr val="accent4"/>
              </a:solidFill>
              <a:miter lim="800000"/>
              <a:headEnd/>
              <a:tailEnd/>
            </a:ln>
          </p:spPr>
          <p:txBody>
            <a:bodyPr/>
            <a:lstStyle/>
            <a:p>
              <a:pPr>
                <a:defRPr/>
              </a:pPr>
              <a:endParaRPr lang="en-US" sz="1350" dirty="0">
                <a:latin typeface="Qualcomm Office Regular" pitchFamily="34" charset="0"/>
              </a:endParaRPr>
            </a:p>
          </p:txBody>
        </p:sp>
        <p:sp>
          <p:nvSpPr>
            <p:cNvPr id="105" name="Rectangle 55"/>
            <p:cNvSpPr>
              <a:spLocks noChangeArrowheads="1"/>
            </p:cNvSpPr>
            <p:nvPr/>
          </p:nvSpPr>
          <p:spPr bwMode="black">
            <a:xfrm>
              <a:off x="4960938" y="3400425"/>
              <a:ext cx="798512" cy="57150"/>
            </a:xfrm>
            <a:prstGeom prst="rect">
              <a:avLst/>
            </a:prstGeom>
            <a:grpFill/>
            <a:ln w="1905">
              <a:solidFill>
                <a:schemeClr val="accent4"/>
              </a:solidFill>
              <a:miter lim="800000"/>
              <a:headEnd/>
              <a:tailEnd/>
            </a:ln>
          </p:spPr>
          <p:txBody>
            <a:bodyPr/>
            <a:lstStyle/>
            <a:p>
              <a:pPr>
                <a:defRPr/>
              </a:pPr>
              <a:endParaRPr lang="en-US" sz="1350" dirty="0">
                <a:latin typeface="Qualcomm Office Regular" pitchFamily="34" charset="0"/>
              </a:endParaRPr>
            </a:p>
          </p:txBody>
        </p:sp>
        <p:sp>
          <p:nvSpPr>
            <p:cNvPr id="106" name="Freeform 56"/>
            <p:cNvSpPr>
              <a:spLocks/>
            </p:cNvSpPr>
            <p:nvPr/>
          </p:nvSpPr>
          <p:spPr bwMode="black">
            <a:xfrm>
              <a:off x="5272088" y="3636963"/>
              <a:ext cx="611187" cy="611188"/>
            </a:xfrm>
            <a:custGeom>
              <a:avLst/>
              <a:gdLst>
                <a:gd name="T0" fmla="*/ 26 w 385"/>
                <a:gd name="T1" fmla="*/ 385 h 385"/>
                <a:gd name="T2" fmla="*/ 0 w 385"/>
                <a:gd name="T3" fmla="*/ 359 h 385"/>
                <a:gd name="T4" fmla="*/ 359 w 385"/>
                <a:gd name="T5" fmla="*/ 0 h 385"/>
                <a:gd name="T6" fmla="*/ 385 w 385"/>
                <a:gd name="T7" fmla="*/ 26 h 385"/>
                <a:gd name="T8" fmla="*/ 26 w 385"/>
                <a:gd name="T9" fmla="*/ 385 h 385"/>
              </a:gdLst>
              <a:ahLst/>
              <a:cxnLst>
                <a:cxn ang="0">
                  <a:pos x="T0" y="T1"/>
                </a:cxn>
                <a:cxn ang="0">
                  <a:pos x="T2" y="T3"/>
                </a:cxn>
                <a:cxn ang="0">
                  <a:pos x="T4" y="T5"/>
                </a:cxn>
                <a:cxn ang="0">
                  <a:pos x="T6" y="T7"/>
                </a:cxn>
                <a:cxn ang="0">
                  <a:pos x="T8" y="T9"/>
                </a:cxn>
              </a:cxnLst>
              <a:rect l="0" t="0" r="r" b="b"/>
              <a:pathLst>
                <a:path w="385" h="385">
                  <a:moveTo>
                    <a:pt x="26" y="385"/>
                  </a:moveTo>
                  <a:lnTo>
                    <a:pt x="0" y="359"/>
                  </a:lnTo>
                  <a:lnTo>
                    <a:pt x="359" y="0"/>
                  </a:lnTo>
                  <a:lnTo>
                    <a:pt x="385" y="26"/>
                  </a:lnTo>
                  <a:lnTo>
                    <a:pt x="26" y="385"/>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07" name="Freeform 57"/>
            <p:cNvSpPr>
              <a:spLocks/>
            </p:cNvSpPr>
            <p:nvPr/>
          </p:nvSpPr>
          <p:spPr bwMode="black">
            <a:xfrm>
              <a:off x="5268913" y="2609850"/>
              <a:ext cx="619125" cy="619125"/>
            </a:xfrm>
            <a:custGeom>
              <a:avLst/>
              <a:gdLst>
                <a:gd name="T0" fmla="*/ 364 w 390"/>
                <a:gd name="T1" fmla="*/ 390 h 390"/>
                <a:gd name="T2" fmla="*/ 0 w 390"/>
                <a:gd name="T3" fmla="*/ 26 h 390"/>
                <a:gd name="T4" fmla="*/ 28 w 390"/>
                <a:gd name="T5" fmla="*/ 0 h 390"/>
                <a:gd name="T6" fmla="*/ 390 w 390"/>
                <a:gd name="T7" fmla="*/ 364 h 390"/>
                <a:gd name="T8" fmla="*/ 364 w 390"/>
                <a:gd name="T9" fmla="*/ 390 h 390"/>
              </a:gdLst>
              <a:ahLst/>
              <a:cxnLst>
                <a:cxn ang="0">
                  <a:pos x="T0" y="T1"/>
                </a:cxn>
                <a:cxn ang="0">
                  <a:pos x="T2" y="T3"/>
                </a:cxn>
                <a:cxn ang="0">
                  <a:pos x="T4" y="T5"/>
                </a:cxn>
                <a:cxn ang="0">
                  <a:pos x="T6" y="T7"/>
                </a:cxn>
                <a:cxn ang="0">
                  <a:pos x="T8" y="T9"/>
                </a:cxn>
              </a:cxnLst>
              <a:rect l="0" t="0" r="r" b="b"/>
              <a:pathLst>
                <a:path w="390" h="390">
                  <a:moveTo>
                    <a:pt x="364" y="390"/>
                  </a:moveTo>
                  <a:lnTo>
                    <a:pt x="0" y="26"/>
                  </a:lnTo>
                  <a:lnTo>
                    <a:pt x="28" y="0"/>
                  </a:lnTo>
                  <a:lnTo>
                    <a:pt x="390" y="364"/>
                  </a:lnTo>
                  <a:lnTo>
                    <a:pt x="364" y="390"/>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08" name="Freeform 58"/>
            <p:cNvSpPr>
              <a:spLocks/>
            </p:cNvSpPr>
            <p:nvPr/>
          </p:nvSpPr>
          <p:spPr bwMode="black">
            <a:xfrm>
              <a:off x="5032375" y="2981325"/>
              <a:ext cx="765175" cy="352425"/>
            </a:xfrm>
            <a:custGeom>
              <a:avLst/>
              <a:gdLst>
                <a:gd name="T0" fmla="*/ 468 w 482"/>
                <a:gd name="T1" fmla="*/ 222 h 222"/>
                <a:gd name="T2" fmla="*/ 0 w 482"/>
                <a:gd name="T3" fmla="*/ 33 h 222"/>
                <a:gd name="T4" fmla="*/ 14 w 482"/>
                <a:gd name="T5" fmla="*/ 0 h 222"/>
                <a:gd name="T6" fmla="*/ 482 w 482"/>
                <a:gd name="T7" fmla="*/ 189 h 222"/>
                <a:gd name="T8" fmla="*/ 468 w 482"/>
                <a:gd name="T9" fmla="*/ 222 h 222"/>
              </a:gdLst>
              <a:ahLst/>
              <a:cxnLst>
                <a:cxn ang="0">
                  <a:pos x="T0" y="T1"/>
                </a:cxn>
                <a:cxn ang="0">
                  <a:pos x="T2" y="T3"/>
                </a:cxn>
                <a:cxn ang="0">
                  <a:pos x="T4" y="T5"/>
                </a:cxn>
                <a:cxn ang="0">
                  <a:pos x="T6" y="T7"/>
                </a:cxn>
                <a:cxn ang="0">
                  <a:pos x="T8" y="T9"/>
                </a:cxn>
              </a:cxnLst>
              <a:rect l="0" t="0" r="r" b="b"/>
              <a:pathLst>
                <a:path w="482" h="222">
                  <a:moveTo>
                    <a:pt x="468" y="222"/>
                  </a:moveTo>
                  <a:lnTo>
                    <a:pt x="0" y="33"/>
                  </a:lnTo>
                  <a:lnTo>
                    <a:pt x="14" y="0"/>
                  </a:lnTo>
                  <a:lnTo>
                    <a:pt x="482" y="189"/>
                  </a:lnTo>
                  <a:lnTo>
                    <a:pt x="468" y="222"/>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09" name="Freeform 59"/>
            <p:cNvSpPr>
              <a:spLocks/>
            </p:cNvSpPr>
            <p:nvPr/>
          </p:nvSpPr>
          <p:spPr bwMode="black">
            <a:xfrm>
              <a:off x="5640388" y="3722688"/>
              <a:ext cx="352425" cy="765175"/>
            </a:xfrm>
            <a:custGeom>
              <a:avLst/>
              <a:gdLst>
                <a:gd name="T0" fmla="*/ 35 w 222"/>
                <a:gd name="T1" fmla="*/ 482 h 482"/>
                <a:gd name="T2" fmla="*/ 0 w 222"/>
                <a:gd name="T3" fmla="*/ 468 h 482"/>
                <a:gd name="T4" fmla="*/ 189 w 222"/>
                <a:gd name="T5" fmla="*/ 0 h 482"/>
                <a:gd name="T6" fmla="*/ 222 w 222"/>
                <a:gd name="T7" fmla="*/ 15 h 482"/>
                <a:gd name="T8" fmla="*/ 35 w 222"/>
                <a:gd name="T9" fmla="*/ 482 h 482"/>
              </a:gdLst>
              <a:ahLst/>
              <a:cxnLst>
                <a:cxn ang="0">
                  <a:pos x="T0" y="T1"/>
                </a:cxn>
                <a:cxn ang="0">
                  <a:pos x="T2" y="T3"/>
                </a:cxn>
                <a:cxn ang="0">
                  <a:pos x="T4" y="T5"/>
                </a:cxn>
                <a:cxn ang="0">
                  <a:pos x="T6" y="T7"/>
                </a:cxn>
                <a:cxn ang="0">
                  <a:pos x="T8" y="T9"/>
                </a:cxn>
              </a:cxnLst>
              <a:rect l="0" t="0" r="r" b="b"/>
              <a:pathLst>
                <a:path w="222" h="482">
                  <a:moveTo>
                    <a:pt x="35" y="482"/>
                  </a:moveTo>
                  <a:lnTo>
                    <a:pt x="0" y="468"/>
                  </a:lnTo>
                  <a:lnTo>
                    <a:pt x="189" y="0"/>
                  </a:lnTo>
                  <a:lnTo>
                    <a:pt x="222" y="15"/>
                  </a:lnTo>
                  <a:lnTo>
                    <a:pt x="35" y="482"/>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10" name="Freeform 60"/>
            <p:cNvSpPr>
              <a:spLocks/>
            </p:cNvSpPr>
            <p:nvPr/>
          </p:nvSpPr>
          <p:spPr bwMode="black">
            <a:xfrm>
              <a:off x="5621338" y="2381250"/>
              <a:ext cx="366712" cy="757238"/>
            </a:xfrm>
            <a:custGeom>
              <a:avLst/>
              <a:gdLst>
                <a:gd name="T0" fmla="*/ 196 w 231"/>
                <a:gd name="T1" fmla="*/ 477 h 477"/>
                <a:gd name="T2" fmla="*/ 0 w 231"/>
                <a:gd name="T3" fmla="*/ 14 h 477"/>
                <a:gd name="T4" fmla="*/ 33 w 231"/>
                <a:gd name="T5" fmla="*/ 0 h 477"/>
                <a:gd name="T6" fmla="*/ 231 w 231"/>
                <a:gd name="T7" fmla="*/ 463 h 477"/>
                <a:gd name="T8" fmla="*/ 196 w 231"/>
                <a:gd name="T9" fmla="*/ 477 h 477"/>
              </a:gdLst>
              <a:ahLst/>
              <a:cxnLst>
                <a:cxn ang="0">
                  <a:pos x="T0" y="T1"/>
                </a:cxn>
                <a:cxn ang="0">
                  <a:pos x="T2" y="T3"/>
                </a:cxn>
                <a:cxn ang="0">
                  <a:pos x="T4" y="T5"/>
                </a:cxn>
                <a:cxn ang="0">
                  <a:pos x="T6" y="T7"/>
                </a:cxn>
                <a:cxn ang="0">
                  <a:pos x="T8" y="T9"/>
                </a:cxn>
              </a:cxnLst>
              <a:rect l="0" t="0" r="r" b="b"/>
              <a:pathLst>
                <a:path w="231" h="477">
                  <a:moveTo>
                    <a:pt x="196" y="477"/>
                  </a:moveTo>
                  <a:lnTo>
                    <a:pt x="0" y="14"/>
                  </a:lnTo>
                  <a:lnTo>
                    <a:pt x="33" y="0"/>
                  </a:lnTo>
                  <a:lnTo>
                    <a:pt x="231" y="463"/>
                  </a:lnTo>
                  <a:lnTo>
                    <a:pt x="196" y="477"/>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11" name="Freeform 61"/>
            <p:cNvSpPr>
              <a:spLocks/>
            </p:cNvSpPr>
            <p:nvPr/>
          </p:nvSpPr>
          <p:spPr bwMode="black">
            <a:xfrm>
              <a:off x="5040313" y="3529013"/>
              <a:ext cx="760412" cy="369888"/>
            </a:xfrm>
            <a:custGeom>
              <a:avLst/>
              <a:gdLst>
                <a:gd name="T0" fmla="*/ 14 w 479"/>
                <a:gd name="T1" fmla="*/ 233 h 233"/>
                <a:gd name="T2" fmla="*/ 0 w 479"/>
                <a:gd name="T3" fmla="*/ 198 h 233"/>
                <a:gd name="T4" fmla="*/ 465 w 479"/>
                <a:gd name="T5" fmla="*/ 0 h 233"/>
                <a:gd name="T6" fmla="*/ 479 w 479"/>
                <a:gd name="T7" fmla="*/ 33 h 233"/>
                <a:gd name="T8" fmla="*/ 14 w 479"/>
                <a:gd name="T9" fmla="*/ 233 h 233"/>
              </a:gdLst>
              <a:ahLst/>
              <a:cxnLst>
                <a:cxn ang="0">
                  <a:pos x="T0" y="T1"/>
                </a:cxn>
                <a:cxn ang="0">
                  <a:pos x="T2" y="T3"/>
                </a:cxn>
                <a:cxn ang="0">
                  <a:pos x="T4" y="T5"/>
                </a:cxn>
                <a:cxn ang="0">
                  <a:pos x="T6" y="T7"/>
                </a:cxn>
                <a:cxn ang="0">
                  <a:pos x="T8" y="T9"/>
                </a:cxn>
              </a:cxnLst>
              <a:rect l="0" t="0" r="r" b="b"/>
              <a:pathLst>
                <a:path w="479" h="233">
                  <a:moveTo>
                    <a:pt x="14" y="233"/>
                  </a:moveTo>
                  <a:lnTo>
                    <a:pt x="0" y="198"/>
                  </a:lnTo>
                  <a:lnTo>
                    <a:pt x="465" y="0"/>
                  </a:lnTo>
                  <a:lnTo>
                    <a:pt x="479" y="33"/>
                  </a:lnTo>
                  <a:lnTo>
                    <a:pt x="14" y="233"/>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12" name="Rectangle 62"/>
            <p:cNvSpPr>
              <a:spLocks noChangeArrowheads="1"/>
            </p:cNvSpPr>
            <p:nvPr/>
          </p:nvSpPr>
          <p:spPr bwMode="black">
            <a:xfrm>
              <a:off x="6423025" y="3400425"/>
              <a:ext cx="803275" cy="57150"/>
            </a:xfrm>
            <a:prstGeom prst="rect">
              <a:avLst/>
            </a:prstGeom>
            <a:grpFill/>
            <a:ln w="1905">
              <a:solidFill>
                <a:schemeClr val="accent4"/>
              </a:solidFill>
              <a:miter lim="800000"/>
              <a:headEnd/>
              <a:tailEnd/>
            </a:ln>
          </p:spPr>
          <p:txBody>
            <a:bodyPr/>
            <a:lstStyle/>
            <a:p>
              <a:pPr>
                <a:defRPr/>
              </a:pPr>
              <a:endParaRPr lang="en-US" sz="1350" dirty="0">
                <a:latin typeface="Qualcomm Office Regular" pitchFamily="34" charset="0"/>
              </a:endParaRPr>
            </a:p>
          </p:txBody>
        </p:sp>
        <p:sp>
          <p:nvSpPr>
            <p:cNvPr id="113" name="Freeform 63"/>
            <p:cNvSpPr>
              <a:spLocks/>
            </p:cNvSpPr>
            <p:nvPr/>
          </p:nvSpPr>
          <p:spPr bwMode="black">
            <a:xfrm>
              <a:off x="6303963" y="3636963"/>
              <a:ext cx="611187" cy="611188"/>
            </a:xfrm>
            <a:custGeom>
              <a:avLst/>
              <a:gdLst>
                <a:gd name="T0" fmla="*/ 359 w 385"/>
                <a:gd name="T1" fmla="*/ 385 h 385"/>
                <a:gd name="T2" fmla="*/ 0 w 385"/>
                <a:gd name="T3" fmla="*/ 26 h 385"/>
                <a:gd name="T4" fmla="*/ 26 w 385"/>
                <a:gd name="T5" fmla="*/ 0 h 385"/>
                <a:gd name="T6" fmla="*/ 385 w 385"/>
                <a:gd name="T7" fmla="*/ 359 h 385"/>
                <a:gd name="T8" fmla="*/ 359 w 385"/>
                <a:gd name="T9" fmla="*/ 385 h 385"/>
              </a:gdLst>
              <a:ahLst/>
              <a:cxnLst>
                <a:cxn ang="0">
                  <a:pos x="T0" y="T1"/>
                </a:cxn>
                <a:cxn ang="0">
                  <a:pos x="T2" y="T3"/>
                </a:cxn>
                <a:cxn ang="0">
                  <a:pos x="T4" y="T5"/>
                </a:cxn>
                <a:cxn ang="0">
                  <a:pos x="T6" y="T7"/>
                </a:cxn>
                <a:cxn ang="0">
                  <a:pos x="T8" y="T9"/>
                </a:cxn>
              </a:cxnLst>
              <a:rect l="0" t="0" r="r" b="b"/>
              <a:pathLst>
                <a:path w="385" h="385">
                  <a:moveTo>
                    <a:pt x="359" y="385"/>
                  </a:moveTo>
                  <a:lnTo>
                    <a:pt x="0" y="26"/>
                  </a:lnTo>
                  <a:lnTo>
                    <a:pt x="26" y="0"/>
                  </a:lnTo>
                  <a:lnTo>
                    <a:pt x="385" y="359"/>
                  </a:lnTo>
                  <a:lnTo>
                    <a:pt x="359" y="385"/>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14" name="Freeform 64"/>
            <p:cNvSpPr>
              <a:spLocks/>
            </p:cNvSpPr>
            <p:nvPr/>
          </p:nvSpPr>
          <p:spPr bwMode="black">
            <a:xfrm>
              <a:off x="6299200" y="2609850"/>
              <a:ext cx="615950" cy="619125"/>
            </a:xfrm>
            <a:custGeom>
              <a:avLst/>
              <a:gdLst>
                <a:gd name="T0" fmla="*/ 26 w 388"/>
                <a:gd name="T1" fmla="*/ 390 h 390"/>
                <a:gd name="T2" fmla="*/ 0 w 388"/>
                <a:gd name="T3" fmla="*/ 364 h 390"/>
                <a:gd name="T4" fmla="*/ 362 w 388"/>
                <a:gd name="T5" fmla="*/ 0 h 390"/>
                <a:gd name="T6" fmla="*/ 388 w 388"/>
                <a:gd name="T7" fmla="*/ 26 h 390"/>
                <a:gd name="T8" fmla="*/ 26 w 388"/>
                <a:gd name="T9" fmla="*/ 390 h 390"/>
              </a:gdLst>
              <a:ahLst/>
              <a:cxnLst>
                <a:cxn ang="0">
                  <a:pos x="T0" y="T1"/>
                </a:cxn>
                <a:cxn ang="0">
                  <a:pos x="T2" y="T3"/>
                </a:cxn>
                <a:cxn ang="0">
                  <a:pos x="T4" y="T5"/>
                </a:cxn>
                <a:cxn ang="0">
                  <a:pos x="T6" y="T7"/>
                </a:cxn>
                <a:cxn ang="0">
                  <a:pos x="T8" y="T9"/>
                </a:cxn>
              </a:cxnLst>
              <a:rect l="0" t="0" r="r" b="b"/>
              <a:pathLst>
                <a:path w="388" h="390">
                  <a:moveTo>
                    <a:pt x="26" y="390"/>
                  </a:moveTo>
                  <a:lnTo>
                    <a:pt x="0" y="364"/>
                  </a:lnTo>
                  <a:lnTo>
                    <a:pt x="362" y="0"/>
                  </a:lnTo>
                  <a:lnTo>
                    <a:pt x="388" y="26"/>
                  </a:lnTo>
                  <a:lnTo>
                    <a:pt x="26" y="390"/>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15" name="Freeform 65"/>
            <p:cNvSpPr>
              <a:spLocks/>
            </p:cNvSpPr>
            <p:nvPr/>
          </p:nvSpPr>
          <p:spPr bwMode="black">
            <a:xfrm>
              <a:off x="6389688" y="2981325"/>
              <a:ext cx="765175" cy="352425"/>
            </a:xfrm>
            <a:custGeom>
              <a:avLst/>
              <a:gdLst>
                <a:gd name="T0" fmla="*/ 12 w 482"/>
                <a:gd name="T1" fmla="*/ 222 h 222"/>
                <a:gd name="T2" fmla="*/ 0 w 482"/>
                <a:gd name="T3" fmla="*/ 189 h 222"/>
                <a:gd name="T4" fmla="*/ 468 w 482"/>
                <a:gd name="T5" fmla="*/ 0 h 222"/>
                <a:gd name="T6" fmla="*/ 482 w 482"/>
                <a:gd name="T7" fmla="*/ 33 h 222"/>
                <a:gd name="T8" fmla="*/ 12 w 482"/>
                <a:gd name="T9" fmla="*/ 222 h 222"/>
              </a:gdLst>
              <a:ahLst/>
              <a:cxnLst>
                <a:cxn ang="0">
                  <a:pos x="T0" y="T1"/>
                </a:cxn>
                <a:cxn ang="0">
                  <a:pos x="T2" y="T3"/>
                </a:cxn>
                <a:cxn ang="0">
                  <a:pos x="T4" y="T5"/>
                </a:cxn>
                <a:cxn ang="0">
                  <a:pos x="T6" y="T7"/>
                </a:cxn>
                <a:cxn ang="0">
                  <a:pos x="T8" y="T9"/>
                </a:cxn>
              </a:cxnLst>
              <a:rect l="0" t="0" r="r" b="b"/>
              <a:pathLst>
                <a:path w="482" h="222">
                  <a:moveTo>
                    <a:pt x="12" y="222"/>
                  </a:moveTo>
                  <a:lnTo>
                    <a:pt x="0" y="189"/>
                  </a:lnTo>
                  <a:lnTo>
                    <a:pt x="468" y="0"/>
                  </a:lnTo>
                  <a:lnTo>
                    <a:pt x="482" y="33"/>
                  </a:lnTo>
                  <a:lnTo>
                    <a:pt x="12" y="222"/>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16" name="Freeform 66"/>
            <p:cNvSpPr>
              <a:spLocks/>
            </p:cNvSpPr>
            <p:nvPr/>
          </p:nvSpPr>
          <p:spPr bwMode="black">
            <a:xfrm>
              <a:off x="6191250" y="3722688"/>
              <a:ext cx="352425" cy="765175"/>
            </a:xfrm>
            <a:custGeom>
              <a:avLst/>
              <a:gdLst>
                <a:gd name="T0" fmla="*/ 189 w 222"/>
                <a:gd name="T1" fmla="*/ 482 h 482"/>
                <a:gd name="T2" fmla="*/ 0 w 222"/>
                <a:gd name="T3" fmla="*/ 15 h 482"/>
                <a:gd name="T4" fmla="*/ 35 w 222"/>
                <a:gd name="T5" fmla="*/ 0 h 482"/>
                <a:gd name="T6" fmla="*/ 222 w 222"/>
                <a:gd name="T7" fmla="*/ 468 h 482"/>
                <a:gd name="T8" fmla="*/ 189 w 222"/>
                <a:gd name="T9" fmla="*/ 482 h 482"/>
              </a:gdLst>
              <a:ahLst/>
              <a:cxnLst>
                <a:cxn ang="0">
                  <a:pos x="T0" y="T1"/>
                </a:cxn>
                <a:cxn ang="0">
                  <a:pos x="T2" y="T3"/>
                </a:cxn>
                <a:cxn ang="0">
                  <a:pos x="T4" y="T5"/>
                </a:cxn>
                <a:cxn ang="0">
                  <a:pos x="T6" y="T7"/>
                </a:cxn>
                <a:cxn ang="0">
                  <a:pos x="T8" y="T9"/>
                </a:cxn>
              </a:cxnLst>
              <a:rect l="0" t="0" r="r" b="b"/>
              <a:pathLst>
                <a:path w="222" h="482">
                  <a:moveTo>
                    <a:pt x="189" y="482"/>
                  </a:moveTo>
                  <a:lnTo>
                    <a:pt x="0" y="15"/>
                  </a:lnTo>
                  <a:lnTo>
                    <a:pt x="35" y="0"/>
                  </a:lnTo>
                  <a:lnTo>
                    <a:pt x="222" y="468"/>
                  </a:lnTo>
                  <a:lnTo>
                    <a:pt x="189" y="482"/>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17" name="Freeform 67"/>
            <p:cNvSpPr>
              <a:spLocks/>
            </p:cNvSpPr>
            <p:nvPr/>
          </p:nvSpPr>
          <p:spPr bwMode="black">
            <a:xfrm>
              <a:off x="6199188" y="2381250"/>
              <a:ext cx="366712" cy="757238"/>
            </a:xfrm>
            <a:custGeom>
              <a:avLst/>
              <a:gdLst>
                <a:gd name="T0" fmla="*/ 33 w 231"/>
                <a:gd name="T1" fmla="*/ 477 h 477"/>
                <a:gd name="T2" fmla="*/ 0 w 231"/>
                <a:gd name="T3" fmla="*/ 463 h 477"/>
                <a:gd name="T4" fmla="*/ 198 w 231"/>
                <a:gd name="T5" fmla="*/ 0 h 477"/>
                <a:gd name="T6" fmla="*/ 231 w 231"/>
                <a:gd name="T7" fmla="*/ 14 h 477"/>
                <a:gd name="T8" fmla="*/ 33 w 231"/>
                <a:gd name="T9" fmla="*/ 477 h 477"/>
              </a:gdLst>
              <a:ahLst/>
              <a:cxnLst>
                <a:cxn ang="0">
                  <a:pos x="T0" y="T1"/>
                </a:cxn>
                <a:cxn ang="0">
                  <a:pos x="T2" y="T3"/>
                </a:cxn>
                <a:cxn ang="0">
                  <a:pos x="T4" y="T5"/>
                </a:cxn>
                <a:cxn ang="0">
                  <a:pos x="T6" y="T7"/>
                </a:cxn>
                <a:cxn ang="0">
                  <a:pos x="T8" y="T9"/>
                </a:cxn>
              </a:cxnLst>
              <a:rect l="0" t="0" r="r" b="b"/>
              <a:pathLst>
                <a:path w="231" h="477">
                  <a:moveTo>
                    <a:pt x="33" y="477"/>
                  </a:moveTo>
                  <a:lnTo>
                    <a:pt x="0" y="463"/>
                  </a:lnTo>
                  <a:lnTo>
                    <a:pt x="198" y="0"/>
                  </a:lnTo>
                  <a:lnTo>
                    <a:pt x="231" y="14"/>
                  </a:lnTo>
                  <a:lnTo>
                    <a:pt x="33" y="477"/>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18" name="Freeform 68"/>
            <p:cNvSpPr>
              <a:spLocks/>
            </p:cNvSpPr>
            <p:nvPr/>
          </p:nvSpPr>
          <p:spPr bwMode="black">
            <a:xfrm>
              <a:off x="6381750" y="3529013"/>
              <a:ext cx="765175" cy="369888"/>
            </a:xfrm>
            <a:custGeom>
              <a:avLst/>
              <a:gdLst>
                <a:gd name="T0" fmla="*/ 468 w 482"/>
                <a:gd name="T1" fmla="*/ 233 h 233"/>
                <a:gd name="T2" fmla="*/ 0 w 482"/>
                <a:gd name="T3" fmla="*/ 33 h 233"/>
                <a:gd name="T4" fmla="*/ 15 w 482"/>
                <a:gd name="T5" fmla="*/ 0 h 233"/>
                <a:gd name="T6" fmla="*/ 482 w 482"/>
                <a:gd name="T7" fmla="*/ 198 h 233"/>
                <a:gd name="T8" fmla="*/ 468 w 482"/>
                <a:gd name="T9" fmla="*/ 233 h 233"/>
              </a:gdLst>
              <a:ahLst/>
              <a:cxnLst>
                <a:cxn ang="0">
                  <a:pos x="T0" y="T1"/>
                </a:cxn>
                <a:cxn ang="0">
                  <a:pos x="T2" y="T3"/>
                </a:cxn>
                <a:cxn ang="0">
                  <a:pos x="T4" y="T5"/>
                </a:cxn>
                <a:cxn ang="0">
                  <a:pos x="T6" y="T7"/>
                </a:cxn>
                <a:cxn ang="0">
                  <a:pos x="T8" y="T9"/>
                </a:cxn>
              </a:cxnLst>
              <a:rect l="0" t="0" r="r" b="b"/>
              <a:pathLst>
                <a:path w="482" h="233">
                  <a:moveTo>
                    <a:pt x="468" y="233"/>
                  </a:moveTo>
                  <a:lnTo>
                    <a:pt x="0" y="33"/>
                  </a:lnTo>
                  <a:lnTo>
                    <a:pt x="15" y="0"/>
                  </a:lnTo>
                  <a:lnTo>
                    <a:pt x="482" y="198"/>
                  </a:lnTo>
                  <a:lnTo>
                    <a:pt x="468" y="233"/>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19" name="Freeform 69"/>
            <p:cNvSpPr>
              <a:spLocks noEditPoints="1"/>
            </p:cNvSpPr>
            <p:nvPr/>
          </p:nvSpPr>
          <p:spPr bwMode="black">
            <a:xfrm>
              <a:off x="5729288" y="3071813"/>
              <a:ext cx="715962" cy="715963"/>
            </a:xfrm>
            <a:custGeom>
              <a:avLst/>
              <a:gdLst>
                <a:gd name="T0" fmla="*/ 96 w 191"/>
                <a:gd name="T1" fmla="*/ 191 h 191"/>
                <a:gd name="T2" fmla="*/ 0 w 191"/>
                <a:gd name="T3" fmla="*/ 96 h 191"/>
                <a:gd name="T4" fmla="*/ 96 w 191"/>
                <a:gd name="T5" fmla="*/ 0 h 191"/>
                <a:gd name="T6" fmla="*/ 191 w 191"/>
                <a:gd name="T7" fmla="*/ 96 h 191"/>
                <a:gd name="T8" fmla="*/ 96 w 191"/>
                <a:gd name="T9" fmla="*/ 191 h 191"/>
                <a:gd name="T10" fmla="*/ 96 w 191"/>
                <a:gd name="T11" fmla="*/ 16 h 191"/>
                <a:gd name="T12" fmla="*/ 16 w 191"/>
                <a:gd name="T13" fmla="*/ 96 h 191"/>
                <a:gd name="T14" fmla="*/ 96 w 191"/>
                <a:gd name="T15" fmla="*/ 175 h 191"/>
                <a:gd name="T16" fmla="*/ 176 w 191"/>
                <a:gd name="T17" fmla="*/ 96 h 191"/>
                <a:gd name="T18" fmla="*/ 96 w 191"/>
                <a:gd name="T19" fmla="*/ 1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191">
                  <a:moveTo>
                    <a:pt x="96" y="191"/>
                  </a:moveTo>
                  <a:cubicBezTo>
                    <a:pt x="43" y="191"/>
                    <a:pt x="0" y="148"/>
                    <a:pt x="0" y="96"/>
                  </a:cubicBezTo>
                  <a:cubicBezTo>
                    <a:pt x="0" y="43"/>
                    <a:pt x="43" y="0"/>
                    <a:pt x="96" y="0"/>
                  </a:cubicBezTo>
                  <a:cubicBezTo>
                    <a:pt x="148" y="0"/>
                    <a:pt x="191" y="43"/>
                    <a:pt x="191" y="96"/>
                  </a:cubicBezTo>
                  <a:cubicBezTo>
                    <a:pt x="191" y="148"/>
                    <a:pt x="148" y="191"/>
                    <a:pt x="96" y="191"/>
                  </a:cubicBezTo>
                  <a:close/>
                  <a:moveTo>
                    <a:pt x="96" y="16"/>
                  </a:moveTo>
                  <a:cubicBezTo>
                    <a:pt x="52" y="16"/>
                    <a:pt x="16" y="52"/>
                    <a:pt x="16" y="96"/>
                  </a:cubicBezTo>
                  <a:cubicBezTo>
                    <a:pt x="16" y="139"/>
                    <a:pt x="52" y="175"/>
                    <a:pt x="96" y="175"/>
                  </a:cubicBezTo>
                  <a:cubicBezTo>
                    <a:pt x="140" y="175"/>
                    <a:pt x="176" y="139"/>
                    <a:pt x="176" y="96"/>
                  </a:cubicBezTo>
                  <a:cubicBezTo>
                    <a:pt x="176" y="52"/>
                    <a:pt x="140" y="16"/>
                    <a:pt x="96" y="16"/>
                  </a:cubicBez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20" name="Rectangle 70"/>
            <p:cNvSpPr>
              <a:spLocks noChangeArrowheads="1"/>
            </p:cNvSpPr>
            <p:nvPr/>
          </p:nvSpPr>
          <p:spPr bwMode="black">
            <a:xfrm>
              <a:off x="6059488" y="2301875"/>
              <a:ext cx="60325" cy="798513"/>
            </a:xfrm>
            <a:prstGeom prst="rect">
              <a:avLst/>
            </a:prstGeom>
            <a:grpFill/>
            <a:ln w="1905">
              <a:solidFill>
                <a:schemeClr val="accent4"/>
              </a:solidFill>
              <a:miter lim="800000"/>
              <a:headEnd/>
              <a:tailEnd/>
            </a:ln>
          </p:spPr>
          <p:txBody>
            <a:bodyPr/>
            <a:lstStyle/>
            <a:p>
              <a:pPr>
                <a:defRPr/>
              </a:pPr>
              <a:endParaRPr lang="en-US" sz="1350" dirty="0">
                <a:latin typeface="Qualcomm Office Regular" pitchFamily="34" charset="0"/>
              </a:endParaRPr>
            </a:p>
          </p:txBody>
        </p:sp>
      </p:grpSp>
      <p:grpSp>
        <p:nvGrpSpPr>
          <p:cNvPr id="121" name="Group 120"/>
          <p:cNvGrpSpPr/>
          <p:nvPr userDrawn="1"/>
        </p:nvGrpSpPr>
        <p:grpSpPr bwMode="black">
          <a:xfrm>
            <a:off x="5004642" y="1546600"/>
            <a:ext cx="234557" cy="233407"/>
            <a:chOff x="4960938" y="2301875"/>
            <a:chExt cx="2265362" cy="2254251"/>
          </a:xfrm>
          <a:solidFill>
            <a:schemeClr val="accent4"/>
          </a:solidFill>
        </p:grpSpPr>
        <p:sp>
          <p:nvSpPr>
            <p:cNvPr id="122" name="Rectangle 54"/>
            <p:cNvSpPr>
              <a:spLocks noChangeArrowheads="1"/>
            </p:cNvSpPr>
            <p:nvPr/>
          </p:nvSpPr>
          <p:spPr bwMode="black">
            <a:xfrm>
              <a:off x="6059488" y="3757613"/>
              <a:ext cx="60325" cy="798513"/>
            </a:xfrm>
            <a:prstGeom prst="rect">
              <a:avLst/>
            </a:prstGeom>
            <a:grpFill/>
            <a:ln w="1905">
              <a:solidFill>
                <a:schemeClr val="accent4"/>
              </a:solidFill>
              <a:miter lim="800000"/>
              <a:headEnd/>
              <a:tailEnd/>
            </a:ln>
          </p:spPr>
          <p:txBody>
            <a:bodyPr/>
            <a:lstStyle/>
            <a:p>
              <a:pPr>
                <a:defRPr/>
              </a:pPr>
              <a:endParaRPr lang="en-US" sz="1350" dirty="0">
                <a:latin typeface="Qualcomm Office Regular" pitchFamily="34" charset="0"/>
              </a:endParaRPr>
            </a:p>
          </p:txBody>
        </p:sp>
        <p:sp>
          <p:nvSpPr>
            <p:cNvPr id="123" name="Rectangle 55"/>
            <p:cNvSpPr>
              <a:spLocks noChangeArrowheads="1"/>
            </p:cNvSpPr>
            <p:nvPr/>
          </p:nvSpPr>
          <p:spPr bwMode="black">
            <a:xfrm>
              <a:off x="4960938" y="3400425"/>
              <a:ext cx="798512" cy="57150"/>
            </a:xfrm>
            <a:prstGeom prst="rect">
              <a:avLst/>
            </a:prstGeom>
            <a:grpFill/>
            <a:ln w="1905">
              <a:solidFill>
                <a:schemeClr val="accent4"/>
              </a:solidFill>
              <a:miter lim="800000"/>
              <a:headEnd/>
              <a:tailEnd/>
            </a:ln>
          </p:spPr>
          <p:txBody>
            <a:bodyPr/>
            <a:lstStyle/>
            <a:p>
              <a:pPr>
                <a:defRPr/>
              </a:pPr>
              <a:endParaRPr lang="en-US" sz="1350" dirty="0">
                <a:latin typeface="Qualcomm Office Regular" pitchFamily="34" charset="0"/>
              </a:endParaRPr>
            </a:p>
          </p:txBody>
        </p:sp>
        <p:sp>
          <p:nvSpPr>
            <p:cNvPr id="124" name="Freeform 56"/>
            <p:cNvSpPr>
              <a:spLocks/>
            </p:cNvSpPr>
            <p:nvPr/>
          </p:nvSpPr>
          <p:spPr bwMode="black">
            <a:xfrm>
              <a:off x="5272088" y="3636963"/>
              <a:ext cx="611187" cy="611188"/>
            </a:xfrm>
            <a:custGeom>
              <a:avLst/>
              <a:gdLst>
                <a:gd name="T0" fmla="*/ 26 w 385"/>
                <a:gd name="T1" fmla="*/ 385 h 385"/>
                <a:gd name="T2" fmla="*/ 0 w 385"/>
                <a:gd name="T3" fmla="*/ 359 h 385"/>
                <a:gd name="T4" fmla="*/ 359 w 385"/>
                <a:gd name="T5" fmla="*/ 0 h 385"/>
                <a:gd name="T6" fmla="*/ 385 w 385"/>
                <a:gd name="T7" fmla="*/ 26 h 385"/>
                <a:gd name="T8" fmla="*/ 26 w 385"/>
                <a:gd name="T9" fmla="*/ 385 h 385"/>
              </a:gdLst>
              <a:ahLst/>
              <a:cxnLst>
                <a:cxn ang="0">
                  <a:pos x="T0" y="T1"/>
                </a:cxn>
                <a:cxn ang="0">
                  <a:pos x="T2" y="T3"/>
                </a:cxn>
                <a:cxn ang="0">
                  <a:pos x="T4" y="T5"/>
                </a:cxn>
                <a:cxn ang="0">
                  <a:pos x="T6" y="T7"/>
                </a:cxn>
                <a:cxn ang="0">
                  <a:pos x="T8" y="T9"/>
                </a:cxn>
              </a:cxnLst>
              <a:rect l="0" t="0" r="r" b="b"/>
              <a:pathLst>
                <a:path w="385" h="385">
                  <a:moveTo>
                    <a:pt x="26" y="385"/>
                  </a:moveTo>
                  <a:lnTo>
                    <a:pt x="0" y="359"/>
                  </a:lnTo>
                  <a:lnTo>
                    <a:pt x="359" y="0"/>
                  </a:lnTo>
                  <a:lnTo>
                    <a:pt x="385" y="26"/>
                  </a:lnTo>
                  <a:lnTo>
                    <a:pt x="26" y="385"/>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25" name="Freeform 57"/>
            <p:cNvSpPr>
              <a:spLocks/>
            </p:cNvSpPr>
            <p:nvPr/>
          </p:nvSpPr>
          <p:spPr bwMode="black">
            <a:xfrm>
              <a:off x="5268913" y="2609850"/>
              <a:ext cx="619125" cy="619125"/>
            </a:xfrm>
            <a:custGeom>
              <a:avLst/>
              <a:gdLst>
                <a:gd name="T0" fmla="*/ 364 w 390"/>
                <a:gd name="T1" fmla="*/ 390 h 390"/>
                <a:gd name="T2" fmla="*/ 0 w 390"/>
                <a:gd name="T3" fmla="*/ 26 h 390"/>
                <a:gd name="T4" fmla="*/ 28 w 390"/>
                <a:gd name="T5" fmla="*/ 0 h 390"/>
                <a:gd name="T6" fmla="*/ 390 w 390"/>
                <a:gd name="T7" fmla="*/ 364 h 390"/>
                <a:gd name="T8" fmla="*/ 364 w 390"/>
                <a:gd name="T9" fmla="*/ 390 h 390"/>
              </a:gdLst>
              <a:ahLst/>
              <a:cxnLst>
                <a:cxn ang="0">
                  <a:pos x="T0" y="T1"/>
                </a:cxn>
                <a:cxn ang="0">
                  <a:pos x="T2" y="T3"/>
                </a:cxn>
                <a:cxn ang="0">
                  <a:pos x="T4" y="T5"/>
                </a:cxn>
                <a:cxn ang="0">
                  <a:pos x="T6" y="T7"/>
                </a:cxn>
                <a:cxn ang="0">
                  <a:pos x="T8" y="T9"/>
                </a:cxn>
              </a:cxnLst>
              <a:rect l="0" t="0" r="r" b="b"/>
              <a:pathLst>
                <a:path w="390" h="390">
                  <a:moveTo>
                    <a:pt x="364" y="390"/>
                  </a:moveTo>
                  <a:lnTo>
                    <a:pt x="0" y="26"/>
                  </a:lnTo>
                  <a:lnTo>
                    <a:pt x="28" y="0"/>
                  </a:lnTo>
                  <a:lnTo>
                    <a:pt x="390" y="364"/>
                  </a:lnTo>
                  <a:lnTo>
                    <a:pt x="364" y="390"/>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26" name="Freeform 58"/>
            <p:cNvSpPr>
              <a:spLocks/>
            </p:cNvSpPr>
            <p:nvPr/>
          </p:nvSpPr>
          <p:spPr bwMode="black">
            <a:xfrm>
              <a:off x="5032375" y="2981325"/>
              <a:ext cx="765175" cy="352425"/>
            </a:xfrm>
            <a:custGeom>
              <a:avLst/>
              <a:gdLst>
                <a:gd name="T0" fmla="*/ 468 w 482"/>
                <a:gd name="T1" fmla="*/ 222 h 222"/>
                <a:gd name="T2" fmla="*/ 0 w 482"/>
                <a:gd name="T3" fmla="*/ 33 h 222"/>
                <a:gd name="T4" fmla="*/ 14 w 482"/>
                <a:gd name="T5" fmla="*/ 0 h 222"/>
                <a:gd name="T6" fmla="*/ 482 w 482"/>
                <a:gd name="T7" fmla="*/ 189 h 222"/>
                <a:gd name="T8" fmla="*/ 468 w 482"/>
                <a:gd name="T9" fmla="*/ 222 h 222"/>
              </a:gdLst>
              <a:ahLst/>
              <a:cxnLst>
                <a:cxn ang="0">
                  <a:pos x="T0" y="T1"/>
                </a:cxn>
                <a:cxn ang="0">
                  <a:pos x="T2" y="T3"/>
                </a:cxn>
                <a:cxn ang="0">
                  <a:pos x="T4" y="T5"/>
                </a:cxn>
                <a:cxn ang="0">
                  <a:pos x="T6" y="T7"/>
                </a:cxn>
                <a:cxn ang="0">
                  <a:pos x="T8" y="T9"/>
                </a:cxn>
              </a:cxnLst>
              <a:rect l="0" t="0" r="r" b="b"/>
              <a:pathLst>
                <a:path w="482" h="222">
                  <a:moveTo>
                    <a:pt x="468" y="222"/>
                  </a:moveTo>
                  <a:lnTo>
                    <a:pt x="0" y="33"/>
                  </a:lnTo>
                  <a:lnTo>
                    <a:pt x="14" y="0"/>
                  </a:lnTo>
                  <a:lnTo>
                    <a:pt x="482" y="189"/>
                  </a:lnTo>
                  <a:lnTo>
                    <a:pt x="468" y="222"/>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27" name="Freeform 59"/>
            <p:cNvSpPr>
              <a:spLocks/>
            </p:cNvSpPr>
            <p:nvPr/>
          </p:nvSpPr>
          <p:spPr bwMode="black">
            <a:xfrm>
              <a:off x="5640388" y="3722688"/>
              <a:ext cx="352425" cy="765175"/>
            </a:xfrm>
            <a:custGeom>
              <a:avLst/>
              <a:gdLst>
                <a:gd name="T0" fmla="*/ 35 w 222"/>
                <a:gd name="T1" fmla="*/ 482 h 482"/>
                <a:gd name="T2" fmla="*/ 0 w 222"/>
                <a:gd name="T3" fmla="*/ 468 h 482"/>
                <a:gd name="T4" fmla="*/ 189 w 222"/>
                <a:gd name="T5" fmla="*/ 0 h 482"/>
                <a:gd name="T6" fmla="*/ 222 w 222"/>
                <a:gd name="T7" fmla="*/ 15 h 482"/>
                <a:gd name="T8" fmla="*/ 35 w 222"/>
                <a:gd name="T9" fmla="*/ 482 h 482"/>
              </a:gdLst>
              <a:ahLst/>
              <a:cxnLst>
                <a:cxn ang="0">
                  <a:pos x="T0" y="T1"/>
                </a:cxn>
                <a:cxn ang="0">
                  <a:pos x="T2" y="T3"/>
                </a:cxn>
                <a:cxn ang="0">
                  <a:pos x="T4" y="T5"/>
                </a:cxn>
                <a:cxn ang="0">
                  <a:pos x="T6" y="T7"/>
                </a:cxn>
                <a:cxn ang="0">
                  <a:pos x="T8" y="T9"/>
                </a:cxn>
              </a:cxnLst>
              <a:rect l="0" t="0" r="r" b="b"/>
              <a:pathLst>
                <a:path w="222" h="482">
                  <a:moveTo>
                    <a:pt x="35" y="482"/>
                  </a:moveTo>
                  <a:lnTo>
                    <a:pt x="0" y="468"/>
                  </a:lnTo>
                  <a:lnTo>
                    <a:pt x="189" y="0"/>
                  </a:lnTo>
                  <a:lnTo>
                    <a:pt x="222" y="15"/>
                  </a:lnTo>
                  <a:lnTo>
                    <a:pt x="35" y="482"/>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28" name="Freeform 60"/>
            <p:cNvSpPr>
              <a:spLocks/>
            </p:cNvSpPr>
            <p:nvPr/>
          </p:nvSpPr>
          <p:spPr bwMode="black">
            <a:xfrm>
              <a:off x="5621338" y="2381250"/>
              <a:ext cx="366712" cy="757238"/>
            </a:xfrm>
            <a:custGeom>
              <a:avLst/>
              <a:gdLst>
                <a:gd name="T0" fmla="*/ 196 w 231"/>
                <a:gd name="T1" fmla="*/ 477 h 477"/>
                <a:gd name="T2" fmla="*/ 0 w 231"/>
                <a:gd name="T3" fmla="*/ 14 h 477"/>
                <a:gd name="T4" fmla="*/ 33 w 231"/>
                <a:gd name="T5" fmla="*/ 0 h 477"/>
                <a:gd name="T6" fmla="*/ 231 w 231"/>
                <a:gd name="T7" fmla="*/ 463 h 477"/>
                <a:gd name="T8" fmla="*/ 196 w 231"/>
                <a:gd name="T9" fmla="*/ 477 h 477"/>
              </a:gdLst>
              <a:ahLst/>
              <a:cxnLst>
                <a:cxn ang="0">
                  <a:pos x="T0" y="T1"/>
                </a:cxn>
                <a:cxn ang="0">
                  <a:pos x="T2" y="T3"/>
                </a:cxn>
                <a:cxn ang="0">
                  <a:pos x="T4" y="T5"/>
                </a:cxn>
                <a:cxn ang="0">
                  <a:pos x="T6" y="T7"/>
                </a:cxn>
                <a:cxn ang="0">
                  <a:pos x="T8" y="T9"/>
                </a:cxn>
              </a:cxnLst>
              <a:rect l="0" t="0" r="r" b="b"/>
              <a:pathLst>
                <a:path w="231" h="477">
                  <a:moveTo>
                    <a:pt x="196" y="477"/>
                  </a:moveTo>
                  <a:lnTo>
                    <a:pt x="0" y="14"/>
                  </a:lnTo>
                  <a:lnTo>
                    <a:pt x="33" y="0"/>
                  </a:lnTo>
                  <a:lnTo>
                    <a:pt x="231" y="463"/>
                  </a:lnTo>
                  <a:lnTo>
                    <a:pt x="196" y="477"/>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29" name="Freeform 61"/>
            <p:cNvSpPr>
              <a:spLocks/>
            </p:cNvSpPr>
            <p:nvPr/>
          </p:nvSpPr>
          <p:spPr bwMode="black">
            <a:xfrm>
              <a:off x="5040313" y="3529013"/>
              <a:ext cx="760412" cy="369888"/>
            </a:xfrm>
            <a:custGeom>
              <a:avLst/>
              <a:gdLst>
                <a:gd name="T0" fmla="*/ 14 w 479"/>
                <a:gd name="T1" fmla="*/ 233 h 233"/>
                <a:gd name="T2" fmla="*/ 0 w 479"/>
                <a:gd name="T3" fmla="*/ 198 h 233"/>
                <a:gd name="T4" fmla="*/ 465 w 479"/>
                <a:gd name="T5" fmla="*/ 0 h 233"/>
                <a:gd name="T6" fmla="*/ 479 w 479"/>
                <a:gd name="T7" fmla="*/ 33 h 233"/>
                <a:gd name="T8" fmla="*/ 14 w 479"/>
                <a:gd name="T9" fmla="*/ 233 h 233"/>
              </a:gdLst>
              <a:ahLst/>
              <a:cxnLst>
                <a:cxn ang="0">
                  <a:pos x="T0" y="T1"/>
                </a:cxn>
                <a:cxn ang="0">
                  <a:pos x="T2" y="T3"/>
                </a:cxn>
                <a:cxn ang="0">
                  <a:pos x="T4" y="T5"/>
                </a:cxn>
                <a:cxn ang="0">
                  <a:pos x="T6" y="T7"/>
                </a:cxn>
                <a:cxn ang="0">
                  <a:pos x="T8" y="T9"/>
                </a:cxn>
              </a:cxnLst>
              <a:rect l="0" t="0" r="r" b="b"/>
              <a:pathLst>
                <a:path w="479" h="233">
                  <a:moveTo>
                    <a:pt x="14" y="233"/>
                  </a:moveTo>
                  <a:lnTo>
                    <a:pt x="0" y="198"/>
                  </a:lnTo>
                  <a:lnTo>
                    <a:pt x="465" y="0"/>
                  </a:lnTo>
                  <a:lnTo>
                    <a:pt x="479" y="33"/>
                  </a:lnTo>
                  <a:lnTo>
                    <a:pt x="14" y="233"/>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30" name="Rectangle 62"/>
            <p:cNvSpPr>
              <a:spLocks noChangeArrowheads="1"/>
            </p:cNvSpPr>
            <p:nvPr/>
          </p:nvSpPr>
          <p:spPr bwMode="black">
            <a:xfrm>
              <a:off x="6423025" y="3400425"/>
              <a:ext cx="803275" cy="57150"/>
            </a:xfrm>
            <a:prstGeom prst="rect">
              <a:avLst/>
            </a:prstGeom>
            <a:grpFill/>
            <a:ln w="1905">
              <a:solidFill>
                <a:schemeClr val="accent4"/>
              </a:solidFill>
              <a:miter lim="800000"/>
              <a:headEnd/>
              <a:tailEnd/>
            </a:ln>
          </p:spPr>
          <p:txBody>
            <a:bodyPr/>
            <a:lstStyle/>
            <a:p>
              <a:pPr>
                <a:defRPr/>
              </a:pPr>
              <a:endParaRPr lang="en-US" sz="1350" dirty="0">
                <a:latin typeface="Qualcomm Office Regular" pitchFamily="34" charset="0"/>
              </a:endParaRPr>
            </a:p>
          </p:txBody>
        </p:sp>
        <p:sp>
          <p:nvSpPr>
            <p:cNvPr id="131" name="Freeform 63"/>
            <p:cNvSpPr>
              <a:spLocks/>
            </p:cNvSpPr>
            <p:nvPr/>
          </p:nvSpPr>
          <p:spPr bwMode="black">
            <a:xfrm>
              <a:off x="6303963" y="3636963"/>
              <a:ext cx="611187" cy="611188"/>
            </a:xfrm>
            <a:custGeom>
              <a:avLst/>
              <a:gdLst>
                <a:gd name="T0" fmla="*/ 359 w 385"/>
                <a:gd name="T1" fmla="*/ 385 h 385"/>
                <a:gd name="T2" fmla="*/ 0 w 385"/>
                <a:gd name="T3" fmla="*/ 26 h 385"/>
                <a:gd name="T4" fmla="*/ 26 w 385"/>
                <a:gd name="T5" fmla="*/ 0 h 385"/>
                <a:gd name="T6" fmla="*/ 385 w 385"/>
                <a:gd name="T7" fmla="*/ 359 h 385"/>
                <a:gd name="T8" fmla="*/ 359 w 385"/>
                <a:gd name="T9" fmla="*/ 385 h 385"/>
              </a:gdLst>
              <a:ahLst/>
              <a:cxnLst>
                <a:cxn ang="0">
                  <a:pos x="T0" y="T1"/>
                </a:cxn>
                <a:cxn ang="0">
                  <a:pos x="T2" y="T3"/>
                </a:cxn>
                <a:cxn ang="0">
                  <a:pos x="T4" y="T5"/>
                </a:cxn>
                <a:cxn ang="0">
                  <a:pos x="T6" y="T7"/>
                </a:cxn>
                <a:cxn ang="0">
                  <a:pos x="T8" y="T9"/>
                </a:cxn>
              </a:cxnLst>
              <a:rect l="0" t="0" r="r" b="b"/>
              <a:pathLst>
                <a:path w="385" h="385">
                  <a:moveTo>
                    <a:pt x="359" y="385"/>
                  </a:moveTo>
                  <a:lnTo>
                    <a:pt x="0" y="26"/>
                  </a:lnTo>
                  <a:lnTo>
                    <a:pt x="26" y="0"/>
                  </a:lnTo>
                  <a:lnTo>
                    <a:pt x="385" y="359"/>
                  </a:lnTo>
                  <a:lnTo>
                    <a:pt x="359" y="385"/>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32" name="Freeform 64"/>
            <p:cNvSpPr>
              <a:spLocks/>
            </p:cNvSpPr>
            <p:nvPr/>
          </p:nvSpPr>
          <p:spPr bwMode="black">
            <a:xfrm>
              <a:off x="6299200" y="2609850"/>
              <a:ext cx="615950" cy="619125"/>
            </a:xfrm>
            <a:custGeom>
              <a:avLst/>
              <a:gdLst>
                <a:gd name="T0" fmla="*/ 26 w 388"/>
                <a:gd name="T1" fmla="*/ 390 h 390"/>
                <a:gd name="T2" fmla="*/ 0 w 388"/>
                <a:gd name="T3" fmla="*/ 364 h 390"/>
                <a:gd name="T4" fmla="*/ 362 w 388"/>
                <a:gd name="T5" fmla="*/ 0 h 390"/>
                <a:gd name="T6" fmla="*/ 388 w 388"/>
                <a:gd name="T7" fmla="*/ 26 h 390"/>
                <a:gd name="T8" fmla="*/ 26 w 388"/>
                <a:gd name="T9" fmla="*/ 390 h 390"/>
              </a:gdLst>
              <a:ahLst/>
              <a:cxnLst>
                <a:cxn ang="0">
                  <a:pos x="T0" y="T1"/>
                </a:cxn>
                <a:cxn ang="0">
                  <a:pos x="T2" y="T3"/>
                </a:cxn>
                <a:cxn ang="0">
                  <a:pos x="T4" y="T5"/>
                </a:cxn>
                <a:cxn ang="0">
                  <a:pos x="T6" y="T7"/>
                </a:cxn>
                <a:cxn ang="0">
                  <a:pos x="T8" y="T9"/>
                </a:cxn>
              </a:cxnLst>
              <a:rect l="0" t="0" r="r" b="b"/>
              <a:pathLst>
                <a:path w="388" h="390">
                  <a:moveTo>
                    <a:pt x="26" y="390"/>
                  </a:moveTo>
                  <a:lnTo>
                    <a:pt x="0" y="364"/>
                  </a:lnTo>
                  <a:lnTo>
                    <a:pt x="362" y="0"/>
                  </a:lnTo>
                  <a:lnTo>
                    <a:pt x="388" y="26"/>
                  </a:lnTo>
                  <a:lnTo>
                    <a:pt x="26" y="390"/>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33" name="Freeform 65"/>
            <p:cNvSpPr>
              <a:spLocks/>
            </p:cNvSpPr>
            <p:nvPr/>
          </p:nvSpPr>
          <p:spPr bwMode="black">
            <a:xfrm>
              <a:off x="6389688" y="2981325"/>
              <a:ext cx="765175" cy="352425"/>
            </a:xfrm>
            <a:custGeom>
              <a:avLst/>
              <a:gdLst>
                <a:gd name="T0" fmla="*/ 12 w 482"/>
                <a:gd name="T1" fmla="*/ 222 h 222"/>
                <a:gd name="T2" fmla="*/ 0 w 482"/>
                <a:gd name="T3" fmla="*/ 189 h 222"/>
                <a:gd name="T4" fmla="*/ 468 w 482"/>
                <a:gd name="T5" fmla="*/ 0 h 222"/>
                <a:gd name="T6" fmla="*/ 482 w 482"/>
                <a:gd name="T7" fmla="*/ 33 h 222"/>
                <a:gd name="T8" fmla="*/ 12 w 482"/>
                <a:gd name="T9" fmla="*/ 222 h 222"/>
              </a:gdLst>
              <a:ahLst/>
              <a:cxnLst>
                <a:cxn ang="0">
                  <a:pos x="T0" y="T1"/>
                </a:cxn>
                <a:cxn ang="0">
                  <a:pos x="T2" y="T3"/>
                </a:cxn>
                <a:cxn ang="0">
                  <a:pos x="T4" y="T5"/>
                </a:cxn>
                <a:cxn ang="0">
                  <a:pos x="T6" y="T7"/>
                </a:cxn>
                <a:cxn ang="0">
                  <a:pos x="T8" y="T9"/>
                </a:cxn>
              </a:cxnLst>
              <a:rect l="0" t="0" r="r" b="b"/>
              <a:pathLst>
                <a:path w="482" h="222">
                  <a:moveTo>
                    <a:pt x="12" y="222"/>
                  </a:moveTo>
                  <a:lnTo>
                    <a:pt x="0" y="189"/>
                  </a:lnTo>
                  <a:lnTo>
                    <a:pt x="468" y="0"/>
                  </a:lnTo>
                  <a:lnTo>
                    <a:pt x="482" y="33"/>
                  </a:lnTo>
                  <a:lnTo>
                    <a:pt x="12" y="222"/>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34" name="Freeform 66"/>
            <p:cNvSpPr>
              <a:spLocks/>
            </p:cNvSpPr>
            <p:nvPr/>
          </p:nvSpPr>
          <p:spPr bwMode="black">
            <a:xfrm>
              <a:off x="6191250" y="3722688"/>
              <a:ext cx="352425" cy="765175"/>
            </a:xfrm>
            <a:custGeom>
              <a:avLst/>
              <a:gdLst>
                <a:gd name="T0" fmla="*/ 189 w 222"/>
                <a:gd name="T1" fmla="*/ 482 h 482"/>
                <a:gd name="T2" fmla="*/ 0 w 222"/>
                <a:gd name="T3" fmla="*/ 15 h 482"/>
                <a:gd name="T4" fmla="*/ 35 w 222"/>
                <a:gd name="T5" fmla="*/ 0 h 482"/>
                <a:gd name="T6" fmla="*/ 222 w 222"/>
                <a:gd name="T7" fmla="*/ 468 h 482"/>
                <a:gd name="T8" fmla="*/ 189 w 222"/>
                <a:gd name="T9" fmla="*/ 482 h 482"/>
              </a:gdLst>
              <a:ahLst/>
              <a:cxnLst>
                <a:cxn ang="0">
                  <a:pos x="T0" y="T1"/>
                </a:cxn>
                <a:cxn ang="0">
                  <a:pos x="T2" y="T3"/>
                </a:cxn>
                <a:cxn ang="0">
                  <a:pos x="T4" y="T5"/>
                </a:cxn>
                <a:cxn ang="0">
                  <a:pos x="T6" y="T7"/>
                </a:cxn>
                <a:cxn ang="0">
                  <a:pos x="T8" y="T9"/>
                </a:cxn>
              </a:cxnLst>
              <a:rect l="0" t="0" r="r" b="b"/>
              <a:pathLst>
                <a:path w="222" h="482">
                  <a:moveTo>
                    <a:pt x="189" y="482"/>
                  </a:moveTo>
                  <a:lnTo>
                    <a:pt x="0" y="15"/>
                  </a:lnTo>
                  <a:lnTo>
                    <a:pt x="35" y="0"/>
                  </a:lnTo>
                  <a:lnTo>
                    <a:pt x="222" y="468"/>
                  </a:lnTo>
                  <a:lnTo>
                    <a:pt x="189" y="482"/>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35" name="Freeform 67"/>
            <p:cNvSpPr>
              <a:spLocks/>
            </p:cNvSpPr>
            <p:nvPr/>
          </p:nvSpPr>
          <p:spPr bwMode="black">
            <a:xfrm>
              <a:off x="6199188" y="2381250"/>
              <a:ext cx="366712" cy="757238"/>
            </a:xfrm>
            <a:custGeom>
              <a:avLst/>
              <a:gdLst>
                <a:gd name="T0" fmla="*/ 33 w 231"/>
                <a:gd name="T1" fmla="*/ 477 h 477"/>
                <a:gd name="T2" fmla="*/ 0 w 231"/>
                <a:gd name="T3" fmla="*/ 463 h 477"/>
                <a:gd name="T4" fmla="*/ 198 w 231"/>
                <a:gd name="T5" fmla="*/ 0 h 477"/>
                <a:gd name="T6" fmla="*/ 231 w 231"/>
                <a:gd name="T7" fmla="*/ 14 h 477"/>
                <a:gd name="T8" fmla="*/ 33 w 231"/>
                <a:gd name="T9" fmla="*/ 477 h 477"/>
              </a:gdLst>
              <a:ahLst/>
              <a:cxnLst>
                <a:cxn ang="0">
                  <a:pos x="T0" y="T1"/>
                </a:cxn>
                <a:cxn ang="0">
                  <a:pos x="T2" y="T3"/>
                </a:cxn>
                <a:cxn ang="0">
                  <a:pos x="T4" y="T5"/>
                </a:cxn>
                <a:cxn ang="0">
                  <a:pos x="T6" y="T7"/>
                </a:cxn>
                <a:cxn ang="0">
                  <a:pos x="T8" y="T9"/>
                </a:cxn>
              </a:cxnLst>
              <a:rect l="0" t="0" r="r" b="b"/>
              <a:pathLst>
                <a:path w="231" h="477">
                  <a:moveTo>
                    <a:pt x="33" y="477"/>
                  </a:moveTo>
                  <a:lnTo>
                    <a:pt x="0" y="463"/>
                  </a:lnTo>
                  <a:lnTo>
                    <a:pt x="198" y="0"/>
                  </a:lnTo>
                  <a:lnTo>
                    <a:pt x="231" y="14"/>
                  </a:lnTo>
                  <a:lnTo>
                    <a:pt x="33" y="477"/>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36" name="Freeform 68"/>
            <p:cNvSpPr>
              <a:spLocks/>
            </p:cNvSpPr>
            <p:nvPr/>
          </p:nvSpPr>
          <p:spPr bwMode="black">
            <a:xfrm>
              <a:off x="6381750" y="3529013"/>
              <a:ext cx="765175" cy="369888"/>
            </a:xfrm>
            <a:custGeom>
              <a:avLst/>
              <a:gdLst>
                <a:gd name="T0" fmla="*/ 468 w 482"/>
                <a:gd name="T1" fmla="*/ 233 h 233"/>
                <a:gd name="T2" fmla="*/ 0 w 482"/>
                <a:gd name="T3" fmla="*/ 33 h 233"/>
                <a:gd name="T4" fmla="*/ 15 w 482"/>
                <a:gd name="T5" fmla="*/ 0 h 233"/>
                <a:gd name="T6" fmla="*/ 482 w 482"/>
                <a:gd name="T7" fmla="*/ 198 h 233"/>
                <a:gd name="T8" fmla="*/ 468 w 482"/>
                <a:gd name="T9" fmla="*/ 233 h 233"/>
              </a:gdLst>
              <a:ahLst/>
              <a:cxnLst>
                <a:cxn ang="0">
                  <a:pos x="T0" y="T1"/>
                </a:cxn>
                <a:cxn ang="0">
                  <a:pos x="T2" y="T3"/>
                </a:cxn>
                <a:cxn ang="0">
                  <a:pos x="T4" y="T5"/>
                </a:cxn>
                <a:cxn ang="0">
                  <a:pos x="T6" y="T7"/>
                </a:cxn>
                <a:cxn ang="0">
                  <a:pos x="T8" y="T9"/>
                </a:cxn>
              </a:cxnLst>
              <a:rect l="0" t="0" r="r" b="b"/>
              <a:pathLst>
                <a:path w="482" h="233">
                  <a:moveTo>
                    <a:pt x="468" y="233"/>
                  </a:moveTo>
                  <a:lnTo>
                    <a:pt x="0" y="33"/>
                  </a:lnTo>
                  <a:lnTo>
                    <a:pt x="15" y="0"/>
                  </a:lnTo>
                  <a:lnTo>
                    <a:pt x="482" y="198"/>
                  </a:lnTo>
                  <a:lnTo>
                    <a:pt x="468" y="233"/>
                  </a:ln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37" name="Freeform 69"/>
            <p:cNvSpPr>
              <a:spLocks noEditPoints="1"/>
            </p:cNvSpPr>
            <p:nvPr/>
          </p:nvSpPr>
          <p:spPr bwMode="black">
            <a:xfrm>
              <a:off x="5729288" y="3071813"/>
              <a:ext cx="715962" cy="715963"/>
            </a:xfrm>
            <a:custGeom>
              <a:avLst/>
              <a:gdLst>
                <a:gd name="T0" fmla="*/ 96 w 191"/>
                <a:gd name="T1" fmla="*/ 191 h 191"/>
                <a:gd name="T2" fmla="*/ 0 w 191"/>
                <a:gd name="T3" fmla="*/ 96 h 191"/>
                <a:gd name="T4" fmla="*/ 96 w 191"/>
                <a:gd name="T5" fmla="*/ 0 h 191"/>
                <a:gd name="T6" fmla="*/ 191 w 191"/>
                <a:gd name="T7" fmla="*/ 96 h 191"/>
                <a:gd name="T8" fmla="*/ 96 w 191"/>
                <a:gd name="T9" fmla="*/ 191 h 191"/>
                <a:gd name="T10" fmla="*/ 96 w 191"/>
                <a:gd name="T11" fmla="*/ 16 h 191"/>
                <a:gd name="T12" fmla="*/ 16 w 191"/>
                <a:gd name="T13" fmla="*/ 96 h 191"/>
                <a:gd name="T14" fmla="*/ 96 w 191"/>
                <a:gd name="T15" fmla="*/ 175 h 191"/>
                <a:gd name="T16" fmla="*/ 176 w 191"/>
                <a:gd name="T17" fmla="*/ 96 h 191"/>
                <a:gd name="T18" fmla="*/ 96 w 191"/>
                <a:gd name="T19" fmla="*/ 1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191">
                  <a:moveTo>
                    <a:pt x="96" y="191"/>
                  </a:moveTo>
                  <a:cubicBezTo>
                    <a:pt x="43" y="191"/>
                    <a:pt x="0" y="148"/>
                    <a:pt x="0" y="96"/>
                  </a:cubicBezTo>
                  <a:cubicBezTo>
                    <a:pt x="0" y="43"/>
                    <a:pt x="43" y="0"/>
                    <a:pt x="96" y="0"/>
                  </a:cubicBezTo>
                  <a:cubicBezTo>
                    <a:pt x="148" y="0"/>
                    <a:pt x="191" y="43"/>
                    <a:pt x="191" y="96"/>
                  </a:cubicBezTo>
                  <a:cubicBezTo>
                    <a:pt x="191" y="148"/>
                    <a:pt x="148" y="191"/>
                    <a:pt x="96" y="191"/>
                  </a:cubicBezTo>
                  <a:close/>
                  <a:moveTo>
                    <a:pt x="96" y="16"/>
                  </a:moveTo>
                  <a:cubicBezTo>
                    <a:pt x="52" y="16"/>
                    <a:pt x="16" y="52"/>
                    <a:pt x="16" y="96"/>
                  </a:cubicBezTo>
                  <a:cubicBezTo>
                    <a:pt x="16" y="139"/>
                    <a:pt x="52" y="175"/>
                    <a:pt x="96" y="175"/>
                  </a:cubicBezTo>
                  <a:cubicBezTo>
                    <a:pt x="140" y="175"/>
                    <a:pt x="176" y="139"/>
                    <a:pt x="176" y="96"/>
                  </a:cubicBezTo>
                  <a:cubicBezTo>
                    <a:pt x="176" y="52"/>
                    <a:pt x="140" y="16"/>
                    <a:pt x="96" y="16"/>
                  </a:cubicBezTo>
                  <a:close/>
                </a:path>
              </a:pathLst>
            </a:custGeom>
            <a:grpFill/>
            <a:ln w="1905">
              <a:solidFill>
                <a:schemeClr val="accent4"/>
              </a:solidFill>
              <a:round/>
              <a:headEnd/>
              <a:tailEnd/>
            </a:ln>
          </p:spPr>
          <p:txBody>
            <a:bodyPr/>
            <a:lstStyle/>
            <a:p>
              <a:pPr>
                <a:defRPr/>
              </a:pPr>
              <a:endParaRPr lang="en-US" sz="1350" dirty="0">
                <a:latin typeface="Qualcomm Office Regular" pitchFamily="34" charset="0"/>
              </a:endParaRPr>
            </a:p>
          </p:txBody>
        </p:sp>
        <p:sp>
          <p:nvSpPr>
            <p:cNvPr id="138" name="Rectangle 70"/>
            <p:cNvSpPr>
              <a:spLocks noChangeArrowheads="1"/>
            </p:cNvSpPr>
            <p:nvPr/>
          </p:nvSpPr>
          <p:spPr bwMode="black">
            <a:xfrm>
              <a:off x="6059488" y="2301875"/>
              <a:ext cx="60325" cy="798513"/>
            </a:xfrm>
            <a:prstGeom prst="rect">
              <a:avLst/>
            </a:prstGeom>
            <a:grpFill/>
            <a:ln w="1905">
              <a:solidFill>
                <a:schemeClr val="accent4"/>
              </a:solidFill>
              <a:miter lim="800000"/>
              <a:headEnd/>
              <a:tailEnd/>
            </a:ln>
          </p:spPr>
          <p:txBody>
            <a:bodyPr/>
            <a:lstStyle/>
            <a:p>
              <a:pPr>
                <a:defRPr/>
              </a:pPr>
              <a:endParaRPr lang="en-US" sz="1350" dirty="0">
                <a:latin typeface="Qualcomm Office Regular" pitchFamily="34" charset="0"/>
              </a:endParaRPr>
            </a:p>
          </p:txBody>
        </p:sp>
      </p:grpSp>
      <p:grpSp>
        <p:nvGrpSpPr>
          <p:cNvPr id="139" name="Group 34"/>
          <p:cNvGrpSpPr>
            <a:grpSpLocks/>
          </p:cNvGrpSpPr>
          <p:nvPr userDrawn="1"/>
        </p:nvGrpSpPr>
        <p:grpSpPr bwMode="black">
          <a:xfrm>
            <a:off x="5205413" y="3321844"/>
            <a:ext cx="1016794" cy="475060"/>
            <a:chOff x="69405" y="43910"/>
            <a:chExt cx="13557" cy="6334"/>
          </a:xfrm>
        </p:grpSpPr>
        <p:sp>
          <p:nvSpPr>
            <p:cNvPr id="140" name="Freeform 98"/>
            <p:cNvSpPr>
              <a:spLocks noEditPoints="1"/>
            </p:cNvSpPr>
            <p:nvPr userDrawn="1"/>
          </p:nvSpPr>
          <p:spPr bwMode="black">
            <a:xfrm>
              <a:off x="80375" y="45815"/>
              <a:ext cx="1428" cy="1444"/>
            </a:xfrm>
            <a:custGeom>
              <a:avLst/>
              <a:gdLst>
                <a:gd name="T0" fmla="*/ 71438 w 160"/>
                <a:gd name="T1" fmla="*/ 144462 h 161"/>
                <a:gd name="T2" fmla="*/ 0 w 160"/>
                <a:gd name="T3" fmla="*/ 72680 h 161"/>
                <a:gd name="T4" fmla="*/ 71438 w 160"/>
                <a:gd name="T5" fmla="*/ 0 h 161"/>
                <a:gd name="T6" fmla="*/ 142875 w 160"/>
                <a:gd name="T7" fmla="*/ 72680 h 161"/>
                <a:gd name="T8" fmla="*/ 71438 w 160"/>
                <a:gd name="T9" fmla="*/ 144462 h 161"/>
                <a:gd name="T10" fmla="*/ 71438 w 160"/>
                <a:gd name="T11" fmla="*/ 8076 h 161"/>
                <a:gd name="T12" fmla="*/ 7144 w 160"/>
                <a:gd name="T13" fmla="*/ 72680 h 161"/>
                <a:gd name="T14" fmla="*/ 71438 w 160"/>
                <a:gd name="T15" fmla="*/ 136386 h 161"/>
                <a:gd name="T16" fmla="*/ 135731 w 160"/>
                <a:gd name="T17" fmla="*/ 72680 h 161"/>
                <a:gd name="T18" fmla="*/ 71438 w 160"/>
                <a:gd name="T19" fmla="*/ 8076 h 161"/>
                <a:gd name="T20" fmla="*/ 71438 w 160"/>
                <a:gd name="T21" fmla="*/ 112160 h 161"/>
                <a:gd name="T22" fmla="*/ 32147 w 160"/>
                <a:gd name="T23" fmla="*/ 72680 h 161"/>
                <a:gd name="T24" fmla="*/ 71438 w 160"/>
                <a:gd name="T25" fmla="*/ 33199 h 161"/>
                <a:gd name="T26" fmla="*/ 110728 w 160"/>
                <a:gd name="T27" fmla="*/ 72680 h 161"/>
                <a:gd name="T28" fmla="*/ 71438 w 160"/>
                <a:gd name="T29" fmla="*/ 112160 h 161"/>
                <a:gd name="T30" fmla="*/ 71438 w 160"/>
                <a:gd name="T31" fmla="*/ 40378 h 161"/>
                <a:gd name="T32" fmla="*/ 40184 w 160"/>
                <a:gd name="T33" fmla="*/ 72680 h 161"/>
                <a:gd name="T34" fmla="*/ 71438 w 160"/>
                <a:gd name="T35" fmla="*/ 104084 h 161"/>
                <a:gd name="T36" fmla="*/ 102691 w 160"/>
                <a:gd name="T37" fmla="*/ 72680 h 161"/>
                <a:gd name="T38" fmla="*/ 71438 w 160"/>
                <a:gd name="T39" fmla="*/ 40378 h 1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0" h="161">
                  <a:moveTo>
                    <a:pt x="80" y="161"/>
                  </a:moveTo>
                  <a:cubicBezTo>
                    <a:pt x="36" y="161"/>
                    <a:pt x="0" y="125"/>
                    <a:pt x="0" y="81"/>
                  </a:cubicBezTo>
                  <a:cubicBezTo>
                    <a:pt x="0" y="36"/>
                    <a:pt x="36" y="0"/>
                    <a:pt x="80" y="0"/>
                  </a:cubicBezTo>
                  <a:cubicBezTo>
                    <a:pt x="124" y="0"/>
                    <a:pt x="160" y="36"/>
                    <a:pt x="160" y="81"/>
                  </a:cubicBezTo>
                  <a:cubicBezTo>
                    <a:pt x="160" y="125"/>
                    <a:pt x="124" y="161"/>
                    <a:pt x="80" y="161"/>
                  </a:cubicBezTo>
                  <a:close/>
                  <a:moveTo>
                    <a:pt x="80" y="9"/>
                  </a:moveTo>
                  <a:cubicBezTo>
                    <a:pt x="41" y="9"/>
                    <a:pt x="8" y="41"/>
                    <a:pt x="8" y="81"/>
                  </a:cubicBezTo>
                  <a:cubicBezTo>
                    <a:pt x="8" y="120"/>
                    <a:pt x="41" y="152"/>
                    <a:pt x="80" y="152"/>
                  </a:cubicBezTo>
                  <a:cubicBezTo>
                    <a:pt x="120" y="152"/>
                    <a:pt x="152" y="120"/>
                    <a:pt x="152" y="81"/>
                  </a:cubicBezTo>
                  <a:cubicBezTo>
                    <a:pt x="152" y="41"/>
                    <a:pt x="120" y="9"/>
                    <a:pt x="80" y="9"/>
                  </a:cubicBezTo>
                  <a:close/>
                  <a:moveTo>
                    <a:pt x="80" y="125"/>
                  </a:moveTo>
                  <a:cubicBezTo>
                    <a:pt x="56" y="125"/>
                    <a:pt x="36" y="105"/>
                    <a:pt x="36" y="81"/>
                  </a:cubicBezTo>
                  <a:cubicBezTo>
                    <a:pt x="36" y="56"/>
                    <a:pt x="56" y="37"/>
                    <a:pt x="80" y="37"/>
                  </a:cubicBezTo>
                  <a:cubicBezTo>
                    <a:pt x="104" y="37"/>
                    <a:pt x="124" y="56"/>
                    <a:pt x="124" y="81"/>
                  </a:cubicBezTo>
                  <a:cubicBezTo>
                    <a:pt x="124" y="105"/>
                    <a:pt x="104" y="125"/>
                    <a:pt x="80" y="125"/>
                  </a:cubicBezTo>
                  <a:close/>
                  <a:moveTo>
                    <a:pt x="80" y="45"/>
                  </a:moveTo>
                  <a:cubicBezTo>
                    <a:pt x="61" y="45"/>
                    <a:pt x="45" y="61"/>
                    <a:pt x="45" y="81"/>
                  </a:cubicBezTo>
                  <a:cubicBezTo>
                    <a:pt x="45" y="100"/>
                    <a:pt x="61" y="116"/>
                    <a:pt x="80" y="116"/>
                  </a:cubicBezTo>
                  <a:cubicBezTo>
                    <a:pt x="100" y="116"/>
                    <a:pt x="115" y="100"/>
                    <a:pt x="115" y="81"/>
                  </a:cubicBezTo>
                  <a:cubicBezTo>
                    <a:pt x="115" y="61"/>
                    <a:pt x="100" y="45"/>
                    <a:pt x="80" y="45"/>
                  </a:cubicBezTo>
                  <a:close/>
                </a:path>
              </a:pathLst>
            </a:custGeom>
            <a:solidFill>
              <a:srgbClr val="FFFFFF"/>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41" name="Freeform 99"/>
            <p:cNvSpPr>
              <a:spLocks noEditPoints="1"/>
            </p:cNvSpPr>
            <p:nvPr userDrawn="1"/>
          </p:nvSpPr>
          <p:spPr bwMode="black">
            <a:xfrm>
              <a:off x="69802" y="45878"/>
              <a:ext cx="4635" cy="80"/>
            </a:xfrm>
            <a:custGeom>
              <a:avLst/>
              <a:gdLst>
                <a:gd name="T0" fmla="*/ 446088 w 292"/>
                <a:gd name="T1" fmla="*/ 7937 h 5"/>
                <a:gd name="T2" fmla="*/ 463550 w 292"/>
                <a:gd name="T3" fmla="*/ 0 h 5"/>
                <a:gd name="T4" fmla="*/ 434975 w 292"/>
                <a:gd name="T5" fmla="*/ 7937 h 5"/>
                <a:gd name="T6" fmla="*/ 417513 w 292"/>
                <a:gd name="T7" fmla="*/ 0 h 5"/>
                <a:gd name="T8" fmla="*/ 434975 w 292"/>
                <a:gd name="T9" fmla="*/ 7937 h 5"/>
                <a:gd name="T10" fmla="*/ 390525 w 292"/>
                <a:gd name="T11" fmla="*/ 7937 h 5"/>
                <a:gd name="T12" fmla="*/ 407988 w 292"/>
                <a:gd name="T13" fmla="*/ 0 h 5"/>
                <a:gd name="T14" fmla="*/ 379413 w 292"/>
                <a:gd name="T15" fmla="*/ 7937 h 5"/>
                <a:gd name="T16" fmla="*/ 361950 w 292"/>
                <a:gd name="T17" fmla="*/ 0 h 5"/>
                <a:gd name="T18" fmla="*/ 379413 w 292"/>
                <a:gd name="T19" fmla="*/ 7937 h 5"/>
                <a:gd name="T20" fmla="*/ 334963 w 292"/>
                <a:gd name="T21" fmla="*/ 7937 h 5"/>
                <a:gd name="T22" fmla="*/ 350838 w 292"/>
                <a:gd name="T23" fmla="*/ 0 h 5"/>
                <a:gd name="T24" fmla="*/ 323850 w 292"/>
                <a:gd name="T25" fmla="*/ 7937 h 5"/>
                <a:gd name="T26" fmla="*/ 306388 w 292"/>
                <a:gd name="T27" fmla="*/ 0 h 5"/>
                <a:gd name="T28" fmla="*/ 323850 w 292"/>
                <a:gd name="T29" fmla="*/ 7937 h 5"/>
                <a:gd name="T30" fmla="*/ 277813 w 292"/>
                <a:gd name="T31" fmla="*/ 7937 h 5"/>
                <a:gd name="T32" fmla="*/ 295275 w 292"/>
                <a:gd name="T33" fmla="*/ 0 h 5"/>
                <a:gd name="T34" fmla="*/ 266700 w 292"/>
                <a:gd name="T35" fmla="*/ 7937 h 5"/>
                <a:gd name="T36" fmla="*/ 250825 w 292"/>
                <a:gd name="T37" fmla="*/ 0 h 5"/>
                <a:gd name="T38" fmla="*/ 266700 w 292"/>
                <a:gd name="T39" fmla="*/ 7937 h 5"/>
                <a:gd name="T40" fmla="*/ 222250 w 292"/>
                <a:gd name="T41" fmla="*/ 7937 h 5"/>
                <a:gd name="T42" fmla="*/ 239713 w 292"/>
                <a:gd name="T43" fmla="*/ 0 h 5"/>
                <a:gd name="T44" fmla="*/ 211138 w 292"/>
                <a:gd name="T45" fmla="*/ 7937 h 5"/>
                <a:gd name="T46" fmla="*/ 195263 w 292"/>
                <a:gd name="T47" fmla="*/ 0 h 5"/>
                <a:gd name="T48" fmla="*/ 211138 w 292"/>
                <a:gd name="T49" fmla="*/ 7937 h 5"/>
                <a:gd name="T50" fmla="*/ 166688 w 292"/>
                <a:gd name="T51" fmla="*/ 7937 h 5"/>
                <a:gd name="T52" fmla="*/ 184150 w 292"/>
                <a:gd name="T53" fmla="*/ 0 h 5"/>
                <a:gd name="T54" fmla="*/ 155575 w 292"/>
                <a:gd name="T55" fmla="*/ 7937 h 5"/>
                <a:gd name="T56" fmla="*/ 138113 w 292"/>
                <a:gd name="T57" fmla="*/ 0 h 5"/>
                <a:gd name="T58" fmla="*/ 155575 w 292"/>
                <a:gd name="T59" fmla="*/ 7937 h 5"/>
                <a:gd name="T60" fmla="*/ 111125 w 292"/>
                <a:gd name="T61" fmla="*/ 7937 h 5"/>
                <a:gd name="T62" fmla="*/ 127000 w 292"/>
                <a:gd name="T63" fmla="*/ 0 h 5"/>
                <a:gd name="T64" fmla="*/ 100013 w 292"/>
                <a:gd name="T65" fmla="*/ 7937 h 5"/>
                <a:gd name="T66" fmla="*/ 82550 w 292"/>
                <a:gd name="T67" fmla="*/ 0 h 5"/>
                <a:gd name="T68" fmla="*/ 100013 w 292"/>
                <a:gd name="T69" fmla="*/ 7937 h 5"/>
                <a:gd name="T70" fmla="*/ 53975 w 292"/>
                <a:gd name="T71" fmla="*/ 7937 h 5"/>
                <a:gd name="T72" fmla="*/ 71438 w 292"/>
                <a:gd name="T73" fmla="*/ 0 h 5"/>
                <a:gd name="T74" fmla="*/ 44450 w 292"/>
                <a:gd name="T75" fmla="*/ 7937 h 5"/>
                <a:gd name="T76" fmla="*/ 26988 w 292"/>
                <a:gd name="T77" fmla="*/ 0 h 5"/>
                <a:gd name="T78" fmla="*/ 44450 w 292"/>
                <a:gd name="T79" fmla="*/ 7937 h 5"/>
                <a:gd name="T80" fmla="*/ 0 w 292"/>
                <a:gd name="T81" fmla="*/ 7937 h 5"/>
                <a:gd name="T82" fmla="*/ 15875 w 292"/>
                <a:gd name="T83" fmla="*/ 0 h 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2" h="5">
                  <a:moveTo>
                    <a:pt x="292" y="5"/>
                  </a:moveTo>
                  <a:lnTo>
                    <a:pt x="281" y="5"/>
                  </a:lnTo>
                  <a:lnTo>
                    <a:pt x="281" y="0"/>
                  </a:lnTo>
                  <a:lnTo>
                    <a:pt x="292" y="0"/>
                  </a:lnTo>
                  <a:lnTo>
                    <a:pt x="292" y="5"/>
                  </a:lnTo>
                  <a:close/>
                  <a:moveTo>
                    <a:pt x="274" y="5"/>
                  </a:moveTo>
                  <a:lnTo>
                    <a:pt x="263" y="5"/>
                  </a:lnTo>
                  <a:lnTo>
                    <a:pt x="263" y="0"/>
                  </a:lnTo>
                  <a:lnTo>
                    <a:pt x="274" y="0"/>
                  </a:lnTo>
                  <a:lnTo>
                    <a:pt x="274" y="5"/>
                  </a:lnTo>
                  <a:close/>
                  <a:moveTo>
                    <a:pt x="257" y="5"/>
                  </a:moveTo>
                  <a:lnTo>
                    <a:pt x="246" y="5"/>
                  </a:lnTo>
                  <a:lnTo>
                    <a:pt x="246" y="0"/>
                  </a:lnTo>
                  <a:lnTo>
                    <a:pt x="257" y="0"/>
                  </a:lnTo>
                  <a:lnTo>
                    <a:pt x="257" y="5"/>
                  </a:lnTo>
                  <a:close/>
                  <a:moveTo>
                    <a:pt x="239" y="5"/>
                  </a:moveTo>
                  <a:lnTo>
                    <a:pt x="228" y="5"/>
                  </a:lnTo>
                  <a:lnTo>
                    <a:pt x="228" y="0"/>
                  </a:lnTo>
                  <a:lnTo>
                    <a:pt x="239" y="0"/>
                  </a:lnTo>
                  <a:lnTo>
                    <a:pt x="239" y="5"/>
                  </a:lnTo>
                  <a:close/>
                  <a:moveTo>
                    <a:pt x="221" y="5"/>
                  </a:moveTo>
                  <a:lnTo>
                    <a:pt x="211" y="5"/>
                  </a:lnTo>
                  <a:lnTo>
                    <a:pt x="211" y="0"/>
                  </a:lnTo>
                  <a:lnTo>
                    <a:pt x="221" y="0"/>
                  </a:lnTo>
                  <a:lnTo>
                    <a:pt x="221" y="5"/>
                  </a:lnTo>
                  <a:close/>
                  <a:moveTo>
                    <a:pt x="204" y="5"/>
                  </a:moveTo>
                  <a:lnTo>
                    <a:pt x="193" y="5"/>
                  </a:lnTo>
                  <a:lnTo>
                    <a:pt x="193" y="0"/>
                  </a:lnTo>
                  <a:lnTo>
                    <a:pt x="204" y="0"/>
                  </a:lnTo>
                  <a:lnTo>
                    <a:pt x="204" y="5"/>
                  </a:lnTo>
                  <a:close/>
                  <a:moveTo>
                    <a:pt x="186" y="5"/>
                  </a:moveTo>
                  <a:lnTo>
                    <a:pt x="175" y="5"/>
                  </a:lnTo>
                  <a:lnTo>
                    <a:pt x="175" y="0"/>
                  </a:lnTo>
                  <a:lnTo>
                    <a:pt x="186" y="0"/>
                  </a:lnTo>
                  <a:lnTo>
                    <a:pt x="186" y="5"/>
                  </a:lnTo>
                  <a:close/>
                  <a:moveTo>
                    <a:pt x="168" y="5"/>
                  </a:moveTo>
                  <a:lnTo>
                    <a:pt x="158" y="5"/>
                  </a:lnTo>
                  <a:lnTo>
                    <a:pt x="158" y="0"/>
                  </a:lnTo>
                  <a:lnTo>
                    <a:pt x="168" y="0"/>
                  </a:lnTo>
                  <a:lnTo>
                    <a:pt x="168" y="5"/>
                  </a:lnTo>
                  <a:close/>
                  <a:moveTo>
                    <a:pt x="151" y="5"/>
                  </a:moveTo>
                  <a:lnTo>
                    <a:pt x="140" y="5"/>
                  </a:lnTo>
                  <a:lnTo>
                    <a:pt x="140" y="0"/>
                  </a:lnTo>
                  <a:lnTo>
                    <a:pt x="151" y="0"/>
                  </a:lnTo>
                  <a:lnTo>
                    <a:pt x="151" y="5"/>
                  </a:lnTo>
                  <a:close/>
                  <a:moveTo>
                    <a:pt x="133" y="5"/>
                  </a:moveTo>
                  <a:lnTo>
                    <a:pt x="123" y="5"/>
                  </a:lnTo>
                  <a:lnTo>
                    <a:pt x="123" y="0"/>
                  </a:lnTo>
                  <a:lnTo>
                    <a:pt x="133" y="0"/>
                  </a:lnTo>
                  <a:lnTo>
                    <a:pt x="133" y="5"/>
                  </a:lnTo>
                  <a:close/>
                  <a:moveTo>
                    <a:pt x="116" y="5"/>
                  </a:moveTo>
                  <a:lnTo>
                    <a:pt x="105" y="5"/>
                  </a:lnTo>
                  <a:lnTo>
                    <a:pt x="105" y="0"/>
                  </a:lnTo>
                  <a:lnTo>
                    <a:pt x="116" y="0"/>
                  </a:lnTo>
                  <a:lnTo>
                    <a:pt x="116" y="5"/>
                  </a:lnTo>
                  <a:close/>
                  <a:moveTo>
                    <a:pt x="98" y="5"/>
                  </a:moveTo>
                  <a:lnTo>
                    <a:pt x="87" y="5"/>
                  </a:lnTo>
                  <a:lnTo>
                    <a:pt x="87" y="0"/>
                  </a:lnTo>
                  <a:lnTo>
                    <a:pt x="98" y="0"/>
                  </a:lnTo>
                  <a:lnTo>
                    <a:pt x="98" y="5"/>
                  </a:lnTo>
                  <a:close/>
                  <a:moveTo>
                    <a:pt x="80" y="5"/>
                  </a:moveTo>
                  <a:lnTo>
                    <a:pt x="70" y="5"/>
                  </a:lnTo>
                  <a:lnTo>
                    <a:pt x="70" y="0"/>
                  </a:lnTo>
                  <a:lnTo>
                    <a:pt x="80" y="0"/>
                  </a:lnTo>
                  <a:lnTo>
                    <a:pt x="80" y="5"/>
                  </a:lnTo>
                  <a:close/>
                  <a:moveTo>
                    <a:pt x="63" y="5"/>
                  </a:moveTo>
                  <a:lnTo>
                    <a:pt x="52" y="5"/>
                  </a:lnTo>
                  <a:lnTo>
                    <a:pt x="52" y="0"/>
                  </a:lnTo>
                  <a:lnTo>
                    <a:pt x="63" y="0"/>
                  </a:lnTo>
                  <a:lnTo>
                    <a:pt x="63" y="5"/>
                  </a:lnTo>
                  <a:close/>
                  <a:moveTo>
                    <a:pt x="45" y="5"/>
                  </a:moveTo>
                  <a:lnTo>
                    <a:pt x="34" y="5"/>
                  </a:lnTo>
                  <a:lnTo>
                    <a:pt x="34" y="0"/>
                  </a:lnTo>
                  <a:lnTo>
                    <a:pt x="45" y="0"/>
                  </a:lnTo>
                  <a:lnTo>
                    <a:pt x="45" y="5"/>
                  </a:lnTo>
                  <a:close/>
                  <a:moveTo>
                    <a:pt x="28" y="5"/>
                  </a:moveTo>
                  <a:lnTo>
                    <a:pt x="17" y="5"/>
                  </a:lnTo>
                  <a:lnTo>
                    <a:pt x="17" y="0"/>
                  </a:lnTo>
                  <a:lnTo>
                    <a:pt x="28" y="0"/>
                  </a:lnTo>
                  <a:lnTo>
                    <a:pt x="28" y="5"/>
                  </a:lnTo>
                  <a:close/>
                  <a:moveTo>
                    <a:pt x="10" y="5"/>
                  </a:moveTo>
                  <a:lnTo>
                    <a:pt x="0" y="5"/>
                  </a:lnTo>
                  <a:lnTo>
                    <a:pt x="0" y="0"/>
                  </a:lnTo>
                  <a:lnTo>
                    <a:pt x="10" y="0"/>
                  </a:lnTo>
                  <a:lnTo>
                    <a:pt x="1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42" name="Freeform 100"/>
            <p:cNvSpPr>
              <a:spLocks/>
            </p:cNvSpPr>
            <p:nvPr userDrawn="1"/>
          </p:nvSpPr>
          <p:spPr bwMode="black">
            <a:xfrm>
              <a:off x="69405" y="45751"/>
              <a:ext cx="302" cy="318"/>
            </a:xfrm>
            <a:custGeom>
              <a:avLst/>
              <a:gdLst>
                <a:gd name="T0" fmla="*/ 30162 w 19"/>
                <a:gd name="T1" fmla="*/ 0 h 20"/>
                <a:gd name="T2" fmla="*/ 0 w 19"/>
                <a:gd name="T3" fmla="*/ 15875 h 20"/>
                <a:gd name="T4" fmla="*/ 30162 w 19"/>
                <a:gd name="T5" fmla="*/ 31750 h 20"/>
                <a:gd name="T6" fmla="*/ 30162 w 19"/>
                <a:gd name="T7" fmla="*/ 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0">
                  <a:moveTo>
                    <a:pt x="19" y="0"/>
                  </a:moveTo>
                  <a:lnTo>
                    <a:pt x="0" y="10"/>
                  </a:lnTo>
                  <a:lnTo>
                    <a:pt x="19" y="2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43" name="Freeform 101"/>
            <p:cNvSpPr>
              <a:spLocks/>
            </p:cNvSpPr>
            <p:nvPr userDrawn="1"/>
          </p:nvSpPr>
          <p:spPr bwMode="black">
            <a:xfrm>
              <a:off x="71850" y="47355"/>
              <a:ext cx="333" cy="301"/>
            </a:xfrm>
            <a:custGeom>
              <a:avLst/>
              <a:gdLst>
                <a:gd name="T0" fmla="*/ 33337 w 21"/>
                <a:gd name="T1" fmla="*/ 28575 h 19"/>
                <a:gd name="T2" fmla="*/ 15875 w 21"/>
                <a:gd name="T3" fmla="*/ 0 h 19"/>
                <a:gd name="T4" fmla="*/ 0 w 21"/>
                <a:gd name="T5" fmla="*/ 30162 h 19"/>
                <a:gd name="T6" fmla="*/ 33337 w 21"/>
                <a:gd name="T7" fmla="*/ 28575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19">
                  <a:moveTo>
                    <a:pt x="21" y="18"/>
                  </a:moveTo>
                  <a:lnTo>
                    <a:pt x="10" y="0"/>
                  </a:lnTo>
                  <a:lnTo>
                    <a:pt x="0" y="19"/>
                  </a:ln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44" name="Freeform 102"/>
            <p:cNvSpPr>
              <a:spLocks/>
            </p:cNvSpPr>
            <p:nvPr userDrawn="1"/>
          </p:nvSpPr>
          <p:spPr bwMode="black">
            <a:xfrm>
              <a:off x="72961" y="44434"/>
              <a:ext cx="349" cy="301"/>
            </a:xfrm>
            <a:custGeom>
              <a:avLst/>
              <a:gdLst>
                <a:gd name="T0" fmla="*/ 34925 w 22"/>
                <a:gd name="T1" fmla="*/ 28575 h 19"/>
                <a:gd name="T2" fmla="*/ 17463 w 22"/>
                <a:gd name="T3" fmla="*/ 0 h 19"/>
                <a:gd name="T4" fmla="*/ 0 w 22"/>
                <a:gd name="T5" fmla="*/ 30162 h 19"/>
                <a:gd name="T6" fmla="*/ 34925 w 22"/>
                <a:gd name="T7" fmla="*/ 28575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9">
                  <a:moveTo>
                    <a:pt x="22" y="18"/>
                  </a:moveTo>
                  <a:lnTo>
                    <a:pt x="11" y="0"/>
                  </a:lnTo>
                  <a:lnTo>
                    <a:pt x="0" y="19"/>
                  </a:lnTo>
                  <a:lnTo>
                    <a:pt x="22"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45" name="Freeform 103"/>
            <p:cNvSpPr>
              <a:spLocks noEditPoints="1"/>
            </p:cNvSpPr>
            <p:nvPr userDrawn="1"/>
          </p:nvSpPr>
          <p:spPr bwMode="black">
            <a:xfrm>
              <a:off x="70516" y="46196"/>
              <a:ext cx="3890" cy="2476"/>
            </a:xfrm>
            <a:custGeom>
              <a:avLst/>
              <a:gdLst>
                <a:gd name="T0" fmla="*/ 113552 w 435"/>
                <a:gd name="T1" fmla="*/ 240472 h 276"/>
                <a:gd name="T2" fmla="*/ 123387 w 435"/>
                <a:gd name="T3" fmla="*/ 239574 h 276"/>
                <a:gd name="T4" fmla="*/ 84940 w 435"/>
                <a:gd name="T5" fmla="*/ 244958 h 276"/>
                <a:gd name="T6" fmla="*/ 84940 w 435"/>
                <a:gd name="T7" fmla="*/ 244958 h 276"/>
                <a:gd name="T8" fmla="*/ 167198 w 435"/>
                <a:gd name="T9" fmla="*/ 227013 h 276"/>
                <a:gd name="T10" fmla="*/ 47388 w 435"/>
                <a:gd name="T11" fmla="*/ 218937 h 276"/>
                <a:gd name="T12" fmla="*/ 169881 w 435"/>
                <a:gd name="T13" fmla="*/ 214451 h 276"/>
                <a:gd name="T14" fmla="*/ 34870 w 435"/>
                <a:gd name="T15" fmla="*/ 218040 h 276"/>
                <a:gd name="T16" fmla="*/ 34870 w 435"/>
                <a:gd name="T17" fmla="*/ 218040 h 276"/>
                <a:gd name="T18" fmla="*/ 197598 w 435"/>
                <a:gd name="T19" fmla="*/ 178559 h 276"/>
                <a:gd name="T20" fmla="*/ 15200 w 435"/>
                <a:gd name="T21" fmla="*/ 176765 h 276"/>
                <a:gd name="T22" fmla="*/ 97458 w 435"/>
                <a:gd name="T23" fmla="*/ 188429 h 276"/>
                <a:gd name="T24" fmla="*/ 126963 w 435"/>
                <a:gd name="T25" fmla="*/ 191121 h 276"/>
                <a:gd name="T26" fmla="*/ 126963 w 435"/>
                <a:gd name="T27" fmla="*/ 191121 h 276"/>
                <a:gd name="T28" fmla="*/ 92093 w 435"/>
                <a:gd name="T29" fmla="*/ 176765 h 276"/>
                <a:gd name="T30" fmla="*/ 147528 w 435"/>
                <a:gd name="T31" fmla="*/ 153435 h 276"/>
                <a:gd name="T32" fmla="*/ 894 w 435"/>
                <a:gd name="T33" fmla="*/ 151641 h 276"/>
                <a:gd name="T34" fmla="*/ 199386 w 435"/>
                <a:gd name="T35" fmla="*/ 167792 h 276"/>
                <a:gd name="T36" fmla="*/ 199386 w 435"/>
                <a:gd name="T37" fmla="*/ 148949 h 276"/>
                <a:gd name="T38" fmla="*/ 68846 w 435"/>
                <a:gd name="T39" fmla="*/ 145360 h 276"/>
                <a:gd name="T40" fmla="*/ 78682 w 435"/>
                <a:gd name="T41" fmla="*/ 155230 h 276"/>
                <a:gd name="T42" fmla="*/ 189551 w 435"/>
                <a:gd name="T43" fmla="*/ 121133 h 276"/>
                <a:gd name="T44" fmla="*/ 0 w 435"/>
                <a:gd name="T45" fmla="*/ 137284 h 276"/>
                <a:gd name="T46" fmla="*/ 8047 w 435"/>
                <a:gd name="T47" fmla="*/ 139976 h 276"/>
                <a:gd name="T48" fmla="*/ 79576 w 435"/>
                <a:gd name="T49" fmla="*/ 111263 h 276"/>
                <a:gd name="T50" fmla="*/ 164516 w 435"/>
                <a:gd name="T51" fmla="*/ 105879 h 276"/>
                <a:gd name="T52" fmla="*/ 9835 w 435"/>
                <a:gd name="T53" fmla="*/ 113058 h 276"/>
                <a:gd name="T54" fmla="*/ 9835 w 435"/>
                <a:gd name="T55" fmla="*/ 113058 h 276"/>
                <a:gd name="T56" fmla="*/ 106399 w 435"/>
                <a:gd name="T57" fmla="*/ 98701 h 276"/>
                <a:gd name="T58" fmla="*/ 143057 w 435"/>
                <a:gd name="T59" fmla="*/ 87934 h 276"/>
                <a:gd name="T60" fmla="*/ 113552 w 435"/>
                <a:gd name="T61" fmla="*/ 87934 h 276"/>
                <a:gd name="T62" fmla="*/ 127857 w 435"/>
                <a:gd name="T63" fmla="*/ 94215 h 276"/>
                <a:gd name="T64" fmla="*/ 18776 w 435"/>
                <a:gd name="T65" fmla="*/ 68193 h 276"/>
                <a:gd name="T66" fmla="*/ 25035 w 435"/>
                <a:gd name="T67" fmla="*/ 59221 h 276"/>
                <a:gd name="T68" fmla="*/ 48282 w 435"/>
                <a:gd name="T69" fmla="*/ 43070 h 276"/>
                <a:gd name="T70" fmla="*/ 48282 w 435"/>
                <a:gd name="T71" fmla="*/ 43070 h 276"/>
                <a:gd name="T72" fmla="*/ 84940 w 435"/>
                <a:gd name="T73" fmla="*/ 18843 h 276"/>
                <a:gd name="T74" fmla="*/ 109081 w 435"/>
                <a:gd name="T75" fmla="*/ 2692 h 276"/>
                <a:gd name="T76" fmla="*/ 119810 w 435"/>
                <a:gd name="T77" fmla="*/ 897 h 276"/>
                <a:gd name="T78" fmla="*/ 136799 w 435"/>
                <a:gd name="T79" fmla="*/ 8076 h 276"/>
                <a:gd name="T80" fmla="*/ 371949 w 435"/>
                <a:gd name="T81" fmla="*/ 0 h 276"/>
                <a:gd name="T82" fmla="*/ 344232 w 435"/>
                <a:gd name="T83" fmla="*/ 8076 h 276"/>
                <a:gd name="T84" fmla="*/ 333502 w 435"/>
                <a:gd name="T85" fmla="*/ 8076 h 276"/>
                <a:gd name="T86" fmla="*/ 333502 w 435"/>
                <a:gd name="T87" fmla="*/ 8076 h 276"/>
                <a:gd name="T88" fmla="*/ 305785 w 435"/>
                <a:gd name="T89" fmla="*/ 0 h 276"/>
                <a:gd name="T90" fmla="*/ 260185 w 435"/>
                <a:gd name="T91" fmla="*/ 0 h 276"/>
                <a:gd name="T92" fmla="*/ 232468 w 435"/>
                <a:gd name="T93" fmla="*/ 8076 h 276"/>
                <a:gd name="T94" fmla="*/ 221739 w 435"/>
                <a:gd name="T95" fmla="*/ 8076 h 276"/>
                <a:gd name="T96" fmla="*/ 221739 w 435"/>
                <a:gd name="T97" fmla="*/ 8076 h 276"/>
                <a:gd name="T98" fmla="*/ 194021 w 435"/>
                <a:gd name="T99" fmla="*/ 0 h 276"/>
                <a:gd name="T100" fmla="*/ 148422 w 435"/>
                <a:gd name="T101" fmla="*/ 0 h 27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5" h="276">
                  <a:moveTo>
                    <a:pt x="124" y="276"/>
                  </a:moveTo>
                  <a:cubicBezTo>
                    <a:pt x="118" y="276"/>
                    <a:pt x="113" y="276"/>
                    <a:pt x="107" y="275"/>
                  </a:cubicBezTo>
                  <a:cubicBezTo>
                    <a:pt x="108" y="267"/>
                    <a:pt x="108" y="267"/>
                    <a:pt x="108" y="267"/>
                  </a:cubicBezTo>
                  <a:cubicBezTo>
                    <a:pt x="114" y="268"/>
                    <a:pt x="121" y="268"/>
                    <a:pt x="127" y="268"/>
                  </a:cubicBezTo>
                  <a:cubicBezTo>
                    <a:pt x="127" y="276"/>
                    <a:pt x="127" y="276"/>
                    <a:pt x="127" y="276"/>
                  </a:cubicBezTo>
                  <a:cubicBezTo>
                    <a:pt x="126" y="276"/>
                    <a:pt x="125" y="276"/>
                    <a:pt x="124" y="276"/>
                  </a:cubicBezTo>
                  <a:close/>
                  <a:moveTo>
                    <a:pt x="140" y="275"/>
                  </a:moveTo>
                  <a:cubicBezTo>
                    <a:pt x="138" y="267"/>
                    <a:pt x="138" y="267"/>
                    <a:pt x="138" y="267"/>
                  </a:cubicBezTo>
                  <a:cubicBezTo>
                    <a:pt x="144" y="266"/>
                    <a:pt x="150" y="264"/>
                    <a:pt x="156" y="262"/>
                  </a:cubicBezTo>
                  <a:cubicBezTo>
                    <a:pt x="159" y="270"/>
                    <a:pt x="159" y="270"/>
                    <a:pt x="159" y="270"/>
                  </a:cubicBezTo>
                  <a:cubicBezTo>
                    <a:pt x="153" y="272"/>
                    <a:pt x="146" y="274"/>
                    <a:pt x="140" y="275"/>
                  </a:cubicBezTo>
                  <a:close/>
                  <a:moveTo>
                    <a:pt x="95" y="273"/>
                  </a:moveTo>
                  <a:cubicBezTo>
                    <a:pt x="89" y="272"/>
                    <a:pt x="82" y="270"/>
                    <a:pt x="76" y="267"/>
                  </a:cubicBezTo>
                  <a:cubicBezTo>
                    <a:pt x="79" y="259"/>
                    <a:pt x="79" y="259"/>
                    <a:pt x="79" y="259"/>
                  </a:cubicBezTo>
                  <a:cubicBezTo>
                    <a:pt x="85" y="261"/>
                    <a:pt x="91" y="263"/>
                    <a:pt x="97" y="265"/>
                  </a:cubicBezTo>
                  <a:lnTo>
                    <a:pt x="95" y="273"/>
                  </a:lnTo>
                  <a:close/>
                  <a:moveTo>
                    <a:pt x="170" y="265"/>
                  </a:moveTo>
                  <a:cubicBezTo>
                    <a:pt x="166" y="257"/>
                    <a:pt x="166" y="257"/>
                    <a:pt x="166" y="257"/>
                  </a:cubicBezTo>
                  <a:cubicBezTo>
                    <a:pt x="172" y="254"/>
                    <a:pt x="177" y="251"/>
                    <a:pt x="182" y="247"/>
                  </a:cubicBezTo>
                  <a:cubicBezTo>
                    <a:pt x="187" y="253"/>
                    <a:pt x="187" y="253"/>
                    <a:pt x="187" y="253"/>
                  </a:cubicBezTo>
                  <a:cubicBezTo>
                    <a:pt x="182" y="258"/>
                    <a:pt x="176" y="262"/>
                    <a:pt x="170" y="265"/>
                  </a:cubicBezTo>
                  <a:close/>
                  <a:moveTo>
                    <a:pt x="65" y="262"/>
                  </a:moveTo>
                  <a:cubicBezTo>
                    <a:pt x="59" y="258"/>
                    <a:pt x="53" y="255"/>
                    <a:pt x="48" y="251"/>
                  </a:cubicBezTo>
                  <a:cubicBezTo>
                    <a:pt x="53" y="244"/>
                    <a:pt x="53" y="244"/>
                    <a:pt x="53" y="244"/>
                  </a:cubicBezTo>
                  <a:cubicBezTo>
                    <a:pt x="58" y="248"/>
                    <a:pt x="64" y="251"/>
                    <a:pt x="69" y="254"/>
                  </a:cubicBezTo>
                  <a:lnTo>
                    <a:pt x="65" y="262"/>
                  </a:lnTo>
                  <a:close/>
                  <a:moveTo>
                    <a:pt x="196" y="245"/>
                  </a:moveTo>
                  <a:cubicBezTo>
                    <a:pt x="190" y="239"/>
                    <a:pt x="190" y="239"/>
                    <a:pt x="190" y="239"/>
                  </a:cubicBezTo>
                  <a:cubicBezTo>
                    <a:pt x="194" y="235"/>
                    <a:pt x="198" y="230"/>
                    <a:pt x="201" y="224"/>
                  </a:cubicBezTo>
                  <a:cubicBezTo>
                    <a:pt x="209" y="229"/>
                    <a:pt x="209" y="229"/>
                    <a:pt x="209" y="229"/>
                  </a:cubicBezTo>
                  <a:cubicBezTo>
                    <a:pt x="205" y="235"/>
                    <a:pt x="201" y="240"/>
                    <a:pt x="196" y="245"/>
                  </a:cubicBezTo>
                  <a:close/>
                  <a:moveTo>
                    <a:pt x="39" y="243"/>
                  </a:moveTo>
                  <a:cubicBezTo>
                    <a:pt x="34" y="238"/>
                    <a:pt x="30" y="233"/>
                    <a:pt x="25" y="228"/>
                  </a:cubicBezTo>
                  <a:cubicBezTo>
                    <a:pt x="32" y="223"/>
                    <a:pt x="32" y="223"/>
                    <a:pt x="32" y="223"/>
                  </a:cubicBezTo>
                  <a:cubicBezTo>
                    <a:pt x="36" y="228"/>
                    <a:pt x="40" y="232"/>
                    <a:pt x="45" y="236"/>
                  </a:cubicBezTo>
                  <a:lnTo>
                    <a:pt x="39" y="243"/>
                  </a:lnTo>
                  <a:close/>
                  <a:moveTo>
                    <a:pt x="214" y="218"/>
                  </a:moveTo>
                  <a:cubicBezTo>
                    <a:pt x="206" y="215"/>
                    <a:pt x="206" y="215"/>
                    <a:pt x="206" y="215"/>
                  </a:cubicBezTo>
                  <a:cubicBezTo>
                    <a:pt x="209" y="209"/>
                    <a:pt x="211" y="203"/>
                    <a:pt x="212" y="197"/>
                  </a:cubicBezTo>
                  <a:cubicBezTo>
                    <a:pt x="221" y="199"/>
                    <a:pt x="221" y="199"/>
                    <a:pt x="221" y="199"/>
                  </a:cubicBezTo>
                  <a:cubicBezTo>
                    <a:pt x="219" y="206"/>
                    <a:pt x="217" y="212"/>
                    <a:pt x="214" y="218"/>
                  </a:cubicBezTo>
                  <a:close/>
                  <a:moveTo>
                    <a:pt x="19" y="218"/>
                  </a:moveTo>
                  <a:cubicBezTo>
                    <a:pt x="15" y="212"/>
                    <a:pt x="12" y="206"/>
                    <a:pt x="9" y="200"/>
                  </a:cubicBezTo>
                  <a:cubicBezTo>
                    <a:pt x="17" y="197"/>
                    <a:pt x="17" y="197"/>
                    <a:pt x="17" y="197"/>
                  </a:cubicBezTo>
                  <a:cubicBezTo>
                    <a:pt x="20" y="202"/>
                    <a:pt x="23" y="208"/>
                    <a:pt x="26" y="213"/>
                  </a:cubicBezTo>
                  <a:lnTo>
                    <a:pt x="19" y="218"/>
                  </a:lnTo>
                  <a:close/>
                  <a:moveTo>
                    <a:pt x="129" y="215"/>
                  </a:moveTo>
                  <a:cubicBezTo>
                    <a:pt x="122" y="215"/>
                    <a:pt x="115" y="213"/>
                    <a:pt x="109" y="210"/>
                  </a:cubicBezTo>
                  <a:cubicBezTo>
                    <a:pt x="112" y="202"/>
                    <a:pt x="112" y="202"/>
                    <a:pt x="112" y="202"/>
                  </a:cubicBezTo>
                  <a:cubicBezTo>
                    <a:pt x="118" y="205"/>
                    <a:pt x="123" y="206"/>
                    <a:pt x="129" y="206"/>
                  </a:cubicBezTo>
                  <a:lnTo>
                    <a:pt x="129" y="215"/>
                  </a:lnTo>
                  <a:close/>
                  <a:moveTo>
                    <a:pt x="142" y="213"/>
                  </a:moveTo>
                  <a:cubicBezTo>
                    <a:pt x="140" y="205"/>
                    <a:pt x="140" y="205"/>
                    <a:pt x="140" y="205"/>
                  </a:cubicBezTo>
                  <a:cubicBezTo>
                    <a:pt x="145" y="203"/>
                    <a:pt x="150" y="200"/>
                    <a:pt x="155" y="196"/>
                  </a:cubicBezTo>
                  <a:cubicBezTo>
                    <a:pt x="161" y="202"/>
                    <a:pt x="161" y="202"/>
                    <a:pt x="161" y="202"/>
                  </a:cubicBezTo>
                  <a:cubicBezTo>
                    <a:pt x="155" y="208"/>
                    <a:pt x="149" y="211"/>
                    <a:pt x="142" y="213"/>
                  </a:cubicBezTo>
                  <a:close/>
                  <a:moveTo>
                    <a:pt x="98" y="203"/>
                  </a:moveTo>
                  <a:cubicBezTo>
                    <a:pt x="92" y="199"/>
                    <a:pt x="88" y="194"/>
                    <a:pt x="84" y="187"/>
                  </a:cubicBezTo>
                  <a:cubicBezTo>
                    <a:pt x="92" y="183"/>
                    <a:pt x="92" y="183"/>
                    <a:pt x="92" y="183"/>
                  </a:cubicBezTo>
                  <a:cubicBezTo>
                    <a:pt x="95" y="188"/>
                    <a:pt x="98" y="193"/>
                    <a:pt x="103" y="197"/>
                  </a:cubicBezTo>
                  <a:lnTo>
                    <a:pt x="98" y="203"/>
                  </a:lnTo>
                  <a:close/>
                  <a:moveTo>
                    <a:pt x="168" y="192"/>
                  </a:moveTo>
                  <a:cubicBezTo>
                    <a:pt x="161" y="188"/>
                    <a:pt x="161" y="188"/>
                    <a:pt x="161" y="188"/>
                  </a:cubicBezTo>
                  <a:cubicBezTo>
                    <a:pt x="164" y="183"/>
                    <a:pt x="165" y="177"/>
                    <a:pt x="165" y="171"/>
                  </a:cubicBezTo>
                  <a:cubicBezTo>
                    <a:pt x="174" y="171"/>
                    <a:pt x="174" y="171"/>
                    <a:pt x="174" y="171"/>
                  </a:cubicBezTo>
                  <a:cubicBezTo>
                    <a:pt x="174" y="179"/>
                    <a:pt x="172" y="186"/>
                    <a:pt x="168" y="192"/>
                  </a:cubicBezTo>
                  <a:close/>
                  <a:moveTo>
                    <a:pt x="5" y="188"/>
                  </a:moveTo>
                  <a:cubicBezTo>
                    <a:pt x="3" y="182"/>
                    <a:pt x="2" y="175"/>
                    <a:pt x="1" y="169"/>
                  </a:cubicBezTo>
                  <a:cubicBezTo>
                    <a:pt x="10" y="168"/>
                    <a:pt x="10" y="168"/>
                    <a:pt x="10" y="168"/>
                  </a:cubicBezTo>
                  <a:cubicBezTo>
                    <a:pt x="11" y="174"/>
                    <a:pt x="12" y="180"/>
                    <a:pt x="14" y="186"/>
                  </a:cubicBezTo>
                  <a:lnTo>
                    <a:pt x="5" y="188"/>
                  </a:lnTo>
                  <a:close/>
                  <a:moveTo>
                    <a:pt x="223" y="187"/>
                  </a:moveTo>
                  <a:cubicBezTo>
                    <a:pt x="214" y="186"/>
                    <a:pt x="214" y="186"/>
                    <a:pt x="214" y="186"/>
                  </a:cubicBezTo>
                  <a:cubicBezTo>
                    <a:pt x="214" y="183"/>
                    <a:pt x="215" y="180"/>
                    <a:pt x="215" y="177"/>
                  </a:cubicBezTo>
                  <a:cubicBezTo>
                    <a:pt x="215" y="174"/>
                    <a:pt x="214" y="171"/>
                    <a:pt x="214" y="167"/>
                  </a:cubicBezTo>
                  <a:cubicBezTo>
                    <a:pt x="223" y="166"/>
                    <a:pt x="223" y="166"/>
                    <a:pt x="223" y="166"/>
                  </a:cubicBezTo>
                  <a:cubicBezTo>
                    <a:pt x="223" y="170"/>
                    <a:pt x="223" y="173"/>
                    <a:pt x="223" y="177"/>
                  </a:cubicBezTo>
                  <a:cubicBezTo>
                    <a:pt x="223" y="180"/>
                    <a:pt x="223" y="184"/>
                    <a:pt x="223" y="187"/>
                  </a:cubicBezTo>
                  <a:close/>
                  <a:moveTo>
                    <a:pt x="79" y="176"/>
                  </a:moveTo>
                  <a:cubicBezTo>
                    <a:pt x="78" y="171"/>
                    <a:pt x="77" y="166"/>
                    <a:pt x="77" y="162"/>
                  </a:cubicBezTo>
                  <a:cubicBezTo>
                    <a:pt x="77" y="159"/>
                    <a:pt x="78" y="157"/>
                    <a:pt x="78" y="155"/>
                  </a:cubicBezTo>
                  <a:cubicBezTo>
                    <a:pt x="86" y="156"/>
                    <a:pt x="86" y="156"/>
                    <a:pt x="86" y="156"/>
                  </a:cubicBezTo>
                  <a:cubicBezTo>
                    <a:pt x="86" y="158"/>
                    <a:pt x="86" y="160"/>
                    <a:pt x="86" y="162"/>
                  </a:cubicBezTo>
                  <a:cubicBezTo>
                    <a:pt x="86" y="166"/>
                    <a:pt x="87" y="170"/>
                    <a:pt x="88" y="173"/>
                  </a:cubicBezTo>
                  <a:lnTo>
                    <a:pt x="79" y="176"/>
                  </a:lnTo>
                  <a:close/>
                  <a:moveTo>
                    <a:pt x="212" y="157"/>
                  </a:moveTo>
                  <a:cubicBezTo>
                    <a:pt x="210" y="151"/>
                    <a:pt x="207" y="145"/>
                    <a:pt x="204" y="140"/>
                  </a:cubicBezTo>
                  <a:cubicBezTo>
                    <a:pt x="212" y="135"/>
                    <a:pt x="212" y="135"/>
                    <a:pt x="212" y="135"/>
                  </a:cubicBezTo>
                  <a:cubicBezTo>
                    <a:pt x="215" y="141"/>
                    <a:pt x="218" y="148"/>
                    <a:pt x="220" y="154"/>
                  </a:cubicBezTo>
                  <a:lnTo>
                    <a:pt x="212" y="157"/>
                  </a:lnTo>
                  <a:close/>
                  <a:moveTo>
                    <a:pt x="0" y="157"/>
                  </a:moveTo>
                  <a:cubicBezTo>
                    <a:pt x="0" y="155"/>
                    <a:pt x="0" y="154"/>
                    <a:pt x="0" y="153"/>
                  </a:cubicBezTo>
                  <a:cubicBezTo>
                    <a:pt x="0" y="148"/>
                    <a:pt x="1" y="142"/>
                    <a:pt x="1" y="136"/>
                  </a:cubicBezTo>
                  <a:cubicBezTo>
                    <a:pt x="10" y="137"/>
                    <a:pt x="10" y="137"/>
                    <a:pt x="10" y="137"/>
                  </a:cubicBezTo>
                  <a:cubicBezTo>
                    <a:pt x="9" y="143"/>
                    <a:pt x="9" y="148"/>
                    <a:pt x="9" y="153"/>
                  </a:cubicBezTo>
                  <a:cubicBezTo>
                    <a:pt x="9" y="154"/>
                    <a:pt x="9" y="155"/>
                    <a:pt x="9" y="156"/>
                  </a:cubicBezTo>
                  <a:lnTo>
                    <a:pt x="0" y="157"/>
                  </a:lnTo>
                  <a:close/>
                  <a:moveTo>
                    <a:pt x="89" y="145"/>
                  </a:moveTo>
                  <a:cubicBezTo>
                    <a:pt x="80" y="142"/>
                    <a:pt x="80" y="142"/>
                    <a:pt x="80" y="142"/>
                  </a:cubicBezTo>
                  <a:cubicBezTo>
                    <a:pt x="82" y="136"/>
                    <a:pt x="85" y="129"/>
                    <a:pt x="89" y="124"/>
                  </a:cubicBezTo>
                  <a:cubicBezTo>
                    <a:pt x="97" y="129"/>
                    <a:pt x="97" y="129"/>
                    <a:pt x="97" y="129"/>
                  </a:cubicBezTo>
                  <a:cubicBezTo>
                    <a:pt x="93" y="134"/>
                    <a:pt x="90" y="139"/>
                    <a:pt x="89" y="145"/>
                  </a:cubicBezTo>
                  <a:close/>
                  <a:moveTo>
                    <a:pt x="198" y="131"/>
                  </a:moveTo>
                  <a:cubicBezTo>
                    <a:pt x="194" y="126"/>
                    <a:pt x="189" y="122"/>
                    <a:pt x="184" y="118"/>
                  </a:cubicBezTo>
                  <a:cubicBezTo>
                    <a:pt x="190" y="111"/>
                    <a:pt x="190" y="111"/>
                    <a:pt x="190" y="111"/>
                  </a:cubicBezTo>
                  <a:cubicBezTo>
                    <a:pt x="195" y="115"/>
                    <a:pt x="200" y="120"/>
                    <a:pt x="205" y="125"/>
                  </a:cubicBezTo>
                  <a:lnTo>
                    <a:pt x="198" y="131"/>
                  </a:lnTo>
                  <a:close/>
                  <a:moveTo>
                    <a:pt x="11" y="126"/>
                  </a:moveTo>
                  <a:cubicBezTo>
                    <a:pt x="3" y="125"/>
                    <a:pt x="3" y="125"/>
                    <a:pt x="3" y="125"/>
                  </a:cubicBezTo>
                  <a:cubicBezTo>
                    <a:pt x="4" y="118"/>
                    <a:pt x="6" y="111"/>
                    <a:pt x="8" y="105"/>
                  </a:cubicBezTo>
                  <a:cubicBezTo>
                    <a:pt x="16" y="108"/>
                    <a:pt x="16" y="108"/>
                    <a:pt x="16" y="108"/>
                  </a:cubicBezTo>
                  <a:cubicBezTo>
                    <a:pt x="14" y="114"/>
                    <a:pt x="13" y="120"/>
                    <a:pt x="11" y="126"/>
                  </a:cubicBezTo>
                  <a:close/>
                  <a:moveTo>
                    <a:pt x="104" y="121"/>
                  </a:moveTo>
                  <a:cubicBezTo>
                    <a:pt x="98" y="114"/>
                    <a:pt x="98" y="114"/>
                    <a:pt x="98" y="114"/>
                  </a:cubicBezTo>
                  <a:cubicBezTo>
                    <a:pt x="103" y="110"/>
                    <a:pt x="109" y="106"/>
                    <a:pt x="115" y="103"/>
                  </a:cubicBezTo>
                  <a:cubicBezTo>
                    <a:pt x="119" y="110"/>
                    <a:pt x="119" y="110"/>
                    <a:pt x="119" y="110"/>
                  </a:cubicBezTo>
                  <a:cubicBezTo>
                    <a:pt x="113" y="113"/>
                    <a:pt x="108" y="116"/>
                    <a:pt x="104" y="121"/>
                  </a:cubicBezTo>
                  <a:close/>
                  <a:moveTo>
                    <a:pt x="175" y="113"/>
                  </a:moveTo>
                  <a:cubicBezTo>
                    <a:pt x="170" y="110"/>
                    <a:pt x="164" y="108"/>
                    <a:pt x="158" y="107"/>
                  </a:cubicBezTo>
                  <a:cubicBezTo>
                    <a:pt x="160" y="98"/>
                    <a:pt x="160" y="98"/>
                    <a:pt x="160" y="98"/>
                  </a:cubicBezTo>
                  <a:cubicBezTo>
                    <a:pt x="166" y="100"/>
                    <a:pt x="173" y="102"/>
                    <a:pt x="179" y="105"/>
                  </a:cubicBezTo>
                  <a:lnTo>
                    <a:pt x="175" y="113"/>
                  </a:lnTo>
                  <a:close/>
                  <a:moveTo>
                    <a:pt x="129" y="107"/>
                  </a:moveTo>
                  <a:cubicBezTo>
                    <a:pt x="127" y="98"/>
                    <a:pt x="127" y="98"/>
                    <a:pt x="127" y="98"/>
                  </a:cubicBezTo>
                  <a:cubicBezTo>
                    <a:pt x="132" y="97"/>
                    <a:pt x="137" y="96"/>
                    <a:pt x="143" y="96"/>
                  </a:cubicBezTo>
                  <a:cubicBezTo>
                    <a:pt x="144" y="96"/>
                    <a:pt x="146" y="96"/>
                    <a:pt x="147" y="96"/>
                  </a:cubicBezTo>
                  <a:cubicBezTo>
                    <a:pt x="147" y="105"/>
                    <a:pt x="147" y="105"/>
                    <a:pt x="147" y="105"/>
                  </a:cubicBezTo>
                  <a:cubicBezTo>
                    <a:pt x="145" y="105"/>
                    <a:pt x="144" y="105"/>
                    <a:pt x="143" y="105"/>
                  </a:cubicBezTo>
                  <a:cubicBezTo>
                    <a:pt x="138" y="105"/>
                    <a:pt x="133" y="106"/>
                    <a:pt x="129" y="107"/>
                  </a:cubicBezTo>
                  <a:close/>
                  <a:moveTo>
                    <a:pt x="20" y="97"/>
                  </a:moveTo>
                  <a:cubicBezTo>
                    <a:pt x="12" y="94"/>
                    <a:pt x="12" y="94"/>
                    <a:pt x="12" y="94"/>
                  </a:cubicBezTo>
                  <a:cubicBezTo>
                    <a:pt x="15" y="88"/>
                    <a:pt x="18" y="82"/>
                    <a:pt x="21" y="76"/>
                  </a:cubicBezTo>
                  <a:cubicBezTo>
                    <a:pt x="29" y="80"/>
                    <a:pt x="29" y="80"/>
                    <a:pt x="29" y="80"/>
                  </a:cubicBezTo>
                  <a:cubicBezTo>
                    <a:pt x="25" y="86"/>
                    <a:pt x="23" y="91"/>
                    <a:pt x="20" y="97"/>
                  </a:cubicBezTo>
                  <a:close/>
                  <a:moveTo>
                    <a:pt x="35" y="71"/>
                  </a:moveTo>
                  <a:cubicBezTo>
                    <a:pt x="28" y="66"/>
                    <a:pt x="28" y="66"/>
                    <a:pt x="28" y="66"/>
                  </a:cubicBezTo>
                  <a:cubicBezTo>
                    <a:pt x="31" y="60"/>
                    <a:pt x="36" y="55"/>
                    <a:pt x="40" y="50"/>
                  </a:cubicBezTo>
                  <a:cubicBezTo>
                    <a:pt x="46" y="56"/>
                    <a:pt x="46" y="56"/>
                    <a:pt x="46" y="56"/>
                  </a:cubicBezTo>
                  <a:cubicBezTo>
                    <a:pt x="42" y="61"/>
                    <a:pt x="38" y="65"/>
                    <a:pt x="35" y="71"/>
                  </a:cubicBezTo>
                  <a:close/>
                  <a:moveTo>
                    <a:pt x="54" y="48"/>
                  </a:moveTo>
                  <a:cubicBezTo>
                    <a:pt x="49" y="41"/>
                    <a:pt x="49" y="41"/>
                    <a:pt x="49" y="41"/>
                  </a:cubicBezTo>
                  <a:cubicBezTo>
                    <a:pt x="53" y="37"/>
                    <a:pt x="59" y="33"/>
                    <a:pt x="64" y="29"/>
                  </a:cubicBezTo>
                  <a:cubicBezTo>
                    <a:pt x="69" y="36"/>
                    <a:pt x="69" y="36"/>
                    <a:pt x="69" y="36"/>
                  </a:cubicBezTo>
                  <a:cubicBezTo>
                    <a:pt x="64" y="39"/>
                    <a:pt x="59" y="43"/>
                    <a:pt x="54" y="48"/>
                  </a:cubicBezTo>
                  <a:close/>
                  <a:moveTo>
                    <a:pt x="79" y="29"/>
                  </a:moveTo>
                  <a:cubicBezTo>
                    <a:pt x="74" y="22"/>
                    <a:pt x="74" y="22"/>
                    <a:pt x="74" y="22"/>
                  </a:cubicBezTo>
                  <a:cubicBezTo>
                    <a:pt x="80" y="19"/>
                    <a:pt x="86" y="15"/>
                    <a:pt x="92" y="13"/>
                  </a:cubicBezTo>
                  <a:cubicBezTo>
                    <a:pt x="95" y="21"/>
                    <a:pt x="95" y="21"/>
                    <a:pt x="95" y="21"/>
                  </a:cubicBezTo>
                  <a:cubicBezTo>
                    <a:pt x="90" y="23"/>
                    <a:pt x="84" y="26"/>
                    <a:pt x="79" y="29"/>
                  </a:cubicBezTo>
                  <a:close/>
                  <a:moveTo>
                    <a:pt x="106" y="17"/>
                  </a:moveTo>
                  <a:cubicBezTo>
                    <a:pt x="103" y="8"/>
                    <a:pt x="103" y="8"/>
                    <a:pt x="103" y="8"/>
                  </a:cubicBezTo>
                  <a:cubicBezTo>
                    <a:pt x="109" y="6"/>
                    <a:pt x="116" y="4"/>
                    <a:pt x="122" y="3"/>
                  </a:cubicBezTo>
                  <a:cubicBezTo>
                    <a:pt x="124" y="12"/>
                    <a:pt x="124" y="12"/>
                    <a:pt x="124" y="12"/>
                  </a:cubicBezTo>
                  <a:cubicBezTo>
                    <a:pt x="118" y="13"/>
                    <a:pt x="112" y="14"/>
                    <a:pt x="106" y="17"/>
                  </a:cubicBezTo>
                  <a:close/>
                  <a:moveTo>
                    <a:pt x="135" y="10"/>
                  </a:moveTo>
                  <a:cubicBezTo>
                    <a:pt x="134" y="1"/>
                    <a:pt x="134" y="1"/>
                    <a:pt x="134" y="1"/>
                  </a:cubicBezTo>
                  <a:cubicBezTo>
                    <a:pt x="141" y="0"/>
                    <a:pt x="147" y="0"/>
                    <a:pt x="153" y="0"/>
                  </a:cubicBezTo>
                  <a:cubicBezTo>
                    <a:pt x="154" y="0"/>
                    <a:pt x="154" y="0"/>
                    <a:pt x="154" y="0"/>
                  </a:cubicBezTo>
                  <a:cubicBezTo>
                    <a:pt x="154" y="9"/>
                    <a:pt x="154" y="9"/>
                    <a:pt x="154" y="9"/>
                  </a:cubicBezTo>
                  <a:cubicBezTo>
                    <a:pt x="153" y="9"/>
                    <a:pt x="153" y="9"/>
                    <a:pt x="153" y="9"/>
                  </a:cubicBezTo>
                  <a:cubicBezTo>
                    <a:pt x="147" y="9"/>
                    <a:pt x="141" y="9"/>
                    <a:pt x="135" y="10"/>
                  </a:cubicBezTo>
                  <a:close/>
                  <a:moveTo>
                    <a:pt x="435" y="9"/>
                  </a:moveTo>
                  <a:cubicBezTo>
                    <a:pt x="416" y="9"/>
                    <a:pt x="416" y="9"/>
                    <a:pt x="416" y="9"/>
                  </a:cubicBezTo>
                  <a:cubicBezTo>
                    <a:pt x="416" y="0"/>
                    <a:pt x="416" y="0"/>
                    <a:pt x="416" y="0"/>
                  </a:cubicBezTo>
                  <a:cubicBezTo>
                    <a:pt x="435" y="0"/>
                    <a:pt x="435" y="0"/>
                    <a:pt x="435" y="0"/>
                  </a:cubicBezTo>
                  <a:lnTo>
                    <a:pt x="435" y="9"/>
                  </a:lnTo>
                  <a:close/>
                  <a:moveTo>
                    <a:pt x="404" y="9"/>
                  </a:moveTo>
                  <a:cubicBezTo>
                    <a:pt x="385" y="9"/>
                    <a:pt x="385" y="9"/>
                    <a:pt x="385" y="9"/>
                  </a:cubicBezTo>
                  <a:cubicBezTo>
                    <a:pt x="385" y="0"/>
                    <a:pt x="385" y="0"/>
                    <a:pt x="385" y="0"/>
                  </a:cubicBezTo>
                  <a:cubicBezTo>
                    <a:pt x="404" y="0"/>
                    <a:pt x="404" y="0"/>
                    <a:pt x="404" y="0"/>
                  </a:cubicBezTo>
                  <a:lnTo>
                    <a:pt x="404" y="9"/>
                  </a:lnTo>
                  <a:close/>
                  <a:moveTo>
                    <a:pt x="373" y="9"/>
                  </a:moveTo>
                  <a:cubicBezTo>
                    <a:pt x="353" y="9"/>
                    <a:pt x="353" y="9"/>
                    <a:pt x="353" y="9"/>
                  </a:cubicBezTo>
                  <a:cubicBezTo>
                    <a:pt x="353" y="0"/>
                    <a:pt x="353" y="0"/>
                    <a:pt x="353" y="0"/>
                  </a:cubicBezTo>
                  <a:cubicBezTo>
                    <a:pt x="373" y="0"/>
                    <a:pt x="373" y="0"/>
                    <a:pt x="373" y="0"/>
                  </a:cubicBezTo>
                  <a:lnTo>
                    <a:pt x="373" y="9"/>
                  </a:lnTo>
                  <a:close/>
                  <a:moveTo>
                    <a:pt x="342" y="9"/>
                  </a:moveTo>
                  <a:cubicBezTo>
                    <a:pt x="322" y="9"/>
                    <a:pt x="322" y="9"/>
                    <a:pt x="322" y="9"/>
                  </a:cubicBezTo>
                  <a:cubicBezTo>
                    <a:pt x="322" y="0"/>
                    <a:pt x="322" y="0"/>
                    <a:pt x="322" y="0"/>
                  </a:cubicBezTo>
                  <a:cubicBezTo>
                    <a:pt x="342" y="0"/>
                    <a:pt x="342" y="0"/>
                    <a:pt x="342" y="0"/>
                  </a:cubicBezTo>
                  <a:lnTo>
                    <a:pt x="342" y="9"/>
                  </a:lnTo>
                  <a:close/>
                  <a:moveTo>
                    <a:pt x="310" y="9"/>
                  </a:moveTo>
                  <a:cubicBezTo>
                    <a:pt x="291" y="9"/>
                    <a:pt x="291" y="9"/>
                    <a:pt x="291" y="9"/>
                  </a:cubicBezTo>
                  <a:cubicBezTo>
                    <a:pt x="291" y="0"/>
                    <a:pt x="291" y="0"/>
                    <a:pt x="291" y="0"/>
                  </a:cubicBezTo>
                  <a:cubicBezTo>
                    <a:pt x="310" y="0"/>
                    <a:pt x="310" y="0"/>
                    <a:pt x="310" y="0"/>
                  </a:cubicBezTo>
                  <a:lnTo>
                    <a:pt x="310" y="9"/>
                  </a:lnTo>
                  <a:close/>
                  <a:moveTo>
                    <a:pt x="279" y="9"/>
                  </a:moveTo>
                  <a:cubicBezTo>
                    <a:pt x="260" y="9"/>
                    <a:pt x="260" y="9"/>
                    <a:pt x="260" y="9"/>
                  </a:cubicBezTo>
                  <a:cubicBezTo>
                    <a:pt x="260" y="0"/>
                    <a:pt x="260" y="0"/>
                    <a:pt x="260" y="0"/>
                  </a:cubicBezTo>
                  <a:cubicBezTo>
                    <a:pt x="279" y="0"/>
                    <a:pt x="279" y="0"/>
                    <a:pt x="279" y="0"/>
                  </a:cubicBezTo>
                  <a:lnTo>
                    <a:pt x="279" y="9"/>
                  </a:lnTo>
                  <a:close/>
                  <a:moveTo>
                    <a:pt x="248" y="9"/>
                  </a:moveTo>
                  <a:cubicBezTo>
                    <a:pt x="228" y="9"/>
                    <a:pt x="228" y="9"/>
                    <a:pt x="228" y="9"/>
                  </a:cubicBezTo>
                  <a:cubicBezTo>
                    <a:pt x="228" y="0"/>
                    <a:pt x="228" y="0"/>
                    <a:pt x="228" y="0"/>
                  </a:cubicBezTo>
                  <a:cubicBezTo>
                    <a:pt x="248" y="0"/>
                    <a:pt x="248" y="0"/>
                    <a:pt x="248" y="0"/>
                  </a:cubicBezTo>
                  <a:lnTo>
                    <a:pt x="248" y="9"/>
                  </a:lnTo>
                  <a:close/>
                  <a:moveTo>
                    <a:pt x="217" y="9"/>
                  </a:moveTo>
                  <a:cubicBezTo>
                    <a:pt x="197" y="9"/>
                    <a:pt x="197" y="9"/>
                    <a:pt x="197" y="9"/>
                  </a:cubicBezTo>
                  <a:cubicBezTo>
                    <a:pt x="197" y="0"/>
                    <a:pt x="197" y="0"/>
                    <a:pt x="197" y="0"/>
                  </a:cubicBezTo>
                  <a:cubicBezTo>
                    <a:pt x="217" y="0"/>
                    <a:pt x="217" y="0"/>
                    <a:pt x="217" y="0"/>
                  </a:cubicBezTo>
                  <a:lnTo>
                    <a:pt x="217" y="9"/>
                  </a:lnTo>
                  <a:close/>
                  <a:moveTo>
                    <a:pt x="185" y="9"/>
                  </a:moveTo>
                  <a:cubicBezTo>
                    <a:pt x="166" y="9"/>
                    <a:pt x="166" y="9"/>
                    <a:pt x="166" y="9"/>
                  </a:cubicBezTo>
                  <a:cubicBezTo>
                    <a:pt x="166" y="0"/>
                    <a:pt x="166" y="0"/>
                    <a:pt x="166" y="0"/>
                  </a:cubicBezTo>
                  <a:cubicBezTo>
                    <a:pt x="185" y="0"/>
                    <a:pt x="185" y="0"/>
                    <a:pt x="185" y="0"/>
                  </a:cubicBezTo>
                  <a:lnTo>
                    <a:pt x="18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46" name="Freeform 104"/>
            <p:cNvSpPr>
              <a:spLocks noEditPoints="1"/>
            </p:cNvSpPr>
            <p:nvPr userDrawn="1"/>
          </p:nvSpPr>
          <p:spPr bwMode="black">
            <a:xfrm>
              <a:off x="72612" y="43910"/>
              <a:ext cx="1794" cy="1714"/>
            </a:xfrm>
            <a:custGeom>
              <a:avLst/>
              <a:gdLst>
                <a:gd name="T0" fmla="*/ 162345 w 200"/>
                <a:gd name="T1" fmla="*/ 171450 h 193"/>
                <a:gd name="T2" fmla="*/ 179387 w 200"/>
                <a:gd name="T3" fmla="*/ 163455 h 193"/>
                <a:gd name="T4" fmla="*/ 151582 w 200"/>
                <a:gd name="T5" fmla="*/ 171450 h 193"/>
                <a:gd name="T6" fmla="*/ 134540 w 200"/>
                <a:gd name="T7" fmla="*/ 163455 h 193"/>
                <a:gd name="T8" fmla="*/ 151582 w 200"/>
                <a:gd name="T9" fmla="*/ 171450 h 193"/>
                <a:gd name="T10" fmla="*/ 106735 w 200"/>
                <a:gd name="T11" fmla="*/ 171450 h 193"/>
                <a:gd name="T12" fmla="*/ 123777 w 200"/>
                <a:gd name="T13" fmla="*/ 163455 h 193"/>
                <a:gd name="T14" fmla="*/ 95972 w 200"/>
                <a:gd name="T15" fmla="*/ 171450 h 193"/>
                <a:gd name="T16" fmla="*/ 78033 w 200"/>
                <a:gd name="T17" fmla="*/ 170562 h 193"/>
                <a:gd name="T18" fmla="*/ 88797 w 200"/>
                <a:gd name="T19" fmla="*/ 163455 h 193"/>
                <a:gd name="T20" fmla="*/ 95972 w 200"/>
                <a:gd name="T21" fmla="*/ 171450 h 193"/>
                <a:gd name="T22" fmla="*/ 50228 w 200"/>
                <a:gd name="T23" fmla="*/ 162567 h 193"/>
                <a:gd name="T24" fmla="*/ 69064 w 200"/>
                <a:gd name="T25" fmla="*/ 161678 h 193"/>
                <a:gd name="T26" fmla="*/ 40362 w 200"/>
                <a:gd name="T27" fmla="*/ 157237 h 193"/>
                <a:gd name="T28" fmla="*/ 32290 w 200"/>
                <a:gd name="T29" fmla="*/ 140358 h 193"/>
                <a:gd name="T30" fmla="*/ 40362 w 200"/>
                <a:gd name="T31" fmla="*/ 157237 h 193"/>
                <a:gd name="T32" fmla="*/ 9866 w 200"/>
                <a:gd name="T33" fmla="*/ 121703 h 193"/>
                <a:gd name="T34" fmla="*/ 25114 w 200"/>
                <a:gd name="T35" fmla="*/ 132363 h 193"/>
                <a:gd name="T36" fmla="*/ 88797 w 200"/>
                <a:gd name="T37" fmla="*/ 112819 h 193"/>
                <a:gd name="T38" fmla="*/ 81621 w 200"/>
                <a:gd name="T39" fmla="*/ 103936 h 193"/>
                <a:gd name="T40" fmla="*/ 98663 w 200"/>
                <a:gd name="T41" fmla="*/ 111931 h 193"/>
                <a:gd name="T42" fmla="*/ 5382 w 200"/>
                <a:gd name="T43" fmla="*/ 111931 h 193"/>
                <a:gd name="T44" fmla="*/ 8969 w 200"/>
                <a:gd name="T45" fmla="*/ 93276 h 193"/>
                <a:gd name="T46" fmla="*/ 5382 w 200"/>
                <a:gd name="T47" fmla="*/ 111931 h 193"/>
                <a:gd name="T48" fmla="*/ 105838 w 200"/>
                <a:gd name="T49" fmla="*/ 101271 h 193"/>
                <a:gd name="T50" fmla="*/ 124674 w 200"/>
                <a:gd name="T51" fmla="*/ 97718 h 193"/>
                <a:gd name="T52" fmla="*/ 69064 w 200"/>
                <a:gd name="T53" fmla="*/ 107489 h 193"/>
                <a:gd name="T54" fmla="*/ 60992 w 200"/>
                <a:gd name="T55" fmla="*/ 89723 h 193"/>
                <a:gd name="T56" fmla="*/ 69064 w 200"/>
                <a:gd name="T57" fmla="*/ 107489 h 193"/>
                <a:gd name="T58" fmla="*/ 125571 w 200"/>
                <a:gd name="T59" fmla="*/ 85281 h 193"/>
                <a:gd name="T60" fmla="*/ 139025 w 200"/>
                <a:gd name="T61" fmla="*/ 71956 h 193"/>
                <a:gd name="T62" fmla="*/ 0 w 200"/>
                <a:gd name="T63" fmla="*/ 83504 h 193"/>
                <a:gd name="T64" fmla="*/ 897 w 200"/>
                <a:gd name="T65" fmla="*/ 65737 h 193"/>
                <a:gd name="T66" fmla="*/ 8072 w 200"/>
                <a:gd name="T67" fmla="*/ 76397 h 193"/>
                <a:gd name="T68" fmla="*/ 0 w 200"/>
                <a:gd name="T69" fmla="*/ 83504 h 193"/>
                <a:gd name="T70" fmla="*/ 129159 w 200"/>
                <a:gd name="T71" fmla="*/ 45305 h 193"/>
                <a:gd name="T72" fmla="*/ 139922 w 200"/>
                <a:gd name="T73" fmla="*/ 60407 h 193"/>
                <a:gd name="T74" fmla="*/ 10763 w 200"/>
                <a:gd name="T75" fmla="*/ 56854 h 193"/>
                <a:gd name="T76" fmla="*/ 10763 w 200"/>
                <a:gd name="T77" fmla="*/ 38199 h 193"/>
                <a:gd name="T78" fmla="*/ 10763 w 200"/>
                <a:gd name="T79" fmla="*/ 56854 h 193"/>
                <a:gd name="T80" fmla="*/ 115705 w 200"/>
                <a:gd name="T81" fmla="*/ 23097 h 193"/>
                <a:gd name="T82" fmla="*/ 132746 w 200"/>
                <a:gd name="T83" fmla="*/ 32869 h 193"/>
                <a:gd name="T84" fmla="*/ 22423 w 200"/>
                <a:gd name="T85" fmla="*/ 33757 h 193"/>
                <a:gd name="T86" fmla="*/ 29599 w 200"/>
                <a:gd name="T87" fmla="*/ 15990 h 193"/>
                <a:gd name="T88" fmla="*/ 22423 w 200"/>
                <a:gd name="T89" fmla="*/ 33757 h 193"/>
                <a:gd name="T90" fmla="*/ 93281 w 200"/>
                <a:gd name="T91" fmla="*/ 9772 h 193"/>
                <a:gd name="T92" fmla="*/ 112117 w 200"/>
                <a:gd name="T93" fmla="*/ 10660 h 193"/>
                <a:gd name="T94" fmla="*/ 42156 w 200"/>
                <a:gd name="T95" fmla="*/ 16878 h 193"/>
                <a:gd name="T96" fmla="*/ 55610 w 200"/>
                <a:gd name="T97" fmla="*/ 2665 h 193"/>
                <a:gd name="T98" fmla="*/ 42156 w 200"/>
                <a:gd name="T99" fmla="*/ 16878 h 193"/>
                <a:gd name="T100" fmla="*/ 66373 w 200"/>
                <a:gd name="T101" fmla="*/ 888 h 193"/>
                <a:gd name="T102" fmla="*/ 84312 w 200"/>
                <a:gd name="T103" fmla="*/ 7995 h 1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00" h="193">
                  <a:moveTo>
                    <a:pt x="200" y="193"/>
                  </a:moveTo>
                  <a:cubicBezTo>
                    <a:pt x="181" y="193"/>
                    <a:pt x="181" y="193"/>
                    <a:pt x="181" y="193"/>
                  </a:cubicBezTo>
                  <a:cubicBezTo>
                    <a:pt x="181" y="184"/>
                    <a:pt x="181" y="184"/>
                    <a:pt x="181" y="184"/>
                  </a:cubicBezTo>
                  <a:cubicBezTo>
                    <a:pt x="200" y="184"/>
                    <a:pt x="200" y="184"/>
                    <a:pt x="200" y="184"/>
                  </a:cubicBezTo>
                  <a:lnTo>
                    <a:pt x="200" y="193"/>
                  </a:lnTo>
                  <a:close/>
                  <a:moveTo>
                    <a:pt x="169" y="193"/>
                  </a:moveTo>
                  <a:cubicBezTo>
                    <a:pt x="150" y="193"/>
                    <a:pt x="150" y="193"/>
                    <a:pt x="150" y="193"/>
                  </a:cubicBezTo>
                  <a:cubicBezTo>
                    <a:pt x="150" y="184"/>
                    <a:pt x="150" y="184"/>
                    <a:pt x="150" y="184"/>
                  </a:cubicBezTo>
                  <a:cubicBezTo>
                    <a:pt x="169" y="184"/>
                    <a:pt x="169" y="184"/>
                    <a:pt x="169" y="184"/>
                  </a:cubicBezTo>
                  <a:lnTo>
                    <a:pt x="169" y="193"/>
                  </a:lnTo>
                  <a:close/>
                  <a:moveTo>
                    <a:pt x="138" y="193"/>
                  </a:moveTo>
                  <a:cubicBezTo>
                    <a:pt x="119" y="193"/>
                    <a:pt x="119" y="193"/>
                    <a:pt x="119" y="193"/>
                  </a:cubicBezTo>
                  <a:cubicBezTo>
                    <a:pt x="119" y="184"/>
                    <a:pt x="119" y="184"/>
                    <a:pt x="119" y="184"/>
                  </a:cubicBezTo>
                  <a:cubicBezTo>
                    <a:pt x="138" y="184"/>
                    <a:pt x="138" y="184"/>
                    <a:pt x="138" y="184"/>
                  </a:cubicBezTo>
                  <a:lnTo>
                    <a:pt x="138" y="193"/>
                  </a:lnTo>
                  <a:close/>
                  <a:moveTo>
                    <a:pt x="107" y="193"/>
                  </a:moveTo>
                  <a:cubicBezTo>
                    <a:pt x="99" y="193"/>
                    <a:pt x="99" y="193"/>
                    <a:pt x="99" y="193"/>
                  </a:cubicBezTo>
                  <a:cubicBezTo>
                    <a:pt x="95" y="193"/>
                    <a:pt x="91" y="193"/>
                    <a:pt x="87" y="192"/>
                  </a:cubicBezTo>
                  <a:cubicBezTo>
                    <a:pt x="88" y="184"/>
                    <a:pt x="88" y="184"/>
                    <a:pt x="88" y="184"/>
                  </a:cubicBezTo>
                  <a:cubicBezTo>
                    <a:pt x="92" y="184"/>
                    <a:pt x="95" y="184"/>
                    <a:pt x="99" y="184"/>
                  </a:cubicBezTo>
                  <a:cubicBezTo>
                    <a:pt x="107" y="184"/>
                    <a:pt x="107" y="184"/>
                    <a:pt x="107" y="184"/>
                  </a:cubicBezTo>
                  <a:lnTo>
                    <a:pt x="107" y="193"/>
                  </a:lnTo>
                  <a:close/>
                  <a:moveTo>
                    <a:pt x="75" y="190"/>
                  </a:moveTo>
                  <a:cubicBezTo>
                    <a:pt x="68" y="189"/>
                    <a:pt x="62" y="186"/>
                    <a:pt x="56" y="183"/>
                  </a:cubicBezTo>
                  <a:cubicBezTo>
                    <a:pt x="59" y="175"/>
                    <a:pt x="59" y="175"/>
                    <a:pt x="59" y="175"/>
                  </a:cubicBezTo>
                  <a:cubicBezTo>
                    <a:pt x="65" y="178"/>
                    <a:pt x="71" y="180"/>
                    <a:pt x="77" y="182"/>
                  </a:cubicBezTo>
                  <a:lnTo>
                    <a:pt x="75" y="190"/>
                  </a:lnTo>
                  <a:close/>
                  <a:moveTo>
                    <a:pt x="45" y="177"/>
                  </a:moveTo>
                  <a:cubicBezTo>
                    <a:pt x="39" y="173"/>
                    <a:pt x="34" y="169"/>
                    <a:pt x="29" y="164"/>
                  </a:cubicBezTo>
                  <a:cubicBezTo>
                    <a:pt x="36" y="158"/>
                    <a:pt x="36" y="158"/>
                    <a:pt x="36" y="158"/>
                  </a:cubicBezTo>
                  <a:cubicBezTo>
                    <a:pt x="40" y="162"/>
                    <a:pt x="45" y="166"/>
                    <a:pt x="50" y="170"/>
                  </a:cubicBezTo>
                  <a:lnTo>
                    <a:pt x="45" y="177"/>
                  </a:lnTo>
                  <a:close/>
                  <a:moveTo>
                    <a:pt x="22" y="155"/>
                  </a:moveTo>
                  <a:cubicBezTo>
                    <a:pt x="18" y="149"/>
                    <a:pt x="14" y="143"/>
                    <a:pt x="11" y="137"/>
                  </a:cubicBezTo>
                  <a:cubicBezTo>
                    <a:pt x="19" y="133"/>
                    <a:pt x="19" y="133"/>
                    <a:pt x="19" y="133"/>
                  </a:cubicBezTo>
                  <a:cubicBezTo>
                    <a:pt x="22" y="139"/>
                    <a:pt x="25" y="144"/>
                    <a:pt x="28" y="149"/>
                  </a:cubicBezTo>
                  <a:lnTo>
                    <a:pt x="22" y="155"/>
                  </a:lnTo>
                  <a:close/>
                  <a:moveTo>
                    <a:pt x="99" y="127"/>
                  </a:moveTo>
                  <a:cubicBezTo>
                    <a:pt x="96" y="127"/>
                    <a:pt x="92" y="126"/>
                    <a:pt x="89" y="125"/>
                  </a:cubicBezTo>
                  <a:cubicBezTo>
                    <a:pt x="91" y="117"/>
                    <a:pt x="91" y="117"/>
                    <a:pt x="91" y="117"/>
                  </a:cubicBezTo>
                  <a:cubicBezTo>
                    <a:pt x="96" y="118"/>
                    <a:pt x="102" y="118"/>
                    <a:pt x="108" y="117"/>
                  </a:cubicBezTo>
                  <a:cubicBezTo>
                    <a:pt x="110" y="126"/>
                    <a:pt x="110" y="126"/>
                    <a:pt x="110" y="126"/>
                  </a:cubicBezTo>
                  <a:cubicBezTo>
                    <a:pt x="106" y="126"/>
                    <a:pt x="103" y="127"/>
                    <a:pt x="99" y="127"/>
                  </a:cubicBezTo>
                  <a:close/>
                  <a:moveTo>
                    <a:pt x="6" y="126"/>
                  </a:moveTo>
                  <a:cubicBezTo>
                    <a:pt x="4" y="120"/>
                    <a:pt x="3" y="113"/>
                    <a:pt x="1" y="106"/>
                  </a:cubicBezTo>
                  <a:cubicBezTo>
                    <a:pt x="10" y="105"/>
                    <a:pt x="10" y="105"/>
                    <a:pt x="10" y="105"/>
                  </a:cubicBezTo>
                  <a:cubicBezTo>
                    <a:pt x="11" y="111"/>
                    <a:pt x="13" y="117"/>
                    <a:pt x="15" y="123"/>
                  </a:cubicBezTo>
                  <a:lnTo>
                    <a:pt x="6" y="126"/>
                  </a:lnTo>
                  <a:close/>
                  <a:moveTo>
                    <a:pt x="122" y="122"/>
                  </a:moveTo>
                  <a:cubicBezTo>
                    <a:pt x="118" y="114"/>
                    <a:pt x="118" y="114"/>
                    <a:pt x="118" y="114"/>
                  </a:cubicBezTo>
                  <a:cubicBezTo>
                    <a:pt x="124" y="112"/>
                    <a:pt x="129" y="108"/>
                    <a:pt x="133" y="104"/>
                  </a:cubicBezTo>
                  <a:cubicBezTo>
                    <a:pt x="139" y="110"/>
                    <a:pt x="139" y="110"/>
                    <a:pt x="139" y="110"/>
                  </a:cubicBezTo>
                  <a:cubicBezTo>
                    <a:pt x="134" y="115"/>
                    <a:pt x="128" y="119"/>
                    <a:pt x="122" y="122"/>
                  </a:cubicBezTo>
                  <a:close/>
                  <a:moveTo>
                    <a:pt x="77" y="121"/>
                  </a:moveTo>
                  <a:cubicBezTo>
                    <a:pt x="70" y="117"/>
                    <a:pt x="65" y="112"/>
                    <a:pt x="61" y="106"/>
                  </a:cubicBezTo>
                  <a:cubicBezTo>
                    <a:pt x="68" y="101"/>
                    <a:pt x="68" y="101"/>
                    <a:pt x="68" y="101"/>
                  </a:cubicBezTo>
                  <a:cubicBezTo>
                    <a:pt x="71" y="106"/>
                    <a:pt x="76" y="110"/>
                    <a:pt x="81" y="113"/>
                  </a:cubicBezTo>
                  <a:lnTo>
                    <a:pt x="77" y="121"/>
                  </a:lnTo>
                  <a:close/>
                  <a:moveTo>
                    <a:pt x="147" y="100"/>
                  </a:moveTo>
                  <a:cubicBezTo>
                    <a:pt x="140" y="96"/>
                    <a:pt x="140" y="96"/>
                    <a:pt x="140" y="96"/>
                  </a:cubicBezTo>
                  <a:cubicBezTo>
                    <a:pt x="143" y="91"/>
                    <a:pt x="145" y="85"/>
                    <a:pt x="146" y="79"/>
                  </a:cubicBezTo>
                  <a:cubicBezTo>
                    <a:pt x="155" y="81"/>
                    <a:pt x="155" y="81"/>
                    <a:pt x="155" y="81"/>
                  </a:cubicBezTo>
                  <a:cubicBezTo>
                    <a:pt x="154" y="88"/>
                    <a:pt x="151" y="94"/>
                    <a:pt x="147" y="100"/>
                  </a:cubicBezTo>
                  <a:close/>
                  <a:moveTo>
                    <a:pt x="0" y="94"/>
                  </a:moveTo>
                  <a:cubicBezTo>
                    <a:pt x="0" y="92"/>
                    <a:pt x="0" y="89"/>
                    <a:pt x="0" y="86"/>
                  </a:cubicBezTo>
                  <a:cubicBezTo>
                    <a:pt x="0" y="82"/>
                    <a:pt x="0" y="78"/>
                    <a:pt x="1" y="74"/>
                  </a:cubicBezTo>
                  <a:cubicBezTo>
                    <a:pt x="9" y="75"/>
                    <a:pt x="9" y="75"/>
                    <a:pt x="9" y="75"/>
                  </a:cubicBezTo>
                  <a:cubicBezTo>
                    <a:pt x="9" y="79"/>
                    <a:pt x="9" y="83"/>
                    <a:pt x="9" y="86"/>
                  </a:cubicBezTo>
                  <a:cubicBezTo>
                    <a:pt x="9" y="89"/>
                    <a:pt x="9" y="91"/>
                    <a:pt x="9" y="94"/>
                  </a:cubicBezTo>
                  <a:lnTo>
                    <a:pt x="0" y="94"/>
                  </a:lnTo>
                  <a:close/>
                  <a:moveTo>
                    <a:pt x="147" y="69"/>
                  </a:moveTo>
                  <a:cubicBezTo>
                    <a:pt x="147" y="62"/>
                    <a:pt x="146" y="56"/>
                    <a:pt x="144" y="51"/>
                  </a:cubicBezTo>
                  <a:cubicBezTo>
                    <a:pt x="153" y="48"/>
                    <a:pt x="153" y="48"/>
                    <a:pt x="153" y="48"/>
                  </a:cubicBezTo>
                  <a:cubicBezTo>
                    <a:pt x="155" y="55"/>
                    <a:pt x="156" y="61"/>
                    <a:pt x="156" y="68"/>
                  </a:cubicBezTo>
                  <a:lnTo>
                    <a:pt x="147" y="69"/>
                  </a:lnTo>
                  <a:close/>
                  <a:moveTo>
                    <a:pt x="12" y="64"/>
                  </a:moveTo>
                  <a:cubicBezTo>
                    <a:pt x="3" y="62"/>
                    <a:pt x="3" y="62"/>
                    <a:pt x="3" y="62"/>
                  </a:cubicBezTo>
                  <a:cubicBezTo>
                    <a:pt x="5" y="55"/>
                    <a:pt x="8" y="49"/>
                    <a:pt x="12" y="43"/>
                  </a:cubicBezTo>
                  <a:cubicBezTo>
                    <a:pt x="19" y="47"/>
                    <a:pt x="19" y="47"/>
                    <a:pt x="19" y="47"/>
                  </a:cubicBezTo>
                  <a:cubicBezTo>
                    <a:pt x="16" y="53"/>
                    <a:pt x="13" y="58"/>
                    <a:pt x="12" y="64"/>
                  </a:cubicBezTo>
                  <a:close/>
                  <a:moveTo>
                    <a:pt x="140" y="41"/>
                  </a:moveTo>
                  <a:cubicBezTo>
                    <a:pt x="137" y="35"/>
                    <a:pt x="133" y="30"/>
                    <a:pt x="129" y="26"/>
                  </a:cubicBezTo>
                  <a:cubicBezTo>
                    <a:pt x="135" y="20"/>
                    <a:pt x="135" y="20"/>
                    <a:pt x="135" y="20"/>
                  </a:cubicBezTo>
                  <a:cubicBezTo>
                    <a:pt x="140" y="25"/>
                    <a:pt x="144" y="30"/>
                    <a:pt x="148" y="37"/>
                  </a:cubicBezTo>
                  <a:lnTo>
                    <a:pt x="140" y="41"/>
                  </a:lnTo>
                  <a:close/>
                  <a:moveTo>
                    <a:pt x="25" y="38"/>
                  </a:moveTo>
                  <a:cubicBezTo>
                    <a:pt x="18" y="33"/>
                    <a:pt x="18" y="33"/>
                    <a:pt x="18" y="33"/>
                  </a:cubicBezTo>
                  <a:cubicBezTo>
                    <a:pt x="23" y="27"/>
                    <a:pt x="28" y="23"/>
                    <a:pt x="33" y="18"/>
                  </a:cubicBezTo>
                  <a:cubicBezTo>
                    <a:pt x="38" y="25"/>
                    <a:pt x="38" y="25"/>
                    <a:pt x="38" y="25"/>
                  </a:cubicBezTo>
                  <a:cubicBezTo>
                    <a:pt x="33" y="29"/>
                    <a:pt x="29" y="33"/>
                    <a:pt x="25" y="38"/>
                  </a:cubicBezTo>
                  <a:close/>
                  <a:moveTo>
                    <a:pt x="121" y="19"/>
                  </a:moveTo>
                  <a:cubicBezTo>
                    <a:pt x="116" y="16"/>
                    <a:pt x="110" y="13"/>
                    <a:pt x="104" y="11"/>
                  </a:cubicBezTo>
                  <a:cubicBezTo>
                    <a:pt x="107" y="3"/>
                    <a:pt x="107" y="3"/>
                    <a:pt x="107" y="3"/>
                  </a:cubicBezTo>
                  <a:cubicBezTo>
                    <a:pt x="113" y="5"/>
                    <a:pt x="120" y="8"/>
                    <a:pt x="125" y="12"/>
                  </a:cubicBezTo>
                  <a:lnTo>
                    <a:pt x="121" y="19"/>
                  </a:lnTo>
                  <a:close/>
                  <a:moveTo>
                    <a:pt x="47" y="19"/>
                  </a:moveTo>
                  <a:cubicBezTo>
                    <a:pt x="43" y="11"/>
                    <a:pt x="43" y="11"/>
                    <a:pt x="43" y="11"/>
                  </a:cubicBezTo>
                  <a:cubicBezTo>
                    <a:pt x="49" y="8"/>
                    <a:pt x="55" y="5"/>
                    <a:pt x="62" y="3"/>
                  </a:cubicBezTo>
                  <a:cubicBezTo>
                    <a:pt x="64" y="12"/>
                    <a:pt x="64" y="12"/>
                    <a:pt x="64" y="12"/>
                  </a:cubicBezTo>
                  <a:cubicBezTo>
                    <a:pt x="59" y="13"/>
                    <a:pt x="53" y="16"/>
                    <a:pt x="47" y="19"/>
                  </a:cubicBezTo>
                  <a:close/>
                  <a:moveTo>
                    <a:pt x="75" y="9"/>
                  </a:moveTo>
                  <a:cubicBezTo>
                    <a:pt x="74" y="1"/>
                    <a:pt x="74" y="1"/>
                    <a:pt x="74" y="1"/>
                  </a:cubicBezTo>
                  <a:cubicBezTo>
                    <a:pt x="81" y="0"/>
                    <a:pt x="88" y="0"/>
                    <a:pt x="95" y="1"/>
                  </a:cubicBezTo>
                  <a:cubicBezTo>
                    <a:pt x="94" y="9"/>
                    <a:pt x="94" y="9"/>
                    <a:pt x="94" y="9"/>
                  </a:cubicBezTo>
                  <a:cubicBezTo>
                    <a:pt x="88" y="8"/>
                    <a:pt x="81" y="9"/>
                    <a:pt x="7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47" name="Freeform 105"/>
            <p:cNvSpPr>
              <a:spLocks noEditPoints="1"/>
            </p:cNvSpPr>
            <p:nvPr userDrawn="1"/>
          </p:nvSpPr>
          <p:spPr bwMode="black">
            <a:xfrm>
              <a:off x="77120" y="48069"/>
              <a:ext cx="3096" cy="1397"/>
            </a:xfrm>
            <a:custGeom>
              <a:avLst/>
              <a:gdLst>
                <a:gd name="T0" fmla="*/ 151202 w 346"/>
                <a:gd name="T1" fmla="*/ 139700 h 156"/>
                <a:gd name="T2" fmla="*/ 169096 w 346"/>
                <a:gd name="T3" fmla="*/ 131640 h 156"/>
                <a:gd name="T4" fmla="*/ 140466 w 346"/>
                <a:gd name="T5" fmla="*/ 138804 h 156"/>
                <a:gd name="T6" fmla="*/ 141361 w 346"/>
                <a:gd name="T7" fmla="*/ 131640 h 156"/>
                <a:gd name="T8" fmla="*/ 179832 w 346"/>
                <a:gd name="T9" fmla="*/ 130745 h 156"/>
                <a:gd name="T10" fmla="*/ 179832 w 346"/>
                <a:gd name="T11" fmla="*/ 138804 h 156"/>
                <a:gd name="T12" fmla="*/ 95732 w 346"/>
                <a:gd name="T13" fmla="*/ 126267 h 156"/>
                <a:gd name="T14" fmla="*/ 208462 w 346"/>
                <a:gd name="T15" fmla="*/ 135222 h 156"/>
                <a:gd name="T16" fmla="*/ 226356 w 346"/>
                <a:gd name="T17" fmla="*/ 131640 h 156"/>
                <a:gd name="T18" fmla="*/ 66207 w 346"/>
                <a:gd name="T19" fmla="*/ 127163 h 156"/>
                <a:gd name="T20" fmla="*/ 84101 w 346"/>
                <a:gd name="T21" fmla="*/ 131640 h 156"/>
                <a:gd name="T22" fmla="*/ 251407 w 346"/>
                <a:gd name="T23" fmla="*/ 116417 h 156"/>
                <a:gd name="T24" fmla="*/ 56365 w 346"/>
                <a:gd name="T25" fmla="*/ 123581 h 156"/>
                <a:gd name="T26" fmla="*/ 59049 w 346"/>
                <a:gd name="T27" fmla="*/ 116417 h 156"/>
                <a:gd name="T28" fmla="*/ 260354 w 346"/>
                <a:gd name="T29" fmla="*/ 112835 h 156"/>
                <a:gd name="T30" fmla="*/ 263933 w 346"/>
                <a:gd name="T31" fmla="*/ 119999 h 156"/>
                <a:gd name="T32" fmla="*/ 20578 w 346"/>
                <a:gd name="T33" fmla="*/ 94924 h 156"/>
                <a:gd name="T34" fmla="*/ 288984 w 346"/>
                <a:gd name="T35" fmla="*/ 104775 h 156"/>
                <a:gd name="T36" fmla="*/ 302404 w 346"/>
                <a:gd name="T37" fmla="*/ 91342 h 156"/>
                <a:gd name="T38" fmla="*/ 0 w 346"/>
                <a:gd name="T39" fmla="*/ 74328 h 156"/>
                <a:gd name="T40" fmla="*/ 8052 w 346"/>
                <a:gd name="T41" fmla="*/ 92238 h 156"/>
                <a:gd name="T42" fmla="*/ 302404 w 346"/>
                <a:gd name="T43" fmla="*/ 69850 h 156"/>
                <a:gd name="T44" fmla="*/ 309562 w 346"/>
                <a:gd name="T45" fmla="*/ 69850 h 156"/>
                <a:gd name="T46" fmla="*/ 895 w 346"/>
                <a:gd name="T47" fmla="*/ 62686 h 156"/>
                <a:gd name="T48" fmla="*/ 8052 w 346"/>
                <a:gd name="T49" fmla="*/ 64477 h 156"/>
                <a:gd name="T50" fmla="*/ 291668 w 346"/>
                <a:gd name="T51" fmla="*/ 36716 h 156"/>
                <a:gd name="T52" fmla="*/ 22367 w 346"/>
                <a:gd name="T53" fmla="*/ 42985 h 156"/>
                <a:gd name="T54" fmla="*/ 36682 w 346"/>
                <a:gd name="T55" fmla="*/ 33134 h 156"/>
                <a:gd name="T56" fmla="*/ 263933 w 346"/>
                <a:gd name="T57" fmla="*/ 28656 h 156"/>
                <a:gd name="T58" fmla="*/ 278248 w 346"/>
                <a:gd name="T59" fmla="*/ 36716 h 156"/>
                <a:gd name="T60" fmla="*/ 59049 w 346"/>
                <a:gd name="T61" fmla="*/ 15224 h 156"/>
                <a:gd name="T62" fmla="*/ 254091 w 346"/>
                <a:gd name="T63" fmla="*/ 24179 h 156"/>
                <a:gd name="T64" fmla="*/ 256775 w 346"/>
                <a:gd name="T65" fmla="*/ 17015 h 156"/>
                <a:gd name="T66" fmla="*/ 68891 w 346"/>
                <a:gd name="T67" fmla="*/ 11642 h 156"/>
                <a:gd name="T68" fmla="*/ 71575 w 346"/>
                <a:gd name="T69" fmla="*/ 18806 h 156"/>
                <a:gd name="T70" fmla="*/ 212041 w 346"/>
                <a:gd name="T71" fmla="*/ 5373 h 156"/>
                <a:gd name="T72" fmla="*/ 98416 w 346"/>
                <a:gd name="T73" fmla="*/ 12537 h 156"/>
                <a:gd name="T74" fmla="*/ 116309 w 346"/>
                <a:gd name="T75" fmla="*/ 10746 h 156"/>
                <a:gd name="T76" fmla="*/ 182516 w 346"/>
                <a:gd name="T77" fmla="*/ 8955 h 156"/>
                <a:gd name="T78" fmla="*/ 200410 w 346"/>
                <a:gd name="T79" fmla="*/ 10746 h 156"/>
                <a:gd name="T80" fmla="*/ 143150 w 346"/>
                <a:gd name="T81" fmla="*/ 896 h 156"/>
                <a:gd name="T82" fmla="*/ 172675 w 346"/>
                <a:gd name="T83" fmla="*/ 8955 h 156"/>
                <a:gd name="T84" fmla="*/ 153886 w 346"/>
                <a:gd name="T85" fmla="*/ 0 h 156"/>
                <a:gd name="T86" fmla="*/ 172675 w 346"/>
                <a:gd name="T87" fmla="*/ 8955 h 15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46" h="156">
                  <a:moveTo>
                    <a:pt x="173" y="156"/>
                  </a:moveTo>
                  <a:cubicBezTo>
                    <a:pt x="173" y="156"/>
                    <a:pt x="173" y="156"/>
                    <a:pt x="173" y="156"/>
                  </a:cubicBezTo>
                  <a:cubicBezTo>
                    <a:pt x="169" y="156"/>
                    <a:pt x="169" y="156"/>
                    <a:pt x="169" y="156"/>
                  </a:cubicBezTo>
                  <a:cubicBezTo>
                    <a:pt x="169" y="147"/>
                    <a:pt x="169" y="147"/>
                    <a:pt x="169" y="147"/>
                  </a:cubicBezTo>
                  <a:cubicBezTo>
                    <a:pt x="173" y="147"/>
                    <a:pt x="173" y="147"/>
                    <a:pt x="173" y="147"/>
                  </a:cubicBezTo>
                  <a:cubicBezTo>
                    <a:pt x="178" y="147"/>
                    <a:pt x="184" y="147"/>
                    <a:pt x="189" y="147"/>
                  </a:cubicBezTo>
                  <a:cubicBezTo>
                    <a:pt x="189" y="155"/>
                    <a:pt x="189" y="155"/>
                    <a:pt x="189" y="155"/>
                  </a:cubicBezTo>
                  <a:cubicBezTo>
                    <a:pt x="184" y="156"/>
                    <a:pt x="179" y="156"/>
                    <a:pt x="173" y="156"/>
                  </a:cubicBezTo>
                  <a:close/>
                  <a:moveTo>
                    <a:pt x="157" y="155"/>
                  </a:moveTo>
                  <a:cubicBezTo>
                    <a:pt x="151" y="155"/>
                    <a:pt x="144" y="155"/>
                    <a:pt x="137" y="154"/>
                  </a:cubicBezTo>
                  <a:cubicBezTo>
                    <a:pt x="138" y="146"/>
                    <a:pt x="138" y="146"/>
                    <a:pt x="138" y="146"/>
                  </a:cubicBezTo>
                  <a:cubicBezTo>
                    <a:pt x="145" y="146"/>
                    <a:pt x="151" y="147"/>
                    <a:pt x="158" y="147"/>
                  </a:cubicBezTo>
                  <a:lnTo>
                    <a:pt x="157" y="155"/>
                  </a:lnTo>
                  <a:close/>
                  <a:moveTo>
                    <a:pt x="201" y="155"/>
                  </a:moveTo>
                  <a:cubicBezTo>
                    <a:pt x="201" y="146"/>
                    <a:pt x="201" y="146"/>
                    <a:pt x="201" y="146"/>
                  </a:cubicBezTo>
                  <a:cubicBezTo>
                    <a:pt x="207" y="146"/>
                    <a:pt x="214" y="145"/>
                    <a:pt x="220" y="144"/>
                  </a:cubicBezTo>
                  <a:cubicBezTo>
                    <a:pt x="221" y="153"/>
                    <a:pt x="221" y="153"/>
                    <a:pt x="221" y="153"/>
                  </a:cubicBezTo>
                  <a:cubicBezTo>
                    <a:pt x="215" y="154"/>
                    <a:pt x="208" y="154"/>
                    <a:pt x="201" y="155"/>
                  </a:cubicBezTo>
                  <a:close/>
                  <a:moveTo>
                    <a:pt x="125" y="153"/>
                  </a:moveTo>
                  <a:cubicBezTo>
                    <a:pt x="119" y="152"/>
                    <a:pt x="112" y="151"/>
                    <a:pt x="106" y="150"/>
                  </a:cubicBezTo>
                  <a:cubicBezTo>
                    <a:pt x="107" y="141"/>
                    <a:pt x="107" y="141"/>
                    <a:pt x="107" y="141"/>
                  </a:cubicBezTo>
                  <a:cubicBezTo>
                    <a:pt x="113" y="142"/>
                    <a:pt x="120" y="143"/>
                    <a:pt x="126" y="144"/>
                  </a:cubicBezTo>
                  <a:lnTo>
                    <a:pt x="125" y="153"/>
                  </a:lnTo>
                  <a:close/>
                  <a:moveTo>
                    <a:pt x="233" y="151"/>
                  </a:moveTo>
                  <a:cubicBezTo>
                    <a:pt x="232" y="143"/>
                    <a:pt x="232" y="143"/>
                    <a:pt x="232" y="143"/>
                  </a:cubicBezTo>
                  <a:cubicBezTo>
                    <a:pt x="238" y="141"/>
                    <a:pt x="245" y="140"/>
                    <a:pt x="251" y="139"/>
                  </a:cubicBezTo>
                  <a:cubicBezTo>
                    <a:pt x="253" y="147"/>
                    <a:pt x="253" y="147"/>
                    <a:pt x="253" y="147"/>
                  </a:cubicBezTo>
                  <a:cubicBezTo>
                    <a:pt x="246" y="149"/>
                    <a:pt x="240" y="150"/>
                    <a:pt x="233" y="151"/>
                  </a:cubicBezTo>
                  <a:close/>
                  <a:moveTo>
                    <a:pt x="94" y="147"/>
                  </a:moveTo>
                  <a:cubicBezTo>
                    <a:pt x="87" y="146"/>
                    <a:pt x="81" y="144"/>
                    <a:pt x="74" y="142"/>
                  </a:cubicBezTo>
                  <a:cubicBezTo>
                    <a:pt x="77" y="134"/>
                    <a:pt x="77" y="134"/>
                    <a:pt x="77" y="134"/>
                  </a:cubicBezTo>
                  <a:cubicBezTo>
                    <a:pt x="83" y="136"/>
                    <a:pt x="89" y="137"/>
                    <a:pt x="96" y="139"/>
                  </a:cubicBezTo>
                  <a:lnTo>
                    <a:pt x="94" y="147"/>
                  </a:lnTo>
                  <a:close/>
                  <a:moveTo>
                    <a:pt x="264" y="144"/>
                  </a:moveTo>
                  <a:cubicBezTo>
                    <a:pt x="262" y="136"/>
                    <a:pt x="262" y="136"/>
                    <a:pt x="262" y="136"/>
                  </a:cubicBezTo>
                  <a:cubicBezTo>
                    <a:pt x="269" y="134"/>
                    <a:pt x="275" y="132"/>
                    <a:pt x="281" y="130"/>
                  </a:cubicBezTo>
                  <a:cubicBezTo>
                    <a:pt x="284" y="138"/>
                    <a:pt x="284" y="138"/>
                    <a:pt x="284" y="138"/>
                  </a:cubicBezTo>
                  <a:cubicBezTo>
                    <a:pt x="278" y="140"/>
                    <a:pt x="271" y="142"/>
                    <a:pt x="264" y="144"/>
                  </a:cubicBezTo>
                  <a:close/>
                  <a:moveTo>
                    <a:pt x="63" y="138"/>
                  </a:moveTo>
                  <a:cubicBezTo>
                    <a:pt x="56" y="136"/>
                    <a:pt x="50" y="133"/>
                    <a:pt x="44" y="130"/>
                  </a:cubicBezTo>
                  <a:cubicBezTo>
                    <a:pt x="48" y="123"/>
                    <a:pt x="48" y="123"/>
                    <a:pt x="48" y="123"/>
                  </a:cubicBezTo>
                  <a:cubicBezTo>
                    <a:pt x="54" y="125"/>
                    <a:pt x="60" y="128"/>
                    <a:pt x="66" y="130"/>
                  </a:cubicBezTo>
                  <a:lnTo>
                    <a:pt x="63" y="138"/>
                  </a:lnTo>
                  <a:close/>
                  <a:moveTo>
                    <a:pt x="295" y="134"/>
                  </a:moveTo>
                  <a:cubicBezTo>
                    <a:pt x="291" y="126"/>
                    <a:pt x="291" y="126"/>
                    <a:pt x="291" y="126"/>
                  </a:cubicBezTo>
                  <a:cubicBezTo>
                    <a:pt x="298" y="123"/>
                    <a:pt x="303" y="120"/>
                    <a:pt x="308" y="117"/>
                  </a:cubicBezTo>
                  <a:cubicBezTo>
                    <a:pt x="313" y="124"/>
                    <a:pt x="313" y="124"/>
                    <a:pt x="313" y="124"/>
                  </a:cubicBezTo>
                  <a:cubicBezTo>
                    <a:pt x="308" y="128"/>
                    <a:pt x="301" y="131"/>
                    <a:pt x="295" y="134"/>
                  </a:cubicBezTo>
                  <a:close/>
                  <a:moveTo>
                    <a:pt x="34" y="125"/>
                  </a:moveTo>
                  <a:cubicBezTo>
                    <a:pt x="27" y="121"/>
                    <a:pt x="22" y="117"/>
                    <a:pt x="17" y="112"/>
                  </a:cubicBezTo>
                  <a:cubicBezTo>
                    <a:pt x="23" y="106"/>
                    <a:pt x="23" y="106"/>
                    <a:pt x="23" y="106"/>
                  </a:cubicBezTo>
                  <a:cubicBezTo>
                    <a:pt x="27" y="110"/>
                    <a:pt x="32" y="114"/>
                    <a:pt x="38" y="117"/>
                  </a:cubicBezTo>
                  <a:lnTo>
                    <a:pt x="34" y="125"/>
                  </a:lnTo>
                  <a:close/>
                  <a:moveTo>
                    <a:pt x="323" y="117"/>
                  </a:moveTo>
                  <a:cubicBezTo>
                    <a:pt x="318" y="111"/>
                    <a:pt x="318" y="111"/>
                    <a:pt x="318" y="111"/>
                  </a:cubicBezTo>
                  <a:cubicBezTo>
                    <a:pt x="323" y="106"/>
                    <a:pt x="328" y="102"/>
                    <a:pt x="331" y="97"/>
                  </a:cubicBezTo>
                  <a:cubicBezTo>
                    <a:pt x="338" y="102"/>
                    <a:pt x="338" y="102"/>
                    <a:pt x="338" y="102"/>
                  </a:cubicBezTo>
                  <a:cubicBezTo>
                    <a:pt x="334" y="108"/>
                    <a:pt x="329" y="113"/>
                    <a:pt x="323" y="117"/>
                  </a:cubicBezTo>
                  <a:close/>
                  <a:moveTo>
                    <a:pt x="9" y="103"/>
                  </a:moveTo>
                  <a:cubicBezTo>
                    <a:pt x="4" y="97"/>
                    <a:pt x="1" y="90"/>
                    <a:pt x="0" y="83"/>
                  </a:cubicBezTo>
                  <a:cubicBezTo>
                    <a:pt x="9" y="82"/>
                    <a:pt x="9" y="82"/>
                    <a:pt x="9" y="82"/>
                  </a:cubicBezTo>
                  <a:cubicBezTo>
                    <a:pt x="9" y="87"/>
                    <a:pt x="12" y="93"/>
                    <a:pt x="15" y="98"/>
                  </a:cubicBezTo>
                  <a:lnTo>
                    <a:pt x="9" y="103"/>
                  </a:lnTo>
                  <a:close/>
                  <a:moveTo>
                    <a:pt x="344" y="91"/>
                  </a:moveTo>
                  <a:cubicBezTo>
                    <a:pt x="336" y="88"/>
                    <a:pt x="336" y="88"/>
                    <a:pt x="336" y="88"/>
                  </a:cubicBezTo>
                  <a:cubicBezTo>
                    <a:pt x="337" y="85"/>
                    <a:pt x="338" y="81"/>
                    <a:pt x="338" y="78"/>
                  </a:cubicBezTo>
                  <a:cubicBezTo>
                    <a:pt x="338" y="76"/>
                    <a:pt x="337" y="73"/>
                    <a:pt x="337" y="71"/>
                  </a:cubicBezTo>
                  <a:cubicBezTo>
                    <a:pt x="345" y="69"/>
                    <a:pt x="345" y="69"/>
                    <a:pt x="345" y="69"/>
                  </a:cubicBezTo>
                  <a:cubicBezTo>
                    <a:pt x="346" y="72"/>
                    <a:pt x="346" y="75"/>
                    <a:pt x="346" y="78"/>
                  </a:cubicBezTo>
                  <a:cubicBezTo>
                    <a:pt x="346" y="82"/>
                    <a:pt x="346" y="87"/>
                    <a:pt x="344" y="91"/>
                  </a:cubicBezTo>
                  <a:close/>
                  <a:moveTo>
                    <a:pt x="9" y="72"/>
                  </a:moveTo>
                  <a:cubicBezTo>
                    <a:pt x="1" y="70"/>
                    <a:pt x="1" y="70"/>
                    <a:pt x="1" y="70"/>
                  </a:cubicBezTo>
                  <a:cubicBezTo>
                    <a:pt x="2" y="63"/>
                    <a:pt x="6" y="57"/>
                    <a:pt x="11" y="51"/>
                  </a:cubicBezTo>
                  <a:cubicBezTo>
                    <a:pt x="17" y="56"/>
                    <a:pt x="17" y="56"/>
                    <a:pt x="17" y="56"/>
                  </a:cubicBezTo>
                  <a:cubicBezTo>
                    <a:pt x="13" y="61"/>
                    <a:pt x="10" y="66"/>
                    <a:pt x="9" y="72"/>
                  </a:cubicBezTo>
                  <a:close/>
                  <a:moveTo>
                    <a:pt x="333" y="62"/>
                  </a:moveTo>
                  <a:cubicBezTo>
                    <a:pt x="330" y="57"/>
                    <a:pt x="326" y="52"/>
                    <a:pt x="321" y="48"/>
                  </a:cubicBezTo>
                  <a:cubicBezTo>
                    <a:pt x="326" y="41"/>
                    <a:pt x="326" y="41"/>
                    <a:pt x="326" y="41"/>
                  </a:cubicBezTo>
                  <a:cubicBezTo>
                    <a:pt x="332" y="46"/>
                    <a:pt x="337" y="52"/>
                    <a:pt x="340" y="57"/>
                  </a:cubicBezTo>
                  <a:lnTo>
                    <a:pt x="333" y="62"/>
                  </a:lnTo>
                  <a:close/>
                  <a:moveTo>
                    <a:pt x="25" y="48"/>
                  </a:moveTo>
                  <a:cubicBezTo>
                    <a:pt x="19" y="42"/>
                    <a:pt x="19" y="42"/>
                    <a:pt x="19" y="42"/>
                  </a:cubicBezTo>
                  <a:cubicBezTo>
                    <a:pt x="24" y="38"/>
                    <a:pt x="30" y="34"/>
                    <a:pt x="36" y="30"/>
                  </a:cubicBezTo>
                  <a:cubicBezTo>
                    <a:pt x="41" y="37"/>
                    <a:pt x="41" y="37"/>
                    <a:pt x="41" y="37"/>
                  </a:cubicBezTo>
                  <a:cubicBezTo>
                    <a:pt x="35" y="41"/>
                    <a:pt x="29" y="44"/>
                    <a:pt x="25" y="48"/>
                  </a:cubicBezTo>
                  <a:close/>
                  <a:moveTo>
                    <a:pt x="311" y="41"/>
                  </a:moveTo>
                  <a:cubicBezTo>
                    <a:pt x="306" y="38"/>
                    <a:pt x="301" y="35"/>
                    <a:pt x="295" y="32"/>
                  </a:cubicBezTo>
                  <a:cubicBezTo>
                    <a:pt x="298" y="24"/>
                    <a:pt x="298" y="24"/>
                    <a:pt x="298" y="24"/>
                  </a:cubicBezTo>
                  <a:cubicBezTo>
                    <a:pt x="305" y="27"/>
                    <a:pt x="311" y="30"/>
                    <a:pt x="316" y="34"/>
                  </a:cubicBezTo>
                  <a:lnTo>
                    <a:pt x="311" y="41"/>
                  </a:lnTo>
                  <a:close/>
                  <a:moveTo>
                    <a:pt x="51" y="32"/>
                  </a:moveTo>
                  <a:cubicBezTo>
                    <a:pt x="47" y="24"/>
                    <a:pt x="47" y="24"/>
                    <a:pt x="47" y="24"/>
                  </a:cubicBezTo>
                  <a:cubicBezTo>
                    <a:pt x="53" y="22"/>
                    <a:pt x="59" y="19"/>
                    <a:pt x="66" y="17"/>
                  </a:cubicBezTo>
                  <a:cubicBezTo>
                    <a:pt x="69" y="25"/>
                    <a:pt x="69" y="25"/>
                    <a:pt x="69" y="25"/>
                  </a:cubicBezTo>
                  <a:cubicBezTo>
                    <a:pt x="62" y="27"/>
                    <a:pt x="56" y="30"/>
                    <a:pt x="51" y="32"/>
                  </a:cubicBezTo>
                  <a:close/>
                  <a:moveTo>
                    <a:pt x="284" y="27"/>
                  </a:moveTo>
                  <a:cubicBezTo>
                    <a:pt x="278" y="25"/>
                    <a:pt x="272" y="23"/>
                    <a:pt x="266" y="21"/>
                  </a:cubicBezTo>
                  <a:cubicBezTo>
                    <a:pt x="268" y="13"/>
                    <a:pt x="268" y="13"/>
                    <a:pt x="268" y="13"/>
                  </a:cubicBezTo>
                  <a:cubicBezTo>
                    <a:pt x="275" y="15"/>
                    <a:pt x="281" y="17"/>
                    <a:pt x="287" y="19"/>
                  </a:cubicBezTo>
                  <a:lnTo>
                    <a:pt x="284" y="27"/>
                  </a:lnTo>
                  <a:close/>
                  <a:moveTo>
                    <a:pt x="80" y="21"/>
                  </a:moveTo>
                  <a:cubicBezTo>
                    <a:pt x="77" y="13"/>
                    <a:pt x="77" y="13"/>
                    <a:pt x="77" y="13"/>
                  </a:cubicBezTo>
                  <a:cubicBezTo>
                    <a:pt x="84" y="11"/>
                    <a:pt x="90" y="10"/>
                    <a:pt x="97" y="8"/>
                  </a:cubicBezTo>
                  <a:cubicBezTo>
                    <a:pt x="99" y="17"/>
                    <a:pt x="99" y="17"/>
                    <a:pt x="99" y="17"/>
                  </a:cubicBezTo>
                  <a:cubicBezTo>
                    <a:pt x="92" y="18"/>
                    <a:pt x="86" y="20"/>
                    <a:pt x="80" y="21"/>
                  </a:cubicBezTo>
                  <a:close/>
                  <a:moveTo>
                    <a:pt x="254" y="18"/>
                  </a:moveTo>
                  <a:cubicBezTo>
                    <a:pt x="248" y="17"/>
                    <a:pt x="242" y="15"/>
                    <a:pt x="235" y="14"/>
                  </a:cubicBezTo>
                  <a:cubicBezTo>
                    <a:pt x="237" y="6"/>
                    <a:pt x="237" y="6"/>
                    <a:pt x="237" y="6"/>
                  </a:cubicBezTo>
                  <a:cubicBezTo>
                    <a:pt x="243" y="7"/>
                    <a:pt x="250" y="8"/>
                    <a:pt x="256" y="10"/>
                  </a:cubicBezTo>
                  <a:lnTo>
                    <a:pt x="254" y="18"/>
                  </a:lnTo>
                  <a:close/>
                  <a:moveTo>
                    <a:pt x="110" y="14"/>
                  </a:moveTo>
                  <a:cubicBezTo>
                    <a:pt x="109" y="6"/>
                    <a:pt x="109" y="6"/>
                    <a:pt x="109" y="6"/>
                  </a:cubicBezTo>
                  <a:cubicBezTo>
                    <a:pt x="115" y="5"/>
                    <a:pt x="122" y="4"/>
                    <a:pt x="129" y="3"/>
                  </a:cubicBezTo>
                  <a:cubicBezTo>
                    <a:pt x="130" y="12"/>
                    <a:pt x="130" y="12"/>
                    <a:pt x="130" y="12"/>
                  </a:cubicBezTo>
                  <a:cubicBezTo>
                    <a:pt x="123" y="12"/>
                    <a:pt x="117" y="13"/>
                    <a:pt x="110" y="14"/>
                  </a:cubicBezTo>
                  <a:close/>
                  <a:moveTo>
                    <a:pt x="224" y="12"/>
                  </a:moveTo>
                  <a:cubicBezTo>
                    <a:pt x="217" y="12"/>
                    <a:pt x="211" y="11"/>
                    <a:pt x="204" y="10"/>
                  </a:cubicBezTo>
                  <a:cubicBezTo>
                    <a:pt x="205" y="2"/>
                    <a:pt x="205" y="2"/>
                    <a:pt x="205" y="2"/>
                  </a:cubicBezTo>
                  <a:cubicBezTo>
                    <a:pt x="212" y="2"/>
                    <a:pt x="218" y="3"/>
                    <a:pt x="225" y="4"/>
                  </a:cubicBezTo>
                  <a:lnTo>
                    <a:pt x="224" y="12"/>
                  </a:lnTo>
                  <a:close/>
                  <a:moveTo>
                    <a:pt x="141" y="10"/>
                  </a:moveTo>
                  <a:cubicBezTo>
                    <a:pt x="140" y="2"/>
                    <a:pt x="140" y="2"/>
                    <a:pt x="140" y="2"/>
                  </a:cubicBezTo>
                  <a:cubicBezTo>
                    <a:pt x="147" y="1"/>
                    <a:pt x="154" y="1"/>
                    <a:pt x="160" y="1"/>
                  </a:cubicBezTo>
                  <a:cubicBezTo>
                    <a:pt x="161" y="9"/>
                    <a:pt x="161" y="9"/>
                    <a:pt x="161" y="9"/>
                  </a:cubicBezTo>
                  <a:cubicBezTo>
                    <a:pt x="154" y="9"/>
                    <a:pt x="148" y="10"/>
                    <a:pt x="141" y="10"/>
                  </a:cubicBezTo>
                  <a:close/>
                  <a:moveTo>
                    <a:pt x="193" y="10"/>
                  </a:moveTo>
                  <a:cubicBezTo>
                    <a:pt x="186" y="9"/>
                    <a:pt x="180" y="9"/>
                    <a:pt x="173" y="9"/>
                  </a:cubicBezTo>
                  <a:cubicBezTo>
                    <a:pt x="172" y="9"/>
                    <a:pt x="172" y="9"/>
                    <a:pt x="172" y="9"/>
                  </a:cubicBezTo>
                  <a:cubicBezTo>
                    <a:pt x="172" y="0"/>
                    <a:pt x="172" y="0"/>
                    <a:pt x="172" y="0"/>
                  </a:cubicBezTo>
                  <a:cubicBezTo>
                    <a:pt x="173" y="0"/>
                    <a:pt x="173" y="0"/>
                    <a:pt x="173" y="0"/>
                  </a:cubicBezTo>
                  <a:cubicBezTo>
                    <a:pt x="180" y="0"/>
                    <a:pt x="186" y="1"/>
                    <a:pt x="193" y="1"/>
                  </a:cubicBezTo>
                  <a:lnTo>
                    <a:pt x="193" y="10"/>
                  </a:lnTo>
                  <a:close/>
                </a:path>
              </a:pathLst>
            </a:custGeom>
            <a:solidFill>
              <a:srgbClr val="89D1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48" name="Freeform 106"/>
            <p:cNvSpPr>
              <a:spLocks noEditPoints="1"/>
            </p:cNvSpPr>
            <p:nvPr userDrawn="1"/>
          </p:nvSpPr>
          <p:spPr bwMode="black">
            <a:xfrm>
              <a:off x="77120" y="48847"/>
              <a:ext cx="3096" cy="1397"/>
            </a:xfrm>
            <a:custGeom>
              <a:avLst/>
              <a:gdLst>
                <a:gd name="T0" fmla="*/ 154781 w 346"/>
                <a:gd name="T1" fmla="*/ 139700 h 155"/>
                <a:gd name="T2" fmla="*/ 0 w 346"/>
                <a:gd name="T3" fmla="*/ 70301 h 155"/>
                <a:gd name="T4" fmla="*/ 154781 w 346"/>
                <a:gd name="T5" fmla="*/ 0 h 155"/>
                <a:gd name="T6" fmla="*/ 309562 w 346"/>
                <a:gd name="T7" fmla="*/ 70301 h 155"/>
                <a:gd name="T8" fmla="*/ 154781 w 346"/>
                <a:gd name="T9" fmla="*/ 139700 h 155"/>
                <a:gd name="T10" fmla="*/ 154781 w 346"/>
                <a:gd name="T11" fmla="*/ 8112 h 155"/>
                <a:gd name="T12" fmla="*/ 7158 w 346"/>
                <a:gd name="T13" fmla="*/ 70301 h 155"/>
                <a:gd name="T14" fmla="*/ 154781 w 346"/>
                <a:gd name="T15" fmla="*/ 132490 h 155"/>
                <a:gd name="T16" fmla="*/ 302404 w 346"/>
                <a:gd name="T17" fmla="*/ 70301 h 155"/>
                <a:gd name="T18" fmla="*/ 154781 w 346"/>
                <a:gd name="T19" fmla="*/ 8112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6" h="155">
                  <a:moveTo>
                    <a:pt x="173" y="155"/>
                  </a:moveTo>
                  <a:cubicBezTo>
                    <a:pt x="76" y="155"/>
                    <a:pt x="0" y="121"/>
                    <a:pt x="0" y="78"/>
                  </a:cubicBezTo>
                  <a:cubicBezTo>
                    <a:pt x="0" y="34"/>
                    <a:pt x="76" y="0"/>
                    <a:pt x="173" y="0"/>
                  </a:cubicBezTo>
                  <a:cubicBezTo>
                    <a:pt x="270" y="0"/>
                    <a:pt x="346" y="34"/>
                    <a:pt x="346" y="78"/>
                  </a:cubicBezTo>
                  <a:cubicBezTo>
                    <a:pt x="346" y="121"/>
                    <a:pt x="270" y="155"/>
                    <a:pt x="173" y="155"/>
                  </a:cubicBezTo>
                  <a:close/>
                  <a:moveTo>
                    <a:pt x="173" y="9"/>
                  </a:moveTo>
                  <a:cubicBezTo>
                    <a:pt x="84" y="9"/>
                    <a:pt x="8" y="40"/>
                    <a:pt x="8" y="78"/>
                  </a:cubicBezTo>
                  <a:cubicBezTo>
                    <a:pt x="8" y="115"/>
                    <a:pt x="84" y="147"/>
                    <a:pt x="173" y="147"/>
                  </a:cubicBezTo>
                  <a:cubicBezTo>
                    <a:pt x="262" y="147"/>
                    <a:pt x="338" y="115"/>
                    <a:pt x="338" y="78"/>
                  </a:cubicBezTo>
                  <a:cubicBezTo>
                    <a:pt x="338" y="40"/>
                    <a:pt x="262" y="9"/>
                    <a:pt x="173" y="9"/>
                  </a:cubicBezTo>
                  <a:close/>
                </a:path>
              </a:pathLst>
            </a:custGeom>
            <a:solidFill>
              <a:srgbClr val="89D1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49" name="Freeform 107"/>
            <p:cNvSpPr>
              <a:spLocks noEditPoints="1"/>
            </p:cNvSpPr>
            <p:nvPr userDrawn="1"/>
          </p:nvSpPr>
          <p:spPr bwMode="black">
            <a:xfrm>
              <a:off x="77120" y="47291"/>
              <a:ext cx="3096" cy="1381"/>
            </a:xfrm>
            <a:custGeom>
              <a:avLst/>
              <a:gdLst>
                <a:gd name="T0" fmla="*/ 154781 w 346"/>
                <a:gd name="T1" fmla="*/ 138112 h 155"/>
                <a:gd name="T2" fmla="*/ 0 w 346"/>
                <a:gd name="T3" fmla="*/ 69502 h 155"/>
                <a:gd name="T4" fmla="*/ 154781 w 346"/>
                <a:gd name="T5" fmla="*/ 0 h 155"/>
                <a:gd name="T6" fmla="*/ 309562 w 346"/>
                <a:gd name="T7" fmla="*/ 69502 h 155"/>
                <a:gd name="T8" fmla="*/ 154781 w 346"/>
                <a:gd name="T9" fmla="*/ 138112 h 155"/>
                <a:gd name="T10" fmla="*/ 154781 w 346"/>
                <a:gd name="T11" fmla="*/ 8019 h 155"/>
                <a:gd name="T12" fmla="*/ 7158 w 346"/>
                <a:gd name="T13" fmla="*/ 69502 h 155"/>
                <a:gd name="T14" fmla="*/ 154781 w 346"/>
                <a:gd name="T15" fmla="*/ 130984 h 155"/>
                <a:gd name="T16" fmla="*/ 302404 w 346"/>
                <a:gd name="T17" fmla="*/ 69502 h 155"/>
                <a:gd name="T18" fmla="*/ 154781 w 346"/>
                <a:gd name="T19" fmla="*/ 8019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6" h="155">
                  <a:moveTo>
                    <a:pt x="173" y="155"/>
                  </a:moveTo>
                  <a:cubicBezTo>
                    <a:pt x="76" y="155"/>
                    <a:pt x="0" y="121"/>
                    <a:pt x="0" y="78"/>
                  </a:cubicBezTo>
                  <a:cubicBezTo>
                    <a:pt x="0" y="34"/>
                    <a:pt x="76" y="0"/>
                    <a:pt x="173" y="0"/>
                  </a:cubicBezTo>
                  <a:cubicBezTo>
                    <a:pt x="270" y="0"/>
                    <a:pt x="346" y="34"/>
                    <a:pt x="346" y="78"/>
                  </a:cubicBezTo>
                  <a:cubicBezTo>
                    <a:pt x="346" y="121"/>
                    <a:pt x="270" y="155"/>
                    <a:pt x="173" y="155"/>
                  </a:cubicBezTo>
                  <a:close/>
                  <a:moveTo>
                    <a:pt x="173" y="9"/>
                  </a:moveTo>
                  <a:cubicBezTo>
                    <a:pt x="84" y="9"/>
                    <a:pt x="8" y="40"/>
                    <a:pt x="8" y="78"/>
                  </a:cubicBezTo>
                  <a:cubicBezTo>
                    <a:pt x="8" y="115"/>
                    <a:pt x="84" y="147"/>
                    <a:pt x="173" y="147"/>
                  </a:cubicBezTo>
                  <a:cubicBezTo>
                    <a:pt x="262" y="147"/>
                    <a:pt x="338" y="115"/>
                    <a:pt x="338" y="78"/>
                  </a:cubicBezTo>
                  <a:cubicBezTo>
                    <a:pt x="338" y="40"/>
                    <a:pt x="262" y="9"/>
                    <a:pt x="173" y="9"/>
                  </a:cubicBezTo>
                  <a:close/>
                </a:path>
              </a:pathLst>
            </a:custGeom>
            <a:solidFill>
              <a:srgbClr val="89D1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50" name="Freeform 108"/>
            <p:cNvSpPr>
              <a:spLocks noEditPoints="1"/>
            </p:cNvSpPr>
            <p:nvPr userDrawn="1"/>
          </p:nvSpPr>
          <p:spPr bwMode="black">
            <a:xfrm>
              <a:off x="76025" y="44545"/>
              <a:ext cx="4032" cy="635"/>
            </a:xfrm>
            <a:custGeom>
              <a:avLst/>
              <a:gdLst>
                <a:gd name="T0" fmla="*/ 403225 w 449"/>
                <a:gd name="T1" fmla="*/ 63500 h 72"/>
                <a:gd name="T2" fmla="*/ 392448 w 449"/>
                <a:gd name="T3" fmla="*/ 62618 h 72"/>
                <a:gd name="T4" fmla="*/ 188591 w 449"/>
                <a:gd name="T5" fmla="*/ 50271 h 72"/>
                <a:gd name="T6" fmla="*/ 126625 w 449"/>
                <a:gd name="T7" fmla="*/ 7938 h 72"/>
                <a:gd name="T8" fmla="*/ 124829 w 449"/>
                <a:gd name="T9" fmla="*/ 4410 h 72"/>
                <a:gd name="T10" fmla="*/ 128421 w 449"/>
                <a:gd name="T11" fmla="*/ 3528 h 72"/>
                <a:gd name="T12" fmla="*/ 193979 w 449"/>
                <a:gd name="T13" fmla="*/ 0 h 72"/>
                <a:gd name="T14" fmla="*/ 243372 w 449"/>
                <a:gd name="T15" fmla="*/ 1764 h 72"/>
                <a:gd name="T16" fmla="*/ 394244 w 449"/>
                <a:gd name="T17" fmla="*/ 57326 h 72"/>
                <a:gd name="T18" fmla="*/ 403225 w 449"/>
                <a:gd name="T19" fmla="*/ 63500 h 72"/>
                <a:gd name="T20" fmla="*/ 133810 w 449"/>
                <a:gd name="T21" fmla="*/ 8819 h 72"/>
                <a:gd name="T22" fmla="*/ 189489 w 449"/>
                <a:gd name="T23" fmla="*/ 44097 h 72"/>
                <a:gd name="T24" fmla="*/ 380774 w 449"/>
                <a:gd name="T25" fmla="*/ 56444 h 72"/>
                <a:gd name="T26" fmla="*/ 242474 w 449"/>
                <a:gd name="T27" fmla="*/ 7938 h 72"/>
                <a:gd name="T28" fmla="*/ 193979 w 449"/>
                <a:gd name="T29" fmla="*/ 6174 h 72"/>
                <a:gd name="T30" fmla="*/ 133810 w 449"/>
                <a:gd name="T31" fmla="*/ 8819 h 72"/>
                <a:gd name="T32" fmla="*/ 128421 w 449"/>
                <a:gd name="T33" fmla="*/ 45861 h 72"/>
                <a:gd name="T34" fmla="*/ 34126 w 449"/>
                <a:gd name="T35" fmla="*/ 45861 h 72"/>
                <a:gd name="T36" fmla="*/ 4490 w 449"/>
                <a:gd name="T37" fmla="*/ 28222 h 72"/>
                <a:gd name="T38" fmla="*/ 0 w 449"/>
                <a:gd name="T39" fmla="*/ 23813 h 72"/>
                <a:gd name="T40" fmla="*/ 105072 w 449"/>
                <a:gd name="T41" fmla="*/ 7938 h 72"/>
                <a:gd name="T42" fmla="*/ 128421 w 449"/>
                <a:gd name="T43" fmla="*/ 45861 h 72"/>
                <a:gd name="T44" fmla="*/ 12573 w 449"/>
                <a:gd name="T45" fmla="*/ 28222 h 72"/>
                <a:gd name="T46" fmla="*/ 34126 w 449"/>
                <a:gd name="T47" fmla="*/ 40569 h 72"/>
                <a:gd name="T48" fmla="*/ 118543 w 449"/>
                <a:gd name="T49" fmla="*/ 40569 h 72"/>
                <a:gd name="T50" fmla="*/ 102378 w 449"/>
                <a:gd name="T51" fmla="*/ 14111 h 72"/>
                <a:gd name="T52" fmla="*/ 12573 w 449"/>
                <a:gd name="T53" fmla="*/ 28222 h 7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49" h="72">
                  <a:moveTo>
                    <a:pt x="449" y="72"/>
                  </a:moveTo>
                  <a:cubicBezTo>
                    <a:pt x="437" y="71"/>
                    <a:pt x="437" y="71"/>
                    <a:pt x="437" y="71"/>
                  </a:cubicBezTo>
                  <a:cubicBezTo>
                    <a:pt x="435" y="71"/>
                    <a:pt x="255" y="61"/>
                    <a:pt x="210" y="57"/>
                  </a:cubicBezTo>
                  <a:cubicBezTo>
                    <a:pt x="164" y="52"/>
                    <a:pt x="142" y="10"/>
                    <a:pt x="141" y="9"/>
                  </a:cubicBezTo>
                  <a:cubicBezTo>
                    <a:pt x="139" y="5"/>
                    <a:pt x="139" y="5"/>
                    <a:pt x="139" y="5"/>
                  </a:cubicBezTo>
                  <a:cubicBezTo>
                    <a:pt x="143" y="4"/>
                    <a:pt x="143" y="4"/>
                    <a:pt x="143" y="4"/>
                  </a:cubicBezTo>
                  <a:cubicBezTo>
                    <a:pt x="144" y="4"/>
                    <a:pt x="172" y="0"/>
                    <a:pt x="216" y="0"/>
                  </a:cubicBezTo>
                  <a:cubicBezTo>
                    <a:pt x="234" y="0"/>
                    <a:pt x="253" y="1"/>
                    <a:pt x="271" y="2"/>
                  </a:cubicBezTo>
                  <a:cubicBezTo>
                    <a:pt x="346" y="7"/>
                    <a:pt x="438" y="65"/>
                    <a:pt x="439" y="65"/>
                  </a:cubicBezTo>
                  <a:lnTo>
                    <a:pt x="449" y="72"/>
                  </a:lnTo>
                  <a:close/>
                  <a:moveTo>
                    <a:pt x="149" y="10"/>
                  </a:moveTo>
                  <a:cubicBezTo>
                    <a:pt x="156" y="20"/>
                    <a:pt x="176" y="47"/>
                    <a:pt x="211" y="50"/>
                  </a:cubicBezTo>
                  <a:cubicBezTo>
                    <a:pt x="248" y="54"/>
                    <a:pt x="382" y="62"/>
                    <a:pt x="424" y="64"/>
                  </a:cubicBezTo>
                  <a:cubicBezTo>
                    <a:pt x="398" y="49"/>
                    <a:pt x="329" y="12"/>
                    <a:pt x="270" y="9"/>
                  </a:cubicBezTo>
                  <a:cubicBezTo>
                    <a:pt x="252" y="7"/>
                    <a:pt x="234" y="7"/>
                    <a:pt x="216" y="7"/>
                  </a:cubicBezTo>
                  <a:cubicBezTo>
                    <a:pt x="183" y="7"/>
                    <a:pt x="159" y="9"/>
                    <a:pt x="149" y="10"/>
                  </a:cubicBezTo>
                  <a:close/>
                  <a:moveTo>
                    <a:pt x="143" y="52"/>
                  </a:moveTo>
                  <a:cubicBezTo>
                    <a:pt x="38" y="52"/>
                    <a:pt x="38" y="52"/>
                    <a:pt x="38" y="52"/>
                  </a:cubicBezTo>
                  <a:cubicBezTo>
                    <a:pt x="25" y="52"/>
                    <a:pt x="7" y="34"/>
                    <a:pt x="5" y="32"/>
                  </a:cubicBezTo>
                  <a:cubicBezTo>
                    <a:pt x="0" y="27"/>
                    <a:pt x="0" y="27"/>
                    <a:pt x="0" y="27"/>
                  </a:cubicBezTo>
                  <a:cubicBezTo>
                    <a:pt x="117" y="9"/>
                    <a:pt x="117" y="9"/>
                    <a:pt x="117" y="9"/>
                  </a:cubicBezTo>
                  <a:lnTo>
                    <a:pt x="143" y="52"/>
                  </a:lnTo>
                  <a:close/>
                  <a:moveTo>
                    <a:pt x="14" y="32"/>
                  </a:moveTo>
                  <a:cubicBezTo>
                    <a:pt x="21" y="38"/>
                    <a:pt x="31" y="46"/>
                    <a:pt x="38" y="46"/>
                  </a:cubicBezTo>
                  <a:cubicBezTo>
                    <a:pt x="132" y="46"/>
                    <a:pt x="132" y="46"/>
                    <a:pt x="132" y="46"/>
                  </a:cubicBezTo>
                  <a:cubicBezTo>
                    <a:pt x="114" y="16"/>
                    <a:pt x="114" y="16"/>
                    <a:pt x="114" y="16"/>
                  </a:cubicBezTo>
                  <a:lnTo>
                    <a:pt x="14"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51" name="Freeform 109"/>
            <p:cNvSpPr>
              <a:spLocks noEditPoints="1"/>
            </p:cNvSpPr>
            <p:nvPr userDrawn="1"/>
          </p:nvSpPr>
          <p:spPr bwMode="black">
            <a:xfrm>
              <a:off x="75485" y="45815"/>
              <a:ext cx="1445" cy="1444"/>
            </a:xfrm>
            <a:custGeom>
              <a:avLst/>
              <a:gdLst>
                <a:gd name="T0" fmla="*/ 72680 w 161"/>
                <a:gd name="T1" fmla="*/ 144462 h 161"/>
                <a:gd name="T2" fmla="*/ 0 w 161"/>
                <a:gd name="T3" fmla="*/ 72680 h 161"/>
                <a:gd name="T4" fmla="*/ 72680 w 161"/>
                <a:gd name="T5" fmla="*/ 0 h 161"/>
                <a:gd name="T6" fmla="*/ 144462 w 161"/>
                <a:gd name="T7" fmla="*/ 72680 h 161"/>
                <a:gd name="T8" fmla="*/ 72680 w 161"/>
                <a:gd name="T9" fmla="*/ 144462 h 161"/>
                <a:gd name="T10" fmla="*/ 72680 w 161"/>
                <a:gd name="T11" fmla="*/ 8076 h 161"/>
                <a:gd name="T12" fmla="*/ 8076 w 161"/>
                <a:gd name="T13" fmla="*/ 72680 h 161"/>
                <a:gd name="T14" fmla="*/ 72680 w 161"/>
                <a:gd name="T15" fmla="*/ 136386 h 161"/>
                <a:gd name="T16" fmla="*/ 136386 w 161"/>
                <a:gd name="T17" fmla="*/ 72680 h 161"/>
                <a:gd name="T18" fmla="*/ 72680 w 161"/>
                <a:gd name="T19" fmla="*/ 8076 h 161"/>
                <a:gd name="T20" fmla="*/ 72680 w 161"/>
                <a:gd name="T21" fmla="*/ 112160 h 161"/>
                <a:gd name="T22" fmla="*/ 33199 w 161"/>
                <a:gd name="T23" fmla="*/ 72680 h 161"/>
                <a:gd name="T24" fmla="*/ 72680 w 161"/>
                <a:gd name="T25" fmla="*/ 33199 h 161"/>
                <a:gd name="T26" fmla="*/ 112160 w 161"/>
                <a:gd name="T27" fmla="*/ 72680 h 161"/>
                <a:gd name="T28" fmla="*/ 72680 w 161"/>
                <a:gd name="T29" fmla="*/ 112160 h 161"/>
                <a:gd name="T30" fmla="*/ 72680 w 161"/>
                <a:gd name="T31" fmla="*/ 40378 h 161"/>
                <a:gd name="T32" fmla="*/ 40378 w 161"/>
                <a:gd name="T33" fmla="*/ 72680 h 161"/>
                <a:gd name="T34" fmla="*/ 72680 w 161"/>
                <a:gd name="T35" fmla="*/ 104084 h 161"/>
                <a:gd name="T36" fmla="*/ 104084 w 161"/>
                <a:gd name="T37" fmla="*/ 72680 h 161"/>
                <a:gd name="T38" fmla="*/ 72680 w 161"/>
                <a:gd name="T39" fmla="*/ 40378 h 1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1" h="161">
                  <a:moveTo>
                    <a:pt x="81" y="161"/>
                  </a:moveTo>
                  <a:cubicBezTo>
                    <a:pt x="36" y="161"/>
                    <a:pt x="0" y="125"/>
                    <a:pt x="0" y="81"/>
                  </a:cubicBezTo>
                  <a:cubicBezTo>
                    <a:pt x="0" y="36"/>
                    <a:pt x="36" y="0"/>
                    <a:pt x="81" y="0"/>
                  </a:cubicBezTo>
                  <a:cubicBezTo>
                    <a:pt x="125" y="0"/>
                    <a:pt x="161" y="36"/>
                    <a:pt x="161" y="81"/>
                  </a:cubicBezTo>
                  <a:cubicBezTo>
                    <a:pt x="161" y="125"/>
                    <a:pt x="125" y="161"/>
                    <a:pt x="81" y="161"/>
                  </a:cubicBezTo>
                  <a:close/>
                  <a:moveTo>
                    <a:pt x="81" y="9"/>
                  </a:moveTo>
                  <a:cubicBezTo>
                    <a:pt x="41" y="9"/>
                    <a:pt x="9" y="41"/>
                    <a:pt x="9" y="81"/>
                  </a:cubicBezTo>
                  <a:cubicBezTo>
                    <a:pt x="9" y="120"/>
                    <a:pt x="41" y="152"/>
                    <a:pt x="81" y="152"/>
                  </a:cubicBezTo>
                  <a:cubicBezTo>
                    <a:pt x="120" y="152"/>
                    <a:pt x="152" y="120"/>
                    <a:pt x="152" y="81"/>
                  </a:cubicBezTo>
                  <a:cubicBezTo>
                    <a:pt x="152" y="41"/>
                    <a:pt x="120" y="9"/>
                    <a:pt x="81" y="9"/>
                  </a:cubicBezTo>
                  <a:close/>
                  <a:moveTo>
                    <a:pt x="81" y="125"/>
                  </a:moveTo>
                  <a:cubicBezTo>
                    <a:pt x="56" y="125"/>
                    <a:pt x="37" y="105"/>
                    <a:pt x="37" y="81"/>
                  </a:cubicBezTo>
                  <a:cubicBezTo>
                    <a:pt x="37" y="56"/>
                    <a:pt x="56" y="37"/>
                    <a:pt x="81" y="37"/>
                  </a:cubicBezTo>
                  <a:cubicBezTo>
                    <a:pt x="105" y="37"/>
                    <a:pt x="125" y="56"/>
                    <a:pt x="125" y="81"/>
                  </a:cubicBezTo>
                  <a:cubicBezTo>
                    <a:pt x="125" y="105"/>
                    <a:pt x="105" y="125"/>
                    <a:pt x="81" y="125"/>
                  </a:cubicBezTo>
                  <a:close/>
                  <a:moveTo>
                    <a:pt x="81" y="45"/>
                  </a:moveTo>
                  <a:cubicBezTo>
                    <a:pt x="61" y="45"/>
                    <a:pt x="45" y="61"/>
                    <a:pt x="45" y="81"/>
                  </a:cubicBezTo>
                  <a:cubicBezTo>
                    <a:pt x="45" y="100"/>
                    <a:pt x="61" y="116"/>
                    <a:pt x="81" y="116"/>
                  </a:cubicBezTo>
                  <a:cubicBezTo>
                    <a:pt x="100" y="116"/>
                    <a:pt x="116" y="100"/>
                    <a:pt x="116" y="81"/>
                  </a:cubicBezTo>
                  <a:cubicBezTo>
                    <a:pt x="116" y="61"/>
                    <a:pt x="100" y="45"/>
                    <a:pt x="81" y="45"/>
                  </a:cubicBezTo>
                  <a:close/>
                </a:path>
              </a:pathLst>
            </a:custGeom>
            <a:solidFill>
              <a:srgbClr val="FFFFFF"/>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52" name="Freeform 110"/>
            <p:cNvSpPr>
              <a:spLocks noEditPoints="1"/>
            </p:cNvSpPr>
            <p:nvPr userDrawn="1"/>
          </p:nvSpPr>
          <p:spPr bwMode="black">
            <a:xfrm>
              <a:off x="74691" y="44402"/>
              <a:ext cx="8271" cy="2270"/>
            </a:xfrm>
            <a:custGeom>
              <a:avLst/>
              <a:gdLst>
                <a:gd name="T0" fmla="*/ 734890 w 924"/>
                <a:gd name="T1" fmla="*/ 222543 h 254"/>
                <a:gd name="T2" fmla="*/ 640008 w 924"/>
                <a:gd name="T3" fmla="*/ 118868 h 254"/>
                <a:gd name="T4" fmla="*/ 545126 w 924"/>
                <a:gd name="T5" fmla="*/ 220756 h 254"/>
                <a:gd name="T6" fmla="*/ 247052 w 924"/>
                <a:gd name="T7" fmla="*/ 205562 h 254"/>
                <a:gd name="T8" fmla="*/ 57287 w 924"/>
                <a:gd name="T9" fmla="*/ 201987 h 254"/>
                <a:gd name="T10" fmla="*/ 17007 w 924"/>
                <a:gd name="T11" fmla="*/ 190368 h 254"/>
                <a:gd name="T12" fmla="*/ 2685 w 924"/>
                <a:gd name="T13" fmla="*/ 162662 h 254"/>
                <a:gd name="T14" fmla="*/ 37595 w 924"/>
                <a:gd name="T15" fmla="*/ 83119 h 254"/>
                <a:gd name="T16" fmla="*/ 43861 w 924"/>
                <a:gd name="T17" fmla="*/ 67925 h 254"/>
                <a:gd name="T18" fmla="*/ 60868 w 924"/>
                <a:gd name="T19" fmla="*/ 62562 h 254"/>
                <a:gd name="T20" fmla="*/ 51917 w 924"/>
                <a:gd name="T21" fmla="*/ 50050 h 254"/>
                <a:gd name="T22" fmla="*/ 91302 w 924"/>
                <a:gd name="T23" fmla="*/ 29494 h 254"/>
                <a:gd name="T24" fmla="*/ 330298 w 924"/>
                <a:gd name="T25" fmla="*/ 0 h 254"/>
                <a:gd name="T26" fmla="*/ 580035 w 924"/>
                <a:gd name="T27" fmla="*/ 72394 h 254"/>
                <a:gd name="T28" fmla="*/ 614945 w 924"/>
                <a:gd name="T29" fmla="*/ 81331 h 254"/>
                <a:gd name="T30" fmla="*/ 744736 w 924"/>
                <a:gd name="T31" fmla="*/ 107250 h 254"/>
                <a:gd name="T32" fmla="*/ 815450 w 924"/>
                <a:gd name="T33" fmla="*/ 154618 h 254"/>
                <a:gd name="T34" fmla="*/ 796653 w 924"/>
                <a:gd name="T35" fmla="*/ 166237 h 254"/>
                <a:gd name="T36" fmla="*/ 815450 w 924"/>
                <a:gd name="T37" fmla="*/ 166237 h 254"/>
                <a:gd name="T38" fmla="*/ 819926 w 924"/>
                <a:gd name="T39" fmla="*/ 198412 h 254"/>
                <a:gd name="T40" fmla="*/ 739366 w 924"/>
                <a:gd name="T41" fmla="*/ 226118 h 254"/>
                <a:gd name="T42" fmla="*/ 640008 w 924"/>
                <a:gd name="T43" fmla="*/ 110825 h 254"/>
                <a:gd name="T44" fmla="*/ 742946 w 924"/>
                <a:gd name="T45" fmla="*/ 218075 h 254"/>
                <a:gd name="T46" fmla="*/ 811870 w 924"/>
                <a:gd name="T47" fmla="*/ 193943 h 254"/>
                <a:gd name="T48" fmla="*/ 818136 w 924"/>
                <a:gd name="T49" fmla="*/ 180537 h 254"/>
                <a:gd name="T50" fmla="*/ 815450 w 924"/>
                <a:gd name="T51" fmla="*/ 173387 h 254"/>
                <a:gd name="T52" fmla="*/ 794863 w 924"/>
                <a:gd name="T53" fmla="*/ 173387 h 254"/>
                <a:gd name="T54" fmla="*/ 795758 w 924"/>
                <a:gd name="T55" fmla="*/ 148362 h 254"/>
                <a:gd name="T56" fmla="*/ 665071 w 924"/>
                <a:gd name="T57" fmla="*/ 92056 h 254"/>
                <a:gd name="T58" fmla="*/ 593462 w 924"/>
                <a:gd name="T59" fmla="*/ 87587 h 254"/>
                <a:gd name="T60" fmla="*/ 381319 w 924"/>
                <a:gd name="T61" fmla="*/ 8937 h 254"/>
                <a:gd name="T62" fmla="*/ 215723 w 924"/>
                <a:gd name="T63" fmla="*/ 16087 h 254"/>
                <a:gd name="T64" fmla="*/ 92197 w 924"/>
                <a:gd name="T65" fmla="*/ 37537 h 254"/>
                <a:gd name="T66" fmla="*/ 57287 w 924"/>
                <a:gd name="T67" fmla="*/ 44687 h 254"/>
                <a:gd name="T68" fmla="*/ 46546 w 924"/>
                <a:gd name="T69" fmla="*/ 75969 h 254"/>
                <a:gd name="T70" fmla="*/ 40280 w 924"/>
                <a:gd name="T71" fmla="*/ 91162 h 254"/>
                <a:gd name="T72" fmla="*/ 9846 w 924"/>
                <a:gd name="T73" fmla="*/ 164450 h 254"/>
                <a:gd name="T74" fmla="*/ 18797 w 924"/>
                <a:gd name="T75" fmla="*/ 183218 h 254"/>
                <a:gd name="T76" fmla="*/ 50126 w 924"/>
                <a:gd name="T77" fmla="*/ 195731 h 254"/>
                <a:gd name="T78" fmla="*/ 254213 w 924"/>
                <a:gd name="T79" fmla="*/ 201987 h 254"/>
                <a:gd name="T80" fmla="*/ 640008 w 924"/>
                <a:gd name="T81" fmla="*/ 110825 h 2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24" h="254">
                  <a:moveTo>
                    <a:pt x="821" y="254"/>
                  </a:moveTo>
                  <a:cubicBezTo>
                    <a:pt x="821" y="249"/>
                    <a:pt x="821" y="249"/>
                    <a:pt x="821" y="249"/>
                  </a:cubicBezTo>
                  <a:cubicBezTo>
                    <a:pt x="821" y="245"/>
                    <a:pt x="822" y="243"/>
                    <a:pt x="822" y="240"/>
                  </a:cubicBezTo>
                  <a:cubicBezTo>
                    <a:pt x="822" y="181"/>
                    <a:pt x="774" y="133"/>
                    <a:pt x="715" y="133"/>
                  </a:cubicBezTo>
                  <a:cubicBezTo>
                    <a:pt x="653" y="133"/>
                    <a:pt x="609" y="179"/>
                    <a:pt x="609" y="242"/>
                  </a:cubicBezTo>
                  <a:cubicBezTo>
                    <a:pt x="609" y="247"/>
                    <a:pt x="609" y="247"/>
                    <a:pt x="609" y="247"/>
                  </a:cubicBezTo>
                  <a:cubicBezTo>
                    <a:pt x="276" y="234"/>
                    <a:pt x="276" y="234"/>
                    <a:pt x="276" y="234"/>
                  </a:cubicBezTo>
                  <a:cubicBezTo>
                    <a:pt x="276" y="230"/>
                    <a:pt x="276" y="230"/>
                    <a:pt x="276" y="230"/>
                  </a:cubicBezTo>
                  <a:cubicBezTo>
                    <a:pt x="271" y="176"/>
                    <a:pt x="224" y="133"/>
                    <a:pt x="170" y="133"/>
                  </a:cubicBezTo>
                  <a:cubicBezTo>
                    <a:pt x="116" y="133"/>
                    <a:pt x="71" y="173"/>
                    <a:pt x="64" y="226"/>
                  </a:cubicBezTo>
                  <a:cubicBezTo>
                    <a:pt x="63" y="231"/>
                    <a:pt x="63" y="231"/>
                    <a:pt x="63" y="231"/>
                  </a:cubicBezTo>
                  <a:cubicBezTo>
                    <a:pt x="19" y="213"/>
                    <a:pt x="19" y="213"/>
                    <a:pt x="19" y="213"/>
                  </a:cubicBezTo>
                  <a:cubicBezTo>
                    <a:pt x="17" y="213"/>
                    <a:pt x="8" y="210"/>
                    <a:pt x="4" y="202"/>
                  </a:cubicBezTo>
                  <a:cubicBezTo>
                    <a:pt x="1" y="197"/>
                    <a:pt x="0" y="190"/>
                    <a:pt x="3" y="182"/>
                  </a:cubicBezTo>
                  <a:cubicBezTo>
                    <a:pt x="8" y="168"/>
                    <a:pt x="24" y="108"/>
                    <a:pt x="24" y="108"/>
                  </a:cubicBezTo>
                  <a:cubicBezTo>
                    <a:pt x="25" y="103"/>
                    <a:pt x="30" y="94"/>
                    <a:pt x="42" y="93"/>
                  </a:cubicBezTo>
                  <a:cubicBezTo>
                    <a:pt x="45" y="76"/>
                    <a:pt x="45" y="76"/>
                    <a:pt x="45" y="76"/>
                  </a:cubicBezTo>
                  <a:cubicBezTo>
                    <a:pt x="49" y="76"/>
                    <a:pt x="49" y="76"/>
                    <a:pt x="49" y="76"/>
                  </a:cubicBezTo>
                  <a:cubicBezTo>
                    <a:pt x="49" y="76"/>
                    <a:pt x="50" y="76"/>
                    <a:pt x="51" y="76"/>
                  </a:cubicBezTo>
                  <a:cubicBezTo>
                    <a:pt x="58" y="76"/>
                    <a:pt x="66" y="74"/>
                    <a:pt x="68" y="70"/>
                  </a:cubicBezTo>
                  <a:cubicBezTo>
                    <a:pt x="70" y="61"/>
                    <a:pt x="61" y="57"/>
                    <a:pt x="60" y="57"/>
                  </a:cubicBezTo>
                  <a:cubicBezTo>
                    <a:pt x="58" y="56"/>
                    <a:pt x="58" y="56"/>
                    <a:pt x="58" y="56"/>
                  </a:cubicBezTo>
                  <a:cubicBezTo>
                    <a:pt x="48" y="33"/>
                    <a:pt x="48" y="33"/>
                    <a:pt x="48" y="33"/>
                  </a:cubicBezTo>
                  <a:cubicBezTo>
                    <a:pt x="102" y="33"/>
                    <a:pt x="102" y="33"/>
                    <a:pt x="102" y="33"/>
                  </a:cubicBezTo>
                  <a:cubicBezTo>
                    <a:pt x="109" y="32"/>
                    <a:pt x="193" y="14"/>
                    <a:pt x="240" y="9"/>
                  </a:cubicBezTo>
                  <a:cubicBezTo>
                    <a:pt x="290" y="3"/>
                    <a:pt x="329" y="0"/>
                    <a:pt x="369" y="0"/>
                  </a:cubicBezTo>
                  <a:cubicBezTo>
                    <a:pt x="387" y="0"/>
                    <a:pt x="406" y="0"/>
                    <a:pt x="426" y="2"/>
                  </a:cubicBezTo>
                  <a:cubicBezTo>
                    <a:pt x="518" y="8"/>
                    <a:pt x="609" y="59"/>
                    <a:pt x="648" y="81"/>
                  </a:cubicBezTo>
                  <a:cubicBezTo>
                    <a:pt x="656" y="85"/>
                    <a:pt x="663" y="89"/>
                    <a:pt x="664" y="90"/>
                  </a:cubicBezTo>
                  <a:cubicBezTo>
                    <a:pt x="667" y="90"/>
                    <a:pt x="676" y="91"/>
                    <a:pt x="687" y="91"/>
                  </a:cubicBezTo>
                  <a:cubicBezTo>
                    <a:pt x="704" y="92"/>
                    <a:pt x="728" y="93"/>
                    <a:pt x="744" y="95"/>
                  </a:cubicBezTo>
                  <a:cubicBezTo>
                    <a:pt x="776" y="99"/>
                    <a:pt x="794" y="102"/>
                    <a:pt x="832" y="120"/>
                  </a:cubicBezTo>
                  <a:cubicBezTo>
                    <a:pt x="869" y="137"/>
                    <a:pt x="902" y="165"/>
                    <a:pt x="903" y="166"/>
                  </a:cubicBezTo>
                  <a:cubicBezTo>
                    <a:pt x="911" y="173"/>
                    <a:pt x="911" y="173"/>
                    <a:pt x="911" y="173"/>
                  </a:cubicBezTo>
                  <a:cubicBezTo>
                    <a:pt x="873" y="175"/>
                    <a:pt x="873" y="175"/>
                    <a:pt x="873" y="175"/>
                  </a:cubicBezTo>
                  <a:cubicBezTo>
                    <a:pt x="890" y="186"/>
                    <a:pt x="890" y="186"/>
                    <a:pt x="890" y="186"/>
                  </a:cubicBezTo>
                  <a:cubicBezTo>
                    <a:pt x="910" y="186"/>
                    <a:pt x="910" y="186"/>
                    <a:pt x="910" y="186"/>
                  </a:cubicBezTo>
                  <a:cubicBezTo>
                    <a:pt x="910" y="186"/>
                    <a:pt x="911" y="186"/>
                    <a:pt x="911" y="186"/>
                  </a:cubicBezTo>
                  <a:cubicBezTo>
                    <a:pt x="914" y="186"/>
                    <a:pt x="921" y="187"/>
                    <a:pt x="923" y="201"/>
                  </a:cubicBezTo>
                  <a:cubicBezTo>
                    <a:pt x="924" y="213"/>
                    <a:pt x="919" y="219"/>
                    <a:pt x="916" y="222"/>
                  </a:cubicBezTo>
                  <a:cubicBezTo>
                    <a:pt x="916" y="232"/>
                    <a:pt x="916" y="232"/>
                    <a:pt x="916" y="232"/>
                  </a:cubicBezTo>
                  <a:cubicBezTo>
                    <a:pt x="916" y="236"/>
                    <a:pt x="916" y="239"/>
                    <a:pt x="826" y="253"/>
                  </a:cubicBezTo>
                  <a:lnTo>
                    <a:pt x="821" y="254"/>
                  </a:lnTo>
                  <a:close/>
                  <a:moveTo>
                    <a:pt x="715" y="124"/>
                  </a:moveTo>
                  <a:cubicBezTo>
                    <a:pt x="779" y="124"/>
                    <a:pt x="830" y="176"/>
                    <a:pt x="830" y="240"/>
                  </a:cubicBezTo>
                  <a:cubicBezTo>
                    <a:pt x="830" y="241"/>
                    <a:pt x="830" y="242"/>
                    <a:pt x="830" y="244"/>
                  </a:cubicBezTo>
                  <a:cubicBezTo>
                    <a:pt x="864" y="239"/>
                    <a:pt x="898" y="232"/>
                    <a:pt x="907" y="230"/>
                  </a:cubicBezTo>
                  <a:cubicBezTo>
                    <a:pt x="907" y="217"/>
                    <a:pt x="907" y="217"/>
                    <a:pt x="907" y="217"/>
                  </a:cubicBezTo>
                  <a:cubicBezTo>
                    <a:pt x="910" y="216"/>
                    <a:pt x="910" y="216"/>
                    <a:pt x="910" y="216"/>
                  </a:cubicBezTo>
                  <a:cubicBezTo>
                    <a:pt x="910" y="216"/>
                    <a:pt x="916" y="213"/>
                    <a:pt x="914" y="202"/>
                  </a:cubicBezTo>
                  <a:cubicBezTo>
                    <a:pt x="914" y="197"/>
                    <a:pt x="912" y="194"/>
                    <a:pt x="911" y="194"/>
                  </a:cubicBezTo>
                  <a:cubicBezTo>
                    <a:pt x="911" y="194"/>
                    <a:pt x="911" y="194"/>
                    <a:pt x="911" y="194"/>
                  </a:cubicBezTo>
                  <a:cubicBezTo>
                    <a:pt x="910" y="194"/>
                    <a:pt x="910" y="194"/>
                    <a:pt x="910" y="194"/>
                  </a:cubicBezTo>
                  <a:cubicBezTo>
                    <a:pt x="888" y="194"/>
                    <a:pt x="888" y="194"/>
                    <a:pt x="888" y="194"/>
                  </a:cubicBezTo>
                  <a:cubicBezTo>
                    <a:pt x="846" y="168"/>
                    <a:pt x="846" y="168"/>
                    <a:pt x="846" y="168"/>
                  </a:cubicBezTo>
                  <a:cubicBezTo>
                    <a:pt x="889" y="166"/>
                    <a:pt x="889" y="166"/>
                    <a:pt x="889" y="166"/>
                  </a:cubicBezTo>
                  <a:cubicBezTo>
                    <a:pt x="877" y="156"/>
                    <a:pt x="853" y="139"/>
                    <a:pt x="828" y="128"/>
                  </a:cubicBezTo>
                  <a:cubicBezTo>
                    <a:pt x="792" y="111"/>
                    <a:pt x="774" y="107"/>
                    <a:pt x="743" y="103"/>
                  </a:cubicBezTo>
                  <a:cubicBezTo>
                    <a:pt x="727" y="101"/>
                    <a:pt x="704" y="100"/>
                    <a:pt x="687" y="100"/>
                  </a:cubicBezTo>
                  <a:cubicBezTo>
                    <a:pt x="675" y="99"/>
                    <a:pt x="667" y="99"/>
                    <a:pt x="663" y="98"/>
                  </a:cubicBezTo>
                  <a:cubicBezTo>
                    <a:pt x="661" y="98"/>
                    <a:pt x="656" y="96"/>
                    <a:pt x="644" y="89"/>
                  </a:cubicBezTo>
                  <a:cubicBezTo>
                    <a:pt x="606" y="67"/>
                    <a:pt x="516" y="17"/>
                    <a:pt x="426" y="10"/>
                  </a:cubicBezTo>
                  <a:cubicBezTo>
                    <a:pt x="406" y="9"/>
                    <a:pt x="387" y="8"/>
                    <a:pt x="369" y="8"/>
                  </a:cubicBezTo>
                  <a:cubicBezTo>
                    <a:pt x="330" y="8"/>
                    <a:pt x="291" y="12"/>
                    <a:pt x="241" y="18"/>
                  </a:cubicBezTo>
                  <a:cubicBezTo>
                    <a:pt x="193" y="23"/>
                    <a:pt x="105" y="41"/>
                    <a:pt x="104" y="42"/>
                  </a:cubicBezTo>
                  <a:cubicBezTo>
                    <a:pt x="103" y="42"/>
                    <a:pt x="103" y="42"/>
                    <a:pt x="103" y="42"/>
                  </a:cubicBezTo>
                  <a:cubicBezTo>
                    <a:pt x="61" y="42"/>
                    <a:pt x="61" y="42"/>
                    <a:pt x="61" y="42"/>
                  </a:cubicBezTo>
                  <a:cubicBezTo>
                    <a:pt x="64" y="50"/>
                    <a:pt x="64" y="50"/>
                    <a:pt x="64" y="50"/>
                  </a:cubicBezTo>
                  <a:cubicBezTo>
                    <a:pt x="71" y="52"/>
                    <a:pt x="80" y="60"/>
                    <a:pt x="76" y="72"/>
                  </a:cubicBezTo>
                  <a:cubicBezTo>
                    <a:pt x="73" y="83"/>
                    <a:pt x="60" y="84"/>
                    <a:pt x="52" y="85"/>
                  </a:cubicBezTo>
                  <a:cubicBezTo>
                    <a:pt x="49" y="102"/>
                    <a:pt x="49" y="102"/>
                    <a:pt x="49" y="102"/>
                  </a:cubicBezTo>
                  <a:cubicBezTo>
                    <a:pt x="45" y="102"/>
                    <a:pt x="45" y="102"/>
                    <a:pt x="45" y="102"/>
                  </a:cubicBezTo>
                  <a:cubicBezTo>
                    <a:pt x="35" y="101"/>
                    <a:pt x="33" y="109"/>
                    <a:pt x="32" y="110"/>
                  </a:cubicBezTo>
                  <a:cubicBezTo>
                    <a:pt x="32" y="112"/>
                    <a:pt x="16" y="170"/>
                    <a:pt x="11" y="184"/>
                  </a:cubicBezTo>
                  <a:cubicBezTo>
                    <a:pt x="9" y="190"/>
                    <a:pt x="9" y="195"/>
                    <a:pt x="11" y="198"/>
                  </a:cubicBezTo>
                  <a:cubicBezTo>
                    <a:pt x="14" y="203"/>
                    <a:pt x="21" y="205"/>
                    <a:pt x="21" y="205"/>
                  </a:cubicBezTo>
                  <a:cubicBezTo>
                    <a:pt x="21" y="205"/>
                    <a:pt x="21" y="205"/>
                    <a:pt x="21" y="205"/>
                  </a:cubicBezTo>
                  <a:cubicBezTo>
                    <a:pt x="56" y="219"/>
                    <a:pt x="56" y="219"/>
                    <a:pt x="56" y="219"/>
                  </a:cubicBezTo>
                  <a:cubicBezTo>
                    <a:pt x="66" y="165"/>
                    <a:pt x="114" y="124"/>
                    <a:pt x="170" y="124"/>
                  </a:cubicBezTo>
                  <a:cubicBezTo>
                    <a:pt x="228" y="124"/>
                    <a:pt x="277" y="169"/>
                    <a:pt x="284" y="226"/>
                  </a:cubicBezTo>
                  <a:cubicBezTo>
                    <a:pt x="600" y="238"/>
                    <a:pt x="600" y="238"/>
                    <a:pt x="600" y="238"/>
                  </a:cubicBezTo>
                  <a:cubicBezTo>
                    <a:pt x="602" y="172"/>
                    <a:pt x="650" y="124"/>
                    <a:pt x="715" y="124"/>
                  </a:cubicBezTo>
                  <a:close/>
                </a:path>
              </a:pathLst>
            </a:custGeom>
            <a:solidFill>
              <a:srgbClr val="FFFFFF"/>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cxnSp>
        <p:nvCxnSpPr>
          <p:cNvPr id="153" name="Line 35"/>
          <p:cNvCxnSpPr/>
          <p:nvPr userDrawn="1"/>
        </p:nvCxnSpPr>
        <p:spPr bwMode="black">
          <a:xfrm flipV="1">
            <a:off x="5872163" y="2189560"/>
            <a:ext cx="2381" cy="1165622"/>
          </a:xfrm>
          <a:prstGeom prst="line">
            <a:avLst/>
          </a:prstGeom>
          <a:ln w="1841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54" name="Jazz Hands"/>
          <p:cNvGrpSpPr/>
          <p:nvPr userDrawn="1"/>
        </p:nvGrpSpPr>
        <p:grpSpPr bwMode="black">
          <a:xfrm>
            <a:off x="476251" y="1466850"/>
            <a:ext cx="957263" cy="353616"/>
            <a:chOff x="635000" y="1955800"/>
            <a:chExt cx="1276351" cy="471488"/>
          </a:xfrm>
          <a:solidFill>
            <a:schemeClr val="accent5"/>
          </a:solidFill>
        </p:grpSpPr>
        <p:sp>
          <p:nvSpPr>
            <p:cNvPr id="155" name="Freeform 98"/>
            <p:cNvSpPr>
              <a:spLocks noEditPoints="1"/>
            </p:cNvSpPr>
            <p:nvPr/>
          </p:nvSpPr>
          <p:spPr bwMode="black">
            <a:xfrm>
              <a:off x="1519238" y="2019300"/>
              <a:ext cx="392113" cy="407988"/>
            </a:xfrm>
            <a:custGeom>
              <a:avLst/>
              <a:gdLst>
                <a:gd name="T0" fmla="*/ 184 w 229"/>
                <a:gd name="T1" fmla="*/ 237 h 238"/>
                <a:gd name="T2" fmla="*/ 84 w 229"/>
                <a:gd name="T3" fmla="*/ 214 h 238"/>
                <a:gd name="T4" fmla="*/ 53 w 229"/>
                <a:gd name="T5" fmla="*/ 208 h 238"/>
                <a:gd name="T6" fmla="*/ 9 w 229"/>
                <a:gd name="T7" fmla="*/ 194 h 238"/>
                <a:gd name="T8" fmla="*/ 51 w 229"/>
                <a:gd name="T9" fmla="*/ 174 h 238"/>
                <a:gd name="T10" fmla="*/ 82 w 229"/>
                <a:gd name="T11" fmla="*/ 174 h 238"/>
                <a:gd name="T12" fmla="*/ 85 w 229"/>
                <a:gd name="T13" fmla="*/ 162 h 238"/>
                <a:gd name="T14" fmla="*/ 6 w 229"/>
                <a:gd name="T15" fmla="*/ 86 h 238"/>
                <a:gd name="T16" fmla="*/ 15 w 229"/>
                <a:gd name="T17" fmla="*/ 57 h 238"/>
                <a:gd name="T18" fmla="*/ 27 w 229"/>
                <a:gd name="T19" fmla="*/ 61 h 238"/>
                <a:gd name="T20" fmla="*/ 38 w 229"/>
                <a:gd name="T21" fmla="*/ 40 h 238"/>
                <a:gd name="T22" fmla="*/ 42 w 229"/>
                <a:gd name="T23" fmla="*/ 17 h 238"/>
                <a:gd name="T24" fmla="*/ 64 w 229"/>
                <a:gd name="T25" fmla="*/ 21 h 238"/>
                <a:gd name="T26" fmla="*/ 87 w 229"/>
                <a:gd name="T27" fmla="*/ 22 h 238"/>
                <a:gd name="T28" fmla="*/ 102 w 229"/>
                <a:gd name="T29" fmla="*/ 0 h 238"/>
                <a:gd name="T30" fmla="*/ 147 w 229"/>
                <a:gd name="T31" fmla="*/ 84 h 238"/>
                <a:gd name="T32" fmla="*/ 159 w 229"/>
                <a:gd name="T33" fmla="*/ 25 h 238"/>
                <a:gd name="T34" fmla="*/ 178 w 229"/>
                <a:gd name="T35" fmla="*/ 13 h 238"/>
                <a:gd name="T36" fmla="*/ 182 w 229"/>
                <a:gd name="T37" fmla="*/ 98 h 238"/>
                <a:gd name="T38" fmla="*/ 220 w 229"/>
                <a:gd name="T39" fmla="*/ 164 h 238"/>
                <a:gd name="T40" fmla="*/ 203 w 229"/>
                <a:gd name="T41" fmla="*/ 229 h 238"/>
                <a:gd name="T42" fmla="*/ 54 w 229"/>
                <a:gd name="T43" fmla="*/ 200 h 238"/>
                <a:gd name="T44" fmla="*/ 83 w 229"/>
                <a:gd name="T45" fmla="*/ 205 h 238"/>
                <a:gd name="T46" fmla="*/ 119 w 229"/>
                <a:gd name="T47" fmla="*/ 207 h 238"/>
                <a:gd name="T48" fmla="*/ 186 w 229"/>
                <a:gd name="T49" fmla="*/ 229 h 238"/>
                <a:gd name="T50" fmla="*/ 217 w 229"/>
                <a:gd name="T51" fmla="*/ 181 h 238"/>
                <a:gd name="T52" fmla="*/ 199 w 229"/>
                <a:gd name="T53" fmla="*/ 160 h 238"/>
                <a:gd name="T54" fmla="*/ 174 w 229"/>
                <a:gd name="T55" fmla="*/ 101 h 238"/>
                <a:gd name="T56" fmla="*/ 183 w 229"/>
                <a:gd name="T57" fmla="*/ 29 h 238"/>
                <a:gd name="T58" fmla="*/ 167 w 229"/>
                <a:gd name="T59" fmla="*/ 27 h 238"/>
                <a:gd name="T60" fmla="*/ 151 w 229"/>
                <a:gd name="T61" fmla="*/ 93 h 238"/>
                <a:gd name="T62" fmla="*/ 144 w 229"/>
                <a:gd name="T63" fmla="*/ 93 h 238"/>
                <a:gd name="T64" fmla="*/ 109 w 229"/>
                <a:gd name="T65" fmla="*/ 13 h 238"/>
                <a:gd name="T66" fmla="*/ 95 w 229"/>
                <a:gd name="T67" fmla="*/ 19 h 238"/>
                <a:gd name="T68" fmla="*/ 120 w 229"/>
                <a:gd name="T69" fmla="*/ 94 h 238"/>
                <a:gd name="T70" fmla="*/ 113 w 229"/>
                <a:gd name="T71" fmla="*/ 97 h 238"/>
                <a:gd name="T72" fmla="*/ 57 w 229"/>
                <a:gd name="T73" fmla="*/ 26 h 238"/>
                <a:gd name="T74" fmla="*/ 44 w 229"/>
                <a:gd name="T75" fmla="*/ 29 h 238"/>
                <a:gd name="T76" fmla="*/ 94 w 229"/>
                <a:gd name="T77" fmla="*/ 106 h 238"/>
                <a:gd name="T78" fmla="*/ 91 w 229"/>
                <a:gd name="T79" fmla="*/ 116 h 238"/>
                <a:gd name="T80" fmla="*/ 85 w 229"/>
                <a:gd name="T81" fmla="*/ 117 h 238"/>
                <a:gd name="T82" fmla="*/ 17 w 229"/>
                <a:gd name="T83" fmla="*/ 66 h 238"/>
                <a:gd name="T84" fmla="*/ 9 w 229"/>
                <a:gd name="T85" fmla="*/ 74 h 238"/>
                <a:gd name="T86" fmla="*/ 81 w 229"/>
                <a:gd name="T87" fmla="*/ 138 h 238"/>
                <a:gd name="T88" fmla="*/ 93 w 229"/>
                <a:gd name="T89" fmla="*/ 159 h 238"/>
                <a:gd name="T90" fmla="*/ 94 w 229"/>
                <a:gd name="T91" fmla="*/ 172 h 238"/>
                <a:gd name="T92" fmla="*/ 86 w 229"/>
                <a:gd name="T93" fmla="*/ 181 h 238"/>
                <a:gd name="T94" fmla="*/ 53 w 229"/>
                <a:gd name="T95" fmla="*/ 182 h 238"/>
                <a:gd name="T96" fmla="*/ 24 w 229"/>
                <a:gd name="T97" fmla="*/ 186 h 238"/>
                <a:gd name="T98" fmla="*/ 25 w 229"/>
                <a:gd name="T99" fmla="*/ 201 h 238"/>
                <a:gd name="T100" fmla="*/ 54 w 229"/>
                <a:gd name="T101" fmla="*/ 20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9" h="238">
                  <a:moveTo>
                    <a:pt x="189" y="238"/>
                  </a:moveTo>
                  <a:cubicBezTo>
                    <a:pt x="187" y="238"/>
                    <a:pt x="185" y="238"/>
                    <a:pt x="184" y="237"/>
                  </a:cubicBezTo>
                  <a:cubicBezTo>
                    <a:pt x="118" y="216"/>
                    <a:pt x="118" y="216"/>
                    <a:pt x="118" y="216"/>
                  </a:cubicBezTo>
                  <a:cubicBezTo>
                    <a:pt x="84" y="214"/>
                    <a:pt x="84" y="214"/>
                    <a:pt x="84" y="214"/>
                  </a:cubicBezTo>
                  <a:cubicBezTo>
                    <a:pt x="83" y="214"/>
                    <a:pt x="82" y="214"/>
                    <a:pt x="82" y="214"/>
                  </a:cubicBezTo>
                  <a:cubicBezTo>
                    <a:pt x="53" y="208"/>
                    <a:pt x="53" y="208"/>
                    <a:pt x="53" y="208"/>
                  </a:cubicBezTo>
                  <a:cubicBezTo>
                    <a:pt x="25" y="210"/>
                    <a:pt x="25" y="210"/>
                    <a:pt x="25" y="210"/>
                  </a:cubicBezTo>
                  <a:cubicBezTo>
                    <a:pt x="17" y="210"/>
                    <a:pt x="9" y="203"/>
                    <a:pt x="9" y="194"/>
                  </a:cubicBezTo>
                  <a:cubicBezTo>
                    <a:pt x="9" y="186"/>
                    <a:pt x="15" y="178"/>
                    <a:pt x="23" y="177"/>
                  </a:cubicBezTo>
                  <a:cubicBezTo>
                    <a:pt x="51" y="174"/>
                    <a:pt x="51" y="174"/>
                    <a:pt x="51" y="174"/>
                  </a:cubicBezTo>
                  <a:cubicBezTo>
                    <a:pt x="51" y="174"/>
                    <a:pt x="52" y="174"/>
                    <a:pt x="53" y="174"/>
                  </a:cubicBezTo>
                  <a:cubicBezTo>
                    <a:pt x="82" y="174"/>
                    <a:pt x="82" y="174"/>
                    <a:pt x="82" y="174"/>
                  </a:cubicBezTo>
                  <a:cubicBezTo>
                    <a:pt x="86" y="170"/>
                    <a:pt x="86" y="170"/>
                    <a:pt x="86" y="170"/>
                  </a:cubicBezTo>
                  <a:cubicBezTo>
                    <a:pt x="85" y="162"/>
                    <a:pt x="85" y="162"/>
                    <a:pt x="85" y="162"/>
                  </a:cubicBezTo>
                  <a:cubicBezTo>
                    <a:pt x="75" y="144"/>
                    <a:pt x="75" y="144"/>
                    <a:pt x="75" y="144"/>
                  </a:cubicBezTo>
                  <a:cubicBezTo>
                    <a:pt x="6" y="86"/>
                    <a:pt x="6" y="86"/>
                    <a:pt x="6" y="86"/>
                  </a:cubicBezTo>
                  <a:cubicBezTo>
                    <a:pt x="3" y="83"/>
                    <a:pt x="1" y="79"/>
                    <a:pt x="0" y="75"/>
                  </a:cubicBezTo>
                  <a:cubicBezTo>
                    <a:pt x="0" y="66"/>
                    <a:pt x="7" y="58"/>
                    <a:pt x="15" y="57"/>
                  </a:cubicBezTo>
                  <a:cubicBezTo>
                    <a:pt x="16" y="57"/>
                    <a:pt x="16" y="57"/>
                    <a:pt x="17" y="57"/>
                  </a:cubicBezTo>
                  <a:cubicBezTo>
                    <a:pt x="20" y="57"/>
                    <a:pt x="24" y="58"/>
                    <a:pt x="27" y="61"/>
                  </a:cubicBezTo>
                  <a:cubicBezTo>
                    <a:pt x="82" y="104"/>
                    <a:pt x="82" y="104"/>
                    <a:pt x="82" y="104"/>
                  </a:cubicBezTo>
                  <a:cubicBezTo>
                    <a:pt x="38" y="40"/>
                    <a:pt x="38" y="40"/>
                    <a:pt x="38" y="40"/>
                  </a:cubicBezTo>
                  <a:cubicBezTo>
                    <a:pt x="35" y="36"/>
                    <a:pt x="34" y="32"/>
                    <a:pt x="35" y="28"/>
                  </a:cubicBezTo>
                  <a:cubicBezTo>
                    <a:pt x="36" y="23"/>
                    <a:pt x="38" y="20"/>
                    <a:pt x="42" y="17"/>
                  </a:cubicBezTo>
                  <a:cubicBezTo>
                    <a:pt x="45" y="15"/>
                    <a:pt x="48" y="14"/>
                    <a:pt x="51" y="14"/>
                  </a:cubicBezTo>
                  <a:cubicBezTo>
                    <a:pt x="56" y="14"/>
                    <a:pt x="61" y="17"/>
                    <a:pt x="64" y="21"/>
                  </a:cubicBezTo>
                  <a:cubicBezTo>
                    <a:pt x="108" y="81"/>
                    <a:pt x="108" y="81"/>
                    <a:pt x="108" y="81"/>
                  </a:cubicBezTo>
                  <a:cubicBezTo>
                    <a:pt x="87" y="22"/>
                    <a:pt x="87" y="22"/>
                    <a:pt x="87" y="22"/>
                  </a:cubicBezTo>
                  <a:cubicBezTo>
                    <a:pt x="84" y="13"/>
                    <a:pt x="88" y="4"/>
                    <a:pt x="97" y="1"/>
                  </a:cubicBezTo>
                  <a:cubicBezTo>
                    <a:pt x="98" y="0"/>
                    <a:pt x="100" y="0"/>
                    <a:pt x="102" y="0"/>
                  </a:cubicBezTo>
                  <a:cubicBezTo>
                    <a:pt x="109" y="0"/>
                    <a:pt x="115" y="4"/>
                    <a:pt x="117" y="10"/>
                  </a:cubicBezTo>
                  <a:cubicBezTo>
                    <a:pt x="147" y="84"/>
                    <a:pt x="147" y="84"/>
                    <a:pt x="147" y="84"/>
                  </a:cubicBezTo>
                  <a:cubicBezTo>
                    <a:pt x="147" y="84"/>
                    <a:pt x="147" y="84"/>
                    <a:pt x="147" y="84"/>
                  </a:cubicBezTo>
                  <a:cubicBezTo>
                    <a:pt x="159" y="25"/>
                    <a:pt x="159" y="25"/>
                    <a:pt x="159" y="25"/>
                  </a:cubicBezTo>
                  <a:cubicBezTo>
                    <a:pt x="160" y="18"/>
                    <a:pt x="167" y="12"/>
                    <a:pt x="175" y="12"/>
                  </a:cubicBezTo>
                  <a:cubicBezTo>
                    <a:pt x="176" y="12"/>
                    <a:pt x="177" y="12"/>
                    <a:pt x="178" y="13"/>
                  </a:cubicBezTo>
                  <a:cubicBezTo>
                    <a:pt x="186" y="14"/>
                    <a:pt x="192" y="22"/>
                    <a:pt x="191" y="31"/>
                  </a:cubicBezTo>
                  <a:cubicBezTo>
                    <a:pt x="182" y="98"/>
                    <a:pt x="182" y="98"/>
                    <a:pt x="182" y="98"/>
                  </a:cubicBezTo>
                  <a:cubicBezTo>
                    <a:pt x="205" y="154"/>
                    <a:pt x="205" y="154"/>
                    <a:pt x="205" y="154"/>
                  </a:cubicBezTo>
                  <a:cubicBezTo>
                    <a:pt x="220" y="164"/>
                    <a:pt x="220" y="164"/>
                    <a:pt x="220" y="164"/>
                  </a:cubicBezTo>
                  <a:cubicBezTo>
                    <a:pt x="226" y="169"/>
                    <a:pt x="229" y="178"/>
                    <a:pt x="225" y="185"/>
                  </a:cubicBezTo>
                  <a:cubicBezTo>
                    <a:pt x="203" y="229"/>
                    <a:pt x="203" y="229"/>
                    <a:pt x="203" y="229"/>
                  </a:cubicBezTo>
                  <a:cubicBezTo>
                    <a:pt x="201" y="235"/>
                    <a:pt x="195" y="238"/>
                    <a:pt x="189" y="238"/>
                  </a:cubicBezTo>
                  <a:close/>
                  <a:moveTo>
                    <a:pt x="54" y="200"/>
                  </a:moveTo>
                  <a:cubicBezTo>
                    <a:pt x="54" y="200"/>
                    <a:pt x="54" y="200"/>
                    <a:pt x="55" y="200"/>
                  </a:cubicBezTo>
                  <a:cubicBezTo>
                    <a:pt x="83" y="205"/>
                    <a:pt x="83" y="205"/>
                    <a:pt x="83" y="205"/>
                  </a:cubicBezTo>
                  <a:cubicBezTo>
                    <a:pt x="84" y="205"/>
                    <a:pt x="84" y="205"/>
                    <a:pt x="84" y="205"/>
                  </a:cubicBezTo>
                  <a:cubicBezTo>
                    <a:pt x="119" y="207"/>
                    <a:pt x="119" y="207"/>
                    <a:pt x="119" y="207"/>
                  </a:cubicBezTo>
                  <a:cubicBezTo>
                    <a:pt x="119" y="207"/>
                    <a:pt x="120" y="207"/>
                    <a:pt x="120" y="207"/>
                  </a:cubicBezTo>
                  <a:cubicBezTo>
                    <a:pt x="186" y="229"/>
                    <a:pt x="186" y="229"/>
                    <a:pt x="186" y="229"/>
                  </a:cubicBezTo>
                  <a:cubicBezTo>
                    <a:pt x="190" y="230"/>
                    <a:pt x="194" y="228"/>
                    <a:pt x="196" y="225"/>
                  </a:cubicBezTo>
                  <a:cubicBezTo>
                    <a:pt x="217" y="181"/>
                    <a:pt x="217" y="181"/>
                    <a:pt x="217" y="181"/>
                  </a:cubicBezTo>
                  <a:cubicBezTo>
                    <a:pt x="219" y="178"/>
                    <a:pt x="218" y="173"/>
                    <a:pt x="215" y="171"/>
                  </a:cubicBezTo>
                  <a:cubicBezTo>
                    <a:pt x="199" y="160"/>
                    <a:pt x="199" y="160"/>
                    <a:pt x="199" y="160"/>
                  </a:cubicBezTo>
                  <a:cubicBezTo>
                    <a:pt x="198" y="160"/>
                    <a:pt x="198" y="159"/>
                    <a:pt x="197" y="158"/>
                  </a:cubicBezTo>
                  <a:cubicBezTo>
                    <a:pt x="174" y="101"/>
                    <a:pt x="174" y="101"/>
                    <a:pt x="174" y="101"/>
                  </a:cubicBezTo>
                  <a:cubicBezTo>
                    <a:pt x="174" y="100"/>
                    <a:pt x="173" y="99"/>
                    <a:pt x="174" y="98"/>
                  </a:cubicBezTo>
                  <a:cubicBezTo>
                    <a:pt x="183" y="29"/>
                    <a:pt x="183" y="29"/>
                    <a:pt x="183" y="29"/>
                  </a:cubicBezTo>
                  <a:cubicBezTo>
                    <a:pt x="183" y="26"/>
                    <a:pt x="180" y="22"/>
                    <a:pt x="176" y="21"/>
                  </a:cubicBezTo>
                  <a:cubicBezTo>
                    <a:pt x="172" y="20"/>
                    <a:pt x="168" y="23"/>
                    <a:pt x="167" y="27"/>
                  </a:cubicBezTo>
                  <a:cubicBezTo>
                    <a:pt x="155" y="89"/>
                    <a:pt x="155" y="89"/>
                    <a:pt x="155" y="89"/>
                  </a:cubicBezTo>
                  <a:cubicBezTo>
                    <a:pt x="155" y="91"/>
                    <a:pt x="153" y="93"/>
                    <a:pt x="151" y="93"/>
                  </a:cubicBezTo>
                  <a:cubicBezTo>
                    <a:pt x="144" y="93"/>
                    <a:pt x="144" y="93"/>
                    <a:pt x="144" y="93"/>
                  </a:cubicBezTo>
                  <a:cubicBezTo>
                    <a:pt x="144" y="93"/>
                    <a:pt x="144" y="93"/>
                    <a:pt x="144" y="93"/>
                  </a:cubicBezTo>
                  <a:cubicBezTo>
                    <a:pt x="142" y="93"/>
                    <a:pt x="141" y="92"/>
                    <a:pt x="140" y="90"/>
                  </a:cubicBezTo>
                  <a:cubicBezTo>
                    <a:pt x="109" y="13"/>
                    <a:pt x="109" y="13"/>
                    <a:pt x="109" y="13"/>
                  </a:cubicBezTo>
                  <a:cubicBezTo>
                    <a:pt x="108" y="10"/>
                    <a:pt x="103" y="8"/>
                    <a:pt x="99" y="9"/>
                  </a:cubicBezTo>
                  <a:cubicBezTo>
                    <a:pt x="96" y="10"/>
                    <a:pt x="93" y="15"/>
                    <a:pt x="95" y="19"/>
                  </a:cubicBezTo>
                  <a:cubicBezTo>
                    <a:pt x="121" y="91"/>
                    <a:pt x="121" y="91"/>
                    <a:pt x="121" y="91"/>
                  </a:cubicBezTo>
                  <a:cubicBezTo>
                    <a:pt x="121" y="92"/>
                    <a:pt x="121" y="93"/>
                    <a:pt x="120" y="94"/>
                  </a:cubicBezTo>
                  <a:cubicBezTo>
                    <a:pt x="120" y="95"/>
                    <a:pt x="119" y="96"/>
                    <a:pt x="118" y="96"/>
                  </a:cubicBezTo>
                  <a:cubicBezTo>
                    <a:pt x="113" y="97"/>
                    <a:pt x="113" y="97"/>
                    <a:pt x="113" y="97"/>
                  </a:cubicBezTo>
                  <a:cubicBezTo>
                    <a:pt x="111" y="98"/>
                    <a:pt x="109" y="97"/>
                    <a:pt x="108" y="96"/>
                  </a:cubicBezTo>
                  <a:cubicBezTo>
                    <a:pt x="57" y="26"/>
                    <a:pt x="57" y="26"/>
                    <a:pt x="57" y="26"/>
                  </a:cubicBezTo>
                  <a:cubicBezTo>
                    <a:pt x="55" y="23"/>
                    <a:pt x="50" y="22"/>
                    <a:pt x="47" y="24"/>
                  </a:cubicBezTo>
                  <a:cubicBezTo>
                    <a:pt x="45" y="25"/>
                    <a:pt x="44" y="27"/>
                    <a:pt x="44" y="29"/>
                  </a:cubicBezTo>
                  <a:cubicBezTo>
                    <a:pt x="43" y="31"/>
                    <a:pt x="44" y="33"/>
                    <a:pt x="45" y="35"/>
                  </a:cubicBezTo>
                  <a:cubicBezTo>
                    <a:pt x="94" y="106"/>
                    <a:pt x="94" y="106"/>
                    <a:pt x="94" y="106"/>
                  </a:cubicBezTo>
                  <a:cubicBezTo>
                    <a:pt x="95" y="108"/>
                    <a:pt x="95" y="110"/>
                    <a:pt x="94" y="111"/>
                  </a:cubicBezTo>
                  <a:cubicBezTo>
                    <a:pt x="91" y="116"/>
                    <a:pt x="91" y="116"/>
                    <a:pt x="91" y="116"/>
                  </a:cubicBezTo>
                  <a:cubicBezTo>
                    <a:pt x="90" y="117"/>
                    <a:pt x="89" y="117"/>
                    <a:pt x="88" y="118"/>
                  </a:cubicBezTo>
                  <a:cubicBezTo>
                    <a:pt x="87" y="118"/>
                    <a:pt x="86" y="117"/>
                    <a:pt x="85" y="117"/>
                  </a:cubicBezTo>
                  <a:cubicBezTo>
                    <a:pt x="21" y="67"/>
                    <a:pt x="21" y="67"/>
                    <a:pt x="21" y="67"/>
                  </a:cubicBezTo>
                  <a:cubicBezTo>
                    <a:pt x="20" y="66"/>
                    <a:pt x="18" y="66"/>
                    <a:pt x="17" y="66"/>
                  </a:cubicBezTo>
                  <a:cubicBezTo>
                    <a:pt x="16" y="66"/>
                    <a:pt x="16" y="66"/>
                    <a:pt x="16" y="66"/>
                  </a:cubicBezTo>
                  <a:cubicBezTo>
                    <a:pt x="12" y="66"/>
                    <a:pt x="9" y="70"/>
                    <a:pt x="9" y="74"/>
                  </a:cubicBezTo>
                  <a:cubicBezTo>
                    <a:pt x="9" y="76"/>
                    <a:pt x="10" y="78"/>
                    <a:pt x="12" y="79"/>
                  </a:cubicBezTo>
                  <a:cubicBezTo>
                    <a:pt x="81" y="138"/>
                    <a:pt x="81" y="138"/>
                    <a:pt x="81" y="138"/>
                  </a:cubicBezTo>
                  <a:cubicBezTo>
                    <a:pt x="82" y="138"/>
                    <a:pt x="82" y="139"/>
                    <a:pt x="82" y="139"/>
                  </a:cubicBezTo>
                  <a:cubicBezTo>
                    <a:pt x="93" y="159"/>
                    <a:pt x="93" y="159"/>
                    <a:pt x="93" y="159"/>
                  </a:cubicBezTo>
                  <a:cubicBezTo>
                    <a:pt x="93" y="159"/>
                    <a:pt x="94" y="160"/>
                    <a:pt x="94" y="160"/>
                  </a:cubicBezTo>
                  <a:cubicBezTo>
                    <a:pt x="94" y="172"/>
                    <a:pt x="94" y="172"/>
                    <a:pt x="94" y="172"/>
                  </a:cubicBezTo>
                  <a:cubicBezTo>
                    <a:pt x="95" y="173"/>
                    <a:pt x="94" y="174"/>
                    <a:pt x="93" y="175"/>
                  </a:cubicBezTo>
                  <a:cubicBezTo>
                    <a:pt x="86" y="181"/>
                    <a:pt x="86" y="181"/>
                    <a:pt x="86" y="181"/>
                  </a:cubicBezTo>
                  <a:cubicBezTo>
                    <a:pt x="86" y="182"/>
                    <a:pt x="85" y="182"/>
                    <a:pt x="84" y="182"/>
                  </a:cubicBezTo>
                  <a:cubicBezTo>
                    <a:pt x="53" y="182"/>
                    <a:pt x="53" y="182"/>
                    <a:pt x="53" y="182"/>
                  </a:cubicBezTo>
                  <a:cubicBezTo>
                    <a:pt x="52" y="182"/>
                    <a:pt x="52" y="182"/>
                    <a:pt x="52" y="182"/>
                  </a:cubicBezTo>
                  <a:cubicBezTo>
                    <a:pt x="24" y="186"/>
                    <a:pt x="24" y="186"/>
                    <a:pt x="24" y="186"/>
                  </a:cubicBezTo>
                  <a:cubicBezTo>
                    <a:pt x="21" y="186"/>
                    <a:pt x="18" y="190"/>
                    <a:pt x="18" y="194"/>
                  </a:cubicBezTo>
                  <a:cubicBezTo>
                    <a:pt x="18" y="198"/>
                    <a:pt x="21" y="201"/>
                    <a:pt x="25" y="201"/>
                  </a:cubicBezTo>
                  <a:cubicBezTo>
                    <a:pt x="54" y="200"/>
                    <a:pt x="54" y="200"/>
                    <a:pt x="54" y="200"/>
                  </a:cubicBezTo>
                  <a:cubicBezTo>
                    <a:pt x="54" y="200"/>
                    <a:pt x="54" y="200"/>
                    <a:pt x="54"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156" name="Freeform 99"/>
            <p:cNvSpPr>
              <a:spLocks noEditPoints="1"/>
            </p:cNvSpPr>
            <p:nvPr/>
          </p:nvSpPr>
          <p:spPr bwMode="black">
            <a:xfrm>
              <a:off x="635000" y="1955800"/>
              <a:ext cx="411163" cy="423863"/>
            </a:xfrm>
            <a:custGeom>
              <a:avLst/>
              <a:gdLst>
                <a:gd name="T0" fmla="*/ 26 w 240"/>
                <a:gd name="T1" fmla="*/ 237 h 247"/>
                <a:gd name="T2" fmla="*/ 9 w 240"/>
                <a:gd name="T3" fmla="*/ 169 h 247"/>
                <a:gd name="T4" fmla="*/ 49 w 240"/>
                <a:gd name="T5" fmla="*/ 101 h 247"/>
                <a:gd name="T6" fmla="*/ 55 w 240"/>
                <a:gd name="T7" fmla="*/ 12 h 247"/>
                <a:gd name="T8" fmla="*/ 74 w 240"/>
                <a:gd name="T9" fmla="*/ 25 h 247"/>
                <a:gd name="T10" fmla="*/ 86 w 240"/>
                <a:gd name="T11" fmla="*/ 87 h 247"/>
                <a:gd name="T12" fmla="*/ 134 w 240"/>
                <a:gd name="T13" fmla="*/ 0 h 247"/>
                <a:gd name="T14" fmla="*/ 149 w 240"/>
                <a:gd name="T15" fmla="*/ 10 h 247"/>
                <a:gd name="T16" fmla="*/ 126 w 240"/>
                <a:gd name="T17" fmla="*/ 85 h 247"/>
                <a:gd name="T18" fmla="*/ 187 w 240"/>
                <a:gd name="T19" fmla="*/ 16 h 247"/>
                <a:gd name="T20" fmla="*/ 201 w 240"/>
                <a:gd name="T21" fmla="*/ 42 h 247"/>
                <a:gd name="T22" fmla="*/ 153 w 240"/>
                <a:gd name="T23" fmla="*/ 109 h 247"/>
                <a:gd name="T24" fmla="*/ 224 w 240"/>
                <a:gd name="T25" fmla="*/ 61 h 247"/>
                <a:gd name="T26" fmla="*/ 233 w 240"/>
                <a:gd name="T27" fmla="*/ 91 h 247"/>
                <a:gd name="T28" fmla="*/ 149 w 240"/>
                <a:gd name="T29" fmla="*/ 169 h 247"/>
                <a:gd name="T30" fmla="*/ 153 w 240"/>
                <a:gd name="T31" fmla="*/ 181 h 247"/>
                <a:gd name="T32" fmla="*/ 185 w 240"/>
                <a:gd name="T33" fmla="*/ 182 h 247"/>
                <a:gd name="T34" fmla="*/ 228 w 240"/>
                <a:gd name="T35" fmla="*/ 203 h 247"/>
                <a:gd name="T36" fmla="*/ 211 w 240"/>
                <a:gd name="T37" fmla="*/ 219 h 247"/>
                <a:gd name="T38" fmla="*/ 182 w 240"/>
                <a:gd name="T39" fmla="*/ 218 h 247"/>
                <a:gd name="T40" fmla="*/ 150 w 240"/>
                <a:gd name="T41" fmla="*/ 223 h 247"/>
                <a:gd name="T42" fmla="*/ 46 w 240"/>
                <a:gd name="T43" fmla="*/ 246 h 247"/>
                <a:gd name="T44" fmla="*/ 58 w 240"/>
                <a:gd name="T45" fmla="*/ 20 h 247"/>
                <a:gd name="T46" fmla="*/ 50 w 240"/>
                <a:gd name="T47" fmla="*/ 29 h 247"/>
                <a:gd name="T48" fmla="*/ 58 w 240"/>
                <a:gd name="T49" fmla="*/ 104 h 247"/>
                <a:gd name="T50" fmla="*/ 31 w 240"/>
                <a:gd name="T51" fmla="*/ 165 h 247"/>
                <a:gd name="T52" fmla="*/ 11 w 240"/>
                <a:gd name="T53" fmla="*/ 187 h 247"/>
                <a:gd name="T54" fmla="*/ 43 w 240"/>
                <a:gd name="T55" fmla="*/ 238 h 247"/>
                <a:gd name="T56" fmla="*/ 114 w 240"/>
                <a:gd name="T57" fmla="*/ 216 h 247"/>
                <a:gd name="T58" fmla="*/ 151 w 240"/>
                <a:gd name="T59" fmla="*/ 214 h 247"/>
                <a:gd name="T60" fmla="*/ 182 w 240"/>
                <a:gd name="T61" fmla="*/ 209 h 247"/>
                <a:gd name="T62" fmla="*/ 220 w 240"/>
                <a:gd name="T63" fmla="*/ 203 h 247"/>
                <a:gd name="T64" fmla="*/ 184 w 240"/>
                <a:gd name="T65" fmla="*/ 191 h 247"/>
                <a:gd name="T66" fmla="*/ 151 w 240"/>
                <a:gd name="T67" fmla="*/ 190 h 247"/>
                <a:gd name="T68" fmla="*/ 141 w 240"/>
                <a:gd name="T69" fmla="*/ 183 h 247"/>
                <a:gd name="T70" fmla="*/ 141 w 240"/>
                <a:gd name="T71" fmla="*/ 167 h 247"/>
                <a:gd name="T72" fmla="*/ 153 w 240"/>
                <a:gd name="T73" fmla="*/ 145 h 247"/>
                <a:gd name="T74" fmla="*/ 227 w 240"/>
                <a:gd name="T75" fmla="*/ 84 h 247"/>
                <a:gd name="T76" fmla="*/ 223 w 240"/>
                <a:gd name="T77" fmla="*/ 70 h 247"/>
                <a:gd name="T78" fmla="*/ 217 w 240"/>
                <a:gd name="T79" fmla="*/ 71 h 247"/>
                <a:gd name="T80" fmla="*/ 147 w 240"/>
                <a:gd name="T81" fmla="*/ 122 h 247"/>
                <a:gd name="T82" fmla="*/ 141 w 240"/>
                <a:gd name="T83" fmla="*/ 116 h 247"/>
                <a:gd name="T84" fmla="*/ 193 w 240"/>
                <a:gd name="T85" fmla="*/ 38 h 247"/>
                <a:gd name="T86" fmla="*/ 191 w 240"/>
                <a:gd name="T87" fmla="*/ 26 h 247"/>
                <a:gd name="T88" fmla="*/ 126 w 240"/>
                <a:gd name="T89" fmla="*/ 100 h 247"/>
                <a:gd name="T90" fmla="*/ 117 w 240"/>
                <a:gd name="T91" fmla="*/ 100 h 247"/>
                <a:gd name="T92" fmla="*/ 114 w 240"/>
                <a:gd name="T93" fmla="*/ 94 h 247"/>
                <a:gd name="T94" fmla="*/ 141 w 240"/>
                <a:gd name="T95" fmla="*/ 13 h 247"/>
                <a:gd name="T96" fmla="*/ 126 w 240"/>
                <a:gd name="T97" fmla="*/ 14 h 247"/>
                <a:gd name="T98" fmla="*/ 89 w 240"/>
                <a:gd name="T99" fmla="*/ 96 h 247"/>
                <a:gd name="T100" fmla="*/ 78 w 240"/>
                <a:gd name="T101" fmla="*/ 92 h 247"/>
                <a:gd name="T102" fmla="*/ 58 w 240"/>
                <a:gd name="T103" fmla="*/ 2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0" h="247">
                  <a:moveTo>
                    <a:pt x="41" y="247"/>
                  </a:moveTo>
                  <a:cubicBezTo>
                    <a:pt x="34" y="247"/>
                    <a:pt x="28" y="243"/>
                    <a:pt x="26" y="237"/>
                  </a:cubicBezTo>
                  <a:cubicBezTo>
                    <a:pt x="3" y="191"/>
                    <a:pt x="3" y="191"/>
                    <a:pt x="3" y="191"/>
                  </a:cubicBezTo>
                  <a:cubicBezTo>
                    <a:pt x="0" y="183"/>
                    <a:pt x="2" y="174"/>
                    <a:pt x="9" y="169"/>
                  </a:cubicBezTo>
                  <a:cubicBezTo>
                    <a:pt x="25" y="159"/>
                    <a:pt x="25" y="159"/>
                    <a:pt x="25" y="159"/>
                  </a:cubicBezTo>
                  <a:cubicBezTo>
                    <a:pt x="49" y="101"/>
                    <a:pt x="49" y="101"/>
                    <a:pt x="49" y="101"/>
                  </a:cubicBezTo>
                  <a:cubicBezTo>
                    <a:pt x="41" y="30"/>
                    <a:pt x="41" y="30"/>
                    <a:pt x="41" y="30"/>
                  </a:cubicBezTo>
                  <a:cubicBezTo>
                    <a:pt x="40" y="22"/>
                    <a:pt x="46" y="14"/>
                    <a:pt x="55" y="12"/>
                  </a:cubicBezTo>
                  <a:cubicBezTo>
                    <a:pt x="56" y="12"/>
                    <a:pt x="57" y="12"/>
                    <a:pt x="58" y="12"/>
                  </a:cubicBezTo>
                  <a:cubicBezTo>
                    <a:pt x="66" y="12"/>
                    <a:pt x="73" y="17"/>
                    <a:pt x="74" y="25"/>
                  </a:cubicBezTo>
                  <a:cubicBezTo>
                    <a:pt x="86" y="87"/>
                    <a:pt x="86" y="87"/>
                    <a:pt x="86" y="87"/>
                  </a:cubicBezTo>
                  <a:cubicBezTo>
                    <a:pt x="86" y="87"/>
                    <a:pt x="86" y="87"/>
                    <a:pt x="86" y="87"/>
                  </a:cubicBezTo>
                  <a:cubicBezTo>
                    <a:pt x="118" y="10"/>
                    <a:pt x="118" y="10"/>
                    <a:pt x="118" y="10"/>
                  </a:cubicBezTo>
                  <a:cubicBezTo>
                    <a:pt x="121" y="4"/>
                    <a:pt x="127" y="0"/>
                    <a:pt x="134" y="0"/>
                  </a:cubicBezTo>
                  <a:cubicBezTo>
                    <a:pt x="136" y="0"/>
                    <a:pt x="138" y="0"/>
                    <a:pt x="140" y="1"/>
                  </a:cubicBezTo>
                  <a:cubicBezTo>
                    <a:pt x="144" y="3"/>
                    <a:pt x="147" y="6"/>
                    <a:pt x="149" y="10"/>
                  </a:cubicBezTo>
                  <a:cubicBezTo>
                    <a:pt x="151" y="14"/>
                    <a:pt x="151" y="18"/>
                    <a:pt x="150" y="23"/>
                  </a:cubicBezTo>
                  <a:cubicBezTo>
                    <a:pt x="126" y="85"/>
                    <a:pt x="126" y="85"/>
                    <a:pt x="126" y="85"/>
                  </a:cubicBezTo>
                  <a:cubicBezTo>
                    <a:pt x="173" y="22"/>
                    <a:pt x="173" y="22"/>
                    <a:pt x="173" y="22"/>
                  </a:cubicBezTo>
                  <a:cubicBezTo>
                    <a:pt x="176" y="18"/>
                    <a:pt x="182" y="16"/>
                    <a:pt x="187" y="16"/>
                  </a:cubicBezTo>
                  <a:cubicBezTo>
                    <a:pt x="190" y="16"/>
                    <a:pt x="194" y="17"/>
                    <a:pt x="196" y="19"/>
                  </a:cubicBezTo>
                  <a:cubicBezTo>
                    <a:pt x="204" y="24"/>
                    <a:pt x="206" y="35"/>
                    <a:pt x="201" y="42"/>
                  </a:cubicBezTo>
                  <a:cubicBezTo>
                    <a:pt x="201" y="42"/>
                    <a:pt x="200" y="42"/>
                    <a:pt x="200" y="42"/>
                  </a:cubicBezTo>
                  <a:cubicBezTo>
                    <a:pt x="153" y="109"/>
                    <a:pt x="153" y="109"/>
                    <a:pt x="153" y="109"/>
                  </a:cubicBezTo>
                  <a:cubicBezTo>
                    <a:pt x="212" y="64"/>
                    <a:pt x="212" y="64"/>
                    <a:pt x="212" y="64"/>
                  </a:cubicBezTo>
                  <a:cubicBezTo>
                    <a:pt x="215" y="62"/>
                    <a:pt x="219" y="61"/>
                    <a:pt x="224" y="61"/>
                  </a:cubicBezTo>
                  <a:cubicBezTo>
                    <a:pt x="233" y="62"/>
                    <a:pt x="240" y="70"/>
                    <a:pt x="239" y="79"/>
                  </a:cubicBezTo>
                  <a:cubicBezTo>
                    <a:pt x="239" y="84"/>
                    <a:pt x="236" y="88"/>
                    <a:pt x="233" y="91"/>
                  </a:cubicBezTo>
                  <a:cubicBezTo>
                    <a:pt x="160" y="150"/>
                    <a:pt x="160" y="150"/>
                    <a:pt x="160" y="150"/>
                  </a:cubicBezTo>
                  <a:cubicBezTo>
                    <a:pt x="149" y="169"/>
                    <a:pt x="149" y="169"/>
                    <a:pt x="149" y="169"/>
                  </a:cubicBezTo>
                  <a:cubicBezTo>
                    <a:pt x="149" y="178"/>
                    <a:pt x="149" y="178"/>
                    <a:pt x="149" y="178"/>
                  </a:cubicBezTo>
                  <a:cubicBezTo>
                    <a:pt x="153" y="181"/>
                    <a:pt x="153" y="181"/>
                    <a:pt x="153" y="181"/>
                  </a:cubicBezTo>
                  <a:cubicBezTo>
                    <a:pt x="183" y="182"/>
                    <a:pt x="183" y="182"/>
                    <a:pt x="183" y="182"/>
                  </a:cubicBezTo>
                  <a:cubicBezTo>
                    <a:pt x="184" y="182"/>
                    <a:pt x="185" y="182"/>
                    <a:pt x="185" y="182"/>
                  </a:cubicBezTo>
                  <a:cubicBezTo>
                    <a:pt x="214" y="186"/>
                    <a:pt x="214" y="186"/>
                    <a:pt x="214" y="186"/>
                  </a:cubicBezTo>
                  <a:cubicBezTo>
                    <a:pt x="222" y="187"/>
                    <a:pt x="229" y="195"/>
                    <a:pt x="228" y="203"/>
                  </a:cubicBezTo>
                  <a:cubicBezTo>
                    <a:pt x="228" y="212"/>
                    <a:pt x="220" y="219"/>
                    <a:pt x="211" y="219"/>
                  </a:cubicBezTo>
                  <a:cubicBezTo>
                    <a:pt x="211" y="219"/>
                    <a:pt x="211" y="219"/>
                    <a:pt x="211" y="219"/>
                  </a:cubicBezTo>
                  <a:cubicBezTo>
                    <a:pt x="211" y="219"/>
                    <a:pt x="211" y="219"/>
                    <a:pt x="210" y="219"/>
                  </a:cubicBezTo>
                  <a:cubicBezTo>
                    <a:pt x="182" y="218"/>
                    <a:pt x="182" y="218"/>
                    <a:pt x="182" y="218"/>
                  </a:cubicBezTo>
                  <a:cubicBezTo>
                    <a:pt x="152" y="223"/>
                    <a:pt x="152" y="223"/>
                    <a:pt x="152" y="223"/>
                  </a:cubicBezTo>
                  <a:cubicBezTo>
                    <a:pt x="152" y="223"/>
                    <a:pt x="151" y="223"/>
                    <a:pt x="150" y="223"/>
                  </a:cubicBezTo>
                  <a:cubicBezTo>
                    <a:pt x="115" y="224"/>
                    <a:pt x="115" y="224"/>
                    <a:pt x="115" y="224"/>
                  </a:cubicBezTo>
                  <a:cubicBezTo>
                    <a:pt x="46" y="246"/>
                    <a:pt x="46" y="246"/>
                    <a:pt x="46" y="246"/>
                  </a:cubicBezTo>
                  <a:cubicBezTo>
                    <a:pt x="44" y="246"/>
                    <a:pt x="42" y="247"/>
                    <a:pt x="41" y="247"/>
                  </a:cubicBezTo>
                  <a:close/>
                  <a:moveTo>
                    <a:pt x="58" y="20"/>
                  </a:moveTo>
                  <a:cubicBezTo>
                    <a:pt x="57" y="20"/>
                    <a:pt x="57" y="20"/>
                    <a:pt x="56" y="20"/>
                  </a:cubicBezTo>
                  <a:cubicBezTo>
                    <a:pt x="52" y="21"/>
                    <a:pt x="49" y="25"/>
                    <a:pt x="50" y="29"/>
                  </a:cubicBezTo>
                  <a:cubicBezTo>
                    <a:pt x="58" y="101"/>
                    <a:pt x="58" y="101"/>
                    <a:pt x="58" y="101"/>
                  </a:cubicBezTo>
                  <a:cubicBezTo>
                    <a:pt x="58" y="102"/>
                    <a:pt x="58" y="103"/>
                    <a:pt x="58" y="104"/>
                  </a:cubicBezTo>
                  <a:cubicBezTo>
                    <a:pt x="32" y="164"/>
                    <a:pt x="32" y="164"/>
                    <a:pt x="32" y="164"/>
                  </a:cubicBezTo>
                  <a:cubicBezTo>
                    <a:pt x="32" y="164"/>
                    <a:pt x="31" y="165"/>
                    <a:pt x="31" y="165"/>
                  </a:cubicBezTo>
                  <a:cubicBezTo>
                    <a:pt x="14" y="177"/>
                    <a:pt x="14" y="177"/>
                    <a:pt x="14" y="177"/>
                  </a:cubicBezTo>
                  <a:cubicBezTo>
                    <a:pt x="11" y="179"/>
                    <a:pt x="9" y="183"/>
                    <a:pt x="11" y="187"/>
                  </a:cubicBezTo>
                  <a:cubicBezTo>
                    <a:pt x="33" y="233"/>
                    <a:pt x="33" y="233"/>
                    <a:pt x="33" y="233"/>
                  </a:cubicBezTo>
                  <a:cubicBezTo>
                    <a:pt x="35" y="237"/>
                    <a:pt x="39" y="239"/>
                    <a:pt x="43" y="238"/>
                  </a:cubicBezTo>
                  <a:cubicBezTo>
                    <a:pt x="113" y="216"/>
                    <a:pt x="113" y="216"/>
                    <a:pt x="113" y="216"/>
                  </a:cubicBezTo>
                  <a:cubicBezTo>
                    <a:pt x="113" y="216"/>
                    <a:pt x="113" y="216"/>
                    <a:pt x="114" y="216"/>
                  </a:cubicBezTo>
                  <a:cubicBezTo>
                    <a:pt x="150" y="214"/>
                    <a:pt x="150" y="214"/>
                    <a:pt x="150" y="214"/>
                  </a:cubicBezTo>
                  <a:cubicBezTo>
                    <a:pt x="150" y="214"/>
                    <a:pt x="151" y="214"/>
                    <a:pt x="151" y="214"/>
                  </a:cubicBezTo>
                  <a:cubicBezTo>
                    <a:pt x="181" y="209"/>
                    <a:pt x="181" y="209"/>
                    <a:pt x="181" y="209"/>
                  </a:cubicBezTo>
                  <a:cubicBezTo>
                    <a:pt x="181" y="209"/>
                    <a:pt x="182" y="209"/>
                    <a:pt x="182" y="209"/>
                  </a:cubicBezTo>
                  <a:cubicBezTo>
                    <a:pt x="211" y="211"/>
                    <a:pt x="211" y="211"/>
                    <a:pt x="211" y="211"/>
                  </a:cubicBezTo>
                  <a:cubicBezTo>
                    <a:pt x="216" y="211"/>
                    <a:pt x="219" y="207"/>
                    <a:pt x="220" y="203"/>
                  </a:cubicBezTo>
                  <a:cubicBezTo>
                    <a:pt x="220" y="199"/>
                    <a:pt x="217" y="195"/>
                    <a:pt x="212" y="194"/>
                  </a:cubicBezTo>
                  <a:cubicBezTo>
                    <a:pt x="184" y="191"/>
                    <a:pt x="184" y="191"/>
                    <a:pt x="184" y="191"/>
                  </a:cubicBezTo>
                  <a:cubicBezTo>
                    <a:pt x="184" y="191"/>
                    <a:pt x="184" y="191"/>
                    <a:pt x="183" y="191"/>
                  </a:cubicBezTo>
                  <a:cubicBezTo>
                    <a:pt x="151" y="190"/>
                    <a:pt x="151" y="190"/>
                    <a:pt x="151" y="190"/>
                  </a:cubicBezTo>
                  <a:cubicBezTo>
                    <a:pt x="150" y="190"/>
                    <a:pt x="149" y="190"/>
                    <a:pt x="148" y="189"/>
                  </a:cubicBezTo>
                  <a:cubicBezTo>
                    <a:pt x="141" y="183"/>
                    <a:pt x="141" y="183"/>
                    <a:pt x="141" y="183"/>
                  </a:cubicBezTo>
                  <a:cubicBezTo>
                    <a:pt x="140" y="182"/>
                    <a:pt x="140" y="180"/>
                    <a:pt x="140" y="179"/>
                  </a:cubicBezTo>
                  <a:cubicBezTo>
                    <a:pt x="141" y="167"/>
                    <a:pt x="141" y="167"/>
                    <a:pt x="141" y="167"/>
                  </a:cubicBezTo>
                  <a:cubicBezTo>
                    <a:pt x="141" y="167"/>
                    <a:pt x="141" y="166"/>
                    <a:pt x="141" y="165"/>
                  </a:cubicBezTo>
                  <a:cubicBezTo>
                    <a:pt x="153" y="145"/>
                    <a:pt x="153" y="145"/>
                    <a:pt x="153" y="145"/>
                  </a:cubicBezTo>
                  <a:cubicBezTo>
                    <a:pt x="153" y="145"/>
                    <a:pt x="154" y="144"/>
                    <a:pt x="154" y="144"/>
                  </a:cubicBezTo>
                  <a:cubicBezTo>
                    <a:pt x="227" y="84"/>
                    <a:pt x="227" y="84"/>
                    <a:pt x="227" y="84"/>
                  </a:cubicBezTo>
                  <a:cubicBezTo>
                    <a:pt x="229" y="83"/>
                    <a:pt x="230" y="81"/>
                    <a:pt x="230" y="78"/>
                  </a:cubicBezTo>
                  <a:cubicBezTo>
                    <a:pt x="231" y="74"/>
                    <a:pt x="227" y="70"/>
                    <a:pt x="223" y="70"/>
                  </a:cubicBezTo>
                  <a:cubicBezTo>
                    <a:pt x="223" y="70"/>
                    <a:pt x="223" y="70"/>
                    <a:pt x="222" y="70"/>
                  </a:cubicBezTo>
                  <a:cubicBezTo>
                    <a:pt x="221" y="70"/>
                    <a:pt x="219" y="70"/>
                    <a:pt x="217" y="71"/>
                  </a:cubicBezTo>
                  <a:cubicBezTo>
                    <a:pt x="150" y="122"/>
                    <a:pt x="150" y="122"/>
                    <a:pt x="150" y="122"/>
                  </a:cubicBezTo>
                  <a:cubicBezTo>
                    <a:pt x="149" y="122"/>
                    <a:pt x="148" y="123"/>
                    <a:pt x="147" y="122"/>
                  </a:cubicBezTo>
                  <a:cubicBezTo>
                    <a:pt x="146" y="122"/>
                    <a:pt x="145" y="122"/>
                    <a:pt x="144" y="121"/>
                  </a:cubicBezTo>
                  <a:cubicBezTo>
                    <a:pt x="141" y="116"/>
                    <a:pt x="141" y="116"/>
                    <a:pt x="141" y="116"/>
                  </a:cubicBezTo>
                  <a:cubicBezTo>
                    <a:pt x="140" y="114"/>
                    <a:pt x="140" y="112"/>
                    <a:pt x="141" y="111"/>
                  </a:cubicBezTo>
                  <a:cubicBezTo>
                    <a:pt x="193" y="38"/>
                    <a:pt x="193" y="38"/>
                    <a:pt x="193" y="38"/>
                  </a:cubicBezTo>
                  <a:cubicBezTo>
                    <a:pt x="193" y="37"/>
                    <a:pt x="193" y="37"/>
                    <a:pt x="193" y="37"/>
                  </a:cubicBezTo>
                  <a:cubicBezTo>
                    <a:pt x="196" y="34"/>
                    <a:pt x="195" y="28"/>
                    <a:pt x="191" y="26"/>
                  </a:cubicBezTo>
                  <a:cubicBezTo>
                    <a:pt x="188" y="23"/>
                    <a:pt x="183" y="24"/>
                    <a:pt x="180" y="28"/>
                  </a:cubicBezTo>
                  <a:cubicBezTo>
                    <a:pt x="126" y="100"/>
                    <a:pt x="126" y="100"/>
                    <a:pt x="126" y="100"/>
                  </a:cubicBezTo>
                  <a:cubicBezTo>
                    <a:pt x="125" y="101"/>
                    <a:pt x="124" y="102"/>
                    <a:pt x="122" y="101"/>
                  </a:cubicBezTo>
                  <a:cubicBezTo>
                    <a:pt x="117" y="100"/>
                    <a:pt x="117" y="100"/>
                    <a:pt x="117" y="100"/>
                  </a:cubicBezTo>
                  <a:cubicBezTo>
                    <a:pt x="115" y="99"/>
                    <a:pt x="114" y="99"/>
                    <a:pt x="114" y="98"/>
                  </a:cubicBezTo>
                  <a:cubicBezTo>
                    <a:pt x="113" y="97"/>
                    <a:pt x="113" y="95"/>
                    <a:pt x="114" y="94"/>
                  </a:cubicBezTo>
                  <a:cubicBezTo>
                    <a:pt x="142" y="20"/>
                    <a:pt x="142" y="20"/>
                    <a:pt x="142" y="20"/>
                  </a:cubicBezTo>
                  <a:cubicBezTo>
                    <a:pt x="142" y="18"/>
                    <a:pt x="142" y="15"/>
                    <a:pt x="141" y="13"/>
                  </a:cubicBezTo>
                  <a:cubicBezTo>
                    <a:pt x="141" y="11"/>
                    <a:pt x="139" y="10"/>
                    <a:pt x="137" y="9"/>
                  </a:cubicBezTo>
                  <a:cubicBezTo>
                    <a:pt x="133" y="8"/>
                    <a:pt x="128" y="10"/>
                    <a:pt x="126" y="14"/>
                  </a:cubicBezTo>
                  <a:cubicBezTo>
                    <a:pt x="93" y="93"/>
                    <a:pt x="93" y="93"/>
                    <a:pt x="93" y="93"/>
                  </a:cubicBezTo>
                  <a:cubicBezTo>
                    <a:pt x="93" y="95"/>
                    <a:pt x="91" y="96"/>
                    <a:pt x="89" y="96"/>
                  </a:cubicBezTo>
                  <a:cubicBezTo>
                    <a:pt x="82" y="95"/>
                    <a:pt x="82" y="95"/>
                    <a:pt x="82" y="95"/>
                  </a:cubicBezTo>
                  <a:cubicBezTo>
                    <a:pt x="80" y="95"/>
                    <a:pt x="78" y="94"/>
                    <a:pt x="78" y="92"/>
                  </a:cubicBezTo>
                  <a:cubicBezTo>
                    <a:pt x="66" y="27"/>
                    <a:pt x="66" y="27"/>
                    <a:pt x="66" y="27"/>
                  </a:cubicBezTo>
                  <a:cubicBezTo>
                    <a:pt x="65" y="23"/>
                    <a:pt x="62" y="20"/>
                    <a:pt x="5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grpSp>
      <p:grpSp>
        <p:nvGrpSpPr>
          <p:cNvPr id="157" name="Group 37"/>
          <p:cNvGrpSpPr>
            <a:grpSpLocks/>
          </p:cNvGrpSpPr>
          <p:nvPr userDrawn="1"/>
        </p:nvGrpSpPr>
        <p:grpSpPr bwMode="black">
          <a:xfrm>
            <a:off x="944166" y="1800226"/>
            <a:ext cx="166688" cy="194072"/>
            <a:chOff x="12588" y="24003"/>
            <a:chExt cx="2222" cy="2587"/>
          </a:xfrm>
        </p:grpSpPr>
        <p:sp>
          <p:nvSpPr>
            <p:cNvPr id="158" name="Freeform 96"/>
            <p:cNvSpPr>
              <a:spLocks noEditPoints="1"/>
            </p:cNvSpPr>
            <p:nvPr userDrawn="1"/>
          </p:nvSpPr>
          <p:spPr bwMode="black">
            <a:xfrm>
              <a:off x="12588" y="24003"/>
              <a:ext cx="2001" cy="2587"/>
            </a:xfrm>
            <a:custGeom>
              <a:avLst/>
              <a:gdLst>
                <a:gd name="T0" fmla="*/ 92319 w 117"/>
                <a:gd name="T1" fmla="*/ 255336 h 151"/>
                <a:gd name="T2" fmla="*/ 114544 w 117"/>
                <a:gd name="T3" fmla="*/ 243340 h 151"/>
                <a:gd name="T4" fmla="*/ 107706 w 117"/>
                <a:gd name="T5" fmla="*/ 258763 h 151"/>
                <a:gd name="T6" fmla="*/ 124802 w 117"/>
                <a:gd name="T7" fmla="*/ 236485 h 151"/>
                <a:gd name="T8" fmla="*/ 150446 w 117"/>
                <a:gd name="T9" fmla="*/ 229631 h 151"/>
                <a:gd name="T10" fmla="*/ 76933 w 117"/>
                <a:gd name="T11" fmla="*/ 245054 h 151"/>
                <a:gd name="T12" fmla="*/ 73513 w 117"/>
                <a:gd name="T13" fmla="*/ 219349 h 151"/>
                <a:gd name="T14" fmla="*/ 76933 w 117"/>
                <a:gd name="T15" fmla="*/ 245054 h 151"/>
                <a:gd name="T16" fmla="*/ 147027 w 117"/>
                <a:gd name="T17" fmla="*/ 207353 h 151"/>
                <a:gd name="T18" fmla="*/ 169252 w 117"/>
                <a:gd name="T19" fmla="*/ 193644 h 151"/>
                <a:gd name="T20" fmla="*/ 52998 w 117"/>
                <a:gd name="T21" fmla="*/ 212494 h 151"/>
                <a:gd name="T22" fmla="*/ 56417 w 117"/>
                <a:gd name="T23" fmla="*/ 185076 h 151"/>
                <a:gd name="T24" fmla="*/ 52998 w 117"/>
                <a:gd name="T25" fmla="*/ 212494 h 151"/>
                <a:gd name="T26" fmla="*/ 162413 w 117"/>
                <a:gd name="T27" fmla="*/ 173080 h 151"/>
                <a:gd name="T28" fmla="*/ 182929 w 117"/>
                <a:gd name="T29" fmla="*/ 157657 h 151"/>
                <a:gd name="T30" fmla="*/ 35902 w 117"/>
                <a:gd name="T31" fmla="*/ 176507 h 151"/>
                <a:gd name="T32" fmla="*/ 44450 w 117"/>
                <a:gd name="T33" fmla="*/ 150802 h 151"/>
                <a:gd name="T34" fmla="*/ 35902 w 117"/>
                <a:gd name="T35" fmla="*/ 176507 h 151"/>
                <a:gd name="T36" fmla="*/ 174381 w 117"/>
                <a:gd name="T37" fmla="*/ 137093 h 151"/>
                <a:gd name="T38" fmla="*/ 193187 w 117"/>
                <a:gd name="T39" fmla="*/ 119956 h 151"/>
                <a:gd name="T40" fmla="*/ 25644 w 117"/>
                <a:gd name="T41" fmla="*/ 138807 h 151"/>
                <a:gd name="T42" fmla="*/ 34192 w 117"/>
                <a:gd name="T43" fmla="*/ 113102 h 151"/>
                <a:gd name="T44" fmla="*/ 25644 w 117"/>
                <a:gd name="T45" fmla="*/ 138807 h 151"/>
                <a:gd name="T46" fmla="*/ 182929 w 117"/>
                <a:gd name="T47" fmla="*/ 101106 h 151"/>
                <a:gd name="T48" fmla="*/ 200025 w 117"/>
                <a:gd name="T49" fmla="*/ 85683 h 151"/>
                <a:gd name="T50" fmla="*/ 15387 w 117"/>
                <a:gd name="T51" fmla="*/ 101106 h 151"/>
                <a:gd name="T52" fmla="*/ 25644 w 117"/>
                <a:gd name="T53" fmla="*/ 75401 h 151"/>
                <a:gd name="T54" fmla="*/ 15387 w 117"/>
                <a:gd name="T55" fmla="*/ 101106 h 151"/>
                <a:gd name="T56" fmla="*/ 5129 w 117"/>
                <a:gd name="T57" fmla="*/ 39414 h 151"/>
                <a:gd name="T58" fmla="*/ 23935 w 117"/>
                <a:gd name="T59" fmla="*/ 59978 h 151"/>
                <a:gd name="T60" fmla="*/ 3419 w 117"/>
                <a:gd name="T61" fmla="*/ 23991 h 151"/>
                <a:gd name="T62" fmla="*/ 15387 w 117"/>
                <a:gd name="T63" fmla="*/ 0 h 151"/>
                <a:gd name="T64" fmla="*/ 3419 w 117"/>
                <a:gd name="T65" fmla="*/ 23991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7" h="151">
                  <a:moveTo>
                    <a:pt x="63" y="151"/>
                  </a:moveTo>
                  <a:cubicBezTo>
                    <a:pt x="60" y="151"/>
                    <a:pt x="57" y="151"/>
                    <a:pt x="54" y="149"/>
                  </a:cubicBezTo>
                  <a:cubicBezTo>
                    <a:pt x="57" y="141"/>
                    <a:pt x="57" y="141"/>
                    <a:pt x="57" y="141"/>
                  </a:cubicBezTo>
                  <a:cubicBezTo>
                    <a:pt x="60" y="143"/>
                    <a:pt x="64" y="143"/>
                    <a:pt x="67" y="142"/>
                  </a:cubicBezTo>
                  <a:cubicBezTo>
                    <a:pt x="69" y="150"/>
                    <a:pt x="69" y="150"/>
                    <a:pt x="69" y="150"/>
                  </a:cubicBezTo>
                  <a:cubicBezTo>
                    <a:pt x="67" y="151"/>
                    <a:pt x="65" y="151"/>
                    <a:pt x="63" y="151"/>
                  </a:cubicBezTo>
                  <a:close/>
                  <a:moveTo>
                    <a:pt x="79" y="145"/>
                  </a:moveTo>
                  <a:cubicBezTo>
                    <a:pt x="73" y="138"/>
                    <a:pt x="73" y="138"/>
                    <a:pt x="73" y="138"/>
                  </a:cubicBezTo>
                  <a:cubicBezTo>
                    <a:pt x="76" y="136"/>
                    <a:pt x="79" y="133"/>
                    <a:pt x="81" y="129"/>
                  </a:cubicBezTo>
                  <a:cubicBezTo>
                    <a:pt x="88" y="134"/>
                    <a:pt x="88" y="134"/>
                    <a:pt x="88" y="134"/>
                  </a:cubicBezTo>
                  <a:cubicBezTo>
                    <a:pt x="85" y="138"/>
                    <a:pt x="82" y="142"/>
                    <a:pt x="79" y="145"/>
                  </a:cubicBezTo>
                  <a:close/>
                  <a:moveTo>
                    <a:pt x="45" y="143"/>
                  </a:moveTo>
                  <a:cubicBezTo>
                    <a:pt x="42" y="140"/>
                    <a:pt x="39" y="137"/>
                    <a:pt x="36" y="132"/>
                  </a:cubicBezTo>
                  <a:cubicBezTo>
                    <a:pt x="43" y="128"/>
                    <a:pt x="43" y="128"/>
                    <a:pt x="43" y="128"/>
                  </a:cubicBezTo>
                  <a:cubicBezTo>
                    <a:pt x="45" y="131"/>
                    <a:pt x="48" y="135"/>
                    <a:pt x="51" y="137"/>
                  </a:cubicBezTo>
                  <a:lnTo>
                    <a:pt x="45" y="143"/>
                  </a:lnTo>
                  <a:close/>
                  <a:moveTo>
                    <a:pt x="94" y="126"/>
                  </a:moveTo>
                  <a:cubicBezTo>
                    <a:pt x="86" y="121"/>
                    <a:pt x="86" y="121"/>
                    <a:pt x="86" y="121"/>
                  </a:cubicBezTo>
                  <a:cubicBezTo>
                    <a:pt x="88" y="118"/>
                    <a:pt x="90" y="114"/>
                    <a:pt x="91" y="110"/>
                  </a:cubicBezTo>
                  <a:cubicBezTo>
                    <a:pt x="99" y="113"/>
                    <a:pt x="99" y="113"/>
                    <a:pt x="99" y="113"/>
                  </a:cubicBezTo>
                  <a:cubicBezTo>
                    <a:pt x="98" y="118"/>
                    <a:pt x="96" y="122"/>
                    <a:pt x="94" y="126"/>
                  </a:cubicBezTo>
                  <a:close/>
                  <a:moveTo>
                    <a:pt x="31" y="124"/>
                  </a:moveTo>
                  <a:cubicBezTo>
                    <a:pt x="29" y="120"/>
                    <a:pt x="27" y="116"/>
                    <a:pt x="25" y="112"/>
                  </a:cubicBezTo>
                  <a:cubicBezTo>
                    <a:pt x="33" y="108"/>
                    <a:pt x="33" y="108"/>
                    <a:pt x="33" y="108"/>
                  </a:cubicBezTo>
                  <a:cubicBezTo>
                    <a:pt x="35" y="113"/>
                    <a:pt x="36" y="116"/>
                    <a:pt x="38" y="120"/>
                  </a:cubicBezTo>
                  <a:lnTo>
                    <a:pt x="31" y="124"/>
                  </a:lnTo>
                  <a:close/>
                  <a:moveTo>
                    <a:pt x="103" y="104"/>
                  </a:moveTo>
                  <a:cubicBezTo>
                    <a:pt x="95" y="101"/>
                    <a:pt x="95" y="101"/>
                    <a:pt x="95" y="101"/>
                  </a:cubicBezTo>
                  <a:cubicBezTo>
                    <a:pt x="96" y="98"/>
                    <a:pt x="98" y="94"/>
                    <a:pt x="99" y="89"/>
                  </a:cubicBezTo>
                  <a:cubicBezTo>
                    <a:pt x="107" y="92"/>
                    <a:pt x="107" y="92"/>
                    <a:pt x="107" y="92"/>
                  </a:cubicBezTo>
                  <a:cubicBezTo>
                    <a:pt x="106" y="96"/>
                    <a:pt x="104" y="100"/>
                    <a:pt x="103" y="104"/>
                  </a:cubicBezTo>
                  <a:close/>
                  <a:moveTo>
                    <a:pt x="21" y="103"/>
                  </a:moveTo>
                  <a:cubicBezTo>
                    <a:pt x="20" y="99"/>
                    <a:pt x="19" y="95"/>
                    <a:pt x="17" y="90"/>
                  </a:cubicBezTo>
                  <a:cubicBezTo>
                    <a:pt x="26" y="88"/>
                    <a:pt x="26" y="88"/>
                    <a:pt x="26" y="88"/>
                  </a:cubicBezTo>
                  <a:cubicBezTo>
                    <a:pt x="27" y="92"/>
                    <a:pt x="28" y="96"/>
                    <a:pt x="30" y="100"/>
                  </a:cubicBezTo>
                  <a:lnTo>
                    <a:pt x="21" y="103"/>
                  </a:lnTo>
                  <a:close/>
                  <a:moveTo>
                    <a:pt x="110" y="83"/>
                  </a:moveTo>
                  <a:cubicBezTo>
                    <a:pt x="102" y="80"/>
                    <a:pt x="102" y="80"/>
                    <a:pt x="102" y="80"/>
                  </a:cubicBezTo>
                  <a:cubicBezTo>
                    <a:pt x="103" y="76"/>
                    <a:pt x="104" y="72"/>
                    <a:pt x="105" y="68"/>
                  </a:cubicBezTo>
                  <a:cubicBezTo>
                    <a:pt x="113" y="70"/>
                    <a:pt x="113" y="70"/>
                    <a:pt x="113" y="70"/>
                  </a:cubicBezTo>
                  <a:cubicBezTo>
                    <a:pt x="112" y="74"/>
                    <a:pt x="111" y="79"/>
                    <a:pt x="110" y="83"/>
                  </a:cubicBezTo>
                  <a:close/>
                  <a:moveTo>
                    <a:pt x="15" y="81"/>
                  </a:moveTo>
                  <a:cubicBezTo>
                    <a:pt x="14" y="77"/>
                    <a:pt x="12" y="73"/>
                    <a:pt x="11" y="68"/>
                  </a:cubicBezTo>
                  <a:cubicBezTo>
                    <a:pt x="20" y="66"/>
                    <a:pt x="20" y="66"/>
                    <a:pt x="20" y="66"/>
                  </a:cubicBezTo>
                  <a:cubicBezTo>
                    <a:pt x="21" y="70"/>
                    <a:pt x="22" y="75"/>
                    <a:pt x="23" y="79"/>
                  </a:cubicBezTo>
                  <a:lnTo>
                    <a:pt x="15" y="81"/>
                  </a:lnTo>
                  <a:close/>
                  <a:moveTo>
                    <a:pt x="115" y="61"/>
                  </a:moveTo>
                  <a:cubicBezTo>
                    <a:pt x="107" y="59"/>
                    <a:pt x="107" y="59"/>
                    <a:pt x="107" y="59"/>
                  </a:cubicBezTo>
                  <a:cubicBezTo>
                    <a:pt x="108" y="55"/>
                    <a:pt x="108" y="52"/>
                    <a:pt x="109" y="49"/>
                  </a:cubicBezTo>
                  <a:cubicBezTo>
                    <a:pt x="117" y="50"/>
                    <a:pt x="117" y="50"/>
                    <a:pt x="117" y="50"/>
                  </a:cubicBezTo>
                  <a:cubicBezTo>
                    <a:pt x="117" y="54"/>
                    <a:pt x="116" y="57"/>
                    <a:pt x="115" y="61"/>
                  </a:cubicBezTo>
                  <a:close/>
                  <a:moveTo>
                    <a:pt x="9" y="59"/>
                  </a:moveTo>
                  <a:cubicBezTo>
                    <a:pt x="8" y="55"/>
                    <a:pt x="8" y="50"/>
                    <a:pt x="7" y="46"/>
                  </a:cubicBezTo>
                  <a:cubicBezTo>
                    <a:pt x="15" y="44"/>
                    <a:pt x="15" y="44"/>
                    <a:pt x="15" y="44"/>
                  </a:cubicBezTo>
                  <a:cubicBezTo>
                    <a:pt x="16" y="49"/>
                    <a:pt x="17" y="53"/>
                    <a:pt x="18" y="57"/>
                  </a:cubicBezTo>
                  <a:lnTo>
                    <a:pt x="9" y="59"/>
                  </a:lnTo>
                  <a:close/>
                  <a:moveTo>
                    <a:pt x="5" y="36"/>
                  </a:moveTo>
                  <a:cubicBezTo>
                    <a:pt x="5" y="32"/>
                    <a:pt x="4" y="28"/>
                    <a:pt x="3" y="23"/>
                  </a:cubicBezTo>
                  <a:cubicBezTo>
                    <a:pt x="12" y="22"/>
                    <a:pt x="12" y="22"/>
                    <a:pt x="12" y="22"/>
                  </a:cubicBezTo>
                  <a:cubicBezTo>
                    <a:pt x="12" y="27"/>
                    <a:pt x="13" y="31"/>
                    <a:pt x="14" y="35"/>
                  </a:cubicBezTo>
                  <a:lnTo>
                    <a:pt x="5" y="36"/>
                  </a:lnTo>
                  <a:close/>
                  <a:moveTo>
                    <a:pt x="2" y="14"/>
                  </a:moveTo>
                  <a:cubicBezTo>
                    <a:pt x="1" y="10"/>
                    <a:pt x="1" y="5"/>
                    <a:pt x="0" y="1"/>
                  </a:cubicBezTo>
                  <a:cubicBezTo>
                    <a:pt x="9" y="0"/>
                    <a:pt x="9" y="0"/>
                    <a:pt x="9" y="0"/>
                  </a:cubicBezTo>
                  <a:cubicBezTo>
                    <a:pt x="10" y="4"/>
                    <a:pt x="10" y="9"/>
                    <a:pt x="11" y="13"/>
                  </a:cubicBezTo>
                  <a:lnTo>
                    <a:pt x="2"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59" name="Freeform 97"/>
            <p:cNvSpPr>
              <a:spLocks noEditPoints="1"/>
            </p:cNvSpPr>
            <p:nvPr userDrawn="1"/>
          </p:nvSpPr>
          <p:spPr bwMode="black">
            <a:xfrm>
              <a:off x="14224" y="24225"/>
              <a:ext cx="587" cy="587"/>
            </a:xfrm>
            <a:custGeom>
              <a:avLst/>
              <a:gdLst>
                <a:gd name="T0" fmla="*/ 58738 w 37"/>
                <a:gd name="T1" fmla="*/ 58738 h 37"/>
                <a:gd name="T2" fmla="*/ 0 w 37"/>
                <a:gd name="T3" fmla="*/ 44450 h 37"/>
                <a:gd name="T4" fmla="*/ 41275 w 37"/>
                <a:gd name="T5" fmla="*/ 0 h 37"/>
                <a:gd name="T6" fmla="*/ 58738 w 37"/>
                <a:gd name="T7" fmla="*/ 58738 h 37"/>
                <a:gd name="T8" fmla="*/ 28575 w 37"/>
                <a:gd name="T9" fmla="*/ 36513 h 37"/>
                <a:gd name="T10" fmla="*/ 38100 w 37"/>
                <a:gd name="T11" fmla="*/ 38100 h 37"/>
                <a:gd name="T12" fmla="*/ 34925 w 37"/>
                <a:gd name="T13" fmla="*/ 28575 h 37"/>
                <a:gd name="T14" fmla="*/ 28575 w 37"/>
                <a:gd name="T15" fmla="*/ 36513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37">
                  <a:moveTo>
                    <a:pt x="37" y="37"/>
                  </a:moveTo>
                  <a:lnTo>
                    <a:pt x="0" y="28"/>
                  </a:lnTo>
                  <a:lnTo>
                    <a:pt x="26" y="0"/>
                  </a:lnTo>
                  <a:lnTo>
                    <a:pt x="37" y="37"/>
                  </a:lnTo>
                  <a:close/>
                  <a:moveTo>
                    <a:pt x="18" y="23"/>
                  </a:moveTo>
                  <a:lnTo>
                    <a:pt x="24" y="24"/>
                  </a:lnTo>
                  <a:lnTo>
                    <a:pt x="22" y="18"/>
                  </a:lnTo>
                  <a:lnTo>
                    <a:pt x="18"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grpSp>
        <p:nvGrpSpPr>
          <p:cNvPr id="160" name="Group 38"/>
          <p:cNvGrpSpPr>
            <a:grpSpLocks/>
          </p:cNvGrpSpPr>
          <p:nvPr userDrawn="1"/>
        </p:nvGrpSpPr>
        <p:grpSpPr bwMode="black">
          <a:xfrm>
            <a:off x="934641" y="1379935"/>
            <a:ext cx="160734" cy="214313"/>
            <a:chOff x="12461" y="18399"/>
            <a:chExt cx="2143" cy="2857"/>
          </a:xfrm>
        </p:grpSpPr>
        <p:sp>
          <p:nvSpPr>
            <p:cNvPr id="161" name="Freeform 94"/>
            <p:cNvSpPr>
              <a:spLocks noEditPoints="1"/>
            </p:cNvSpPr>
            <p:nvPr userDrawn="1"/>
          </p:nvSpPr>
          <p:spPr bwMode="black">
            <a:xfrm>
              <a:off x="12700" y="18399"/>
              <a:ext cx="1905" cy="2857"/>
            </a:xfrm>
            <a:custGeom>
              <a:avLst/>
              <a:gdLst>
                <a:gd name="T0" fmla="*/ 176770 w 111"/>
                <a:gd name="T1" fmla="*/ 285750 h 167"/>
                <a:gd name="T2" fmla="*/ 175054 w 111"/>
                <a:gd name="T3" fmla="*/ 263506 h 167"/>
                <a:gd name="T4" fmla="*/ 190500 w 111"/>
                <a:gd name="T5" fmla="*/ 261795 h 167"/>
                <a:gd name="T6" fmla="*/ 190500 w 111"/>
                <a:gd name="T7" fmla="*/ 285750 h 167"/>
                <a:gd name="T8" fmla="*/ 176770 w 111"/>
                <a:gd name="T9" fmla="*/ 285750 h 167"/>
                <a:gd name="T10" fmla="*/ 173338 w 111"/>
                <a:gd name="T11" fmla="*/ 248106 h 167"/>
                <a:gd name="T12" fmla="*/ 171622 w 111"/>
                <a:gd name="T13" fmla="*/ 225862 h 167"/>
                <a:gd name="T14" fmla="*/ 187068 w 111"/>
                <a:gd name="T15" fmla="*/ 224151 h 167"/>
                <a:gd name="T16" fmla="*/ 188784 w 111"/>
                <a:gd name="T17" fmla="*/ 246395 h 167"/>
                <a:gd name="T18" fmla="*/ 173338 w 111"/>
                <a:gd name="T19" fmla="*/ 248106 h 167"/>
                <a:gd name="T20" fmla="*/ 169905 w 111"/>
                <a:gd name="T21" fmla="*/ 208751 h 167"/>
                <a:gd name="T22" fmla="*/ 166473 w 111"/>
                <a:gd name="T23" fmla="*/ 188219 h 167"/>
                <a:gd name="T24" fmla="*/ 181919 w 111"/>
                <a:gd name="T25" fmla="*/ 184796 h 167"/>
                <a:gd name="T26" fmla="*/ 185351 w 111"/>
                <a:gd name="T27" fmla="*/ 207040 h 167"/>
                <a:gd name="T28" fmla="*/ 169905 w 111"/>
                <a:gd name="T29" fmla="*/ 208751 h 167"/>
                <a:gd name="T30" fmla="*/ 164757 w 111"/>
                <a:gd name="T31" fmla="*/ 171108 h 167"/>
                <a:gd name="T32" fmla="*/ 159608 w 111"/>
                <a:gd name="T33" fmla="*/ 150575 h 167"/>
                <a:gd name="T34" fmla="*/ 175054 w 111"/>
                <a:gd name="T35" fmla="*/ 147153 h 167"/>
                <a:gd name="T36" fmla="*/ 178486 w 111"/>
                <a:gd name="T37" fmla="*/ 169397 h 167"/>
                <a:gd name="T38" fmla="*/ 164757 w 111"/>
                <a:gd name="T39" fmla="*/ 171108 h 167"/>
                <a:gd name="T40" fmla="*/ 156176 w 111"/>
                <a:gd name="T41" fmla="*/ 135175 h 167"/>
                <a:gd name="T42" fmla="*/ 151027 w 111"/>
                <a:gd name="T43" fmla="*/ 112931 h 167"/>
                <a:gd name="T44" fmla="*/ 164757 w 111"/>
                <a:gd name="T45" fmla="*/ 109509 h 167"/>
                <a:gd name="T46" fmla="*/ 171622 w 111"/>
                <a:gd name="T47" fmla="*/ 130042 h 167"/>
                <a:gd name="T48" fmla="*/ 156176 w 111"/>
                <a:gd name="T49" fmla="*/ 135175 h 167"/>
                <a:gd name="T50" fmla="*/ 15446 w 111"/>
                <a:gd name="T51" fmla="*/ 114642 h 167"/>
                <a:gd name="T52" fmla="*/ 0 w 111"/>
                <a:gd name="T53" fmla="*/ 109509 h 167"/>
                <a:gd name="T54" fmla="*/ 6865 w 111"/>
                <a:gd name="T55" fmla="*/ 88976 h 167"/>
                <a:gd name="T56" fmla="*/ 22311 w 111"/>
                <a:gd name="T57" fmla="*/ 94109 h 167"/>
                <a:gd name="T58" fmla="*/ 15446 w 111"/>
                <a:gd name="T59" fmla="*/ 114642 h 167"/>
                <a:gd name="T60" fmla="*/ 145878 w 111"/>
                <a:gd name="T61" fmla="*/ 97531 h 167"/>
                <a:gd name="T62" fmla="*/ 139014 w 111"/>
                <a:gd name="T63" fmla="*/ 76999 h 167"/>
                <a:gd name="T64" fmla="*/ 152743 w 111"/>
                <a:gd name="T65" fmla="*/ 71865 h 167"/>
                <a:gd name="T66" fmla="*/ 159608 w 111"/>
                <a:gd name="T67" fmla="*/ 92398 h 167"/>
                <a:gd name="T68" fmla="*/ 145878 w 111"/>
                <a:gd name="T69" fmla="*/ 97531 h 167"/>
                <a:gd name="T70" fmla="*/ 27459 w 111"/>
                <a:gd name="T71" fmla="*/ 78710 h 167"/>
                <a:gd name="T72" fmla="*/ 13730 w 111"/>
                <a:gd name="T73" fmla="*/ 73576 h 167"/>
                <a:gd name="T74" fmla="*/ 22311 w 111"/>
                <a:gd name="T75" fmla="*/ 53043 h 167"/>
                <a:gd name="T76" fmla="*/ 36041 w 111"/>
                <a:gd name="T77" fmla="*/ 59888 h 167"/>
                <a:gd name="T78" fmla="*/ 27459 w 111"/>
                <a:gd name="T79" fmla="*/ 78710 h 167"/>
                <a:gd name="T80" fmla="*/ 132149 w 111"/>
                <a:gd name="T81" fmla="*/ 63310 h 167"/>
                <a:gd name="T82" fmla="*/ 121851 w 111"/>
                <a:gd name="T83" fmla="*/ 44488 h 167"/>
                <a:gd name="T84" fmla="*/ 133865 w 111"/>
                <a:gd name="T85" fmla="*/ 35933 h 167"/>
                <a:gd name="T86" fmla="*/ 145878 w 111"/>
                <a:gd name="T87" fmla="*/ 56466 h 167"/>
                <a:gd name="T88" fmla="*/ 132149 w 111"/>
                <a:gd name="T89" fmla="*/ 63310 h 167"/>
                <a:gd name="T90" fmla="*/ 44622 w 111"/>
                <a:gd name="T91" fmla="*/ 46199 h 167"/>
                <a:gd name="T92" fmla="*/ 30892 w 111"/>
                <a:gd name="T93" fmla="*/ 37644 h 167"/>
                <a:gd name="T94" fmla="*/ 46338 w 111"/>
                <a:gd name="T95" fmla="*/ 18822 h 167"/>
                <a:gd name="T96" fmla="*/ 56635 w 111"/>
                <a:gd name="T97" fmla="*/ 29088 h 167"/>
                <a:gd name="T98" fmla="*/ 44622 w 111"/>
                <a:gd name="T99" fmla="*/ 46199 h 167"/>
                <a:gd name="T100" fmla="*/ 111554 w 111"/>
                <a:gd name="T101" fmla="*/ 32510 h 167"/>
                <a:gd name="T102" fmla="*/ 97824 w 111"/>
                <a:gd name="T103" fmla="*/ 20533 h 167"/>
                <a:gd name="T104" fmla="*/ 104689 w 111"/>
                <a:gd name="T105" fmla="*/ 6844 h 167"/>
                <a:gd name="T106" fmla="*/ 123568 w 111"/>
                <a:gd name="T107" fmla="*/ 22244 h 167"/>
                <a:gd name="T108" fmla="*/ 111554 w 111"/>
                <a:gd name="T109" fmla="*/ 32510 h 167"/>
                <a:gd name="T110" fmla="*/ 68649 w 111"/>
                <a:gd name="T111" fmla="*/ 20533 h 167"/>
                <a:gd name="T112" fmla="*/ 60068 w 111"/>
                <a:gd name="T113" fmla="*/ 6844 h 167"/>
                <a:gd name="T114" fmla="*/ 85811 w 111"/>
                <a:gd name="T115" fmla="*/ 1711 h 167"/>
                <a:gd name="T116" fmla="*/ 84095 w 111"/>
                <a:gd name="T117" fmla="*/ 15400 h 167"/>
                <a:gd name="T118" fmla="*/ 68649 w 111"/>
                <a:gd name="T119" fmla="*/ 20533 h 1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1" h="167">
                  <a:moveTo>
                    <a:pt x="103" y="167"/>
                  </a:moveTo>
                  <a:cubicBezTo>
                    <a:pt x="102" y="163"/>
                    <a:pt x="102" y="158"/>
                    <a:pt x="102" y="154"/>
                  </a:cubicBezTo>
                  <a:cubicBezTo>
                    <a:pt x="111" y="153"/>
                    <a:pt x="111" y="153"/>
                    <a:pt x="111" y="153"/>
                  </a:cubicBezTo>
                  <a:cubicBezTo>
                    <a:pt x="111" y="158"/>
                    <a:pt x="111" y="162"/>
                    <a:pt x="111" y="167"/>
                  </a:cubicBezTo>
                  <a:lnTo>
                    <a:pt x="103" y="167"/>
                  </a:lnTo>
                  <a:close/>
                  <a:moveTo>
                    <a:pt x="101" y="145"/>
                  </a:moveTo>
                  <a:cubicBezTo>
                    <a:pt x="101" y="140"/>
                    <a:pt x="101" y="136"/>
                    <a:pt x="100" y="132"/>
                  </a:cubicBezTo>
                  <a:cubicBezTo>
                    <a:pt x="109" y="131"/>
                    <a:pt x="109" y="131"/>
                    <a:pt x="109" y="131"/>
                  </a:cubicBezTo>
                  <a:cubicBezTo>
                    <a:pt x="109" y="135"/>
                    <a:pt x="110" y="139"/>
                    <a:pt x="110" y="144"/>
                  </a:cubicBezTo>
                  <a:lnTo>
                    <a:pt x="101" y="145"/>
                  </a:lnTo>
                  <a:close/>
                  <a:moveTo>
                    <a:pt x="99" y="122"/>
                  </a:moveTo>
                  <a:cubicBezTo>
                    <a:pt x="99" y="118"/>
                    <a:pt x="98" y="114"/>
                    <a:pt x="97" y="110"/>
                  </a:cubicBezTo>
                  <a:cubicBezTo>
                    <a:pt x="106" y="108"/>
                    <a:pt x="106" y="108"/>
                    <a:pt x="106" y="108"/>
                  </a:cubicBezTo>
                  <a:cubicBezTo>
                    <a:pt x="107" y="113"/>
                    <a:pt x="107" y="117"/>
                    <a:pt x="108" y="121"/>
                  </a:cubicBezTo>
                  <a:lnTo>
                    <a:pt x="99" y="122"/>
                  </a:lnTo>
                  <a:close/>
                  <a:moveTo>
                    <a:pt x="96" y="100"/>
                  </a:moveTo>
                  <a:cubicBezTo>
                    <a:pt x="95" y="96"/>
                    <a:pt x="94" y="92"/>
                    <a:pt x="93" y="88"/>
                  </a:cubicBezTo>
                  <a:cubicBezTo>
                    <a:pt x="102" y="86"/>
                    <a:pt x="102" y="86"/>
                    <a:pt x="102" y="86"/>
                  </a:cubicBezTo>
                  <a:cubicBezTo>
                    <a:pt x="103" y="90"/>
                    <a:pt x="104" y="94"/>
                    <a:pt x="104" y="99"/>
                  </a:cubicBezTo>
                  <a:lnTo>
                    <a:pt x="96" y="100"/>
                  </a:lnTo>
                  <a:close/>
                  <a:moveTo>
                    <a:pt x="91" y="79"/>
                  </a:moveTo>
                  <a:cubicBezTo>
                    <a:pt x="90" y="74"/>
                    <a:pt x="89" y="70"/>
                    <a:pt x="88" y="66"/>
                  </a:cubicBezTo>
                  <a:cubicBezTo>
                    <a:pt x="96" y="64"/>
                    <a:pt x="96" y="64"/>
                    <a:pt x="96" y="64"/>
                  </a:cubicBezTo>
                  <a:cubicBezTo>
                    <a:pt x="97" y="68"/>
                    <a:pt x="99" y="72"/>
                    <a:pt x="100" y="76"/>
                  </a:cubicBezTo>
                  <a:lnTo>
                    <a:pt x="91" y="79"/>
                  </a:lnTo>
                  <a:close/>
                  <a:moveTo>
                    <a:pt x="9" y="67"/>
                  </a:moveTo>
                  <a:cubicBezTo>
                    <a:pt x="0" y="64"/>
                    <a:pt x="0" y="64"/>
                    <a:pt x="0" y="64"/>
                  </a:cubicBezTo>
                  <a:cubicBezTo>
                    <a:pt x="2" y="60"/>
                    <a:pt x="3" y="56"/>
                    <a:pt x="4" y="52"/>
                  </a:cubicBezTo>
                  <a:cubicBezTo>
                    <a:pt x="13" y="55"/>
                    <a:pt x="13" y="55"/>
                    <a:pt x="13" y="55"/>
                  </a:cubicBezTo>
                  <a:cubicBezTo>
                    <a:pt x="11" y="59"/>
                    <a:pt x="10" y="63"/>
                    <a:pt x="9" y="67"/>
                  </a:cubicBezTo>
                  <a:close/>
                  <a:moveTo>
                    <a:pt x="85" y="57"/>
                  </a:moveTo>
                  <a:cubicBezTo>
                    <a:pt x="84" y="53"/>
                    <a:pt x="82" y="49"/>
                    <a:pt x="81" y="45"/>
                  </a:cubicBezTo>
                  <a:cubicBezTo>
                    <a:pt x="89" y="42"/>
                    <a:pt x="89" y="42"/>
                    <a:pt x="89" y="42"/>
                  </a:cubicBezTo>
                  <a:cubicBezTo>
                    <a:pt x="90" y="46"/>
                    <a:pt x="92" y="50"/>
                    <a:pt x="93" y="54"/>
                  </a:cubicBezTo>
                  <a:lnTo>
                    <a:pt x="85" y="57"/>
                  </a:lnTo>
                  <a:close/>
                  <a:moveTo>
                    <a:pt x="16" y="46"/>
                  </a:moveTo>
                  <a:cubicBezTo>
                    <a:pt x="8" y="43"/>
                    <a:pt x="8" y="43"/>
                    <a:pt x="8" y="43"/>
                  </a:cubicBezTo>
                  <a:cubicBezTo>
                    <a:pt x="10" y="38"/>
                    <a:pt x="11" y="34"/>
                    <a:pt x="13" y="31"/>
                  </a:cubicBezTo>
                  <a:cubicBezTo>
                    <a:pt x="21" y="35"/>
                    <a:pt x="21" y="35"/>
                    <a:pt x="21" y="35"/>
                  </a:cubicBezTo>
                  <a:cubicBezTo>
                    <a:pt x="19" y="38"/>
                    <a:pt x="18" y="42"/>
                    <a:pt x="16" y="46"/>
                  </a:cubicBezTo>
                  <a:close/>
                  <a:moveTo>
                    <a:pt x="77" y="37"/>
                  </a:moveTo>
                  <a:cubicBezTo>
                    <a:pt x="75" y="33"/>
                    <a:pt x="73" y="29"/>
                    <a:pt x="71" y="26"/>
                  </a:cubicBezTo>
                  <a:cubicBezTo>
                    <a:pt x="78" y="21"/>
                    <a:pt x="78" y="21"/>
                    <a:pt x="78" y="21"/>
                  </a:cubicBezTo>
                  <a:cubicBezTo>
                    <a:pt x="80" y="25"/>
                    <a:pt x="83" y="29"/>
                    <a:pt x="85" y="33"/>
                  </a:cubicBezTo>
                  <a:lnTo>
                    <a:pt x="77" y="37"/>
                  </a:lnTo>
                  <a:close/>
                  <a:moveTo>
                    <a:pt x="26" y="27"/>
                  </a:moveTo>
                  <a:cubicBezTo>
                    <a:pt x="18" y="22"/>
                    <a:pt x="18" y="22"/>
                    <a:pt x="18" y="22"/>
                  </a:cubicBezTo>
                  <a:cubicBezTo>
                    <a:pt x="21" y="18"/>
                    <a:pt x="24" y="14"/>
                    <a:pt x="27" y="11"/>
                  </a:cubicBezTo>
                  <a:cubicBezTo>
                    <a:pt x="33" y="17"/>
                    <a:pt x="33" y="17"/>
                    <a:pt x="33" y="17"/>
                  </a:cubicBezTo>
                  <a:cubicBezTo>
                    <a:pt x="31" y="20"/>
                    <a:pt x="28" y="23"/>
                    <a:pt x="26" y="27"/>
                  </a:cubicBezTo>
                  <a:close/>
                  <a:moveTo>
                    <a:pt x="65" y="19"/>
                  </a:moveTo>
                  <a:cubicBezTo>
                    <a:pt x="63" y="16"/>
                    <a:pt x="60" y="13"/>
                    <a:pt x="57" y="12"/>
                  </a:cubicBezTo>
                  <a:cubicBezTo>
                    <a:pt x="61" y="4"/>
                    <a:pt x="61" y="4"/>
                    <a:pt x="61" y="4"/>
                  </a:cubicBezTo>
                  <a:cubicBezTo>
                    <a:pt x="65" y="6"/>
                    <a:pt x="68" y="9"/>
                    <a:pt x="72" y="13"/>
                  </a:cubicBezTo>
                  <a:lnTo>
                    <a:pt x="65" y="19"/>
                  </a:lnTo>
                  <a:close/>
                  <a:moveTo>
                    <a:pt x="40" y="12"/>
                  </a:moveTo>
                  <a:cubicBezTo>
                    <a:pt x="35" y="4"/>
                    <a:pt x="35" y="4"/>
                    <a:pt x="35" y="4"/>
                  </a:cubicBezTo>
                  <a:cubicBezTo>
                    <a:pt x="40" y="2"/>
                    <a:pt x="45" y="0"/>
                    <a:pt x="50" y="1"/>
                  </a:cubicBezTo>
                  <a:cubicBezTo>
                    <a:pt x="49" y="9"/>
                    <a:pt x="49" y="9"/>
                    <a:pt x="49" y="9"/>
                  </a:cubicBezTo>
                  <a:cubicBezTo>
                    <a:pt x="46" y="9"/>
                    <a:pt x="43" y="10"/>
                    <a:pt x="4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62" name="Freeform 95"/>
            <p:cNvSpPr>
              <a:spLocks noEditPoints="1"/>
            </p:cNvSpPr>
            <p:nvPr userDrawn="1"/>
          </p:nvSpPr>
          <p:spPr bwMode="black">
            <a:xfrm>
              <a:off x="12461" y="19542"/>
              <a:ext cx="588" cy="587"/>
            </a:xfrm>
            <a:custGeom>
              <a:avLst/>
              <a:gdLst>
                <a:gd name="T0" fmla="*/ 14288 w 37"/>
                <a:gd name="T1" fmla="*/ 58738 h 37"/>
                <a:gd name="T2" fmla="*/ 0 w 37"/>
                <a:gd name="T3" fmla="*/ 0 h 37"/>
                <a:gd name="T4" fmla="*/ 58738 w 37"/>
                <a:gd name="T5" fmla="*/ 17463 h 37"/>
                <a:gd name="T6" fmla="*/ 14288 w 37"/>
                <a:gd name="T7" fmla="*/ 58738 h 37"/>
                <a:gd name="T8" fmla="*/ 20638 w 37"/>
                <a:gd name="T9" fmla="*/ 20638 h 37"/>
                <a:gd name="T10" fmla="*/ 22225 w 37"/>
                <a:gd name="T11" fmla="*/ 31750 h 37"/>
                <a:gd name="T12" fmla="*/ 30163 w 37"/>
                <a:gd name="T13" fmla="*/ 23813 h 37"/>
                <a:gd name="T14" fmla="*/ 20638 w 37"/>
                <a:gd name="T15" fmla="*/ 20638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37">
                  <a:moveTo>
                    <a:pt x="9" y="37"/>
                  </a:moveTo>
                  <a:lnTo>
                    <a:pt x="0" y="0"/>
                  </a:lnTo>
                  <a:lnTo>
                    <a:pt x="37" y="11"/>
                  </a:lnTo>
                  <a:lnTo>
                    <a:pt x="9" y="37"/>
                  </a:lnTo>
                  <a:close/>
                  <a:moveTo>
                    <a:pt x="13" y="13"/>
                  </a:moveTo>
                  <a:lnTo>
                    <a:pt x="14" y="20"/>
                  </a:lnTo>
                  <a:lnTo>
                    <a:pt x="19" y="15"/>
                  </a:lnTo>
                  <a:lnTo>
                    <a:pt x="13"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grpSp>
        <p:nvGrpSpPr>
          <p:cNvPr id="163" name="Group 39"/>
          <p:cNvGrpSpPr>
            <a:grpSpLocks/>
          </p:cNvGrpSpPr>
          <p:nvPr userDrawn="1"/>
        </p:nvGrpSpPr>
        <p:grpSpPr bwMode="black">
          <a:xfrm>
            <a:off x="770335" y="1584722"/>
            <a:ext cx="282178" cy="100013"/>
            <a:chOff x="10271" y="21129"/>
            <a:chExt cx="3762" cy="1333"/>
          </a:xfrm>
        </p:grpSpPr>
        <p:sp>
          <p:nvSpPr>
            <p:cNvPr id="164" name="Freeform 92"/>
            <p:cNvSpPr>
              <a:spLocks noEditPoints="1"/>
            </p:cNvSpPr>
            <p:nvPr userDrawn="1"/>
          </p:nvSpPr>
          <p:spPr bwMode="black">
            <a:xfrm>
              <a:off x="10271" y="21129"/>
              <a:ext cx="3238" cy="1334"/>
            </a:xfrm>
            <a:custGeom>
              <a:avLst/>
              <a:gdLst>
                <a:gd name="T0" fmla="*/ 111377 w 189"/>
                <a:gd name="T1" fmla="*/ 133350 h 78"/>
                <a:gd name="T2" fmla="*/ 118231 w 189"/>
                <a:gd name="T3" fmla="*/ 117963 h 78"/>
                <a:gd name="T4" fmla="*/ 133652 w 189"/>
                <a:gd name="T5" fmla="*/ 131640 h 78"/>
                <a:gd name="T6" fmla="*/ 94242 w 189"/>
                <a:gd name="T7" fmla="*/ 131640 h 78"/>
                <a:gd name="T8" fmla="*/ 75394 w 189"/>
                <a:gd name="T9" fmla="*/ 114544 h 78"/>
                <a:gd name="T10" fmla="*/ 94242 w 189"/>
                <a:gd name="T11" fmla="*/ 131640 h 78"/>
                <a:gd name="T12" fmla="*/ 149074 w 189"/>
                <a:gd name="T13" fmla="*/ 116254 h 78"/>
                <a:gd name="T14" fmla="*/ 173063 w 189"/>
                <a:gd name="T15" fmla="*/ 129931 h 78"/>
                <a:gd name="T16" fmla="*/ 190198 w 189"/>
                <a:gd name="T17" fmla="*/ 126512 h 78"/>
                <a:gd name="T18" fmla="*/ 209046 w 189"/>
                <a:gd name="T19" fmla="*/ 109415 h 78"/>
                <a:gd name="T20" fmla="*/ 190198 w 189"/>
                <a:gd name="T21" fmla="*/ 126512 h 78"/>
                <a:gd name="T22" fmla="*/ 32556 w 189"/>
                <a:gd name="T23" fmla="*/ 116254 h 78"/>
                <a:gd name="T24" fmla="*/ 59972 w 189"/>
                <a:gd name="T25" fmla="*/ 111125 h 78"/>
                <a:gd name="T26" fmla="*/ 227894 w 189"/>
                <a:gd name="T27" fmla="*/ 119673 h 78"/>
                <a:gd name="T28" fmla="*/ 246743 w 189"/>
                <a:gd name="T29" fmla="*/ 100867 h 78"/>
                <a:gd name="T30" fmla="*/ 227894 w 189"/>
                <a:gd name="T31" fmla="*/ 119673 h 78"/>
                <a:gd name="T32" fmla="*/ 262164 w 189"/>
                <a:gd name="T33" fmla="*/ 95738 h 78"/>
                <a:gd name="T34" fmla="*/ 287867 w 189"/>
                <a:gd name="T35" fmla="*/ 104287 h 78"/>
                <a:gd name="T36" fmla="*/ 18848 w 189"/>
                <a:gd name="T37" fmla="*/ 105996 h 78"/>
                <a:gd name="T38" fmla="*/ 17135 w 189"/>
                <a:gd name="T39" fmla="*/ 80352 h 78"/>
                <a:gd name="T40" fmla="*/ 18848 w 189"/>
                <a:gd name="T41" fmla="*/ 105996 h 78"/>
                <a:gd name="T42" fmla="*/ 298148 w 189"/>
                <a:gd name="T43" fmla="*/ 85481 h 78"/>
                <a:gd name="T44" fmla="*/ 323850 w 189"/>
                <a:gd name="T45" fmla="*/ 88900 h 78"/>
                <a:gd name="T46" fmla="*/ 0 w 189"/>
                <a:gd name="T47" fmla="*/ 66675 h 78"/>
                <a:gd name="T48" fmla="*/ 5140 w 189"/>
                <a:gd name="T49" fmla="*/ 42740 h 78"/>
                <a:gd name="T50" fmla="*/ 13708 w 189"/>
                <a:gd name="T51" fmla="*/ 64965 h 78"/>
                <a:gd name="T52" fmla="*/ 0 w 189"/>
                <a:gd name="T53" fmla="*/ 66675 h 78"/>
                <a:gd name="T54" fmla="*/ 13708 w 189"/>
                <a:gd name="T55" fmla="*/ 27354 h 78"/>
                <a:gd name="T56" fmla="*/ 41124 w 189"/>
                <a:gd name="T57" fmla="*/ 23935 h 78"/>
                <a:gd name="T58" fmla="*/ 53118 w 189"/>
                <a:gd name="T59" fmla="*/ 17096 h 78"/>
                <a:gd name="T60" fmla="*/ 71967 w 189"/>
                <a:gd name="T61" fmla="*/ 0 h 78"/>
                <a:gd name="T62" fmla="*/ 73680 w 189"/>
                <a:gd name="T63" fmla="*/ 15387 h 78"/>
                <a:gd name="T64" fmla="*/ 53118 w 189"/>
                <a:gd name="T65" fmla="*/ 17096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9" h="78">
                  <a:moveTo>
                    <a:pt x="69" y="78"/>
                  </a:moveTo>
                  <a:cubicBezTo>
                    <a:pt x="67" y="78"/>
                    <a:pt x="66" y="78"/>
                    <a:pt x="65" y="78"/>
                  </a:cubicBezTo>
                  <a:cubicBezTo>
                    <a:pt x="65" y="69"/>
                    <a:pt x="65" y="69"/>
                    <a:pt x="65" y="69"/>
                  </a:cubicBezTo>
                  <a:cubicBezTo>
                    <a:pt x="66" y="69"/>
                    <a:pt x="68" y="69"/>
                    <a:pt x="69" y="69"/>
                  </a:cubicBezTo>
                  <a:cubicBezTo>
                    <a:pt x="72" y="69"/>
                    <a:pt x="75" y="69"/>
                    <a:pt x="78" y="69"/>
                  </a:cubicBezTo>
                  <a:cubicBezTo>
                    <a:pt x="78" y="77"/>
                    <a:pt x="78" y="77"/>
                    <a:pt x="78" y="77"/>
                  </a:cubicBezTo>
                  <a:cubicBezTo>
                    <a:pt x="75" y="78"/>
                    <a:pt x="72" y="78"/>
                    <a:pt x="69" y="78"/>
                  </a:cubicBezTo>
                  <a:close/>
                  <a:moveTo>
                    <a:pt x="55" y="77"/>
                  </a:moveTo>
                  <a:cubicBezTo>
                    <a:pt x="51" y="77"/>
                    <a:pt x="46" y="76"/>
                    <a:pt x="42" y="75"/>
                  </a:cubicBezTo>
                  <a:cubicBezTo>
                    <a:pt x="44" y="67"/>
                    <a:pt x="44" y="67"/>
                    <a:pt x="44" y="67"/>
                  </a:cubicBezTo>
                  <a:cubicBezTo>
                    <a:pt x="47" y="68"/>
                    <a:pt x="52" y="68"/>
                    <a:pt x="56" y="68"/>
                  </a:cubicBezTo>
                  <a:lnTo>
                    <a:pt x="55" y="77"/>
                  </a:lnTo>
                  <a:close/>
                  <a:moveTo>
                    <a:pt x="88" y="77"/>
                  </a:moveTo>
                  <a:cubicBezTo>
                    <a:pt x="87" y="68"/>
                    <a:pt x="87" y="68"/>
                    <a:pt x="87" y="68"/>
                  </a:cubicBezTo>
                  <a:cubicBezTo>
                    <a:pt x="91" y="68"/>
                    <a:pt x="96" y="67"/>
                    <a:pt x="100" y="67"/>
                  </a:cubicBezTo>
                  <a:cubicBezTo>
                    <a:pt x="101" y="76"/>
                    <a:pt x="101" y="76"/>
                    <a:pt x="101" y="76"/>
                  </a:cubicBezTo>
                  <a:cubicBezTo>
                    <a:pt x="97" y="76"/>
                    <a:pt x="92" y="76"/>
                    <a:pt x="88" y="77"/>
                  </a:cubicBezTo>
                  <a:close/>
                  <a:moveTo>
                    <a:pt x="111" y="74"/>
                  </a:moveTo>
                  <a:cubicBezTo>
                    <a:pt x="109" y="66"/>
                    <a:pt x="109" y="66"/>
                    <a:pt x="109" y="66"/>
                  </a:cubicBezTo>
                  <a:cubicBezTo>
                    <a:pt x="114" y="65"/>
                    <a:pt x="118" y="64"/>
                    <a:pt x="122" y="64"/>
                  </a:cubicBezTo>
                  <a:cubicBezTo>
                    <a:pt x="124" y="72"/>
                    <a:pt x="124" y="72"/>
                    <a:pt x="124" y="72"/>
                  </a:cubicBezTo>
                  <a:cubicBezTo>
                    <a:pt x="119" y="73"/>
                    <a:pt x="115" y="74"/>
                    <a:pt x="111" y="74"/>
                  </a:cubicBezTo>
                  <a:close/>
                  <a:moveTo>
                    <a:pt x="32" y="73"/>
                  </a:moveTo>
                  <a:cubicBezTo>
                    <a:pt x="28" y="72"/>
                    <a:pt x="23" y="70"/>
                    <a:pt x="19" y="68"/>
                  </a:cubicBezTo>
                  <a:cubicBezTo>
                    <a:pt x="23" y="61"/>
                    <a:pt x="23" y="61"/>
                    <a:pt x="23" y="61"/>
                  </a:cubicBezTo>
                  <a:cubicBezTo>
                    <a:pt x="27" y="62"/>
                    <a:pt x="30" y="64"/>
                    <a:pt x="35" y="65"/>
                  </a:cubicBezTo>
                  <a:lnTo>
                    <a:pt x="32" y="73"/>
                  </a:lnTo>
                  <a:close/>
                  <a:moveTo>
                    <a:pt x="133" y="70"/>
                  </a:moveTo>
                  <a:cubicBezTo>
                    <a:pt x="131" y="62"/>
                    <a:pt x="131" y="62"/>
                    <a:pt x="131" y="62"/>
                  </a:cubicBezTo>
                  <a:cubicBezTo>
                    <a:pt x="136" y="61"/>
                    <a:pt x="140" y="60"/>
                    <a:pt x="144" y="59"/>
                  </a:cubicBezTo>
                  <a:cubicBezTo>
                    <a:pt x="146" y="67"/>
                    <a:pt x="146" y="67"/>
                    <a:pt x="146" y="67"/>
                  </a:cubicBezTo>
                  <a:cubicBezTo>
                    <a:pt x="142" y="68"/>
                    <a:pt x="138" y="69"/>
                    <a:pt x="133" y="70"/>
                  </a:cubicBezTo>
                  <a:close/>
                  <a:moveTo>
                    <a:pt x="155" y="65"/>
                  </a:moveTo>
                  <a:cubicBezTo>
                    <a:pt x="153" y="56"/>
                    <a:pt x="153" y="56"/>
                    <a:pt x="153" y="56"/>
                  </a:cubicBezTo>
                  <a:cubicBezTo>
                    <a:pt x="157" y="55"/>
                    <a:pt x="161" y="54"/>
                    <a:pt x="165" y="53"/>
                  </a:cubicBezTo>
                  <a:cubicBezTo>
                    <a:pt x="168" y="61"/>
                    <a:pt x="168" y="61"/>
                    <a:pt x="168" y="61"/>
                  </a:cubicBezTo>
                  <a:cubicBezTo>
                    <a:pt x="164" y="62"/>
                    <a:pt x="160" y="64"/>
                    <a:pt x="155" y="65"/>
                  </a:cubicBezTo>
                  <a:close/>
                  <a:moveTo>
                    <a:pt x="11" y="62"/>
                  </a:moveTo>
                  <a:cubicBezTo>
                    <a:pt x="7" y="59"/>
                    <a:pt x="4" y="55"/>
                    <a:pt x="2" y="50"/>
                  </a:cubicBezTo>
                  <a:cubicBezTo>
                    <a:pt x="10" y="47"/>
                    <a:pt x="10" y="47"/>
                    <a:pt x="10" y="47"/>
                  </a:cubicBezTo>
                  <a:cubicBezTo>
                    <a:pt x="12" y="50"/>
                    <a:pt x="14" y="53"/>
                    <a:pt x="17" y="56"/>
                  </a:cubicBezTo>
                  <a:lnTo>
                    <a:pt x="11" y="62"/>
                  </a:lnTo>
                  <a:close/>
                  <a:moveTo>
                    <a:pt x="177" y="58"/>
                  </a:moveTo>
                  <a:cubicBezTo>
                    <a:pt x="174" y="50"/>
                    <a:pt x="174" y="50"/>
                    <a:pt x="174" y="50"/>
                  </a:cubicBezTo>
                  <a:cubicBezTo>
                    <a:pt x="179" y="48"/>
                    <a:pt x="182" y="46"/>
                    <a:pt x="185" y="45"/>
                  </a:cubicBezTo>
                  <a:cubicBezTo>
                    <a:pt x="189" y="52"/>
                    <a:pt x="189" y="52"/>
                    <a:pt x="189" y="52"/>
                  </a:cubicBezTo>
                  <a:cubicBezTo>
                    <a:pt x="186" y="54"/>
                    <a:pt x="182" y="56"/>
                    <a:pt x="177" y="58"/>
                  </a:cubicBezTo>
                  <a:close/>
                  <a:moveTo>
                    <a:pt x="0" y="39"/>
                  </a:moveTo>
                  <a:cubicBezTo>
                    <a:pt x="0" y="39"/>
                    <a:pt x="0" y="38"/>
                    <a:pt x="0" y="38"/>
                  </a:cubicBezTo>
                  <a:cubicBezTo>
                    <a:pt x="0" y="33"/>
                    <a:pt x="1" y="29"/>
                    <a:pt x="3" y="25"/>
                  </a:cubicBezTo>
                  <a:cubicBezTo>
                    <a:pt x="10" y="28"/>
                    <a:pt x="10" y="28"/>
                    <a:pt x="10" y="28"/>
                  </a:cubicBezTo>
                  <a:cubicBezTo>
                    <a:pt x="9" y="31"/>
                    <a:pt x="8" y="35"/>
                    <a:pt x="8" y="38"/>
                  </a:cubicBezTo>
                  <a:cubicBezTo>
                    <a:pt x="8" y="38"/>
                    <a:pt x="8" y="39"/>
                    <a:pt x="9" y="39"/>
                  </a:cubicBezTo>
                  <a:lnTo>
                    <a:pt x="0" y="39"/>
                  </a:lnTo>
                  <a:close/>
                  <a:moveTo>
                    <a:pt x="15" y="21"/>
                  </a:moveTo>
                  <a:cubicBezTo>
                    <a:pt x="8" y="16"/>
                    <a:pt x="8" y="16"/>
                    <a:pt x="8" y="16"/>
                  </a:cubicBezTo>
                  <a:cubicBezTo>
                    <a:pt x="11" y="12"/>
                    <a:pt x="15" y="9"/>
                    <a:pt x="19" y="6"/>
                  </a:cubicBezTo>
                  <a:cubicBezTo>
                    <a:pt x="24" y="14"/>
                    <a:pt x="24" y="14"/>
                    <a:pt x="24" y="14"/>
                  </a:cubicBezTo>
                  <a:cubicBezTo>
                    <a:pt x="20" y="16"/>
                    <a:pt x="17" y="18"/>
                    <a:pt x="15" y="21"/>
                  </a:cubicBezTo>
                  <a:close/>
                  <a:moveTo>
                    <a:pt x="31" y="10"/>
                  </a:moveTo>
                  <a:cubicBezTo>
                    <a:pt x="29" y="2"/>
                    <a:pt x="29" y="2"/>
                    <a:pt x="29" y="2"/>
                  </a:cubicBezTo>
                  <a:cubicBezTo>
                    <a:pt x="33" y="1"/>
                    <a:pt x="38" y="0"/>
                    <a:pt x="42" y="0"/>
                  </a:cubicBezTo>
                  <a:cubicBezTo>
                    <a:pt x="43" y="0"/>
                    <a:pt x="43" y="0"/>
                    <a:pt x="43" y="0"/>
                  </a:cubicBezTo>
                  <a:cubicBezTo>
                    <a:pt x="43" y="9"/>
                    <a:pt x="43" y="9"/>
                    <a:pt x="43" y="9"/>
                  </a:cubicBezTo>
                  <a:cubicBezTo>
                    <a:pt x="42" y="9"/>
                    <a:pt x="42" y="9"/>
                    <a:pt x="42" y="9"/>
                  </a:cubicBezTo>
                  <a:cubicBezTo>
                    <a:pt x="39" y="9"/>
                    <a:pt x="35" y="9"/>
                    <a:pt x="3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65" name="Freeform 93"/>
            <p:cNvSpPr>
              <a:spLocks noEditPoints="1"/>
            </p:cNvSpPr>
            <p:nvPr userDrawn="1"/>
          </p:nvSpPr>
          <p:spPr bwMode="black">
            <a:xfrm>
              <a:off x="13430" y="21637"/>
              <a:ext cx="603" cy="572"/>
            </a:xfrm>
            <a:custGeom>
              <a:avLst/>
              <a:gdLst>
                <a:gd name="T0" fmla="*/ 23813 w 38"/>
                <a:gd name="T1" fmla="*/ 57150 h 36"/>
                <a:gd name="T2" fmla="*/ 0 w 38"/>
                <a:gd name="T3" fmla="*/ 0 h 36"/>
                <a:gd name="T4" fmla="*/ 60325 w 38"/>
                <a:gd name="T5" fmla="*/ 6350 h 36"/>
                <a:gd name="T6" fmla="*/ 23813 w 38"/>
                <a:gd name="T7" fmla="*/ 57150 h 36"/>
                <a:gd name="T8" fmla="*/ 23813 w 38"/>
                <a:gd name="T9" fmla="*/ 19050 h 36"/>
                <a:gd name="T10" fmla="*/ 26988 w 38"/>
                <a:gd name="T11" fmla="*/ 26988 h 36"/>
                <a:gd name="T12" fmla="*/ 33338 w 38"/>
                <a:gd name="T13" fmla="*/ 19050 h 36"/>
                <a:gd name="T14" fmla="*/ 23813 w 38"/>
                <a:gd name="T15" fmla="*/ 1905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6">
                  <a:moveTo>
                    <a:pt x="15" y="36"/>
                  </a:moveTo>
                  <a:lnTo>
                    <a:pt x="0" y="0"/>
                  </a:lnTo>
                  <a:lnTo>
                    <a:pt x="38" y="4"/>
                  </a:lnTo>
                  <a:lnTo>
                    <a:pt x="15" y="36"/>
                  </a:lnTo>
                  <a:close/>
                  <a:moveTo>
                    <a:pt x="15" y="12"/>
                  </a:moveTo>
                  <a:lnTo>
                    <a:pt x="17" y="17"/>
                  </a:lnTo>
                  <a:lnTo>
                    <a:pt x="21" y="12"/>
                  </a:lnTo>
                  <a:lnTo>
                    <a:pt x="1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sp>
        <p:nvSpPr>
          <p:cNvPr id="166" name="Freeform 40"/>
          <p:cNvSpPr>
            <a:spLocks noEditPoints="1"/>
          </p:cNvSpPr>
          <p:nvPr userDrawn="1"/>
        </p:nvSpPr>
        <p:spPr bwMode="black">
          <a:xfrm>
            <a:off x="826293" y="1443037"/>
            <a:ext cx="309563" cy="386954"/>
          </a:xfrm>
          <a:custGeom>
            <a:avLst/>
            <a:gdLst>
              <a:gd name="T0" fmla="*/ 112 w 241"/>
              <a:gd name="T1" fmla="*/ 288 h 301"/>
              <a:gd name="T2" fmla="*/ 72 w 241"/>
              <a:gd name="T3" fmla="*/ 269 h 301"/>
              <a:gd name="T4" fmla="*/ 154 w 241"/>
              <a:gd name="T5" fmla="*/ 266 h 301"/>
              <a:gd name="T6" fmla="*/ 179 w 241"/>
              <a:gd name="T7" fmla="*/ 256 h 301"/>
              <a:gd name="T8" fmla="*/ 184 w 241"/>
              <a:gd name="T9" fmla="*/ 220 h 301"/>
              <a:gd name="T10" fmla="*/ 157 w 241"/>
              <a:gd name="T11" fmla="*/ 203 h 301"/>
              <a:gd name="T12" fmla="*/ 147 w 241"/>
              <a:gd name="T13" fmla="*/ 200 h 301"/>
              <a:gd name="T14" fmla="*/ 134 w 241"/>
              <a:gd name="T15" fmla="*/ 223 h 301"/>
              <a:gd name="T16" fmla="*/ 117 w 241"/>
              <a:gd name="T17" fmla="*/ 228 h 301"/>
              <a:gd name="T18" fmla="*/ 96 w 241"/>
              <a:gd name="T19" fmla="*/ 196 h 301"/>
              <a:gd name="T20" fmla="*/ 89 w 241"/>
              <a:gd name="T21" fmla="*/ 197 h 301"/>
              <a:gd name="T22" fmla="*/ 71 w 241"/>
              <a:gd name="T23" fmla="*/ 216 h 301"/>
              <a:gd name="T24" fmla="*/ 56 w 241"/>
              <a:gd name="T25" fmla="*/ 202 h 301"/>
              <a:gd name="T26" fmla="*/ 56 w 241"/>
              <a:gd name="T27" fmla="*/ 188 h 301"/>
              <a:gd name="T28" fmla="*/ 46 w 241"/>
              <a:gd name="T29" fmla="*/ 166 h 301"/>
              <a:gd name="T30" fmla="*/ 34 w 241"/>
              <a:gd name="T31" fmla="*/ 149 h 301"/>
              <a:gd name="T32" fmla="*/ 30 w 241"/>
              <a:gd name="T33" fmla="*/ 73 h 301"/>
              <a:gd name="T34" fmla="*/ 30 w 241"/>
              <a:gd name="T35" fmla="*/ 45 h 301"/>
              <a:gd name="T36" fmla="*/ 25 w 241"/>
              <a:gd name="T37" fmla="*/ 40 h 301"/>
              <a:gd name="T38" fmla="*/ 17 w 241"/>
              <a:gd name="T39" fmla="*/ 29 h 301"/>
              <a:gd name="T40" fmla="*/ 7 w 241"/>
              <a:gd name="T41" fmla="*/ 6 h 301"/>
              <a:gd name="T42" fmla="*/ 58 w 241"/>
              <a:gd name="T43" fmla="*/ 13 h 301"/>
              <a:gd name="T44" fmla="*/ 68 w 241"/>
              <a:gd name="T45" fmla="*/ 104 h 301"/>
              <a:gd name="T46" fmla="*/ 100 w 241"/>
              <a:gd name="T47" fmla="*/ 98 h 301"/>
              <a:gd name="T48" fmla="*/ 200 w 241"/>
              <a:gd name="T49" fmla="*/ 134 h 301"/>
              <a:gd name="T50" fmla="*/ 155 w 241"/>
              <a:gd name="T51" fmla="*/ 301 h 301"/>
              <a:gd name="T52" fmla="*/ 79 w 241"/>
              <a:gd name="T53" fmla="*/ 269 h 301"/>
              <a:gd name="T54" fmla="*/ 115 w 241"/>
              <a:gd name="T55" fmla="*/ 282 h 301"/>
              <a:gd name="T56" fmla="*/ 214 w 241"/>
              <a:gd name="T57" fmla="*/ 260 h 301"/>
              <a:gd name="T58" fmla="*/ 141 w 241"/>
              <a:gd name="T59" fmla="*/ 86 h 301"/>
              <a:gd name="T60" fmla="*/ 91 w 241"/>
              <a:gd name="T61" fmla="*/ 112 h 301"/>
              <a:gd name="T62" fmla="*/ 57 w 241"/>
              <a:gd name="T63" fmla="*/ 60 h 301"/>
              <a:gd name="T64" fmla="*/ 30 w 241"/>
              <a:gd name="T65" fmla="*/ 6 h 301"/>
              <a:gd name="T66" fmla="*/ 9 w 241"/>
              <a:gd name="T67" fmla="*/ 22 h 301"/>
              <a:gd name="T68" fmla="*/ 22 w 241"/>
              <a:gd name="T69" fmla="*/ 23 h 301"/>
              <a:gd name="T70" fmla="*/ 32 w 241"/>
              <a:gd name="T71" fmla="*/ 38 h 301"/>
              <a:gd name="T72" fmla="*/ 36 w 241"/>
              <a:gd name="T73" fmla="*/ 58 h 301"/>
              <a:gd name="T74" fmla="*/ 34 w 241"/>
              <a:gd name="T75" fmla="*/ 100 h 301"/>
              <a:gd name="T76" fmla="*/ 50 w 241"/>
              <a:gd name="T77" fmla="*/ 156 h 301"/>
              <a:gd name="T78" fmla="*/ 59 w 241"/>
              <a:gd name="T79" fmla="*/ 178 h 301"/>
              <a:gd name="T80" fmla="*/ 62 w 241"/>
              <a:gd name="T81" fmla="*/ 186 h 301"/>
              <a:gd name="T82" fmla="*/ 63 w 241"/>
              <a:gd name="T83" fmla="*/ 202 h 301"/>
              <a:gd name="T84" fmla="*/ 71 w 241"/>
              <a:gd name="T85" fmla="*/ 209 h 301"/>
              <a:gd name="T86" fmla="*/ 83 w 241"/>
              <a:gd name="T87" fmla="*/ 197 h 301"/>
              <a:gd name="T88" fmla="*/ 86 w 241"/>
              <a:gd name="T89" fmla="*/ 190 h 301"/>
              <a:gd name="T90" fmla="*/ 94 w 241"/>
              <a:gd name="T91" fmla="*/ 190 h 301"/>
              <a:gd name="T92" fmla="*/ 103 w 241"/>
              <a:gd name="T93" fmla="*/ 194 h 301"/>
              <a:gd name="T94" fmla="*/ 117 w 241"/>
              <a:gd name="T95" fmla="*/ 222 h 301"/>
              <a:gd name="T96" fmla="*/ 128 w 241"/>
              <a:gd name="T97" fmla="*/ 213 h 301"/>
              <a:gd name="T98" fmla="*/ 139 w 241"/>
              <a:gd name="T99" fmla="*/ 208 h 301"/>
              <a:gd name="T100" fmla="*/ 144 w 241"/>
              <a:gd name="T101" fmla="*/ 194 h 301"/>
              <a:gd name="T102" fmla="*/ 164 w 241"/>
              <a:gd name="T103" fmla="*/ 203 h 301"/>
              <a:gd name="T104" fmla="*/ 185 w 241"/>
              <a:gd name="T105" fmla="*/ 214 h 301"/>
              <a:gd name="T106" fmla="*/ 183 w 241"/>
              <a:gd name="T107" fmla="*/ 261 h 301"/>
              <a:gd name="T108" fmla="*/ 154 w 241"/>
              <a:gd name="T109" fmla="*/ 27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1" h="301">
                <a:moveTo>
                  <a:pt x="155" y="301"/>
                </a:moveTo>
                <a:cubicBezTo>
                  <a:pt x="150" y="301"/>
                  <a:pt x="145" y="300"/>
                  <a:pt x="140" y="299"/>
                </a:cubicBezTo>
                <a:cubicBezTo>
                  <a:pt x="129" y="296"/>
                  <a:pt x="121" y="292"/>
                  <a:pt x="112" y="288"/>
                </a:cubicBezTo>
                <a:cubicBezTo>
                  <a:pt x="108" y="286"/>
                  <a:pt x="104" y="284"/>
                  <a:pt x="100" y="282"/>
                </a:cubicBezTo>
                <a:cubicBezTo>
                  <a:pt x="96" y="281"/>
                  <a:pt x="90" y="278"/>
                  <a:pt x="83" y="278"/>
                </a:cubicBezTo>
                <a:cubicBezTo>
                  <a:pt x="73" y="276"/>
                  <a:pt x="72" y="272"/>
                  <a:pt x="72" y="269"/>
                </a:cubicBezTo>
                <a:cubicBezTo>
                  <a:pt x="73" y="262"/>
                  <a:pt x="84" y="255"/>
                  <a:pt x="92" y="255"/>
                </a:cubicBezTo>
                <a:cubicBezTo>
                  <a:pt x="103" y="254"/>
                  <a:pt x="114" y="257"/>
                  <a:pt x="125" y="260"/>
                </a:cubicBezTo>
                <a:cubicBezTo>
                  <a:pt x="135" y="263"/>
                  <a:pt x="144" y="266"/>
                  <a:pt x="154" y="266"/>
                </a:cubicBezTo>
                <a:cubicBezTo>
                  <a:pt x="154" y="266"/>
                  <a:pt x="154" y="266"/>
                  <a:pt x="154" y="266"/>
                </a:cubicBezTo>
                <a:cubicBezTo>
                  <a:pt x="163" y="266"/>
                  <a:pt x="170" y="263"/>
                  <a:pt x="177" y="258"/>
                </a:cubicBezTo>
                <a:cubicBezTo>
                  <a:pt x="178" y="257"/>
                  <a:pt x="178" y="257"/>
                  <a:pt x="179" y="256"/>
                </a:cubicBezTo>
                <a:cubicBezTo>
                  <a:pt x="184" y="252"/>
                  <a:pt x="189" y="248"/>
                  <a:pt x="191" y="236"/>
                </a:cubicBezTo>
                <a:cubicBezTo>
                  <a:pt x="191" y="231"/>
                  <a:pt x="189" y="225"/>
                  <a:pt x="187" y="222"/>
                </a:cubicBezTo>
                <a:cubicBezTo>
                  <a:pt x="186" y="221"/>
                  <a:pt x="185" y="220"/>
                  <a:pt x="184" y="220"/>
                </a:cubicBezTo>
                <a:cubicBezTo>
                  <a:pt x="182" y="220"/>
                  <a:pt x="180" y="221"/>
                  <a:pt x="178" y="221"/>
                </a:cubicBezTo>
                <a:cubicBezTo>
                  <a:pt x="175" y="222"/>
                  <a:pt x="171" y="222"/>
                  <a:pt x="168" y="222"/>
                </a:cubicBezTo>
                <a:cubicBezTo>
                  <a:pt x="158" y="221"/>
                  <a:pt x="158" y="208"/>
                  <a:pt x="157" y="203"/>
                </a:cubicBezTo>
                <a:cubicBezTo>
                  <a:pt x="157" y="199"/>
                  <a:pt x="156" y="199"/>
                  <a:pt x="154" y="199"/>
                </a:cubicBezTo>
                <a:cubicBezTo>
                  <a:pt x="152" y="199"/>
                  <a:pt x="151" y="199"/>
                  <a:pt x="149" y="200"/>
                </a:cubicBezTo>
                <a:cubicBezTo>
                  <a:pt x="148" y="200"/>
                  <a:pt x="148" y="200"/>
                  <a:pt x="147" y="200"/>
                </a:cubicBezTo>
                <a:cubicBezTo>
                  <a:pt x="148" y="205"/>
                  <a:pt x="147" y="209"/>
                  <a:pt x="144" y="213"/>
                </a:cubicBezTo>
                <a:cubicBezTo>
                  <a:pt x="142" y="215"/>
                  <a:pt x="139" y="217"/>
                  <a:pt x="135" y="217"/>
                </a:cubicBezTo>
                <a:cubicBezTo>
                  <a:pt x="135" y="219"/>
                  <a:pt x="136" y="221"/>
                  <a:pt x="134" y="223"/>
                </a:cubicBezTo>
                <a:cubicBezTo>
                  <a:pt x="134" y="224"/>
                  <a:pt x="134" y="224"/>
                  <a:pt x="134" y="224"/>
                </a:cubicBezTo>
                <a:cubicBezTo>
                  <a:pt x="132" y="225"/>
                  <a:pt x="132" y="225"/>
                  <a:pt x="132" y="225"/>
                </a:cubicBezTo>
                <a:cubicBezTo>
                  <a:pt x="128" y="226"/>
                  <a:pt x="124" y="228"/>
                  <a:pt x="117" y="228"/>
                </a:cubicBezTo>
                <a:cubicBezTo>
                  <a:pt x="99" y="228"/>
                  <a:pt x="97" y="223"/>
                  <a:pt x="96" y="221"/>
                </a:cubicBezTo>
                <a:cubicBezTo>
                  <a:pt x="95" y="218"/>
                  <a:pt x="95" y="212"/>
                  <a:pt x="95" y="207"/>
                </a:cubicBezTo>
                <a:cubicBezTo>
                  <a:pt x="95" y="204"/>
                  <a:pt x="95" y="200"/>
                  <a:pt x="96" y="196"/>
                </a:cubicBezTo>
                <a:cubicBezTo>
                  <a:pt x="95" y="196"/>
                  <a:pt x="93" y="196"/>
                  <a:pt x="91" y="196"/>
                </a:cubicBezTo>
                <a:cubicBezTo>
                  <a:pt x="90" y="196"/>
                  <a:pt x="90" y="196"/>
                  <a:pt x="89" y="196"/>
                </a:cubicBezTo>
                <a:cubicBezTo>
                  <a:pt x="89" y="197"/>
                  <a:pt x="89" y="197"/>
                  <a:pt x="89" y="197"/>
                </a:cubicBezTo>
                <a:cubicBezTo>
                  <a:pt x="90" y="206"/>
                  <a:pt x="89" y="210"/>
                  <a:pt x="87" y="212"/>
                </a:cubicBezTo>
                <a:cubicBezTo>
                  <a:pt x="84" y="215"/>
                  <a:pt x="79" y="216"/>
                  <a:pt x="75" y="216"/>
                </a:cubicBezTo>
                <a:cubicBezTo>
                  <a:pt x="74" y="216"/>
                  <a:pt x="72" y="216"/>
                  <a:pt x="71" y="216"/>
                </a:cubicBezTo>
                <a:cubicBezTo>
                  <a:pt x="70" y="216"/>
                  <a:pt x="69" y="216"/>
                  <a:pt x="69" y="216"/>
                </a:cubicBezTo>
                <a:cubicBezTo>
                  <a:pt x="64" y="216"/>
                  <a:pt x="61" y="214"/>
                  <a:pt x="59" y="212"/>
                </a:cubicBezTo>
                <a:cubicBezTo>
                  <a:pt x="57" y="210"/>
                  <a:pt x="56" y="207"/>
                  <a:pt x="56" y="202"/>
                </a:cubicBezTo>
                <a:cubicBezTo>
                  <a:pt x="56" y="201"/>
                  <a:pt x="57" y="199"/>
                  <a:pt x="57" y="198"/>
                </a:cubicBezTo>
                <a:cubicBezTo>
                  <a:pt x="57" y="196"/>
                  <a:pt x="57" y="194"/>
                  <a:pt x="57" y="193"/>
                </a:cubicBezTo>
                <a:cubicBezTo>
                  <a:pt x="57" y="191"/>
                  <a:pt x="57" y="190"/>
                  <a:pt x="56" y="188"/>
                </a:cubicBezTo>
                <a:cubicBezTo>
                  <a:pt x="55" y="186"/>
                  <a:pt x="55" y="185"/>
                  <a:pt x="55" y="183"/>
                </a:cubicBezTo>
                <a:cubicBezTo>
                  <a:pt x="52" y="181"/>
                  <a:pt x="49" y="178"/>
                  <a:pt x="47" y="175"/>
                </a:cubicBezTo>
                <a:cubicBezTo>
                  <a:pt x="46" y="172"/>
                  <a:pt x="46" y="169"/>
                  <a:pt x="46" y="166"/>
                </a:cubicBezTo>
                <a:cubicBezTo>
                  <a:pt x="46" y="164"/>
                  <a:pt x="46" y="161"/>
                  <a:pt x="45" y="160"/>
                </a:cubicBezTo>
                <a:cubicBezTo>
                  <a:pt x="44" y="158"/>
                  <a:pt x="42" y="157"/>
                  <a:pt x="40" y="155"/>
                </a:cubicBezTo>
                <a:cubicBezTo>
                  <a:pt x="38" y="154"/>
                  <a:pt x="36" y="152"/>
                  <a:pt x="34" y="149"/>
                </a:cubicBezTo>
                <a:cubicBezTo>
                  <a:pt x="24" y="134"/>
                  <a:pt x="26" y="116"/>
                  <a:pt x="28" y="99"/>
                </a:cubicBezTo>
                <a:cubicBezTo>
                  <a:pt x="28" y="98"/>
                  <a:pt x="28" y="98"/>
                  <a:pt x="28" y="98"/>
                </a:cubicBezTo>
                <a:cubicBezTo>
                  <a:pt x="29" y="89"/>
                  <a:pt x="29" y="81"/>
                  <a:pt x="30" y="73"/>
                </a:cubicBezTo>
                <a:cubicBezTo>
                  <a:pt x="30" y="68"/>
                  <a:pt x="30" y="63"/>
                  <a:pt x="30" y="58"/>
                </a:cubicBezTo>
                <a:cubicBezTo>
                  <a:pt x="30" y="57"/>
                  <a:pt x="30" y="56"/>
                  <a:pt x="30" y="54"/>
                </a:cubicBezTo>
                <a:cubicBezTo>
                  <a:pt x="30" y="52"/>
                  <a:pt x="31" y="46"/>
                  <a:pt x="30" y="45"/>
                </a:cubicBezTo>
                <a:cubicBezTo>
                  <a:pt x="30" y="44"/>
                  <a:pt x="29" y="44"/>
                  <a:pt x="28" y="43"/>
                </a:cubicBezTo>
                <a:cubicBezTo>
                  <a:pt x="28" y="43"/>
                  <a:pt x="26" y="42"/>
                  <a:pt x="26" y="41"/>
                </a:cubicBezTo>
                <a:cubicBezTo>
                  <a:pt x="25" y="40"/>
                  <a:pt x="25" y="40"/>
                  <a:pt x="25" y="40"/>
                </a:cubicBezTo>
                <a:cubicBezTo>
                  <a:pt x="24" y="37"/>
                  <a:pt x="24" y="35"/>
                  <a:pt x="23" y="33"/>
                </a:cubicBezTo>
                <a:cubicBezTo>
                  <a:pt x="23" y="30"/>
                  <a:pt x="23" y="30"/>
                  <a:pt x="21" y="29"/>
                </a:cubicBezTo>
                <a:cubicBezTo>
                  <a:pt x="20" y="29"/>
                  <a:pt x="19" y="29"/>
                  <a:pt x="17" y="29"/>
                </a:cubicBezTo>
                <a:cubicBezTo>
                  <a:pt x="17" y="29"/>
                  <a:pt x="16" y="29"/>
                  <a:pt x="15" y="29"/>
                </a:cubicBezTo>
                <a:cubicBezTo>
                  <a:pt x="12" y="29"/>
                  <a:pt x="8" y="29"/>
                  <a:pt x="5" y="26"/>
                </a:cubicBezTo>
                <a:cubicBezTo>
                  <a:pt x="0" y="20"/>
                  <a:pt x="3" y="11"/>
                  <a:pt x="7" y="6"/>
                </a:cubicBezTo>
                <a:cubicBezTo>
                  <a:pt x="11" y="2"/>
                  <a:pt x="17" y="0"/>
                  <a:pt x="26" y="0"/>
                </a:cubicBezTo>
                <a:cubicBezTo>
                  <a:pt x="27" y="0"/>
                  <a:pt x="29" y="0"/>
                  <a:pt x="30" y="0"/>
                </a:cubicBezTo>
                <a:cubicBezTo>
                  <a:pt x="49" y="0"/>
                  <a:pt x="56" y="7"/>
                  <a:pt x="58" y="13"/>
                </a:cubicBezTo>
                <a:cubicBezTo>
                  <a:pt x="63" y="24"/>
                  <a:pt x="63" y="37"/>
                  <a:pt x="63" y="49"/>
                </a:cubicBezTo>
                <a:cubicBezTo>
                  <a:pt x="63" y="52"/>
                  <a:pt x="63" y="56"/>
                  <a:pt x="63" y="59"/>
                </a:cubicBezTo>
                <a:cubicBezTo>
                  <a:pt x="64" y="73"/>
                  <a:pt x="65" y="89"/>
                  <a:pt x="68" y="104"/>
                </a:cubicBezTo>
                <a:cubicBezTo>
                  <a:pt x="70" y="111"/>
                  <a:pt x="73" y="111"/>
                  <a:pt x="75" y="111"/>
                </a:cubicBezTo>
                <a:cubicBezTo>
                  <a:pt x="78" y="111"/>
                  <a:pt x="82" y="110"/>
                  <a:pt x="88" y="106"/>
                </a:cubicBezTo>
                <a:cubicBezTo>
                  <a:pt x="92" y="104"/>
                  <a:pt x="96" y="101"/>
                  <a:pt x="100" y="98"/>
                </a:cubicBezTo>
                <a:cubicBezTo>
                  <a:pt x="109" y="91"/>
                  <a:pt x="119" y="84"/>
                  <a:pt x="131" y="81"/>
                </a:cubicBezTo>
                <a:cubicBezTo>
                  <a:pt x="134" y="80"/>
                  <a:pt x="138" y="79"/>
                  <a:pt x="141" y="79"/>
                </a:cubicBezTo>
                <a:cubicBezTo>
                  <a:pt x="169" y="79"/>
                  <a:pt x="188" y="112"/>
                  <a:pt x="200" y="134"/>
                </a:cubicBezTo>
                <a:cubicBezTo>
                  <a:pt x="201" y="135"/>
                  <a:pt x="201" y="135"/>
                  <a:pt x="201" y="135"/>
                </a:cubicBezTo>
                <a:cubicBezTo>
                  <a:pt x="218" y="165"/>
                  <a:pt x="241" y="226"/>
                  <a:pt x="219" y="263"/>
                </a:cubicBezTo>
                <a:cubicBezTo>
                  <a:pt x="206" y="286"/>
                  <a:pt x="180" y="301"/>
                  <a:pt x="155" y="301"/>
                </a:cubicBezTo>
                <a:close/>
                <a:moveTo>
                  <a:pt x="94" y="261"/>
                </a:moveTo>
                <a:cubicBezTo>
                  <a:pt x="94" y="261"/>
                  <a:pt x="93" y="261"/>
                  <a:pt x="92" y="261"/>
                </a:cubicBezTo>
                <a:cubicBezTo>
                  <a:pt x="87" y="261"/>
                  <a:pt x="79" y="267"/>
                  <a:pt x="79" y="269"/>
                </a:cubicBezTo>
                <a:cubicBezTo>
                  <a:pt x="79" y="270"/>
                  <a:pt x="80" y="271"/>
                  <a:pt x="84" y="271"/>
                </a:cubicBezTo>
                <a:cubicBezTo>
                  <a:pt x="92" y="272"/>
                  <a:pt x="98" y="275"/>
                  <a:pt x="102" y="277"/>
                </a:cubicBezTo>
                <a:cubicBezTo>
                  <a:pt x="107" y="279"/>
                  <a:pt x="111" y="281"/>
                  <a:pt x="115" y="282"/>
                </a:cubicBezTo>
                <a:cubicBezTo>
                  <a:pt x="123" y="287"/>
                  <a:pt x="131" y="290"/>
                  <a:pt x="142" y="293"/>
                </a:cubicBezTo>
                <a:cubicBezTo>
                  <a:pt x="146" y="294"/>
                  <a:pt x="151" y="295"/>
                  <a:pt x="155" y="295"/>
                </a:cubicBezTo>
                <a:cubicBezTo>
                  <a:pt x="178" y="295"/>
                  <a:pt x="202" y="281"/>
                  <a:pt x="214" y="260"/>
                </a:cubicBezTo>
                <a:cubicBezTo>
                  <a:pt x="234" y="225"/>
                  <a:pt x="212" y="167"/>
                  <a:pt x="195" y="138"/>
                </a:cubicBezTo>
                <a:cubicBezTo>
                  <a:pt x="195" y="137"/>
                  <a:pt x="195" y="137"/>
                  <a:pt x="195" y="137"/>
                </a:cubicBezTo>
                <a:cubicBezTo>
                  <a:pt x="183" y="117"/>
                  <a:pt x="166" y="86"/>
                  <a:pt x="141" y="86"/>
                </a:cubicBezTo>
                <a:cubicBezTo>
                  <a:pt x="138" y="86"/>
                  <a:pt x="135" y="86"/>
                  <a:pt x="133" y="87"/>
                </a:cubicBezTo>
                <a:cubicBezTo>
                  <a:pt x="122" y="90"/>
                  <a:pt x="113" y="96"/>
                  <a:pt x="104" y="103"/>
                </a:cubicBezTo>
                <a:cubicBezTo>
                  <a:pt x="100" y="106"/>
                  <a:pt x="95" y="109"/>
                  <a:pt x="91" y="112"/>
                </a:cubicBezTo>
                <a:cubicBezTo>
                  <a:pt x="87" y="114"/>
                  <a:pt x="80" y="118"/>
                  <a:pt x="75" y="118"/>
                </a:cubicBezTo>
                <a:cubicBezTo>
                  <a:pt x="70" y="118"/>
                  <a:pt x="64" y="116"/>
                  <a:pt x="62" y="105"/>
                </a:cubicBezTo>
                <a:cubicBezTo>
                  <a:pt x="59" y="90"/>
                  <a:pt x="58" y="73"/>
                  <a:pt x="57" y="60"/>
                </a:cubicBezTo>
                <a:cubicBezTo>
                  <a:pt x="57" y="56"/>
                  <a:pt x="57" y="52"/>
                  <a:pt x="57" y="49"/>
                </a:cubicBezTo>
                <a:cubicBezTo>
                  <a:pt x="57" y="37"/>
                  <a:pt x="56" y="25"/>
                  <a:pt x="53" y="16"/>
                </a:cubicBezTo>
                <a:cubicBezTo>
                  <a:pt x="50" y="9"/>
                  <a:pt x="42" y="6"/>
                  <a:pt x="30" y="6"/>
                </a:cubicBezTo>
                <a:cubicBezTo>
                  <a:pt x="29" y="6"/>
                  <a:pt x="27" y="6"/>
                  <a:pt x="26" y="6"/>
                </a:cubicBezTo>
                <a:cubicBezTo>
                  <a:pt x="19" y="6"/>
                  <a:pt x="14" y="8"/>
                  <a:pt x="11" y="11"/>
                </a:cubicBezTo>
                <a:cubicBezTo>
                  <a:pt x="9" y="13"/>
                  <a:pt x="7" y="19"/>
                  <a:pt x="9" y="22"/>
                </a:cubicBezTo>
                <a:cubicBezTo>
                  <a:pt x="10" y="23"/>
                  <a:pt x="12" y="23"/>
                  <a:pt x="15" y="23"/>
                </a:cubicBezTo>
                <a:cubicBezTo>
                  <a:pt x="16" y="23"/>
                  <a:pt x="16" y="23"/>
                  <a:pt x="17" y="23"/>
                </a:cubicBezTo>
                <a:cubicBezTo>
                  <a:pt x="19" y="23"/>
                  <a:pt x="20" y="23"/>
                  <a:pt x="22" y="23"/>
                </a:cubicBezTo>
                <a:cubicBezTo>
                  <a:pt x="29" y="24"/>
                  <a:pt x="29" y="29"/>
                  <a:pt x="30" y="32"/>
                </a:cubicBezTo>
                <a:cubicBezTo>
                  <a:pt x="30" y="34"/>
                  <a:pt x="30" y="36"/>
                  <a:pt x="31" y="37"/>
                </a:cubicBezTo>
                <a:cubicBezTo>
                  <a:pt x="31" y="37"/>
                  <a:pt x="31" y="38"/>
                  <a:pt x="32" y="38"/>
                </a:cubicBezTo>
                <a:cubicBezTo>
                  <a:pt x="33" y="39"/>
                  <a:pt x="34" y="40"/>
                  <a:pt x="35" y="41"/>
                </a:cubicBezTo>
                <a:cubicBezTo>
                  <a:pt x="37" y="44"/>
                  <a:pt x="37" y="48"/>
                  <a:pt x="36" y="55"/>
                </a:cubicBezTo>
                <a:cubicBezTo>
                  <a:pt x="36" y="56"/>
                  <a:pt x="36" y="57"/>
                  <a:pt x="36" y="58"/>
                </a:cubicBezTo>
                <a:cubicBezTo>
                  <a:pt x="36" y="63"/>
                  <a:pt x="36" y="68"/>
                  <a:pt x="36" y="73"/>
                </a:cubicBezTo>
                <a:cubicBezTo>
                  <a:pt x="36" y="81"/>
                  <a:pt x="35" y="89"/>
                  <a:pt x="34" y="99"/>
                </a:cubicBezTo>
                <a:cubicBezTo>
                  <a:pt x="34" y="100"/>
                  <a:pt x="34" y="100"/>
                  <a:pt x="34" y="100"/>
                </a:cubicBezTo>
                <a:cubicBezTo>
                  <a:pt x="32" y="115"/>
                  <a:pt x="30" y="133"/>
                  <a:pt x="39" y="146"/>
                </a:cubicBezTo>
                <a:cubicBezTo>
                  <a:pt x="40" y="148"/>
                  <a:pt x="42" y="149"/>
                  <a:pt x="44" y="150"/>
                </a:cubicBezTo>
                <a:cubicBezTo>
                  <a:pt x="46" y="152"/>
                  <a:pt x="49" y="154"/>
                  <a:pt x="50" y="156"/>
                </a:cubicBezTo>
                <a:cubicBezTo>
                  <a:pt x="52" y="159"/>
                  <a:pt x="52" y="163"/>
                  <a:pt x="52" y="166"/>
                </a:cubicBezTo>
                <a:cubicBezTo>
                  <a:pt x="52" y="168"/>
                  <a:pt x="52" y="171"/>
                  <a:pt x="53" y="172"/>
                </a:cubicBezTo>
                <a:cubicBezTo>
                  <a:pt x="54" y="174"/>
                  <a:pt x="57" y="176"/>
                  <a:pt x="59" y="178"/>
                </a:cubicBezTo>
                <a:cubicBezTo>
                  <a:pt x="61" y="180"/>
                  <a:pt x="61" y="180"/>
                  <a:pt x="61" y="180"/>
                </a:cubicBezTo>
                <a:cubicBezTo>
                  <a:pt x="61" y="181"/>
                  <a:pt x="61" y="181"/>
                  <a:pt x="61" y="181"/>
                </a:cubicBezTo>
                <a:cubicBezTo>
                  <a:pt x="61" y="182"/>
                  <a:pt x="61" y="184"/>
                  <a:pt x="62" y="186"/>
                </a:cubicBezTo>
                <a:cubicBezTo>
                  <a:pt x="63" y="188"/>
                  <a:pt x="64" y="190"/>
                  <a:pt x="64" y="192"/>
                </a:cubicBezTo>
                <a:cubicBezTo>
                  <a:pt x="64" y="195"/>
                  <a:pt x="63" y="197"/>
                  <a:pt x="63" y="199"/>
                </a:cubicBezTo>
                <a:cubicBezTo>
                  <a:pt x="63" y="200"/>
                  <a:pt x="63" y="201"/>
                  <a:pt x="63" y="202"/>
                </a:cubicBezTo>
                <a:cubicBezTo>
                  <a:pt x="63" y="205"/>
                  <a:pt x="63" y="207"/>
                  <a:pt x="64" y="208"/>
                </a:cubicBezTo>
                <a:cubicBezTo>
                  <a:pt x="65" y="209"/>
                  <a:pt x="66" y="209"/>
                  <a:pt x="69" y="209"/>
                </a:cubicBezTo>
                <a:cubicBezTo>
                  <a:pt x="70" y="209"/>
                  <a:pt x="70" y="209"/>
                  <a:pt x="71" y="209"/>
                </a:cubicBezTo>
                <a:cubicBezTo>
                  <a:pt x="72" y="209"/>
                  <a:pt x="74" y="210"/>
                  <a:pt x="75" y="210"/>
                </a:cubicBezTo>
                <a:cubicBezTo>
                  <a:pt x="77" y="210"/>
                  <a:pt x="81" y="209"/>
                  <a:pt x="83" y="208"/>
                </a:cubicBezTo>
                <a:cubicBezTo>
                  <a:pt x="83" y="206"/>
                  <a:pt x="83" y="200"/>
                  <a:pt x="83" y="197"/>
                </a:cubicBezTo>
                <a:cubicBezTo>
                  <a:pt x="83" y="193"/>
                  <a:pt x="82" y="192"/>
                  <a:pt x="84" y="191"/>
                </a:cubicBezTo>
                <a:cubicBezTo>
                  <a:pt x="84" y="190"/>
                  <a:pt x="84" y="190"/>
                  <a:pt x="84" y="190"/>
                </a:cubicBezTo>
                <a:cubicBezTo>
                  <a:pt x="86" y="190"/>
                  <a:pt x="86" y="190"/>
                  <a:pt x="86" y="190"/>
                </a:cubicBezTo>
                <a:cubicBezTo>
                  <a:pt x="86" y="190"/>
                  <a:pt x="86" y="190"/>
                  <a:pt x="86" y="190"/>
                </a:cubicBezTo>
                <a:cubicBezTo>
                  <a:pt x="88" y="190"/>
                  <a:pt x="89" y="190"/>
                  <a:pt x="91" y="190"/>
                </a:cubicBezTo>
                <a:cubicBezTo>
                  <a:pt x="92" y="190"/>
                  <a:pt x="93" y="190"/>
                  <a:pt x="94" y="190"/>
                </a:cubicBezTo>
                <a:cubicBezTo>
                  <a:pt x="97" y="190"/>
                  <a:pt x="99" y="190"/>
                  <a:pt x="101" y="191"/>
                </a:cubicBezTo>
                <a:cubicBezTo>
                  <a:pt x="103" y="192"/>
                  <a:pt x="103" y="192"/>
                  <a:pt x="103" y="192"/>
                </a:cubicBezTo>
                <a:cubicBezTo>
                  <a:pt x="103" y="194"/>
                  <a:pt x="103" y="194"/>
                  <a:pt x="103" y="194"/>
                </a:cubicBezTo>
                <a:cubicBezTo>
                  <a:pt x="102" y="199"/>
                  <a:pt x="101" y="203"/>
                  <a:pt x="101" y="207"/>
                </a:cubicBezTo>
                <a:cubicBezTo>
                  <a:pt x="101" y="215"/>
                  <a:pt x="102" y="218"/>
                  <a:pt x="102" y="219"/>
                </a:cubicBezTo>
                <a:cubicBezTo>
                  <a:pt x="102" y="220"/>
                  <a:pt x="106" y="222"/>
                  <a:pt x="117" y="222"/>
                </a:cubicBezTo>
                <a:cubicBezTo>
                  <a:pt x="122" y="222"/>
                  <a:pt x="125" y="221"/>
                  <a:pt x="129" y="219"/>
                </a:cubicBezTo>
                <a:cubicBezTo>
                  <a:pt x="129" y="219"/>
                  <a:pt x="129" y="219"/>
                  <a:pt x="129" y="219"/>
                </a:cubicBezTo>
                <a:cubicBezTo>
                  <a:pt x="128" y="217"/>
                  <a:pt x="127" y="215"/>
                  <a:pt x="128" y="213"/>
                </a:cubicBezTo>
                <a:cubicBezTo>
                  <a:pt x="129" y="210"/>
                  <a:pt x="129" y="210"/>
                  <a:pt x="129" y="210"/>
                </a:cubicBezTo>
                <a:cubicBezTo>
                  <a:pt x="131" y="211"/>
                  <a:pt x="131" y="211"/>
                  <a:pt x="131" y="211"/>
                </a:cubicBezTo>
                <a:cubicBezTo>
                  <a:pt x="135" y="211"/>
                  <a:pt x="138" y="210"/>
                  <a:pt x="139" y="208"/>
                </a:cubicBezTo>
                <a:cubicBezTo>
                  <a:pt x="141" y="206"/>
                  <a:pt x="142" y="202"/>
                  <a:pt x="141" y="198"/>
                </a:cubicBezTo>
                <a:cubicBezTo>
                  <a:pt x="140" y="194"/>
                  <a:pt x="140" y="194"/>
                  <a:pt x="140" y="194"/>
                </a:cubicBezTo>
                <a:cubicBezTo>
                  <a:pt x="144" y="194"/>
                  <a:pt x="144" y="194"/>
                  <a:pt x="144" y="194"/>
                </a:cubicBezTo>
                <a:cubicBezTo>
                  <a:pt x="145" y="194"/>
                  <a:pt x="147" y="193"/>
                  <a:pt x="148" y="193"/>
                </a:cubicBezTo>
                <a:cubicBezTo>
                  <a:pt x="150" y="193"/>
                  <a:pt x="152" y="193"/>
                  <a:pt x="154" y="193"/>
                </a:cubicBezTo>
                <a:cubicBezTo>
                  <a:pt x="160" y="193"/>
                  <a:pt x="163" y="196"/>
                  <a:pt x="164" y="203"/>
                </a:cubicBezTo>
                <a:cubicBezTo>
                  <a:pt x="164" y="209"/>
                  <a:pt x="165" y="215"/>
                  <a:pt x="169" y="215"/>
                </a:cubicBezTo>
                <a:cubicBezTo>
                  <a:pt x="171" y="216"/>
                  <a:pt x="174" y="215"/>
                  <a:pt x="177" y="215"/>
                </a:cubicBezTo>
                <a:cubicBezTo>
                  <a:pt x="179" y="214"/>
                  <a:pt x="182" y="214"/>
                  <a:pt x="185" y="214"/>
                </a:cubicBezTo>
                <a:cubicBezTo>
                  <a:pt x="187" y="214"/>
                  <a:pt x="189" y="215"/>
                  <a:pt x="191" y="218"/>
                </a:cubicBezTo>
                <a:cubicBezTo>
                  <a:pt x="195" y="222"/>
                  <a:pt x="197" y="229"/>
                  <a:pt x="197" y="237"/>
                </a:cubicBezTo>
                <a:cubicBezTo>
                  <a:pt x="195" y="251"/>
                  <a:pt x="189" y="256"/>
                  <a:pt x="183" y="261"/>
                </a:cubicBezTo>
                <a:cubicBezTo>
                  <a:pt x="183" y="262"/>
                  <a:pt x="182" y="262"/>
                  <a:pt x="181" y="263"/>
                </a:cubicBezTo>
                <a:cubicBezTo>
                  <a:pt x="173" y="269"/>
                  <a:pt x="164" y="272"/>
                  <a:pt x="154" y="272"/>
                </a:cubicBezTo>
                <a:cubicBezTo>
                  <a:pt x="154" y="272"/>
                  <a:pt x="154" y="272"/>
                  <a:pt x="154" y="272"/>
                </a:cubicBezTo>
                <a:cubicBezTo>
                  <a:pt x="143" y="272"/>
                  <a:pt x="133" y="269"/>
                  <a:pt x="123" y="267"/>
                </a:cubicBezTo>
                <a:cubicBezTo>
                  <a:pt x="114" y="264"/>
                  <a:pt x="104" y="261"/>
                  <a:pt x="94" y="261"/>
                </a:cubicBezTo>
                <a:close/>
              </a:path>
            </a:pathLst>
          </a:custGeom>
          <a:solidFill>
            <a:schemeClr val="tx2">
              <a:lumMod val="75000"/>
            </a:schemeClr>
          </a:solidFill>
          <a:ln>
            <a:noFill/>
          </a:ln>
        </p:spPr>
        <p:txBody>
          <a:bodyPr/>
          <a:lstStyle/>
          <a:p>
            <a:pPr>
              <a:defRPr/>
            </a:pPr>
            <a:endParaRPr lang="en-US" sz="1350" dirty="0">
              <a:latin typeface="Qualcomm Office Regular" pitchFamily="34" charset="0"/>
            </a:endParaRPr>
          </a:p>
        </p:txBody>
      </p:sp>
      <p:grpSp>
        <p:nvGrpSpPr>
          <p:cNvPr id="167" name="Group 41"/>
          <p:cNvGrpSpPr>
            <a:grpSpLocks/>
          </p:cNvGrpSpPr>
          <p:nvPr userDrawn="1"/>
        </p:nvGrpSpPr>
        <p:grpSpPr bwMode="black">
          <a:xfrm>
            <a:off x="2927747" y="5174456"/>
            <a:ext cx="1990725" cy="1963341"/>
            <a:chOff x="39036" y="13033"/>
            <a:chExt cx="26543" cy="26177"/>
          </a:xfrm>
        </p:grpSpPr>
        <p:sp>
          <p:nvSpPr>
            <p:cNvPr id="168" name="Freeform 80"/>
            <p:cNvSpPr>
              <a:spLocks noEditPoints="1"/>
            </p:cNvSpPr>
            <p:nvPr userDrawn="1"/>
          </p:nvSpPr>
          <p:spPr bwMode="black">
            <a:xfrm>
              <a:off x="51450" y="25781"/>
              <a:ext cx="1366" cy="1063"/>
            </a:xfrm>
            <a:custGeom>
              <a:avLst/>
              <a:gdLst>
                <a:gd name="T0" fmla="*/ 82986 w 51"/>
                <a:gd name="T1" fmla="*/ 106362 h 40"/>
                <a:gd name="T2" fmla="*/ 53539 w 51"/>
                <a:gd name="T3" fmla="*/ 106362 h 40"/>
                <a:gd name="T4" fmla="*/ 0 w 51"/>
                <a:gd name="T5" fmla="*/ 53181 h 40"/>
                <a:gd name="T6" fmla="*/ 0 w 51"/>
                <a:gd name="T7" fmla="*/ 0 h 40"/>
                <a:gd name="T8" fmla="*/ 136525 w 51"/>
                <a:gd name="T9" fmla="*/ 0 h 40"/>
                <a:gd name="T10" fmla="*/ 136525 w 51"/>
                <a:gd name="T11" fmla="*/ 53181 h 40"/>
                <a:gd name="T12" fmla="*/ 82986 w 51"/>
                <a:gd name="T13" fmla="*/ 106362 h 40"/>
                <a:gd name="T14" fmla="*/ 21416 w 51"/>
                <a:gd name="T15" fmla="*/ 21272 h 40"/>
                <a:gd name="T16" fmla="*/ 21416 w 51"/>
                <a:gd name="T17" fmla="*/ 53181 h 40"/>
                <a:gd name="T18" fmla="*/ 53539 w 51"/>
                <a:gd name="T19" fmla="*/ 85090 h 40"/>
                <a:gd name="T20" fmla="*/ 82986 w 51"/>
                <a:gd name="T21" fmla="*/ 85090 h 40"/>
                <a:gd name="T22" fmla="*/ 115109 w 51"/>
                <a:gd name="T23" fmla="*/ 53181 h 40"/>
                <a:gd name="T24" fmla="*/ 115109 w 51"/>
                <a:gd name="T25" fmla="*/ 21272 h 40"/>
                <a:gd name="T26" fmla="*/ 21416 w 51"/>
                <a:gd name="T27" fmla="*/ 21272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1" h="40">
                  <a:moveTo>
                    <a:pt x="31" y="40"/>
                  </a:moveTo>
                  <a:cubicBezTo>
                    <a:pt x="20" y="40"/>
                    <a:pt x="20" y="40"/>
                    <a:pt x="20" y="40"/>
                  </a:cubicBezTo>
                  <a:cubicBezTo>
                    <a:pt x="9" y="40"/>
                    <a:pt x="0" y="31"/>
                    <a:pt x="0" y="20"/>
                  </a:cubicBezTo>
                  <a:cubicBezTo>
                    <a:pt x="0" y="0"/>
                    <a:pt x="0" y="0"/>
                    <a:pt x="0" y="0"/>
                  </a:cubicBezTo>
                  <a:cubicBezTo>
                    <a:pt x="51" y="0"/>
                    <a:pt x="51" y="0"/>
                    <a:pt x="51" y="0"/>
                  </a:cubicBezTo>
                  <a:cubicBezTo>
                    <a:pt x="51" y="20"/>
                    <a:pt x="51" y="20"/>
                    <a:pt x="51" y="20"/>
                  </a:cubicBezTo>
                  <a:cubicBezTo>
                    <a:pt x="51" y="31"/>
                    <a:pt x="42" y="40"/>
                    <a:pt x="31" y="40"/>
                  </a:cubicBezTo>
                  <a:close/>
                  <a:moveTo>
                    <a:pt x="8" y="8"/>
                  </a:moveTo>
                  <a:cubicBezTo>
                    <a:pt x="8" y="20"/>
                    <a:pt x="8" y="20"/>
                    <a:pt x="8" y="20"/>
                  </a:cubicBezTo>
                  <a:cubicBezTo>
                    <a:pt x="8" y="27"/>
                    <a:pt x="14" y="32"/>
                    <a:pt x="20" y="32"/>
                  </a:cubicBezTo>
                  <a:cubicBezTo>
                    <a:pt x="31" y="32"/>
                    <a:pt x="31" y="32"/>
                    <a:pt x="31" y="32"/>
                  </a:cubicBezTo>
                  <a:cubicBezTo>
                    <a:pt x="38" y="32"/>
                    <a:pt x="43" y="27"/>
                    <a:pt x="43" y="20"/>
                  </a:cubicBezTo>
                  <a:cubicBezTo>
                    <a:pt x="43" y="8"/>
                    <a:pt x="43" y="8"/>
                    <a:pt x="43" y="8"/>
                  </a:cubicBez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69" name="Freeform 81"/>
            <p:cNvSpPr>
              <a:spLocks noEditPoints="1"/>
            </p:cNvSpPr>
            <p:nvPr userDrawn="1"/>
          </p:nvSpPr>
          <p:spPr bwMode="black">
            <a:xfrm>
              <a:off x="42656" y="13033"/>
              <a:ext cx="14065" cy="9223"/>
            </a:xfrm>
            <a:custGeom>
              <a:avLst/>
              <a:gdLst>
                <a:gd name="T0" fmla="*/ 259 w 529"/>
                <a:gd name="T1" fmla="*/ 347 h 347"/>
                <a:gd name="T2" fmla="*/ 91 w 529"/>
                <a:gd name="T3" fmla="*/ 347 h 347"/>
                <a:gd name="T4" fmla="*/ 0 w 529"/>
                <a:gd name="T5" fmla="*/ 237 h 347"/>
                <a:gd name="T6" fmla="*/ 110 w 529"/>
                <a:gd name="T7" fmla="*/ 127 h 347"/>
                <a:gd name="T8" fmla="*/ 126 w 529"/>
                <a:gd name="T9" fmla="*/ 127 h 347"/>
                <a:gd name="T10" fmla="*/ 201 w 529"/>
                <a:gd name="T11" fmla="*/ 58 h 347"/>
                <a:gd name="T12" fmla="*/ 227 w 529"/>
                <a:gd name="T13" fmla="*/ 63 h 347"/>
                <a:gd name="T14" fmla="*/ 324 w 529"/>
                <a:gd name="T15" fmla="*/ 0 h 347"/>
                <a:gd name="T16" fmla="*/ 430 w 529"/>
                <a:gd name="T17" fmla="*/ 105 h 347"/>
                <a:gd name="T18" fmla="*/ 427 w 529"/>
                <a:gd name="T19" fmla="*/ 128 h 347"/>
                <a:gd name="T20" fmla="*/ 529 w 529"/>
                <a:gd name="T21" fmla="*/ 237 h 347"/>
                <a:gd name="T22" fmla="*/ 463 w 529"/>
                <a:gd name="T23" fmla="*/ 337 h 347"/>
                <a:gd name="T24" fmla="*/ 455 w 529"/>
                <a:gd name="T25" fmla="*/ 341 h 347"/>
                <a:gd name="T26" fmla="*/ 457 w 529"/>
                <a:gd name="T27" fmla="*/ 332 h 347"/>
                <a:gd name="T28" fmla="*/ 460 w 529"/>
                <a:gd name="T29" fmla="*/ 306 h 347"/>
                <a:gd name="T30" fmla="*/ 460 w 529"/>
                <a:gd name="T31" fmla="*/ 300 h 347"/>
                <a:gd name="T32" fmla="*/ 357 w 529"/>
                <a:gd name="T33" fmla="*/ 202 h 347"/>
                <a:gd name="T34" fmla="*/ 253 w 529"/>
                <a:gd name="T35" fmla="*/ 300 h 347"/>
                <a:gd name="T36" fmla="*/ 253 w 529"/>
                <a:gd name="T37" fmla="*/ 306 h 347"/>
                <a:gd name="T38" fmla="*/ 258 w 529"/>
                <a:gd name="T39" fmla="*/ 341 h 347"/>
                <a:gd name="T40" fmla="*/ 259 w 529"/>
                <a:gd name="T41" fmla="*/ 347 h 347"/>
                <a:gd name="T42" fmla="*/ 110 w 529"/>
                <a:gd name="T43" fmla="*/ 136 h 347"/>
                <a:gd name="T44" fmla="*/ 8 w 529"/>
                <a:gd name="T45" fmla="*/ 237 h 347"/>
                <a:gd name="T46" fmla="*/ 91 w 529"/>
                <a:gd name="T47" fmla="*/ 338 h 347"/>
                <a:gd name="T48" fmla="*/ 248 w 529"/>
                <a:gd name="T49" fmla="*/ 338 h 347"/>
                <a:gd name="T50" fmla="*/ 245 w 529"/>
                <a:gd name="T51" fmla="*/ 306 h 347"/>
                <a:gd name="T52" fmla="*/ 244 w 529"/>
                <a:gd name="T53" fmla="*/ 300 h 347"/>
                <a:gd name="T54" fmla="*/ 357 w 529"/>
                <a:gd name="T55" fmla="*/ 194 h 347"/>
                <a:gd name="T56" fmla="*/ 469 w 529"/>
                <a:gd name="T57" fmla="*/ 300 h 347"/>
                <a:gd name="T58" fmla="*/ 469 w 529"/>
                <a:gd name="T59" fmla="*/ 306 h 347"/>
                <a:gd name="T60" fmla="*/ 467 w 529"/>
                <a:gd name="T61" fmla="*/ 326 h 347"/>
                <a:gd name="T62" fmla="*/ 520 w 529"/>
                <a:gd name="T63" fmla="*/ 237 h 347"/>
                <a:gd name="T64" fmla="*/ 422 w 529"/>
                <a:gd name="T65" fmla="*/ 136 h 347"/>
                <a:gd name="T66" fmla="*/ 416 w 529"/>
                <a:gd name="T67" fmla="*/ 136 h 347"/>
                <a:gd name="T68" fmla="*/ 418 w 529"/>
                <a:gd name="T69" fmla="*/ 131 h 347"/>
                <a:gd name="T70" fmla="*/ 421 w 529"/>
                <a:gd name="T71" fmla="*/ 105 h 347"/>
                <a:gd name="T72" fmla="*/ 324 w 529"/>
                <a:gd name="T73" fmla="*/ 8 h 347"/>
                <a:gd name="T74" fmla="*/ 234 w 529"/>
                <a:gd name="T75" fmla="*/ 70 h 347"/>
                <a:gd name="T76" fmla="*/ 232 w 529"/>
                <a:gd name="T77" fmla="*/ 74 h 347"/>
                <a:gd name="T78" fmla="*/ 228 w 529"/>
                <a:gd name="T79" fmla="*/ 72 h 347"/>
                <a:gd name="T80" fmla="*/ 201 w 529"/>
                <a:gd name="T81" fmla="*/ 67 h 347"/>
                <a:gd name="T82" fmla="*/ 134 w 529"/>
                <a:gd name="T83" fmla="*/ 132 h 347"/>
                <a:gd name="T84" fmla="*/ 134 w 529"/>
                <a:gd name="T85" fmla="*/ 136 h 347"/>
                <a:gd name="T86" fmla="*/ 110 w 529"/>
                <a:gd name="T87" fmla="*/ 136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9" h="347">
                  <a:moveTo>
                    <a:pt x="259" y="347"/>
                  </a:moveTo>
                  <a:cubicBezTo>
                    <a:pt x="91" y="347"/>
                    <a:pt x="91" y="347"/>
                    <a:pt x="91" y="347"/>
                  </a:cubicBezTo>
                  <a:cubicBezTo>
                    <a:pt x="49" y="347"/>
                    <a:pt x="0" y="298"/>
                    <a:pt x="0" y="237"/>
                  </a:cubicBezTo>
                  <a:cubicBezTo>
                    <a:pt x="0" y="176"/>
                    <a:pt x="49" y="127"/>
                    <a:pt x="110" y="127"/>
                  </a:cubicBezTo>
                  <a:cubicBezTo>
                    <a:pt x="126" y="127"/>
                    <a:pt x="126" y="127"/>
                    <a:pt x="126" y="127"/>
                  </a:cubicBezTo>
                  <a:cubicBezTo>
                    <a:pt x="129" y="88"/>
                    <a:pt x="161" y="58"/>
                    <a:pt x="201" y="58"/>
                  </a:cubicBezTo>
                  <a:cubicBezTo>
                    <a:pt x="210" y="58"/>
                    <a:pt x="219" y="59"/>
                    <a:pt x="227" y="63"/>
                  </a:cubicBezTo>
                  <a:cubicBezTo>
                    <a:pt x="244" y="24"/>
                    <a:pt x="282" y="0"/>
                    <a:pt x="324" y="0"/>
                  </a:cubicBezTo>
                  <a:cubicBezTo>
                    <a:pt x="382" y="0"/>
                    <a:pt x="430" y="47"/>
                    <a:pt x="430" y="105"/>
                  </a:cubicBezTo>
                  <a:cubicBezTo>
                    <a:pt x="430" y="113"/>
                    <a:pt x="429" y="120"/>
                    <a:pt x="427" y="128"/>
                  </a:cubicBezTo>
                  <a:cubicBezTo>
                    <a:pt x="485" y="132"/>
                    <a:pt x="529" y="179"/>
                    <a:pt x="529" y="237"/>
                  </a:cubicBezTo>
                  <a:cubicBezTo>
                    <a:pt x="529" y="281"/>
                    <a:pt x="503" y="321"/>
                    <a:pt x="463" y="337"/>
                  </a:cubicBezTo>
                  <a:cubicBezTo>
                    <a:pt x="455" y="341"/>
                    <a:pt x="455" y="341"/>
                    <a:pt x="455" y="341"/>
                  </a:cubicBezTo>
                  <a:cubicBezTo>
                    <a:pt x="457" y="332"/>
                    <a:pt x="457" y="332"/>
                    <a:pt x="457" y="332"/>
                  </a:cubicBezTo>
                  <a:cubicBezTo>
                    <a:pt x="459" y="324"/>
                    <a:pt x="460" y="315"/>
                    <a:pt x="460" y="306"/>
                  </a:cubicBezTo>
                  <a:cubicBezTo>
                    <a:pt x="460" y="304"/>
                    <a:pt x="460" y="302"/>
                    <a:pt x="460" y="300"/>
                  </a:cubicBezTo>
                  <a:cubicBezTo>
                    <a:pt x="460" y="246"/>
                    <a:pt x="414" y="203"/>
                    <a:pt x="357" y="202"/>
                  </a:cubicBezTo>
                  <a:cubicBezTo>
                    <a:pt x="300" y="202"/>
                    <a:pt x="253" y="246"/>
                    <a:pt x="253" y="300"/>
                  </a:cubicBezTo>
                  <a:cubicBezTo>
                    <a:pt x="253" y="302"/>
                    <a:pt x="253" y="304"/>
                    <a:pt x="253" y="306"/>
                  </a:cubicBezTo>
                  <a:cubicBezTo>
                    <a:pt x="254" y="318"/>
                    <a:pt x="255" y="330"/>
                    <a:pt x="258" y="341"/>
                  </a:cubicBezTo>
                  <a:lnTo>
                    <a:pt x="259" y="347"/>
                  </a:lnTo>
                  <a:close/>
                  <a:moveTo>
                    <a:pt x="110" y="136"/>
                  </a:moveTo>
                  <a:cubicBezTo>
                    <a:pt x="54" y="136"/>
                    <a:pt x="8" y="181"/>
                    <a:pt x="8" y="237"/>
                  </a:cubicBezTo>
                  <a:cubicBezTo>
                    <a:pt x="8" y="293"/>
                    <a:pt x="53" y="338"/>
                    <a:pt x="91" y="338"/>
                  </a:cubicBezTo>
                  <a:cubicBezTo>
                    <a:pt x="248" y="338"/>
                    <a:pt x="248" y="338"/>
                    <a:pt x="248" y="338"/>
                  </a:cubicBezTo>
                  <a:cubicBezTo>
                    <a:pt x="246" y="328"/>
                    <a:pt x="245" y="317"/>
                    <a:pt x="245" y="306"/>
                  </a:cubicBezTo>
                  <a:cubicBezTo>
                    <a:pt x="245" y="304"/>
                    <a:pt x="244" y="302"/>
                    <a:pt x="244" y="300"/>
                  </a:cubicBezTo>
                  <a:cubicBezTo>
                    <a:pt x="244" y="242"/>
                    <a:pt x="295" y="194"/>
                    <a:pt x="357" y="194"/>
                  </a:cubicBezTo>
                  <a:cubicBezTo>
                    <a:pt x="419" y="194"/>
                    <a:pt x="469" y="242"/>
                    <a:pt x="469" y="300"/>
                  </a:cubicBezTo>
                  <a:cubicBezTo>
                    <a:pt x="469" y="302"/>
                    <a:pt x="469" y="304"/>
                    <a:pt x="469" y="306"/>
                  </a:cubicBezTo>
                  <a:cubicBezTo>
                    <a:pt x="468" y="313"/>
                    <a:pt x="468" y="320"/>
                    <a:pt x="467" y="326"/>
                  </a:cubicBezTo>
                  <a:cubicBezTo>
                    <a:pt x="500" y="309"/>
                    <a:pt x="520" y="275"/>
                    <a:pt x="520" y="237"/>
                  </a:cubicBezTo>
                  <a:cubicBezTo>
                    <a:pt x="520" y="182"/>
                    <a:pt x="477" y="137"/>
                    <a:pt x="422" y="136"/>
                  </a:cubicBezTo>
                  <a:cubicBezTo>
                    <a:pt x="416" y="136"/>
                    <a:pt x="416" y="136"/>
                    <a:pt x="416" y="136"/>
                  </a:cubicBezTo>
                  <a:cubicBezTo>
                    <a:pt x="418" y="131"/>
                    <a:pt x="418" y="131"/>
                    <a:pt x="418" y="131"/>
                  </a:cubicBezTo>
                  <a:cubicBezTo>
                    <a:pt x="420" y="122"/>
                    <a:pt x="421" y="114"/>
                    <a:pt x="421" y="105"/>
                  </a:cubicBezTo>
                  <a:cubicBezTo>
                    <a:pt x="421" y="52"/>
                    <a:pt x="378" y="8"/>
                    <a:pt x="324" y="8"/>
                  </a:cubicBezTo>
                  <a:cubicBezTo>
                    <a:pt x="284" y="8"/>
                    <a:pt x="249" y="32"/>
                    <a:pt x="234" y="70"/>
                  </a:cubicBezTo>
                  <a:cubicBezTo>
                    <a:pt x="232" y="74"/>
                    <a:pt x="232" y="74"/>
                    <a:pt x="232" y="74"/>
                  </a:cubicBezTo>
                  <a:cubicBezTo>
                    <a:pt x="228" y="72"/>
                    <a:pt x="228" y="72"/>
                    <a:pt x="228" y="72"/>
                  </a:cubicBezTo>
                  <a:cubicBezTo>
                    <a:pt x="220" y="68"/>
                    <a:pt x="210" y="67"/>
                    <a:pt x="201" y="67"/>
                  </a:cubicBezTo>
                  <a:cubicBezTo>
                    <a:pt x="165" y="67"/>
                    <a:pt x="135" y="95"/>
                    <a:pt x="134" y="132"/>
                  </a:cubicBezTo>
                  <a:cubicBezTo>
                    <a:pt x="134" y="136"/>
                    <a:pt x="134" y="136"/>
                    <a:pt x="134" y="136"/>
                  </a:cubicBezTo>
                  <a:lnTo>
                    <a:pt x="110" y="136"/>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170" name="Freeform 82"/>
            <p:cNvSpPr>
              <a:spLocks noEditPoints="1"/>
            </p:cNvSpPr>
            <p:nvPr userDrawn="1"/>
          </p:nvSpPr>
          <p:spPr bwMode="black">
            <a:xfrm>
              <a:off x="39036" y="16033"/>
              <a:ext cx="6858" cy="4461"/>
            </a:xfrm>
            <a:custGeom>
              <a:avLst/>
              <a:gdLst>
                <a:gd name="T0" fmla="*/ 582133 w 258"/>
                <a:gd name="T1" fmla="*/ 446087 h 168"/>
                <a:gd name="T2" fmla="*/ 132907 w 258"/>
                <a:gd name="T3" fmla="*/ 446087 h 168"/>
                <a:gd name="T4" fmla="*/ 0 w 258"/>
                <a:gd name="T5" fmla="*/ 313323 h 168"/>
                <a:gd name="T6" fmla="*/ 132907 w 258"/>
                <a:gd name="T7" fmla="*/ 183214 h 168"/>
                <a:gd name="T8" fmla="*/ 146198 w 258"/>
                <a:gd name="T9" fmla="*/ 183214 h 168"/>
                <a:gd name="T10" fmla="*/ 364165 w 258"/>
                <a:gd name="T11" fmla="*/ 0 h 168"/>
                <a:gd name="T12" fmla="*/ 587449 w 258"/>
                <a:gd name="T13" fmla="*/ 223044 h 168"/>
                <a:gd name="T14" fmla="*/ 587449 w 258"/>
                <a:gd name="T15" fmla="*/ 236320 h 168"/>
                <a:gd name="T16" fmla="*/ 685800 w 258"/>
                <a:gd name="T17" fmla="*/ 339876 h 168"/>
                <a:gd name="T18" fmla="*/ 582133 w 258"/>
                <a:gd name="T19" fmla="*/ 446087 h 168"/>
                <a:gd name="T20" fmla="*/ 132907 w 258"/>
                <a:gd name="T21" fmla="*/ 207112 h 168"/>
                <a:gd name="T22" fmla="*/ 23923 w 258"/>
                <a:gd name="T23" fmla="*/ 313323 h 168"/>
                <a:gd name="T24" fmla="*/ 132907 w 258"/>
                <a:gd name="T25" fmla="*/ 422189 h 168"/>
                <a:gd name="T26" fmla="*/ 582133 w 258"/>
                <a:gd name="T27" fmla="*/ 422189 h 168"/>
                <a:gd name="T28" fmla="*/ 664535 w 258"/>
                <a:gd name="T29" fmla="*/ 339876 h 168"/>
                <a:gd name="T30" fmla="*/ 582133 w 258"/>
                <a:gd name="T31" fmla="*/ 260217 h 168"/>
                <a:gd name="T32" fmla="*/ 576816 w 258"/>
                <a:gd name="T33" fmla="*/ 260217 h 168"/>
                <a:gd name="T34" fmla="*/ 560867 w 258"/>
                <a:gd name="T35" fmla="*/ 260217 h 168"/>
                <a:gd name="T36" fmla="*/ 563526 w 258"/>
                <a:gd name="T37" fmla="*/ 246941 h 168"/>
                <a:gd name="T38" fmla="*/ 566184 w 258"/>
                <a:gd name="T39" fmla="*/ 223044 h 168"/>
                <a:gd name="T40" fmla="*/ 364165 w 258"/>
                <a:gd name="T41" fmla="*/ 23898 h 168"/>
                <a:gd name="T42" fmla="*/ 167463 w 258"/>
                <a:gd name="T43" fmla="*/ 199146 h 168"/>
                <a:gd name="T44" fmla="*/ 164805 w 258"/>
                <a:gd name="T45" fmla="*/ 209767 h 168"/>
                <a:gd name="T46" fmla="*/ 154172 w 258"/>
                <a:gd name="T47" fmla="*/ 207112 h 168"/>
                <a:gd name="T48" fmla="*/ 132907 w 258"/>
                <a:gd name="T49" fmla="*/ 207112 h 1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8" h="168">
                  <a:moveTo>
                    <a:pt x="219" y="168"/>
                  </a:moveTo>
                  <a:cubicBezTo>
                    <a:pt x="50" y="168"/>
                    <a:pt x="50" y="168"/>
                    <a:pt x="50" y="168"/>
                  </a:cubicBezTo>
                  <a:cubicBezTo>
                    <a:pt x="23" y="168"/>
                    <a:pt x="0" y="145"/>
                    <a:pt x="0" y="118"/>
                  </a:cubicBezTo>
                  <a:cubicBezTo>
                    <a:pt x="0" y="91"/>
                    <a:pt x="23" y="69"/>
                    <a:pt x="50" y="69"/>
                  </a:cubicBezTo>
                  <a:cubicBezTo>
                    <a:pt x="51" y="69"/>
                    <a:pt x="53" y="69"/>
                    <a:pt x="55" y="69"/>
                  </a:cubicBezTo>
                  <a:cubicBezTo>
                    <a:pt x="62" y="30"/>
                    <a:pt x="97" y="0"/>
                    <a:pt x="137" y="0"/>
                  </a:cubicBezTo>
                  <a:cubicBezTo>
                    <a:pt x="184" y="0"/>
                    <a:pt x="221" y="38"/>
                    <a:pt x="221" y="84"/>
                  </a:cubicBezTo>
                  <a:cubicBezTo>
                    <a:pt x="221" y="85"/>
                    <a:pt x="221" y="87"/>
                    <a:pt x="221" y="89"/>
                  </a:cubicBezTo>
                  <a:cubicBezTo>
                    <a:pt x="242" y="90"/>
                    <a:pt x="258" y="107"/>
                    <a:pt x="258" y="128"/>
                  </a:cubicBezTo>
                  <a:cubicBezTo>
                    <a:pt x="258" y="150"/>
                    <a:pt x="241" y="168"/>
                    <a:pt x="219" y="168"/>
                  </a:cubicBezTo>
                  <a:close/>
                  <a:moveTo>
                    <a:pt x="50" y="78"/>
                  </a:moveTo>
                  <a:cubicBezTo>
                    <a:pt x="27" y="78"/>
                    <a:pt x="9" y="96"/>
                    <a:pt x="9" y="118"/>
                  </a:cubicBezTo>
                  <a:cubicBezTo>
                    <a:pt x="9" y="141"/>
                    <a:pt x="27" y="159"/>
                    <a:pt x="50" y="159"/>
                  </a:cubicBezTo>
                  <a:cubicBezTo>
                    <a:pt x="219" y="159"/>
                    <a:pt x="219" y="159"/>
                    <a:pt x="219" y="159"/>
                  </a:cubicBezTo>
                  <a:cubicBezTo>
                    <a:pt x="236" y="159"/>
                    <a:pt x="250" y="145"/>
                    <a:pt x="250" y="128"/>
                  </a:cubicBezTo>
                  <a:cubicBezTo>
                    <a:pt x="250" y="111"/>
                    <a:pt x="236" y="98"/>
                    <a:pt x="219" y="98"/>
                  </a:cubicBezTo>
                  <a:cubicBezTo>
                    <a:pt x="218" y="98"/>
                    <a:pt x="217" y="98"/>
                    <a:pt x="217" y="98"/>
                  </a:cubicBezTo>
                  <a:cubicBezTo>
                    <a:pt x="211" y="98"/>
                    <a:pt x="211" y="98"/>
                    <a:pt x="211" y="98"/>
                  </a:cubicBezTo>
                  <a:cubicBezTo>
                    <a:pt x="212" y="93"/>
                    <a:pt x="212" y="93"/>
                    <a:pt x="212" y="93"/>
                  </a:cubicBezTo>
                  <a:cubicBezTo>
                    <a:pt x="212" y="90"/>
                    <a:pt x="213" y="87"/>
                    <a:pt x="213" y="84"/>
                  </a:cubicBezTo>
                  <a:cubicBezTo>
                    <a:pt x="213" y="42"/>
                    <a:pt x="179" y="9"/>
                    <a:pt x="137" y="9"/>
                  </a:cubicBezTo>
                  <a:cubicBezTo>
                    <a:pt x="99" y="9"/>
                    <a:pt x="67" y="37"/>
                    <a:pt x="63" y="75"/>
                  </a:cubicBezTo>
                  <a:cubicBezTo>
                    <a:pt x="62" y="79"/>
                    <a:pt x="62" y="79"/>
                    <a:pt x="62" y="79"/>
                  </a:cubicBezTo>
                  <a:cubicBezTo>
                    <a:pt x="58" y="78"/>
                    <a:pt x="58" y="78"/>
                    <a:pt x="58" y="78"/>
                  </a:cubicBezTo>
                  <a:cubicBezTo>
                    <a:pt x="56" y="78"/>
                    <a:pt x="52" y="78"/>
                    <a:pt x="50" y="78"/>
                  </a:cubicBezTo>
                  <a:close/>
                </a:path>
              </a:pathLst>
            </a:custGeom>
            <a:solidFill>
              <a:srgbClr val="70CF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71" name="Rectangle 83"/>
            <p:cNvSpPr>
              <a:spLocks noChangeArrowheads="1"/>
            </p:cNvSpPr>
            <p:nvPr userDrawn="1"/>
          </p:nvSpPr>
          <p:spPr bwMode="black">
            <a:xfrm>
              <a:off x="52038" y="26717"/>
              <a:ext cx="159" cy="34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fontAlgn="base">
                <a:spcBef>
                  <a:spcPct val="0"/>
                </a:spcBef>
                <a:spcAft>
                  <a:spcPct val="0"/>
                </a:spcAft>
                <a:defRPr>
                  <a:solidFill>
                    <a:schemeClr val="tx1"/>
                  </a:solidFill>
                  <a:latin typeface="Times New Roman" pitchFamily="18" charset="0"/>
                </a:defRPr>
              </a:lvl1pPr>
              <a:lvl2pPr marL="742950" indent="-285750" fontAlgn="base">
                <a:spcBef>
                  <a:spcPct val="0"/>
                </a:spcBef>
                <a:spcAft>
                  <a:spcPct val="0"/>
                </a:spcAft>
                <a:defRPr>
                  <a:solidFill>
                    <a:schemeClr val="tx1"/>
                  </a:solidFill>
                  <a:latin typeface="Times New Roman" pitchFamily="18" charset="0"/>
                </a:defRPr>
              </a:lvl2pPr>
              <a:lvl3pPr marL="1143000" indent="-228600" fontAlgn="base">
                <a:spcBef>
                  <a:spcPct val="0"/>
                </a:spcBef>
                <a:spcAft>
                  <a:spcPct val="0"/>
                </a:spcAft>
                <a:defRPr>
                  <a:solidFill>
                    <a:schemeClr val="tx1"/>
                  </a:solidFill>
                  <a:latin typeface="Times New Roman" pitchFamily="18" charset="0"/>
                </a:defRPr>
              </a:lvl3pPr>
              <a:lvl4pPr marL="1600200" indent="-228600" fontAlgn="base">
                <a:spcBef>
                  <a:spcPct val="0"/>
                </a:spcBef>
                <a:spcAft>
                  <a:spcPct val="0"/>
                </a:spcAft>
                <a:defRPr>
                  <a:solidFill>
                    <a:schemeClr val="tx1"/>
                  </a:solidFill>
                  <a:latin typeface="Times New Roman" pitchFamily="18" charset="0"/>
                </a:defRPr>
              </a:lvl4pPr>
              <a:lvl5pPr marL="2057400" indent="-228600" fontAlgn="base">
                <a:spcBef>
                  <a:spcPct val="0"/>
                </a:spcBef>
                <a:spcAft>
                  <a:spcPct val="0"/>
                </a:spcAft>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endParaRPr lang="en-US" altLang="en-US" sz="1350" dirty="0">
                <a:latin typeface="Qualcomm Office Regular" panose="020B0503030202060203" pitchFamily="34" charset="0"/>
              </a:endParaRPr>
            </a:p>
          </p:txBody>
        </p:sp>
        <p:sp>
          <p:nvSpPr>
            <p:cNvPr id="172" name="Freeform 84"/>
            <p:cNvSpPr>
              <a:spLocks noEditPoints="1"/>
            </p:cNvSpPr>
            <p:nvPr userDrawn="1"/>
          </p:nvSpPr>
          <p:spPr bwMode="black">
            <a:xfrm>
              <a:off x="47228" y="30114"/>
              <a:ext cx="10176" cy="9096"/>
            </a:xfrm>
            <a:custGeom>
              <a:avLst/>
              <a:gdLst>
                <a:gd name="T0" fmla="*/ 330 w 383"/>
                <a:gd name="T1" fmla="*/ 141 h 342"/>
                <a:gd name="T2" fmla="*/ 238 w 383"/>
                <a:gd name="T3" fmla="*/ 167 h 342"/>
                <a:gd name="T4" fmla="*/ 270 w 383"/>
                <a:gd name="T5" fmla="*/ 140 h 342"/>
                <a:gd name="T6" fmla="*/ 233 w 383"/>
                <a:gd name="T7" fmla="*/ 147 h 342"/>
                <a:gd name="T8" fmla="*/ 270 w 383"/>
                <a:gd name="T9" fmla="*/ 93 h 342"/>
                <a:gd name="T10" fmla="*/ 286 w 383"/>
                <a:gd name="T11" fmla="*/ 90 h 342"/>
                <a:gd name="T12" fmla="*/ 267 w 383"/>
                <a:gd name="T13" fmla="*/ 72 h 342"/>
                <a:gd name="T14" fmla="*/ 267 w 383"/>
                <a:gd name="T15" fmla="*/ 72 h 342"/>
                <a:gd name="T16" fmla="*/ 265 w 383"/>
                <a:gd name="T17" fmla="*/ 87 h 342"/>
                <a:gd name="T18" fmla="*/ 209 w 383"/>
                <a:gd name="T19" fmla="*/ 123 h 342"/>
                <a:gd name="T20" fmla="*/ 216 w 383"/>
                <a:gd name="T21" fmla="*/ 86 h 342"/>
                <a:gd name="T22" fmla="*/ 189 w 383"/>
                <a:gd name="T23" fmla="*/ 118 h 342"/>
                <a:gd name="T24" fmla="*/ 198 w 383"/>
                <a:gd name="T25" fmla="*/ 13 h 342"/>
                <a:gd name="T26" fmla="*/ 172 w 383"/>
                <a:gd name="T27" fmla="*/ 13 h 342"/>
                <a:gd name="T28" fmla="*/ 181 w 383"/>
                <a:gd name="T29" fmla="*/ 118 h 342"/>
                <a:gd name="T30" fmla="*/ 154 w 383"/>
                <a:gd name="T31" fmla="*/ 86 h 342"/>
                <a:gd name="T32" fmla="*/ 161 w 383"/>
                <a:gd name="T33" fmla="*/ 123 h 342"/>
                <a:gd name="T34" fmla="*/ 105 w 383"/>
                <a:gd name="T35" fmla="*/ 87 h 342"/>
                <a:gd name="T36" fmla="*/ 102 w 383"/>
                <a:gd name="T37" fmla="*/ 72 h 342"/>
                <a:gd name="T38" fmla="*/ 84 w 383"/>
                <a:gd name="T39" fmla="*/ 90 h 342"/>
                <a:gd name="T40" fmla="*/ 99 w 383"/>
                <a:gd name="T41" fmla="*/ 93 h 342"/>
                <a:gd name="T42" fmla="*/ 137 w 383"/>
                <a:gd name="T43" fmla="*/ 147 h 342"/>
                <a:gd name="T44" fmla="*/ 100 w 383"/>
                <a:gd name="T45" fmla="*/ 140 h 342"/>
                <a:gd name="T46" fmla="*/ 131 w 383"/>
                <a:gd name="T47" fmla="*/ 167 h 342"/>
                <a:gd name="T48" fmla="*/ 53 w 383"/>
                <a:gd name="T49" fmla="*/ 152 h 342"/>
                <a:gd name="T50" fmla="*/ 18 w 383"/>
                <a:gd name="T51" fmla="*/ 171 h 342"/>
                <a:gd name="T52" fmla="*/ 53 w 383"/>
                <a:gd name="T53" fmla="*/ 190 h 342"/>
                <a:gd name="T54" fmla="*/ 131 w 383"/>
                <a:gd name="T55" fmla="*/ 175 h 342"/>
                <a:gd name="T56" fmla="*/ 100 w 383"/>
                <a:gd name="T57" fmla="*/ 202 h 342"/>
                <a:gd name="T58" fmla="*/ 137 w 383"/>
                <a:gd name="T59" fmla="*/ 195 h 342"/>
                <a:gd name="T60" fmla="*/ 99 w 383"/>
                <a:gd name="T61" fmla="*/ 253 h 342"/>
                <a:gd name="T62" fmla="*/ 84 w 383"/>
                <a:gd name="T63" fmla="*/ 255 h 342"/>
                <a:gd name="T64" fmla="*/ 102 w 383"/>
                <a:gd name="T65" fmla="*/ 273 h 342"/>
                <a:gd name="T66" fmla="*/ 105 w 383"/>
                <a:gd name="T67" fmla="*/ 258 h 342"/>
                <a:gd name="T68" fmla="*/ 161 w 383"/>
                <a:gd name="T69" fmla="*/ 219 h 342"/>
                <a:gd name="T70" fmla="*/ 154 w 383"/>
                <a:gd name="T71" fmla="*/ 256 h 342"/>
                <a:gd name="T72" fmla="*/ 181 w 383"/>
                <a:gd name="T73" fmla="*/ 224 h 342"/>
                <a:gd name="T74" fmla="*/ 181 w 383"/>
                <a:gd name="T75" fmla="*/ 317 h 342"/>
                <a:gd name="T76" fmla="*/ 185 w 383"/>
                <a:gd name="T77" fmla="*/ 342 h 342"/>
                <a:gd name="T78" fmla="*/ 189 w 383"/>
                <a:gd name="T79" fmla="*/ 317 h 342"/>
                <a:gd name="T80" fmla="*/ 202 w 383"/>
                <a:gd name="T81" fmla="*/ 222 h 342"/>
                <a:gd name="T82" fmla="*/ 223 w 383"/>
                <a:gd name="T83" fmla="*/ 253 h 342"/>
                <a:gd name="T84" fmla="*/ 219 w 383"/>
                <a:gd name="T85" fmla="*/ 212 h 342"/>
                <a:gd name="T86" fmla="*/ 266 w 383"/>
                <a:gd name="T87" fmla="*/ 257 h 342"/>
                <a:gd name="T88" fmla="*/ 286 w 383"/>
                <a:gd name="T89" fmla="*/ 274 h 342"/>
                <a:gd name="T90" fmla="*/ 269 w 383"/>
                <a:gd name="T91" fmla="*/ 254 h 342"/>
                <a:gd name="T92" fmla="*/ 225 w 383"/>
                <a:gd name="T93" fmla="*/ 207 h 342"/>
                <a:gd name="T94" fmla="*/ 267 w 383"/>
                <a:gd name="T95" fmla="*/ 209 h 342"/>
                <a:gd name="T96" fmla="*/ 236 w 383"/>
                <a:gd name="T97" fmla="*/ 188 h 342"/>
                <a:gd name="T98" fmla="*/ 330 w 383"/>
                <a:gd name="T99" fmla="*/ 175 h 342"/>
                <a:gd name="T100" fmla="*/ 383 w 383"/>
                <a:gd name="T101" fmla="*/ 171 h 342"/>
                <a:gd name="T102" fmla="*/ 156 w 383"/>
                <a:gd name="T103" fmla="*/ 171 h 342"/>
                <a:gd name="T104" fmla="*/ 214 w 383"/>
                <a:gd name="T105" fmla="*/ 171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3" h="342">
                  <a:moveTo>
                    <a:pt x="383" y="171"/>
                  </a:moveTo>
                  <a:cubicBezTo>
                    <a:pt x="330" y="141"/>
                    <a:pt x="330" y="141"/>
                    <a:pt x="330" y="141"/>
                  </a:cubicBezTo>
                  <a:cubicBezTo>
                    <a:pt x="330" y="167"/>
                    <a:pt x="330" y="167"/>
                    <a:pt x="330" y="167"/>
                  </a:cubicBezTo>
                  <a:cubicBezTo>
                    <a:pt x="238" y="167"/>
                    <a:pt x="238" y="167"/>
                    <a:pt x="238" y="167"/>
                  </a:cubicBezTo>
                  <a:cubicBezTo>
                    <a:pt x="238" y="163"/>
                    <a:pt x="237" y="158"/>
                    <a:pt x="236" y="154"/>
                  </a:cubicBezTo>
                  <a:cubicBezTo>
                    <a:pt x="270" y="140"/>
                    <a:pt x="270" y="140"/>
                    <a:pt x="270" y="140"/>
                  </a:cubicBezTo>
                  <a:cubicBezTo>
                    <a:pt x="267" y="133"/>
                    <a:pt x="267" y="133"/>
                    <a:pt x="267" y="133"/>
                  </a:cubicBezTo>
                  <a:cubicBezTo>
                    <a:pt x="233" y="147"/>
                    <a:pt x="233" y="147"/>
                    <a:pt x="233" y="147"/>
                  </a:cubicBezTo>
                  <a:cubicBezTo>
                    <a:pt x="231" y="143"/>
                    <a:pt x="229" y="140"/>
                    <a:pt x="226" y="137"/>
                  </a:cubicBezTo>
                  <a:cubicBezTo>
                    <a:pt x="270" y="93"/>
                    <a:pt x="270" y="93"/>
                    <a:pt x="270" y="93"/>
                  </a:cubicBezTo>
                  <a:cubicBezTo>
                    <a:pt x="270" y="92"/>
                    <a:pt x="270" y="92"/>
                    <a:pt x="270" y="92"/>
                  </a:cubicBezTo>
                  <a:cubicBezTo>
                    <a:pt x="275" y="95"/>
                    <a:pt x="281" y="95"/>
                    <a:pt x="286" y="90"/>
                  </a:cubicBezTo>
                  <a:cubicBezTo>
                    <a:pt x="291" y="85"/>
                    <a:pt x="291" y="77"/>
                    <a:pt x="286" y="72"/>
                  </a:cubicBezTo>
                  <a:cubicBezTo>
                    <a:pt x="281" y="67"/>
                    <a:pt x="272" y="67"/>
                    <a:pt x="267" y="72"/>
                  </a:cubicBezTo>
                  <a:cubicBezTo>
                    <a:pt x="269" y="71"/>
                    <a:pt x="270" y="69"/>
                    <a:pt x="267" y="72"/>
                  </a:cubicBezTo>
                  <a:cubicBezTo>
                    <a:pt x="265" y="74"/>
                    <a:pt x="266" y="73"/>
                    <a:pt x="267" y="72"/>
                  </a:cubicBezTo>
                  <a:cubicBezTo>
                    <a:pt x="263" y="76"/>
                    <a:pt x="262" y="83"/>
                    <a:pt x="265" y="88"/>
                  </a:cubicBezTo>
                  <a:cubicBezTo>
                    <a:pt x="265" y="87"/>
                    <a:pt x="265" y="87"/>
                    <a:pt x="265" y="87"/>
                  </a:cubicBezTo>
                  <a:cubicBezTo>
                    <a:pt x="221" y="131"/>
                    <a:pt x="221" y="131"/>
                    <a:pt x="221" y="131"/>
                  </a:cubicBezTo>
                  <a:cubicBezTo>
                    <a:pt x="217" y="128"/>
                    <a:pt x="213" y="125"/>
                    <a:pt x="209" y="123"/>
                  </a:cubicBezTo>
                  <a:cubicBezTo>
                    <a:pt x="223" y="89"/>
                    <a:pt x="223" y="89"/>
                    <a:pt x="223" y="89"/>
                  </a:cubicBezTo>
                  <a:cubicBezTo>
                    <a:pt x="216" y="86"/>
                    <a:pt x="216" y="86"/>
                    <a:pt x="216" y="86"/>
                  </a:cubicBezTo>
                  <a:cubicBezTo>
                    <a:pt x="202" y="120"/>
                    <a:pt x="202" y="120"/>
                    <a:pt x="202" y="120"/>
                  </a:cubicBezTo>
                  <a:cubicBezTo>
                    <a:pt x="198" y="119"/>
                    <a:pt x="193" y="118"/>
                    <a:pt x="189" y="118"/>
                  </a:cubicBezTo>
                  <a:cubicBezTo>
                    <a:pt x="189" y="25"/>
                    <a:pt x="189" y="25"/>
                    <a:pt x="189" y="25"/>
                  </a:cubicBezTo>
                  <a:cubicBezTo>
                    <a:pt x="194" y="24"/>
                    <a:pt x="198" y="19"/>
                    <a:pt x="198" y="13"/>
                  </a:cubicBezTo>
                  <a:cubicBezTo>
                    <a:pt x="198" y="6"/>
                    <a:pt x="192" y="0"/>
                    <a:pt x="185" y="0"/>
                  </a:cubicBezTo>
                  <a:cubicBezTo>
                    <a:pt x="178" y="0"/>
                    <a:pt x="172" y="6"/>
                    <a:pt x="172" y="13"/>
                  </a:cubicBezTo>
                  <a:cubicBezTo>
                    <a:pt x="172" y="19"/>
                    <a:pt x="176" y="24"/>
                    <a:pt x="181" y="25"/>
                  </a:cubicBezTo>
                  <a:cubicBezTo>
                    <a:pt x="181" y="118"/>
                    <a:pt x="181" y="118"/>
                    <a:pt x="181" y="118"/>
                  </a:cubicBezTo>
                  <a:cubicBezTo>
                    <a:pt x="176" y="118"/>
                    <a:pt x="172" y="119"/>
                    <a:pt x="168" y="120"/>
                  </a:cubicBezTo>
                  <a:cubicBezTo>
                    <a:pt x="154" y="86"/>
                    <a:pt x="154" y="86"/>
                    <a:pt x="154" y="86"/>
                  </a:cubicBezTo>
                  <a:cubicBezTo>
                    <a:pt x="147" y="89"/>
                    <a:pt x="147" y="89"/>
                    <a:pt x="147" y="89"/>
                  </a:cubicBezTo>
                  <a:cubicBezTo>
                    <a:pt x="161" y="123"/>
                    <a:pt x="161" y="123"/>
                    <a:pt x="161" y="123"/>
                  </a:cubicBezTo>
                  <a:cubicBezTo>
                    <a:pt x="156" y="125"/>
                    <a:pt x="152" y="128"/>
                    <a:pt x="149" y="131"/>
                  </a:cubicBezTo>
                  <a:cubicBezTo>
                    <a:pt x="105" y="87"/>
                    <a:pt x="105" y="87"/>
                    <a:pt x="105" y="87"/>
                  </a:cubicBezTo>
                  <a:cubicBezTo>
                    <a:pt x="104" y="88"/>
                    <a:pt x="104" y="88"/>
                    <a:pt x="104" y="88"/>
                  </a:cubicBezTo>
                  <a:cubicBezTo>
                    <a:pt x="107" y="83"/>
                    <a:pt x="107" y="76"/>
                    <a:pt x="102" y="72"/>
                  </a:cubicBezTo>
                  <a:cubicBezTo>
                    <a:pt x="97" y="67"/>
                    <a:pt x="89" y="67"/>
                    <a:pt x="84" y="72"/>
                  </a:cubicBezTo>
                  <a:cubicBezTo>
                    <a:pt x="79" y="77"/>
                    <a:pt x="79" y="85"/>
                    <a:pt x="84" y="90"/>
                  </a:cubicBezTo>
                  <a:cubicBezTo>
                    <a:pt x="88" y="94"/>
                    <a:pt x="95" y="95"/>
                    <a:pt x="100" y="92"/>
                  </a:cubicBezTo>
                  <a:cubicBezTo>
                    <a:pt x="99" y="93"/>
                    <a:pt x="99" y="93"/>
                    <a:pt x="99" y="93"/>
                  </a:cubicBezTo>
                  <a:cubicBezTo>
                    <a:pt x="143" y="137"/>
                    <a:pt x="143" y="137"/>
                    <a:pt x="143" y="137"/>
                  </a:cubicBezTo>
                  <a:cubicBezTo>
                    <a:pt x="141" y="140"/>
                    <a:pt x="139" y="143"/>
                    <a:pt x="137" y="147"/>
                  </a:cubicBezTo>
                  <a:cubicBezTo>
                    <a:pt x="103" y="133"/>
                    <a:pt x="103" y="133"/>
                    <a:pt x="103" y="133"/>
                  </a:cubicBezTo>
                  <a:cubicBezTo>
                    <a:pt x="100" y="140"/>
                    <a:pt x="100" y="140"/>
                    <a:pt x="100" y="140"/>
                  </a:cubicBezTo>
                  <a:cubicBezTo>
                    <a:pt x="134" y="154"/>
                    <a:pt x="134" y="154"/>
                    <a:pt x="134" y="154"/>
                  </a:cubicBezTo>
                  <a:cubicBezTo>
                    <a:pt x="133" y="158"/>
                    <a:pt x="132" y="163"/>
                    <a:pt x="131" y="167"/>
                  </a:cubicBezTo>
                  <a:cubicBezTo>
                    <a:pt x="67" y="167"/>
                    <a:pt x="67" y="167"/>
                    <a:pt x="67" y="167"/>
                  </a:cubicBezTo>
                  <a:cubicBezTo>
                    <a:pt x="53" y="152"/>
                    <a:pt x="53" y="152"/>
                    <a:pt x="53" y="152"/>
                  </a:cubicBezTo>
                  <a:cubicBezTo>
                    <a:pt x="0" y="152"/>
                    <a:pt x="0" y="152"/>
                    <a:pt x="0" y="152"/>
                  </a:cubicBezTo>
                  <a:cubicBezTo>
                    <a:pt x="18" y="171"/>
                    <a:pt x="18" y="171"/>
                    <a:pt x="18" y="171"/>
                  </a:cubicBezTo>
                  <a:cubicBezTo>
                    <a:pt x="0" y="190"/>
                    <a:pt x="0" y="190"/>
                    <a:pt x="0" y="190"/>
                  </a:cubicBezTo>
                  <a:cubicBezTo>
                    <a:pt x="53" y="190"/>
                    <a:pt x="53" y="190"/>
                    <a:pt x="53" y="190"/>
                  </a:cubicBezTo>
                  <a:cubicBezTo>
                    <a:pt x="67" y="175"/>
                    <a:pt x="67" y="175"/>
                    <a:pt x="67" y="175"/>
                  </a:cubicBezTo>
                  <a:cubicBezTo>
                    <a:pt x="131" y="175"/>
                    <a:pt x="131" y="175"/>
                    <a:pt x="131" y="175"/>
                  </a:cubicBezTo>
                  <a:cubicBezTo>
                    <a:pt x="132" y="179"/>
                    <a:pt x="133" y="184"/>
                    <a:pt x="134" y="188"/>
                  </a:cubicBezTo>
                  <a:cubicBezTo>
                    <a:pt x="100" y="202"/>
                    <a:pt x="100" y="202"/>
                    <a:pt x="100" y="202"/>
                  </a:cubicBezTo>
                  <a:cubicBezTo>
                    <a:pt x="103" y="209"/>
                    <a:pt x="103" y="209"/>
                    <a:pt x="103" y="209"/>
                  </a:cubicBezTo>
                  <a:cubicBezTo>
                    <a:pt x="137" y="195"/>
                    <a:pt x="137" y="195"/>
                    <a:pt x="137" y="195"/>
                  </a:cubicBezTo>
                  <a:cubicBezTo>
                    <a:pt x="139" y="199"/>
                    <a:pt x="142" y="203"/>
                    <a:pt x="145" y="207"/>
                  </a:cubicBezTo>
                  <a:cubicBezTo>
                    <a:pt x="99" y="253"/>
                    <a:pt x="99" y="253"/>
                    <a:pt x="99" y="253"/>
                  </a:cubicBezTo>
                  <a:cubicBezTo>
                    <a:pt x="100" y="253"/>
                    <a:pt x="100" y="253"/>
                    <a:pt x="100" y="253"/>
                  </a:cubicBezTo>
                  <a:cubicBezTo>
                    <a:pt x="95" y="250"/>
                    <a:pt x="88" y="251"/>
                    <a:pt x="84" y="255"/>
                  </a:cubicBezTo>
                  <a:cubicBezTo>
                    <a:pt x="79" y="260"/>
                    <a:pt x="79" y="268"/>
                    <a:pt x="84" y="273"/>
                  </a:cubicBezTo>
                  <a:cubicBezTo>
                    <a:pt x="89" y="279"/>
                    <a:pt x="97" y="279"/>
                    <a:pt x="102" y="273"/>
                  </a:cubicBezTo>
                  <a:cubicBezTo>
                    <a:pt x="107" y="269"/>
                    <a:pt x="107" y="263"/>
                    <a:pt x="104" y="258"/>
                  </a:cubicBezTo>
                  <a:cubicBezTo>
                    <a:pt x="105" y="258"/>
                    <a:pt x="105" y="258"/>
                    <a:pt x="105" y="258"/>
                  </a:cubicBezTo>
                  <a:cubicBezTo>
                    <a:pt x="151" y="212"/>
                    <a:pt x="151" y="212"/>
                    <a:pt x="151" y="212"/>
                  </a:cubicBezTo>
                  <a:cubicBezTo>
                    <a:pt x="154" y="215"/>
                    <a:pt x="157" y="217"/>
                    <a:pt x="161" y="219"/>
                  </a:cubicBezTo>
                  <a:cubicBezTo>
                    <a:pt x="147" y="253"/>
                    <a:pt x="147" y="253"/>
                    <a:pt x="147" y="253"/>
                  </a:cubicBezTo>
                  <a:cubicBezTo>
                    <a:pt x="154" y="256"/>
                    <a:pt x="154" y="256"/>
                    <a:pt x="154" y="256"/>
                  </a:cubicBezTo>
                  <a:cubicBezTo>
                    <a:pt x="168" y="222"/>
                    <a:pt x="168" y="222"/>
                    <a:pt x="168" y="222"/>
                  </a:cubicBezTo>
                  <a:cubicBezTo>
                    <a:pt x="172" y="223"/>
                    <a:pt x="176" y="224"/>
                    <a:pt x="181" y="224"/>
                  </a:cubicBezTo>
                  <a:cubicBezTo>
                    <a:pt x="181" y="317"/>
                    <a:pt x="181" y="317"/>
                    <a:pt x="181" y="317"/>
                  </a:cubicBezTo>
                  <a:cubicBezTo>
                    <a:pt x="181" y="317"/>
                    <a:pt x="181" y="317"/>
                    <a:pt x="181" y="317"/>
                  </a:cubicBezTo>
                  <a:cubicBezTo>
                    <a:pt x="176" y="318"/>
                    <a:pt x="172" y="323"/>
                    <a:pt x="172" y="329"/>
                  </a:cubicBezTo>
                  <a:cubicBezTo>
                    <a:pt x="172" y="336"/>
                    <a:pt x="178" y="342"/>
                    <a:pt x="185" y="342"/>
                  </a:cubicBezTo>
                  <a:cubicBezTo>
                    <a:pt x="192" y="342"/>
                    <a:pt x="198" y="336"/>
                    <a:pt x="198" y="329"/>
                  </a:cubicBezTo>
                  <a:cubicBezTo>
                    <a:pt x="198" y="323"/>
                    <a:pt x="194" y="318"/>
                    <a:pt x="189" y="317"/>
                  </a:cubicBezTo>
                  <a:cubicBezTo>
                    <a:pt x="189" y="224"/>
                    <a:pt x="189" y="224"/>
                    <a:pt x="189" y="224"/>
                  </a:cubicBezTo>
                  <a:cubicBezTo>
                    <a:pt x="193" y="224"/>
                    <a:pt x="198" y="223"/>
                    <a:pt x="202" y="222"/>
                  </a:cubicBezTo>
                  <a:cubicBezTo>
                    <a:pt x="216" y="256"/>
                    <a:pt x="216" y="256"/>
                    <a:pt x="216" y="256"/>
                  </a:cubicBezTo>
                  <a:cubicBezTo>
                    <a:pt x="223" y="253"/>
                    <a:pt x="223" y="253"/>
                    <a:pt x="223" y="253"/>
                  </a:cubicBezTo>
                  <a:cubicBezTo>
                    <a:pt x="209" y="219"/>
                    <a:pt x="209" y="219"/>
                    <a:pt x="209" y="219"/>
                  </a:cubicBezTo>
                  <a:cubicBezTo>
                    <a:pt x="212" y="217"/>
                    <a:pt x="216" y="215"/>
                    <a:pt x="219" y="212"/>
                  </a:cubicBezTo>
                  <a:cubicBezTo>
                    <a:pt x="265" y="258"/>
                    <a:pt x="265" y="258"/>
                    <a:pt x="265" y="258"/>
                  </a:cubicBezTo>
                  <a:cubicBezTo>
                    <a:pt x="266" y="257"/>
                    <a:pt x="266" y="257"/>
                    <a:pt x="266" y="257"/>
                  </a:cubicBezTo>
                  <a:cubicBezTo>
                    <a:pt x="262" y="262"/>
                    <a:pt x="263" y="269"/>
                    <a:pt x="267" y="274"/>
                  </a:cubicBezTo>
                  <a:cubicBezTo>
                    <a:pt x="272" y="279"/>
                    <a:pt x="281" y="279"/>
                    <a:pt x="286" y="274"/>
                  </a:cubicBezTo>
                  <a:cubicBezTo>
                    <a:pt x="291" y="269"/>
                    <a:pt x="291" y="260"/>
                    <a:pt x="286" y="255"/>
                  </a:cubicBezTo>
                  <a:cubicBezTo>
                    <a:pt x="281" y="251"/>
                    <a:pt x="275" y="250"/>
                    <a:pt x="269" y="254"/>
                  </a:cubicBezTo>
                  <a:cubicBezTo>
                    <a:pt x="270" y="253"/>
                    <a:pt x="270" y="253"/>
                    <a:pt x="270" y="253"/>
                  </a:cubicBezTo>
                  <a:cubicBezTo>
                    <a:pt x="225" y="207"/>
                    <a:pt x="225" y="207"/>
                    <a:pt x="225" y="207"/>
                  </a:cubicBezTo>
                  <a:cubicBezTo>
                    <a:pt x="228" y="203"/>
                    <a:pt x="231" y="199"/>
                    <a:pt x="233" y="195"/>
                  </a:cubicBezTo>
                  <a:cubicBezTo>
                    <a:pt x="267" y="209"/>
                    <a:pt x="267" y="209"/>
                    <a:pt x="267" y="209"/>
                  </a:cubicBezTo>
                  <a:cubicBezTo>
                    <a:pt x="270" y="202"/>
                    <a:pt x="270" y="202"/>
                    <a:pt x="270" y="202"/>
                  </a:cubicBezTo>
                  <a:cubicBezTo>
                    <a:pt x="236" y="188"/>
                    <a:pt x="236" y="188"/>
                    <a:pt x="236" y="188"/>
                  </a:cubicBezTo>
                  <a:cubicBezTo>
                    <a:pt x="237" y="184"/>
                    <a:pt x="238" y="179"/>
                    <a:pt x="238" y="175"/>
                  </a:cubicBezTo>
                  <a:cubicBezTo>
                    <a:pt x="330" y="175"/>
                    <a:pt x="330" y="175"/>
                    <a:pt x="330" y="175"/>
                  </a:cubicBezTo>
                  <a:cubicBezTo>
                    <a:pt x="330" y="201"/>
                    <a:pt x="330" y="201"/>
                    <a:pt x="330" y="201"/>
                  </a:cubicBezTo>
                  <a:lnTo>
                    <a:pt x="383" y="171"/>
                  </a:lnTo>
                  <a:close/>
                  <a:moveTo>
                    <a:pt x="185" y="200"/>
                  </a:moveTo>
                  <a:cubicBezTo>
                    <a:pt x="169" y="200"/>
                    <a:pt x="156" y="187"/>
                    <a:pt x="156" y="171"/>
                  </a:cubicBezTo>
                  <a:cubicBezTo>
                    <a:pt x="156" y="155"/>
                    <a:pt x="169" y="142"/>
                    <a:pt x="185" y="142"/>
                  </a:cubicBezTo>
                  <a:cubicBezTo>
                    <a:pt x="201" y="142"/>
                    <a:pt x="214" y="155"/>
                    <a:pt x="214" y="171"/>
                  </a:cubicBezTo>
                  <a:cubicBezTo>
                    <a:pt x="214" y="187"/>
                    <a:pt x="201" y="200"/>
                    <a:pt x="185" y="200"/>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173" name="Freeform 85"/>
            <p:cNvSpPr>
              <a:spLocks/>
            </p:cNvSpPr>
            <p:nvPr userDrawn="1"/>
          </p:nvSpPr>
          <p:spPr bwMode="black">
            <a:xfrm>
              <a:off x="49863" y="31956"/>
              <a:ext cx="111" cy="79"/>
            </a:xfrm>
            <a:custGeom>
              <a:avLst/>
              <a:gdLst>
                <a:gd name="T0" fmla="*/ 8335 w 4"/>
                <a:gd name="T1" fmla="*/ 7937 h 3"/>
                <a:gd name="T2" fmla="*/ 11113 w 4"/>
                <a:gd name="T3" fmla="*/ 7937 h 3"/>
                <a:gd name="T4" fmla="*/ 8335 w 4"/>
                <a:gd name="T5" fmla="*/ 7937 h 3"/>
                <a:gd name="T6" fmla="*/ 0 60000 65536"/>
                <a:gd name="T7" fmla="*/ 0 60000 65536"/>
                <a:gd name="T8" fmla="*/ 0 60000 65536"/>
              </a:gdLst>
              <a:ahLst/>
              <a:cxnLst>
                <a:cxn ang="T6">
                  <a:pos x="T0" y="T1"/>
                </a:cxn>
                <a:cxn ang="T7">
                  <a:pos x="T2" y="T3"/>
                </a:cxn>
                <a:cxn ang="T8">
                  <a:pos x="T4" y="T5"/>
                </a:cxn>
              </a:cxnLst>
              <a:rect l="0" t="0" r="r" b="b"/>
              <a:pathLst>
                <a:path w="4" h="3">
                  <a:moveTo>
                    <a:pt x="3" y="3"/>
                  </a:moveTo>
                  <a:cubicBezTo>
                    <a:pt x="4" y="3"/>
                    <a:pt x="4" y="3"/>
                    <a:pt x="4" y="3"/>
                  </a:cubicBezTo>
                  <a:cubicBezTo>
                    <a:pt x="2" y="2"/>
                    <a:pt x="0" y="0"/>
                    <a:pt x="3"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74" name="Freeform 86"/>
            <p:cNvSpPr>
              <a:spLocks/>
            </p:cNvSpPr>
            <p:nvPr userDrawn="1"/>
          </p:nvSpPr>
          <p:spPr bwMode="black">
            <a:xfrm>
              <a:off x="54800" y="36861"/>
              <a:ext cx="32" cy="32"/>
            </a:xfrm>
            <a:custGeom>
              <a:avLst/>
              <a:gdLst>
                <a:gd name="T0" fmla="*/ 0 w 1"/>
                <a:gd name="T1" fmla="*/ 0 h 1"/>
                <a:gd name="T2" fmla="*/ 3175 w 1"/>
                <a:gd name="T3" fmla="*/ 3175 h 1"/>
                <a:gd name="T4" fmla="*/ 3175 w 1"/>
                <a:gd name="T5" fmla="*/ 3175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cubicBezTo>
                    <a:pt x="0" y="1"/>
                    <a:pt x="0" y="1"/>
                    <a:pt x="1" y="1"/>
                  </a:cubicBezTo>
                  <a:cubicBezTo>
                    <a:pt x="1" y="1"/>
                    <a:pt x="1" y="1"/>
                    <a:pt x="1" y="1"/>
                  </a:cubicBezTo>
                  <a:cubicBezTo>
                    <a:pt x="0" y="1"/>
                    <a:pt x="0"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75" name="Oval 87"/>
            <p:cNvSpPr>
              <a:spLocks noChangeArrowheads="1"/>
            </p:cNvSpPr>
            <p:nvPr userDrawn="1"/>
          </p:nvSpPr>
          <p:spPr bwMode="black">
            <a:xfrm>
              <a:off x="51609" y="34162"/>
              <a:ext cx="1048" cy="1000"/>
            </a:xfrm>
            <a:prstGeom prst="ellipse">
              <a:avLst/>
            </a:pr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fontAlgn="base">
                <a:spcBef>
                  <a:spcPct val="0"/>
                </a:spcBef>
                <a:spcAft>
                  <a:spcPct val="0"/>
                </a:spcAft>
                <a:defRPr>
                  <a:solidFill>
                    <a:schemeClr val="tx1"/>
                  </a:solidFill>
                  <a:latin typeface="Times New Roman" pitchFamily="18" charset="0"/>
                </a:defRPr>
              </a:lvl1pPr>
              <a:lvl2pPr marL="742950" indent="-285750" fontAlgn="base">
                <a:spcBef>
                  <a:spcPct val="0"/>
                </a:spcBef>
                <a:spcAft>
                  <a:spcPct val="0"/>
                </a:spcAft>
                <a:defRPr>
                  <a:solidFill>
                    <a:schemeClr val="tx1"/>
                  </a:solidFill>
                  <a:latin typeface="Times New Roman" pitchFamily="18" charset="0"/>
                </a:defRPr>
              </a:lvl2pPr>
              <a:lvl3pPr marL="1143000" indent="-228600" fontAlgn="base">
                <a:spcBef>
                  <a:spcPct val="0"/>
                </a:spcBef>
                <a:spcAft>
                  <a:spcPct val="0"/>
                </a:spcAft>
                <a:defRPr>
                  <a:solidFill>
                    <a:schemeClr val="tx1"/>
                  </a:solidFill>
                  <a:latin typeface="Times New Roman" pitchFamily="18" charset="0"/>
                </a:defRPr>
              </a:lvl3pPr>
              <a:lvl4pPr marL="1600200" indent="-228600" fontAlgn="base">
                <a:spcBef>
                  <a:spcPct val="0"/>
                </a:spcBef>
                <a:spcAft>
                  <a:spcPct val="0"/>
                </a:spcAft>
                <a:defRPr>
                  <a:solidFill>
                    <a:schemeClr val="tx1"/>
                  </a:solidFill>
                  <a:latin typeface="Times New Roman" pitchFamily="18" charset="0"/>
                </a:defRPr>
              </a:lvl4pPr>
              <a:lvl5pPr marL="2057400" indent="-228600" fontAlgn="base">
                <a:spcBef>
                  <a:spcPct val="0"/>
                </a:spcBef>
                <a:spcAft>
                  <a:spcPct val="0"/>
                </a:spcAft>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endParaRPr lang="en-US" altLang="en-US" sz="1350" dirty="0">
                <a:latin typeface="Qualcomm Office Regular" panose="020B0503030202060203" pitchFamily="34" charset="0"/>
              </a:endParaRPr>
            </a:p>
          </p:txBody>
        </p:sp>
        <p:sp>
          <p:nvSpPr>
            <p:cNvPr id="176" name="Freeform 88"/>
            <p:cNvSpPr>
              <a:spLocks noEditPoints="1"/>
            </p:cNvSpPr>
            <p:nvPr userDrawn="1"/>
          </p:nvSpPr>
          <p:spPr bwMode="black">
            <a:xfrm>
              <a:off x="52149" y="18192"/>
              <a:ext cx="2953" cy="7223"/>
            </a:xfrm>
            <a:custGeom>
              <a:avLst/>
              <a:gdLst>
                <a:gd name="T0" fmla="*/ 63843 w 111"/>
                <a:gd name="T1" fmla="*/ 722312 h 272"/>
                <a:gd name="T2" fmla="*/ 31922 w 111"/>
                <a:gd name="T3" fmla="*/ 722312 h 272"/>
                <a:gd name="T4" fmla="*/ 34582 w 111"/>
                <a:gd name="T5" fmla="*/ 709034 h 272"/>
                <a:gd name="T6" fmla="*/ 93105 w 111"/>
                <a:gd name="T7" fmla="*/ 616090 h 272"/>
                <a:gd name="T8" fmla="*/ 218131 w 111"/>
                <a:gd name="T9" fmla="*/ 297423 h 272"/>
                <a:gd name="T10" fmla="*/ 218131 w 111"/>
                <a:gd name="T11" fmla="*/ 281489 h 272"/>
                <a:gd name="T12" fmla="*/ 0 w 111"/>
                <a:gd name="T13" fmla="*/ 21244 h 272"/>
                <a:gd name="T14" fmla="*/ 0 w 111"/>
                <a:gd name="T15" fmla="*/ 0 h 272"/>
                <a:gd name="T16" fmla="*/ 0 w 111"/>
                <a:gd name="T17" fmla="*/ 0 h 272"/>
                <a:gd name="T18" fmla="*/ 0 w 111"/>
                <a:gd name="T19" fmla="*/ 0 h 272"/>
                <a:gd name="T20" fmla="*/ 0 w 111"/>
                <a:gd name="T21" fmla="*/ 0 h 272"/>
                <a:gd name="T22" fmla="*/ 295275 w 111"/>
                <a:gd name="T23" fmla="*/ 281489 h 272"/>
                <a:gd name="T24" fmla="*/ 295275 w 111"/>
                <a:gd name="T25" fmla="*/ 297423 h 272"/>
                <a:gd name="T26" fmla="*/ 133007 w 111"/>
                <a:gd name="T27" fmla="*/ 629367 h 272"/>
                <a:gd name="T28" fmla="*/ 66503 w 111"/>
                <a:gd name="T29" fmla="*/ 714345 h 272"/>
                <a:gd name="T30" fmla="*/ 63843 w 111"/>
                <a:gd name="T31" fmla="*/ 722312 h 272"/>
                <a:gd name="T32" fmla="*/ 148968 w 111"/>
                <a:gd name="T33" fmla="*/ 61078 h 272"/>
                <a:gd name="T34" fmla="*/ 239412 w 111"/>
                <a:gd name="T35" fmla="*/ 281489 h 272"/>
                <a:gd name="T36" fmla="*/ 239412 w 111"/>
                <a:gd name="T37" fmla="*/ 297423 h 272"/>
                <a:gd name="T38" fmla="*/ 122366 w 111"/>
                <a:gd name="T39" fmla="*/ 610779 h 272"/>
                <a:gd name="T40" fmla="*/ 276654 w 111"/>
                <a:gd name="T41" fmla="*/ 297423 h 272"/>
                <a:gd name="T42" fmla="*/ 276654 w 111"/>
                <a:gd name="T43" fmla="*/ 281489 h 272"/>
                <a:gd name="T44" fmla="*/ 148968 w 111"/>
                <a:gd name="T45" fmla="*/ 61078 h 27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1" h="272">
                  <a:moveTo>
                    <a:pt x="24" y="272"/>
                  </a:moveTo>
                  <a:cubicBezTo>
                    <a:pt x="12" y="272"/>
                    <a:pt x="12" y="272"/>
                    <a:pt x="12" y="272"/>
                  </a:cubicBezTo>
                  <a:cubicBezTo>
                    <a:pt x="13" y="267"/>
                    <a:pt x="13" y="267"/>
                    <a:pt x="13" y="267"/>
                  </a:cubicBezTo>
                  <a:cubicBezTo>
                    <a:pt x="16" y="254"/>
                    <a:pt x="24" y="244"/>
                    <a:pt x="35" y="232"/>
                  </a:cubicBezTo>
                  <a:cubicBezTo>
                    <a:pt x="54" y="210"/>
                    <a:pt x="80" y="179"/>
                    <a:pt x="82" y="112"/>
                  </a:cubicBezTo>
                  <a:cubicBezTo>
                    <a:pt x="82" y="110"/>
                    <a:pt x="82" y="108"/>
                    <a:pt x="82" y="106"/>
                  </a:cubicBezTo>
                  <a:cubicBezTo>
                    <a:pt x="82" y="52"/>
                    <a:pt x="45" y="8"/>
                    <a:pt x="0" y="8"/>
                  </a:cubicBezTo>
                  <a:cubicBezTo>
                    <a:pt x="0" y="0"/>
                    <a:pt x="0" y="0"/>
                    <a:pt x="0" y="0"/>
                  </a:cubicBezTo>
                  <a:cubicBezTo>
                    <a:pt x="0" y="0"/>
                    <a:pt x="0" y="0"/>
                    <a:pt x="0" y="0"/>
                  </a:cubicBezTo>
                  <a:cubicBezTo>
                    <a:pt x="0" y="0"/>
                    <a:pt x="0" y="0"/>
                    <a:pt x="0" y="0"/>
                  </a:cubicBezTo>
                  <a:cubicBezTo>
                    <a:pt x="0" y="0"/>
                    <a:pt x="0" y="0"/>
                    <a:pt x="0" y="0"/>
                  </a:cubicBezTo>
                  <a:cubicBezTo>
                    <a:pt x="61" y="0"/>
                    <a:pt x="111" y="48"/>
                    <a:pt x="111" y="106"/>
                  </a:cubicBezTo>
                  <a:cubicBezTo>
                    <a:pt x="111" y="108"/>
                    <a:pt x="111" y="110"/>
                    <a:pt x="111" y="112"/>
                  </a:cubicBezTo>
                  <a:cubicBezTo>
                    <a:pt x="108" y="182"/>
                    <a:pt x="74" y="214"/>
                    <a:pt x="50" y="237"/>
                  </a:cubicBezTo>
                  <a:cubicBezTo>
                    <a:pt x="37" y="249"/>
                    <a:pt x="27" y="258"/>
                    <a:pt x="25" y="269"/>
                  </a:cubicBezTo>
                  <a:lnTo>
                    <a:pt x="24" y="272"/>
                  </a:lnTo>
                  <a:close/>
                  <a:moveTo>
                    <a:pt x="56" y="23"/>
                  </a:moveTo>
                  <a:cubicBezTo>
                    <a:pt x="76" y="43"/>
                    <a:pt x="90" y="73"/>
                    <a:pt x="90" y="106"/>
                  </a:cubicBezTo>
                  <a:cubicBezTo>
                    <a:pt x="90" y="108"/>
                    <a:pt x="90" y="110"/>
                    <a:pt x="90" y="112"/>
                  </a:cubicBezTo>
                  <a:cubicBezTo>
                    <a:pt x="88" y="176"/>
                    <a:pt x="65" y="208"/>
                    <a:pt x="46" y="230"/>
                  </a:cubicBezTo>
                  <a:cubicBezTo>
                    <a:pt x="70" y="208"/>
                    <a:pt x="101" y="178"/>
                    <a:pt x="104" y="112"/>
                  </a:cubicBezTo>
                  <a:cubicBezTo>
                    <a:pt x="104" y="110"/>
                    <a:pt x="104" y="108"/>
                    <a:pt x="104" y="106"/>
                  </a:cubicBezTo>
                  <a:cubicBezTo>
                    <a:pt x="104" y="71"/>
                    <a:pt x="85" y="41"/>
                    <a:pt x="56"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77" name="Freeform 89"/>
            <p:cNvSpPr>
              <a:spLocks noEditPoints="1"/>
            </p:cNvSpPr>
            <p:nvPr userDrawn="1"/>
          </p:nvSpPr>
          <p:spPr bwMode="black">
            <a:xfrm>
              <a:off x="49164" y="18192"/>
              <a:ext cx="2985" cy="7223"/>
            </a:xfrm>
            <a:custGeom>
              <a:avLst/>
              <a:gdLst>
                <a:gd name="T0" fmla="*/ 263808 w 112"/>
                <a:gd name="T1" fmla="*/ 722312 h 272"/>
                <a:gd name="T2" fmla="*/ 231832 w 112"/>
                <a:gd name="T3" fmla="*/ 722312 h 272"/>
                <a:gd name="T4" fmla="*/ 229167 w 112"/>
                <a:gd name="T5" fmla="*/ 714345 h 272"/>
                <a:gd name="T6" fmla="*/ 165213 w 112"/>
                <a:gd name="T7" fmla="*/ 629367 h 272"/>
                <a:gd name="T8" fmla="*/ 0 w 112"/>
                <a:gd name="T9" fmla="*/ 297423 h 272"/>
                <a:gd name="T10" fmla="*/ 0 w 112"/>
                <a:gd name="T11" fmla="*/ 281489 h 272"/>
                <a:gd name="T12" fmla="*/ 298450 w 112"/>
                <a:gd name="T13" fmla="*/ 0 h 272"/>
                <a:gd name="T14" fmla="*/ 298450 w 112"/>
                <a:gd name="T15" fmla="*/ 0 h 272"/>
                <a:gd name="T16" fmla="*/ 298450 w 112"/>
                <a:gd name="T17" fmla="*/ 0 h 272"/>
                <a:gd name="T18" fmla="*/ 298450 w 112"/>
                <a:gd name="T19" fmla="*/ 21244 h 272"/>
                <a:gd name="T20" fmla="*/ 77277 w 112"/>
                <a:gd name="T21" fmla="*/ 281489 h 272"/>
                <a:gd name="T22" fmla="*/ 79942 w 112"/>
                <a:gd name="T23" fmla="*/ 297423 h 272"/>
                <a:gd name="T24" fmla="*/ 205184 w 112"/>
                <a:gd name="T25" fmla="*/ 616090 h 272"/>
                <a:gd name="T26" fmla="*/ 261144 w 112"/>
                <a:gd name="T27" fmla="*/ 709034 h 272"/>
                <a:gd name="T28" fmla="*/ 263808 w 112"/>
                <a:gd name="T29" fmla="*/ 722312 h 272"/>
                <a:gd name="T30" fmla="*/ 151890 w 112"/>
                <a:gd name="T31" fmla="*/ 61078 h 272"/>
                <a:gd name="T32" fmla="*/ 21318 w 112"/>
                <a:gd name="T33" fmla="*/ 281489 h 272"/>
                <a:gd name="T34" fmla="*/ 21318 w 112"/>
                <a:gd name="T35" fmla="*/ 297423 h 272"/>
                <a:gd name="T36" fmla="*/ 178537 w 112"/>
                <a:gd name="T37" fmla="*/ 616090 h 272"/>
                <a:gd name="T38" fmla="*/ 58624 w 112"/>
                <a:gd name="T39" fmla="*/ 297423 h 272"/>
                <a:gd name="T40" fmla="*/ 58624 w 112"/>
                <a:gd name="T41" fmla="*/ 281489 h 272"/>
                <a:gd name="T42" fmla="*/ 151890 w 112"/>
                <a:gd name="T43" fmla="*/ 61078 h 2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2" h="272">
                  <a:moveTo>
                    <a:pt x="99" y="272"/>
                  </a:moveTo>
                  <a:cubicBezTo>
                    <a:pt x="87" y="272"/>
                    <a:pt x="87" y="272"/>
                    <a:pt x="87" y="272"/>
                  </a:cubicBezTo>
                  <a:cubicBezTo>
                    <a:pt x="86" y="269"/>
                    <a:pt x="86" y="269"/>
                    <a:pt x="86" y="269"/>
                  </a:cubicBezTo>
                  <a:cubicBezTo>
                    <a:pt x="84" y="258"/>
                    <a:pt x="74" y="249"/>
                    <a:pt x="62" y="237"/>
                  </a:cubicBezTo>
                  <a:cubicBezTo>
                    <a:pt x="37" y="214"/>
                    <a:pt x="3" y="183"/>
                    <a:pt x="0" y="112"/>
                  </a:cubicBezTo>
                  <a:cubicBezTo>
                    <a:pt x="0" y="110"/>
                    <a:pt x="0" y="108"/>
                    <a:pt x="0" y="106"/>
                  </a:cubicBezTo>
                  <a:cubicBezTo>
                    <a:pt x="0" y="48"/>
                    <a:pt x="50" y="0"/>
                    <a:pt x="112" y="0"/>
                  </a:cubicBezTo>
                  <a:cubicBezTo>
                    <a:pt x="112" y="0"/>
                    <a:pt x="112" y="0"/>
                    <a:pt x="112" y="0"/>
                  </a:cubicBezTo>
                  <a:cubicBezTo>
                    <a:pt x="112" y="0"/>
                    <a:pt x="112" y="0"/>
                    <a:pt x="112" y="0"/>
                  </a:cubicBezTo>
                  <a:cubicBezTo>
                    <a:pt x="112" y="8"/>
                    <a:pt x="112" y="8"/>
                    <a:pt x="112" y="8"/>
                  </a:cubicBezTo>
                  <a:cubicBezTo>
                    <a:pt x="66" y="8"/>
                    <a:pt x="29" y="52"/>
                    <a:pt x="29" y="106"/>
                  </a:cubicBezTo>
                  <a:cubicBezTo>
                    <a:pt x="29" y="108"/>
                    <a:pt x="29" y="110"/>
                    <a:pt x="30" y="112"/>
                  </a:cubicBezTo>
                  <a:cubicBezTo>
                    <a:pt x="32" y="179"/>
                    <a:pt x="58" y="210"/>
                    <a:pt x="77" y="232"/>
                  </a:cubicBezTo>
                  <a:cubicBezTo>
                    <a:pt x="87" y="244"/>
                    <a:pt x="96" y="254"/>
                    <a:pt x="98" y="267"/>
                  </a:cubicBezTo>
                  <a:lnTo>
                    <a:pt x="99" y="272"/>
                  </a:lnTo>
                  <a:close/>
                  <a:moveTo>
                    <a:pt x="57" y="23"/>
                  </a:moveTo>
                  <a:cubicBezTo>
                    <a:pt x="27" y="40"/>
                    <a:pt x="8" y="71"/>
                    <a:pt x="8" y="106"/>
                  </a:cubicBezTo>
                  <a:cubicBezTo>
                    <a:pt x="8" y="108"/>
                    <a:pt x="8" y="110"/>
                    <a:pt x="8" y="112"/>
                  </a:cubicBezTo>
                  <a:cubicBezTo>
                    <a:pt x="11" y="179"/>
                    <a:pt x="43" y="209"/>
                    <a:pt x="67" y="232"/>
                  </a:cubicBezTo>
                  <a:cubicBezTo>
                    <a:pt x="48" y="209"/>
                    <a:pt x="24" y="177"/>
                    <a:pt x="22" y="112"/>
                  </a:cubicBezTo>
                  <a:cubicBezTo>
                    <a:pt x="22" y="110"/>
                    <a:pt x="22" y="108"/>
                    <a:pt x="22" y="106"/>
                  </a:cubicBezTo>
                  <a:cubicBezTo>
                    <a:pt x="22" y="72"/>
                    <a:pt x="36" y="42"/>
                    <a:pt x="57"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78" name="Freeform 90"/>
            <p:cNvSpPr>
              <a:spLocks noEditPoints="1"/>
            </p:cNvSpPr>
            <p:nvPr userDrawn="1"/>
          </p:nvSpPr>
          <p:spPr bwMode="black">
            <a:xfrm>
              <a:off x="50895" y="18192"/>
              <a:ext cx="2508" cy="7223"/>
            </a:xfrm>
            <a:custGeom>
              <a:avLst/>
              <a:gdLst>
                <a:gd name="T0" fmla="*/ 157433 w 94"/>
                <a:gd name="T1" fmla="*/ 722312 h 272"/>
                <a:gd name="T2" fmla="*/ 93392 w 94"/>
                <a:gd name="T3" fmla="*/ 722312 h 272"/>
                <a:gd name="T4" fmla="*/ 93392 w 94"/>
                <a:gd name="T5" fmla="*/ 711690 h 272"/>
                <a:gd name="T6" fmla="*/ 66709 w 94"/>
                <a:gd name="T7" fmla="*/ 626712 h 272"/>
                <a:gd name="T8" fmla="*/ 0 w 94"/>
                <a:gd name="T9" fmla="*/ 297423 h 272"/>
                <a:gd name="T10" fmla="*/ 0 w 94"/>
                <a:gd name="T11" fmla="*/ 292111 h 272"/>
                <a:gd name="T12" fmla="*/ 0 w 94"/>
                <a:gd name="T13" fmla="*/ 281489 h 272"/>
                <a:gd name="T14" fmla="*/ 125413 w 94"/>
                <a:gd name="T15" fmla="*/ 0 h 272"/>
                <a:gd name="T16" fmla="*/ 250825 w 94"/>
                <a:gd name="T17" fmla="*/ 281489 h 272"/>
                <a:gd name="T18" fmla="*/ 250825 w 94"/>
                <a:gd name="T19" fmla="*/ 297423 h 272"/>
                <a:gd name="T20" fmla="*/ 184116 w 94"/>
                <a:gd name="T21" fmla="*/ 626712 h 272"/>
                <a:gd name="T22" fmla="*/ 157433 w 94"/>
                <a:gd name="T23" fmla="*/ 711690 h 272"/>
                <a:gd name="T24" fmla="*/ 157433 w 94"/>
                <a:gd name="T25" fmla="*/ 722312 h 272"/>
                <a:gd name="T26" fmla="*/ 112071 w 94"/>
                <a:gd name="T27" fmla="*/ 701068 h 272"/>
                <a:gd name="T28" fmla="*/ 138754 w 94"/>
                <a:gd name="T29" fmla="*/ 701068 h 272"/>
                <a:gd name="T30" fmla="*/ 165438 w 94"/>
                <a:gd name="T31" fmla="*/ 618745 h 272"/>
                <a:gd name="T32" fmla="*/ 229478 w 94"/>
                <a:gd name="T33" fmla="*/ 297423 h 272"/>
                <a:gd name="T34" fmla="*/ 229478 w 94"/>
                <a:gd name="T35" fmla="*/ 281489 h 272"/>
                <a:gd name="T36" fmla="*/ 125413 w 94"/>
                <a:gd name="T37" fmla="*/ 21244 h 272"/>
                <a:gd name="T38" fmla="*/ 21347 w 94"/>
                <a:gd name="T39" fmla="*/ 281489 h 272"/>
                <a:gd name="T40" fmla="*/ 21347 w 94"/>
                <a:gd name="T41" fmla="*/ 292111 h 272"/>
                <a:gd name="T42" fmla="*/ 21347 w 94"/>
                <a:gd name="T43" fmla="*/ 297423 h 272"/>
                <a:gd name="T44" fmla="*/ 82719 w 94"/>
                <a:gd name="T45" fmla="*/ 618745 h 272"/>
                <a:gd name="T46" fmla="*/ 112071 w 94"/>
                <a:gd name="T47" fmla="*/ 701068 h 2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4" h="272">
                  <a:moveTo>
                    <a:pt x="59" y="272"/>
                  </a:moveTo>
                  <a:cubicBezTo>
                    <a:pt x="35" y="272"/>
                    <a:pt x="35" y="272"/>
                    <a:pt x="35" y="272"/>
                  </a:cubicBezTo>
                  <a:cubicBezTo>
                    <a:pt x="35" y="268"/>
                    <a:pt x="35" y="268"/>
                    <a:pt x="35" y="268"/>
                  </a:cubicBezTo>
                  <a:cubicBezTo>
                    <a:pt x="34" y="257"/>
                    <a:pt x="30" y="248"/>
                    <a:pt x="25" y="236"/>
                  </a:cubicBezTo>
                  <a:cubicBezTo>
                    <a:pt x="15" y="213"/>
                    <a:pt x="1" y="182"/>
                    <a:pt x="0" y="112"/>
                  </a:cubicBezTo>
                  <a:cubicBezTo>
                    <a:pt x="0" y="110"/>
                    <a:pt x="0" y="110"/>
                    <a:pt x="0" y="110"/>
                  </a:cubicBezTo>
                  <a:cubicBezTo>
                    <a:pt x="0" y="109"/>
                    <a:pt x="0" y="108"/>
                    <a:pt x="0" y="106"/>
                  </a:cubicBezTo>
                  <a:cubicBezTo>
                    <a:pt x="0" y="47"/>
                    <a:pt x="21" y="1"/>
                    <a:pt x="47" y="0"/>
                  </a:cubicBezTo>
                  <a:cubicBezTo>
                    <a:pt x="73" y="1"/>
                    <a:pt x="94" y="47"/>
                    <a:pt x="94" y="106"/>
                  </a:cubicBezTo>
                  <a:cubicBezTo>
                    <a:pt x="94" y="108"/>
                    <a:pt x="94" y="110"/>
                    <a:pt x="94" y="112"/>
                  </a:cubicBezTo>
                  <a:cubicBezTo>
                    <a:pt x="92" y="182"/>
                    <a:pt x="79" y="213"/>
                    <a:pt x="69" y="236"/>
                  </a:cubicBezTo>
                  <a:cubicBezTo>
                    <a:pt x="64" y="248"/>
                    <a:pt x="60" y="257"/>
                    <a:pt x="59" y="268"/>
                  </a:cubicBezTo>
                  <a:lnTo>
                    <a:pt x="59" y="272"/>
                  </a:lnTo>
                  <a:close/>
                  <a:moveTo>
                    <a:pt x="42" y="264"/>
                  </a:moveTo>
                  <a:cubicBezTo>
                    <a:pt x="52" y="264"/>
                    <a:pt x="52" y="264"/>
                    <a:pt x="52" y="264"/>
                  </a:cubicBezTo>
                  <a:cubicBezTo>
                    <a:pt x="54" y="253"/>
                    <a:pt x="58" y="244"/>
                    <a:pt x="62" y="233"/>
                  </a:cubicBezTo>
                  <a:cubicBezTo>
                    <a:pt x="72" y="211"/>
                    <a:pt x="85" y="180"/>
                    <a:pt x="86" y="112"/>
                  </a:cubicBezTo>
                  <a:cubicBezTo>
                    <a:pt x="86" y="110"/>
                    <a:pt x="86" y="108"/>
                    <a:pt x="86" y="106"/>
                  </a:cubicBezTo>
                  <a:cubicBezTo>
                    <a:pt x="86" y="53"/>
                    <a:pt x="68" y="8"/>
                    <a:pt x="47" y="8"/>
                  </a:cubicBezTo>
                  <a:cubicBezTo>
                    <a:pt x="26" y="8"/>
                    <a:pt x="8" y="53"/>
                    <a:pt x="8" y="106"/>
                  </a:cubicBezTo>
                  <a:cubicBezTo>
                    <a:pt x="8" y="108"/>
                    <a:pt x="8" y="109"/>
                    <a:pt x="8" y="110"/>
                  </a:cubicBezTo>
                  <a:cubicBezTo>
                    <a:pt x="8" y="112"/>
                    <a:pt x="8" y="112"/>
                    <a:pt x="8" y="112"/>
                  </a:cubicBezTo>
                  <a:cubicBezTo>
                    <a:pt x="9" y="180"/>
                    <a:pt x="22" y="211"/>
                    <a:pt x="31" y="233"/>
                  </a:cubicBezTo>
                  <a:cubicBezTo>
                    <a:pt x="36" y="244"/>
                    <a:pt x="40" y="253"/>
                    <a:pt x="42" y="2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79" name="Freeform 91"/>
            <p:cNvSpPr>
              <a:spLocks noEditPoints="1"/>
            </p:cNvSpPr>
            <p:nvPr userDrawn="1"/>
          </p:nvSpPr>
          <p:spPr bwMode="black">
            <a:xfrm>
              <a:off x="57324" y="17446"/>
              <a:ext cx="8255" cy="5525"/>
            </a:xfrm>
            <a:custGeom>
              <a:avLst/>
              <a:gdLst>
                <a:gd name="T0" fmla="*/ 665726 w 310"/>
                <a:gd name="T1" fmla="*/ 552450 h 208"/>
                <a:gd name="T2" fmla="*/ 162437 w 310"/>
                <a:gd name="T3" fmla="*/ 552450 h 208"/>
                <a:gd name="T4" fmla="*/ 0 w 310"/>
                <a:gd name="T5" fmla="*/ 393089 h 208"/>
                <a:gd name="T6" fmla="*/ 162437 w 310"/>
                <a:gd name="T7" fmla="*/ 233729 h 208"/>
                <a:gd name="T8" fmla="*/ 165100 w 310"/>
                <a:gd name="T9" fmla="*/ 233729 h 208"/>
                <a:gd name="T10" fmla="*/ 439379 w 310"/>
                <a:gd name="T11" fmla="*/ 0 h 208"/>
                <a:gd name="T12" fmla="*/ 713658 w 310"/>
                <a:gd name="T13" fmla="*/ 239041 h 208"/>
                <a:gd name="T14" fmla="*/ 825500 w 310"/>
                <a:gd name="T15" fmla="*/ 393089 h 208"/>
                <a:gd name="T16" fmla="*/ 665726 w 310"/>
                <a:gd name="T17" fmla="*/ 552450 h 208"/>
                <a:gd name="T18" fmla="*/ 162437 w 310"/>
                <a:gd name="T19" fmla="*/ 254977 h 208"/>
                <a:gd name="T20" fmla="*/ 23966 w 310"/>
                <a:gd name="T21" fmla="*/ 393089 h 208"/>
                <a:gd name="T22" fmla="*/ 162437 w 310"/>
                <a:gd name="T23" fmla="*/ 531202 h 208"/>
                <a:gd name="T24" fmla="*/ 665726 w 310"/>
                <a:gd name="T25" fmla="*/ 531202 h 208"/>
                <a:gd name="T26" fmla="*/ 801534 w 310"/>
                <a:gd name="T27" fmla="*/ 393089 h 208"/>
                <a:gd name="T28" fmla="*/ 697681 w 310"/>
                <a:gd name="T29" fmla="*/ 260289 h 208"/>
                <a:gd name="T30" fmla="*/ 692355 w 310"/>
                <a:gd name="T31" fmla="*/ 257633 h 208"/>
                <a:gd name="T32" fmla="*/ 689692 w 310"/>
                <a:gd name="T33" fmla="*/ 249665 h 208"/>
                <a:gd name="T34" fmla="*/ 439379 w 310"/>
                <a:gd name="T35" fmla="*/ 23904 h 208"/>
                <a:gd name="T36" fmla="*/ 186403 w 310"/>
                <a:gd name="T37" fmla="*/ 247009 h 208"/>
                <a:gd name="T38" fmla="*/ 183740 w 310"/>
                <a:gd name="T39" fmla="*/ 257633 h 208"/>
                <a:gd name="T40" fmla="*/ 173089 w 310"/>
                <a:gd name="T41" fmla="*/ 257633 h 208"/>
                <a:gd name="T42" fmla="*/ 162437 w 310"/>
                <a:gd name="T43" fmla="*/ 254977 h 2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0" h="208">
                  <a:moveTo>
                    <a:pt x="250" y="208"/>
                  </a:moveTo>
                  <a:cubicBezTo>
                    <a:pt x="61" y="208"/>
                    <a:pt x="61" y="208"/>
                    <a:pt x="61" y="208"/>
                  </a:cubicBezTo>
                  <a:cubicBezTo>
                    <a:pt x="27" y="208"/>
                    <a:pt x="0" y="181"/>
                    <a:pt x="0" y="148"/>
                  </a:cubicBezTo>
                  <a:cubicBezTo>
                    <a:pt x="0" y="115"/>
                    <a:pt x="27" y="88"/>
                    <a:pt x="61" y="88"/>
                  </a:cubicBezTo>
                  <a:cubicBezTo>
                    <a:pt x="61" y="88"/>
                    <a:pt x="62" y="88"/>
                    <a:pt x="62" y="88"/>
                  </a:cubicBezTo>
                  <a:cubicBezTo>
                    <a:pt x="70" y="38"/>
                    <a:pt x="113" y="0"/>
                    <a:pt x="165" y="0"/>
                  </a:cubicBezTo>
                  <a:cubicBezTo>
                    <a:pt x="217" y="0"/>
                    <a:pt x="261" y="39"/>
                    <a:pt x="268" y="90"/>
                  </a:cubicBezTo>
                  <a:cubicBezTo>
                    <a:pt x="293" y="98"/>
                    <a:pt x="310" y="122"/>
                    <a:pt x="310" y="148"/>
                  </a:cubicBezTo>
                  <a:cubicBezTo>
                    <a:pt x="310" y="181"/>
                    <a:pt x="283" y="208"/>
                    <a:pt x="250" y="208"/>
                  </a:cubicBezTo>
                  <a:close/>
                  <a:moveTo>
                    <a:pt x="61" y="96"/>
                  </a:moveTo>
                  <a:cubicBezTo>
                    <a:pt x="32" y="96"/>
                    <a:pt x="9" y="119"/>
                    <a:pt x="9" y="148"/>
                  </a:cubicBezTo>
                  <a:cubicBezTo>
                    <a:pt x="9" y="177"/>
                    <a:pt x="32" y="200"/>
                    <a:pt x="61" y="200"/>
                  </a:cubicBezTo>
                  <a:cubicBezTo>
                    <a:pt x="250" y="200"/>
                    <a:pt x="250" y="200"/>
                    <a:pt x="250" y="200"/>
                  </a:cubicBezTo>
                  <a:cubicBezTo>
                    <a:pt x="278" y="200"/>
                    <a:pt x="301" y="177"/>
                    <a:pt x="301" y="148"/>
                  </a:cubicBezTo>
                  <a:cubicBezTo>
                    <a:pt x="301" y="124"/>
                    <a:pt x="285" y="104"/>
                    <a:pt x="262" y="98"/>
                  </a:cubicBezTo>
                  <a:cubicBezTo>
                    <a:pt x="260" y="97"/>
                    <a:pt x="260" y="97"/>
                    <a:pt x="260" y="97"/>
                  </a:cubicBezTo>
                  <a:cubicBezTo>
                    <a:pt x="259" y="94"/>
                    <a:pt x="259" y="94"/>
                    <a:pt x="259" y="94"/>
                  </a:cubicBezTo>
                  <a:cubicBezTo>
                    <a:pt x="254" y="46"/>
                    <a:pt x="213" y="9"/>
                    <a:pt x="165" y="9"/>
                  </a:cubicBezTo>
                  <a:cubicBezTo>
                    <a:pt x="116" y="9"/>
                    <a:pt x="76" y="45"/>
                    <a:pt x="70" y="93"/>
                  </a:cubicBezTo>
                  <a:cubicBezTo>
                    <a:pt x="69" y="97"/>
                    <a:pt x="69" y="97"/>
                    <a:pt x="69" y="97"/>
                  </a:cubicBezTo>
                  <a:cubicBezTo>
                    <a:pt x="65" y="97"/>
                    <a:pt x="65" y="97"/>
                    <a:pt x="65" y="97"/>
                  </a:cubicBezTo>
                  <a:cubicBezTo>
                    <a:pt x="64" y="96"/>
                    <a:pt x="62" y="96"/>
                    <a:pt x="61" y="96"/>
                  </a:cubicBezTo>
                  <a:close/>
                </a:path>
              </a:pathLst>
            </a:custGeom>
            <a:solidFill>
              <a:srgbClr val="70CF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grpSp>
        <p:nvGrpSpPr>
          <p:cNvPr id="180" name="Group 42"/>
          <p:cNvGrpSpPr>
            <a:grpSpLocks/>
          </p:cNvGrpSpPr>
          <p:nvPr userDrawn="1"/>
        </p:nvGrpSpPr>
        <p:grpSpPr bwMode="black">
          <a:xfrm>
            <a:off x="7864079" y="-990600"/>
            <a:ext cx="1007269" cy="885825"/>
            <a:chOff x="92821" y="40655"/>
            <a:chExt cx="20970" cy="18446"/>
          </a:xfrm>
        </p:grpSpPr>
        <p:sp>
          <p:nvSpPr>
            <p:cNvPr id="181" name="Freeform 63"/>
            <p:cNvSpPr>
              <a:spLocks noEditPoints="1"/>
            </p:cNvSpPr>
            <p:nvPr userDrawn="1"/>
          </p:nvSpPr>
          <p:spPr bwMode="black">
            <a:xfrm>
              <a:off x="93242" y="48539"/>
              <a:ext cx="14724" cy="9496"/>
            </a:xfrm>
            <a:custGeom>
              <a:avLst/>
              <a:gdLst>
                <a:gd name="T0" fmla="*/ 335 w 393"/>
                <a:gd name="T1" fmla="*/ 253 h 253"/>
                <a:gd name="T2" fmla="*/ 74 w 393"/>
                <a:gd name="T3" fmla="*/ 253 h 253"/>
                <a:gd name="T4" fmla="*/ 0 w 393"/>
                <a:gd name="T5" fmla="*/ 179 h 253"/>
                <a:gd name="T6" fmla="*/ 74 w 393"/>
                <a:gd name="T7" fmla="*/ 106 h 253"/>
                <a:gd name="T8" fmla="*/ 84 w 393"/>
                <a:gd name="T9" fmla="*/ 107 h 253"/>
                <a:gd name="T10" fmla="*/ 209 w 393"/>
                <a:gd name="T11" fmla="*/ 0 h 253"/>
                <a:gd name="T12" fmla="*/ 336 w 393"/>
                <a:gd name="T13" fmla="*/ 126 h 253"/>
                <a:gd name="T14" fmla="*/ 336 w 393"/>
                <a:gd name="T15" fmla="*/ 136 h 253"/>
                <a:gd name="T16" fmla="*/ 393 w 393"/>
                <a:gd name="T17" fmla="*/ 195 h 253"/>
                <a:gd name="T18" fmla="*/ 335 w 393"/>
                <a:gd name="T19" fmla="*/ 253 h 253"/>
                <a:gd name="T20" fmla="*/ 74 w 393"/>
                <a:gd name="T21" fmla="*/ 114 h 253"/>
                <a:gd name="T22" fmla="*/ 9 w 393"/>
                <a:gd name="T23" fmla="*/ 179 h 253"/>
                <a:gd name="T24" fmla="*/ 74 w 393"/>
                <a:gd name="T25" fmla="*/ 244 h 253"/>
                <a:gd name="T26" fmla="*/ 335 w 393"/>
                <a:gd name="T27" fmla="*/ 244 h 253"/>
                <a:gd name="T28" fmla="*/ 385 w 393"/>
                <a:gd name="T29" fmla="*/ 195 h 253"/>
                <a:gd name="T30" fmla="*/ 335 w 393"/>
                <a:gd name="T31" fmla="*/ 145 h 253"/>
                <a:gd name="T32" fmla="*/ 331 w 393"/>
                <a:gd name="T33" fmla="*/ 145 h 253"/>
                <a:gd name="T34" fmla="*/ 326 w 393"/>
                <a:gd name="T35" fmla="*/ 146 h 253"/>
                <a:gd name="T36" fmla="*/ 326 w 393"/>
                <a:gd name="T37" fmla="*/ 141 h 253"/>
                <a:gd name="T38" fmla="*/ 327 w 393"/>
                <a:gd name="T39" fmla="*/ 126 h 253"/>
                <a:gd name="T40" fmla="*/ 209 w 393"/>
                <a:gd name="T41" fmla="*/ 8 h 253"/>
                <a:gd name="T42" fmla="*/ 92 w 393"/>
                <a:gd name="T43" fmla="*/ 112 h 253"/>
                <a:gd name="T44" fmla="*/ 92 w 393"/>
                <a:gd name="T45" fmla="*/ 116 h 253"/>
                <a:gd name="T46" fmla="*/ 87 w 393"/>
                <a:gd name="T47" fmla="*/ 116 h 253"/>
                <a:gd name="T48" fmla="*/ 74 w 393"/>
                <a:gd name="T49" fmla="*/ 11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3" h="253">
                  <a:moveTo>
                    <a:pt x="335" y="253"/>
                  </a:moveTo>
                  <a:cubicBezTo>
                    <a:pt x="74" y="253"/>
                    <a:pt x="74" y="253"/>
                    <a:pt x="74" y="253"/>
                  </a:cubicBezTo>
                  <a:cubicBezTo>
                    <a:pt x="33" y="253"/>
                    <a:pt x="0" y="220"/>
                    <a:pt x="0" y="179"/>
                  </a:cubicBezTo>
                  <a:cubicBezTo>
                    <a:pt x="0" y="139"/>
                    <a:pt x="33" y="106"/>
                    <a:pt x="74" y="106"/>
                  </a:cubicBezTo>
                  <a:cubicBezTo>
                    <a:pt x="77" y="106"/>
                    <a:pt x="81" y="106"/>
                    <a:pt x="84" y="107"/>
                  </a:cubicBezTo>
                  <a:cubicBezTo>
                    <a:pt x="94" y="45"/>
                    <a:pt x="147" y="0"/>
                    <a:pt x="209" y="0"/>
                  </a:cubicBezTo>
                  <a:cubicBezTo>
                    <a:pt x="279" y="0"/>
                    <a:pt x="336" y="56"/>
                    <a:pt x="336" y="126"/>
                  </a:cubicBezTo>
                  <a:cubicBezTo>
                    <a:pt x="336" y="130"/>
                    <a:pt x="336" y="133"/>
                    <a:pt x="336" y="136"/>
                  </a:cubicBezTo>
                  <a:cubicBezTo>
                    <a:pt x="367" y="137"/>
                    <a:pt x="393" y="163"/>
                    <a:pt x="393" y="195"/>
                  </a:cubicBezTo>
                  <a:cubicBezTo>
                    <a:pt x="393" y="227"/>
                    <a:pt x="367" y="253"/>
                    <a:pt x="335" y="253"/>
                  </a:cubicBezTo>
                  <a:close/>
                  <a:moveTo>
                    <a:pt x="74" y="114"/>
                  </a:moveTo>
                  <a:cubicBezTo>
                    <a:pt x="38" y="114"/>
                    <a:pt x="9" y="143"/>
                    <a:pt x="9" y="179"/>
                  </a:cubicBezTo>
                  <a:cubicBezTo>
                    <a:pt x="9" y="215"/>
                    <a:pt x="38" y="244"/>
                    <a:pt x="74" y="244"/>
                  </a:cubicBezTo>
                  <a:cubicBezTo>
                    <a:pt x="335" y="244"/>
                    <a:pt x="335" y="244"/>
                    <a:pt x="335" y="244"/>
                  </a:cubicBezTo>
                  <a:cubicBezTo>
                    <a:pt x="362" y="244"/>
                    <a:pt x="385" y="222"/>
                    <a:pt x="385" y="195"/>
                  </a:cubicBezTo>
                  <a:cubicBezTo>
                    <a:pt x="385" y="167"/>
                    <a:pt x="362" y="145"/>
                    <a:pt x="335" y="145"/>
                  </a:cubicBezTo>
                  <a:cubicBezTo>
                    <a:pt x="334" y="145"/>
                    <a:pt x="331" y="145"/>
                    <a:pt x="331" y="145"/>
                  </a:cubicBezTo>
                  <a:cubicBezTo>
                    <a:pt x="326" y="146"/>
                    <a:pt x="326" y="146"/>
                    <a:pt x="326" y="146"/>
                  </a:cubicBezTo>
                  <a:cubicBezTo>
                    <a:pt x="326" y="141"/>
                    <a:pt x="326" y="141"/>
                    <a:pt x="326" y="141"/>
                  </a:cubicBezTo>
                  <a:cubicBezTo>
                    <a:pt x="327" y="136"/>
                    <a:pt x="327" y="131"/>
                    <a:pt x="327" y="126"/>
                  </a:cubicBezTo>
                  <a:cubicBezTo>
                    <a:pt x="327" y="61"/>
                    <a:pt x="274" y="8"/>
                    <a:pt x="209" y="8"/>
                  </a:cubicBezTo>
                  <a:cubicBezTo>
                    <a:pt x="150" y="8"/>
                    <a:pt x="99" y="53"/>
                    <a:pt x="92" y="112"/>
                  </a:cubicBezTo>
                  <a:cubicBezTo>
                    <a:pt x="92" y="116"/>
                    <a:pt x="92" y="116"/>
                    <a:pt x="92" y="116"/>
                  </a:cubicBezTo>
                  <a:cubicBezTo>
                    <a:pt x="87" y="116"/>
                    <a:pt x="87" y="116"/>
                    <a:pt x="87" y="116"/>
                  </a:cubicBezTo>
                  <a:cubicBezTo>
                    <a:pt x="85" y="115"/>
                    <a:pt x="77" y="114"/>
                    <a:pt x="74" y="114"/>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grpSp>
          <p:nvGrpSpPr>
            <p:cNvPr id="182" name="Group 64"/>
            <p:cNvGrpSpPr>
              <a:grpSpLocks/>
            </p:cNvGrpSpPr>
            <p:nvPr userDrawn="1"/>
          </p:nvGrpSpPr>
          <p:grpSpPr bwMode="black">
            <a:xfrm>
              <a:off x="99044" y="51276"/>
              <a:ext cx="4048" cy="4000"/>
              <a:chOff x="99044" y="51276"/>
              <a:chExt cx="4048" cy="4000"/>
            </a:xfrm>
          </p:grpSpPr>
          <p:sp>
            <p:nvSpPr>
              <p:cNvPr id="189" name="Freeform 71"/>
              <p:cNvSpPr>
                <a:spLocks noEditPoints="1"/>
              </p:cNvSpPr>
              <p:nvPr userDrawn="1"/>
            </p:nvSpPr>
            <p:spPr bwMode="black">
              <a:xfrm>
                <a:off x="100361" y="52546"/>
                <a:ext cx="1461" cy="1460"/>
              </a:xfrm>
              <a:custGeom>
                <a:avLst/>
                <a:gdLst>
                  <a:gd name="T0" fmla="*/ 71153 w 39"/>
                  <a:gd name="T1" fmla="*/ 146050 h 39"/>
                  <a:gd name="T2" fmla="*/ 0 w 39"/>
                  <a:gd name="T3" fmla="*/ 74897 h 39"/>
                  <a:gd name="T4" fmla="*/ 71153 w 39"/>
                  <a:gd name="T5" fmla="*/ 0 h 39"/>
                  <a:gd name="T6" fmla="*/ 146050 w 39"/>
                  <a:gd name="T7" fmla="*/ 74897 h 39"/>
                  <a:gd name="T8" fmla="*/ 71153 w 39"/>
                  <a:gd name="T9" fmla="*/ 146050 h 39"/>
                  <a:gd name="T10" fmla="*/ 71153 w 39"/>
                  <a:gd name="T11" fmla="*/ 26214 h 39"/>
                  <a:gd name="T12" fmla="*/ 22469 w 39"/>
                  <a:gd name="T13" fmla="*/ 74897 h 39"/>
                  <a:gd name="T14" fmla="*/ 71153 w 39"/>
                  <a:gd name="T15" fmla="*/ 123581 h 39"/>
                  <a:gd name="T16" fmla="*/ 119836 w 39"/>
                  <a:gd name="T17" fmla="*/ 74897 h 39"/>
                  <a:gd name="T18" fmla="*/ 71153 w 39"/>
                  <a:gd name="T19" fmla="*/ 26214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39">
                    <a:moveTo>
                      <a:pt x="19" y="39"/>
                    </a:moveTo>
                    <a:cubicBezTo>
                      <a:pt x="8" y="39"/>
                      <a:pt x="0" y="31"/>
                      <a:pt x="0" y="20"/>
                    </a:cubicBezTo>
                    <a:cubicBezTo>
                      <a:pt x="0" y="9"/>
                      <a:pt x="8" y="0"/>
                      <a:pt x="19" y="0"/>
                    </a:cubicBezTo>
                    <a:cubicBezTo>
                      <a:pt x="30" y="0"/>
                      <a:pt x="39" y="9"/>
                      <a:pt x="39" y="20"/>
                    </a:cubicBezTo>
                    <a:cubicBezTo>
                      <a:pt x="39" y="31"/>
                      <a:pt x="30" y="39"/>
                      <a:pt x="19" y="39"/>
                    </a:cubicBezTo>
                    <a:close/>
                    <a:moveTo>
                      <a:pt x="19" y="7"/>
                    </a:moveTo>
                    <a:cubicBezTo>
                      <a:pt x="12" y="7"/>
                      <a:pt x="6" y="13"/>
                      <a:pt x="6" y="20"/>
                    </a:cubicBezTo>
                    <a:cubicBezTo>
                      <a:pt x="6" y="27"/>
                      <a:pt x="12" y="33"/>
                      <a:pt x="19" y="33"/>
                    </a:cubicBezTo>
                    <a:cubicBezTo>
                      <a:pt x="26" y="33"/>
                      <a:pt x="32" y="27"/>
                      <a:pt x="32" y="20"/>
                    </a:cubicBezTo>
                    <a:cubicBezTo>
                      <a:pt x="32" y="13"/>
                      <a:pt x="26" y="7"/>
                      <a:pt x="19"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90" name="Rectangle 72"/>
              <p:cNvSpPr>
                <a:spLocks noChangeArrowheads="1"/>
              </p:cNvSpPr>
              <p:nvPr userDrawn="1"/>
            </p:nvSpPr>
            <p:spPr bwMode="black">
              <a:xfrm>
                <a:off x="100917" y="51276"/>
                <a:ext cx="349" cy="9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fontAlgn="base">
                  <a:spcBef>
                    <a:spcPct val="0"/>
                  </a:spcBef>
                  <a:spcAft>
                    <a:spcPct val="0"/>
                  </a:spcAft>
                  <a:defRPr>
                    <a:solidFill>
                      <a:schemeClr val="tx1"/>
                    </a:solidFill>
                    <a:latin typeface="Times New Roman" pitchFamily="18" charset="0"/>
                  </a:defRPr>
                </a:lvl1pPr>
                <a:lvl2pPr marL="742950" indent="-285750" fontAlgn="base">
                  <a:spcBef>
                    <a:spcPct val="0"/>
                  </a:spcBef>
                  <a:spcAft>
                    <a:spcPct val="0"/>
                  </a:spcAft>
                  <a:defRPr>
                    <a:solidFill>
                      <a:schemeClr val="tx1"/>
                    </a:solidFill>
                    <a:latin typeface="Times New Roman" pitchFamily="18" charset="0"/>
                  </a:defRPr>
                </a:lvl2pPr>
                <a:lvl3pPr marL="1143000" indent="-228600" fontAlgn="base">
                  <a:spcBef>
                    <a:spcPct val="0"/>
                  </a:spcBef>
                  <a:spcAft>
                    <a:spcPct val="0"/>
                  </a:spcAft>
                  <a:defRPr>
                    <a:solidFill>
                      <a:schemeClr val="tx1"/>
                    </a:solidFill>
                    <a:latin typeface="Times New Roman" pitchFamily="18" charset="0"/>
                  </a:defRPr>
                </a:lvl3pPr>
                <a:lvl4pPr marL="1600200" indent="-228600" fontAlgn="base">
                  <a:spcBef>
                    <a:spcPct val="0"/>
                  </a:spcBef>
                  <a:spcAft>
                    <a:spcPct val="0"/>
                  </a:spcAft>
                  <a:defRPr>
                    <a:solidFill>
                      <a:schemeClr val="tx1"/>
                    </a:solidFill>
                    <a:latin typeface="Times New Roman" pitchFamily="18" charset="0"/>
                  </a:defRPr>
                </a:lvl4pPr>
                <a:lvl5pPr marL="2057400" indent="-228600" fontAlgn="base">
                  <a:spcBef>
                    <a:spcPct val="0"/>
                  </a:spcBef>
                  <a:spcAft>
                    <a:spcPct val="0"/>
                  </a:spcAft>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endParaRPr lang="en-US" altLang="en-US" sz="1350" dirty="0">
                  <a:latin typeface="Qualcomm Office Regular" panose="020B0503030202060203" pitchFamily="34" charset="0"/>
                </a:endParaRPr>
              </a:p>
            </p:txBody>
          </p:sp>
          <p:sp>
            <p:nvSpPr>
              <p:cNvPr id="191" name="Rectangle 73"/>
              <p:cNvSpPr>
                <a:spLocks noChangeArrowheads="1"/>
              </p:cNvSpPr>
              <p:nvPr userDrawn="1"/>
            </p:nvSpPr>
            <p:spPr bwMode="black">
              <a:xfrm>
                <a:off x="100917" y="54308"/>
                <a:ext cx="349" cy="9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fontAlgn="base">
                  <a:spcBef>
                    <a:spcPct val="0"/>
                  </a:spcBef>
                  <a:spcAft>
                    <a:spcPct val="0"/>
                  </a:spcAft>
                  <a:defRPr>
                    <a:solidFill>
                      <a:schemeClr val="tx1"/>
                    </a:solidFill>
                    <a:latin typeface="Times New Roman" pitchFamily="18" charset="0"/>
                  </a:defRPr>
                </a:lvl1pPr>
                <a:lvl2pPr marL="742950" indent="-285750" fontAlgn="base">
                  <a:spcBef>
                    <a:spcPct val="0"/>
                  </a:spcBef>
                  <a:spcAft>
                    <a:spcPct val="0"/>
                  </a:spcAft>
                  <a:defRPr>
                    <a:solidFill>
                      <a:schemeClr val="tx1"/>
                    </a:solidFill>
                    <a:latin typeface="Times New Roman" pitchFamily="18" charset="0"/>
                  </a:defRPr>
                </a:lvl2pPr>
                <a:lvl3pPr marL="1143000" indent="-228600" fontAlgn="base">
                  <a:spcBef>
                    <a:spcPct val="0"/>
                  </a:spcBef>
                  <a:spcAft>
                    <a:spcPct val="0"/>
                  </a:spcAft>
                  <a:defRPr>
                    <a:solidFill>
                      <a:schemeClr val="tx1"/>
                    </a:solidFill>
                    <a:latin typeface="Times New Roman" pitchFamily="18" charset="0"/>
                  </a:defRPr>
                </a:lvl3pPr>
                <a:lvl4pPr marL="1600200" indent="-228600" fontAlgn="base">
                  <a:spcBef>
                    <a:spcPct val="0"/>
                  </a:spcBef>
                  <a:spcAft>
                    <a:spcPct val="0"/>
                  </a:spcAft>
                  <a:defRPr>
                    <a:solidFill>
                      <a:schemeClr val="tx1"/>
                    </a:solidFill>
                    <a:latin typeface="Times New Roman" pitchFamily="18" charset="0"/>
                  </a:defRPr>
                </a:lvl4pPr>
                <a:lvl5pPr marL="2057400" indent="-228600" fontAlgn="base">
                  <a:spcBef>
                    <a:spcPct val="0"/>
                  </a:spcBef>
                  <a:spcAft>
                    <a:spcPct val="0"/>
                  </a:spcAft>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endParaRPr lang="en-US" altLang="en-US" sz="1350" dirty="0">
                  <a:latin typeface="Qualcomm Office Regular" panose="020B0503030202060203" pitchFamily="34" charset="0"/>
                </a:endParaRPr>
              </a:p>
            </p:txBody>
          </p:sp>
          <p:sp>
            <p:nvSpPr>
              <p:cNvPr id="192" name="Rectangle 74"/>
              <p:cNvSpPr>
                <a:spLocks noChangeArrowheads="1"/>
              </p:cNvSpPr>
              <p:nvPr userDrawn="1"/>
            </p:nvSpPr>
            <p:spPr bwMode="black">
              <a:xfrm>
                <a:off x="99044" y="53101"/>
                <a:ext cx="1016" cy="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fontAlgn="base">
                  <a:spcBef>
                    <a:spcPct val="0"/>
                  </a:spcBef>
                  <a:spcAft>
                    <a:spcPct val="0"/>
                  </a:spcAft>
                  <a:defRPr>
                    <a:solidFill>
                      <a:schemeClr val="tx1"/>
                    </a:solidFill>
                    <a:latin typeface="Times New Roman" pitchFamily="18" charset="0"/>
                  </a:defRPr>
                </a:lvl1pPr>
                <a:lvl2pPr marL="742950" indent="-285750" fontAlgn="base">
                  <a:spcBef>
                    <a:spcPct val="0"/>
                  </a:spcBef>
                  <a:spcAft>
                    <a:spcPct val="0"/>
                  </a:spcAft>
                  <a:defRPr>
                    <a:solidFill>
                      <a:schemeClr val="tx1"/>
                    </a:solidFill>
                    <a:latin typeface="Times New Roman" pitchFamily="18" charset="0"/>
                  </a:defRPr>
                </a:lvl2pPr>
                <a:lvl3pPr marL="1143000" indent="-228600" fontAlgn="base">
                  <a:spcBef>
                    <a:spcPct val="0"/>
                  </a:spcBef>
                  <a:spcAft>
                    <a:spcPct val="0"/>
                  </a:spcAft>
                  <a:defRPr>
                    <a:solidFill>
                      <a:schemeClr val="tx1"/>
                    </a:solidFill>
                    <a:latin typeface="Times New Roman" pitchFamily="18" charset="0"/>
                  </a:defRPr>
                </a:lvl3pPr>
                <a:lvl4pPr marL="1600200" indent="-228600" fontAlgn="base">
                  <a:spcBef>
                    <a:spcPct val="0"/>
                  </a:spcBef>
                  <a:spcAft>
                    <a:spcPct val="0"/>
                  </a:spcAft>
                  <a:defRPr>
                    <a:solidFill>
                      <a:schemeClr val="tx1"/>
                    </a:solidFill>
                    <a:latin typeface="Times New Roman" pitchFamily="18" charset="0"/>
                  </a:defRPr>
                </a:lvl4pPr>
                <a:lvl5pPr marL="2057400" indent="-228600" fontAlgn="base">
                  <a:spcBef>
                    <a:spcPct val="0"/>
                  </a:spcBef>
                  <a:spcAft>
                    <a:spcPct val="0"/>
                  </a:spcAft>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endParaRPr lang="en-US" altLang="en-US" sz="1350" dirty="0">
                  <a:latin typeface="Qualcomm Office Regular" panose="020B0503030202060203" pitchFamily="34" charset="0"/>
                </a:endParaRPr>
              </a:p>
            </p:txBody>
          </p:sp>
          <p:sp>
            <p:nvSpPr>
              <p:cNvPr id="193" name="Rectangle 75"/>
              <p:cNvSpPr>
                <a:spLocks noChangeArrowheads="1"/>
              </p:cNvSpPr>
              <p:nvPr userDrawn="1"/>
            </p:nvSpPr>
            <p:spPr bwMode="black">
              <a:xfrm>
                <a:off x="102123" y="53101"/>
                <a:ext cx="969" cy="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fontAlgn="base">
                  <a:spcBef>
                    <a:spcPct val="0"/>
                  </a:spcBef>
                  <a:spcAft>
                    <a:spcPct val="0"/>
                  </a:spcAft>
                  <a:defRPr>
                    <a:solidFill>
                      <a:schemeClr val="tx1"/>
                    </a:solidFill>
                    <a:latin typeface="Times New Roman" pitchFamily="18" charset="0"/>
                  </a:defRPr>
                </a:lvl1pPr>
                <a:lvl2pPr marL="742950" indent="-285750" fontAlgn="base">
                  <a:spcBef>
                    <a:spcPct val="0"/>
                  </a:spcBef>
                  <a:spcAft>
                    <a:spcPct val="0"/>
                  </a:spcAft>
                  <a:defRPr>
                    <a:solidFill>
                      <a:schemeClr val="tx1"/>
                    </a:solidFill>
                    <a:latin typeface="Times New Roman" pitchFamily="18" charset="0"/>
                  </a:defRPr>
                </a:lvl2pPr>
                <a:lvl3pPr marL="1143000" indent="-228600" fontAlgn="base">
                  <a:spcBef>
                    <a:spcPct val="0"/>
                  </a:spcBef>
                  <a:spcAft>
                    <a:spcPct val="0"/>
                  </a:spcAft>
                  <a:defRPr>
                    <a:solidFill>
                      <a:schemeClr val="tx1"/>
                    </a:solidFill>
                    <a:latin typeface="Times New Roman" pitchFamily="18" charset="0"/>
                  </a:defRPr>
                </a:lvl3pPr>
                <a:lvl4pPr marL="1600200" indent="-228600" fontAlgn="base">
                  <a:spcBef>
                    <a:spcPct val="0"/>
                  </a:spcBef>
                  <a:spcAft>
                    <a:spcPct val="0"/>
                  </a:spcAft>
                  <a:defRPr>
                    <a:solidFill>
                      <a:schemeClr val="tx1"/>
                    </a:solidFill>
                    <a:latin typeface="Times New Roman" pitchFamily="18" charset="0"/>
                  </a:defRPr>
                </a:lvl4pPr>
                <a:lvl5pPr marL="2057400" indent="-228600" fontAlgn="base">
                  <a:spcBef>
                    <a:spcPct val="0"/>
                  </a:spcBef>
                  <a:spcAft>
                    <a:spcPct val="0"/>
                  </a:spcAft>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endParaRPr lang="en-US" altLang="en-US" sz="1350" dirty="0">
                  <a:latin typeface="Qualcomm Office Regular" panose="020B0503030202060203" pitchFamily="34" charset="0"/>
                </a:endParaRPr>
              </a:p>
            </p:txBody>
          </p:sp>
          <p:sp>
            <p:nvSpPr>
              <p:cNvPr id="194" name="Freeform 76"/>
              <p:cNvSpPr>
                <a:spLocks/>
              </p:cNvSpPr>
              <p:nvPr userDrawn="1"/>
            </p:nvSpPr>
            <p:spPr bwMode="black">
              <a:xfrm>
                <a:off x="99837" y="52054"/>
                <a:ext cx="635" cy="603"/>
              </a:xfrm>
              <a:custGeom>
                <a:avLst/>
                <a:gdLst>
                  <a:gd name="T0" fmla="*/ 41275 w 40"/>
                  <a:gd name="T1" fmla="*/ 60325 h 38"/>
                  <a:gd name="T2" fmla="*/ 0 w 40"/>
                  <a:gd name="T3" fmla="*/ 22225 h 38"/>
                  <a:gd name="T4" fmla="*/ 22225 w 40"/>
                  <a:gd name="T5" fmla="*/ 0 h 38"/>
                  <a:gd name="T6" fmla="*/ 63500 w 40"/>
                  <a:gd name="T7" fmla="*/ 38100 h 38"/>
                  <a:gd name="T8" fmla="*/ 41275 w 40"/>
                  <a:gd name="T9" fmla="*/ 60325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8">
                    <a:moveTo>
                      <a:pt x="26" y="38"/>
                    </a:moveTo>
                    <a:lnTo>
                      <a:pt x="0" y="14"/>
                    </a:lnTo>
                    <a:lnTo>
                      <a:pt x="14" y="0"/>
                    </a:lnTo>
                    <a:lnTo>
                      <a:pt x="40" y="24"/>
                    </a:lnTo>
                    <a:lnTo>
                      <a:pt x="26"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95" name="Freeform 77"/>
              <p:cNvSpPr>
                <a:spLocks/>
              </p:cNvSpPr>
              <p:nvPr userDrawn="1"/>
            </p:nvSpPr>
            <p:spPr bwMode="black">
              <a:xfrm>
                <a:off x="99837" y="53863"/>
                <a:ext cx="635" cy="635"/>
              </a:xfrm>
              <a:custGeom>
                <a:avLst/>
                <a:gdLst>
                  <a:gd name="T0" fmla="*/ 22225 w 40"/>
                  <a:gd name="T1" fmla="*/ 63500 h 40"/>
                  <a:gd name="T2" fmla="*/ 0 w 40"/>
                  <a:gd name="T3" fmla="*/ 41275 h 40"/>
                  <a:gd name="T4" fmla="*/ 41275 w 40"/>
                  <a:gd name="T5" fmla="*/ 0 h 40"/>
                  <a:gd name="T6" fmla="*/ 63500 w 40"/>
                  <a:gd name="T7" fmla="*/ 25400 h 40"/>
                  <a:gd name="T8" fmla="*/ 22225 w 40"/>
                  <a:gd name="T9" fmla="*/ 6350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14" y="40"/>
                    </a:moveTo>
                    <a:lnTo>
                      <a:pt x="0" y="26"/>
                    </a:lnTo>
                    <a:lnTo>
                      <a:pt x="26" y="0"/>
                    </a:lnTo>
                    <a:lnTo>
                      <a:pt x="40" y="16"/>
                    </a:lnTo>
                    <a:lnTo>
                      <a:pt x="14"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96" name="Freeform 78"/>
              <p:cNvSpPr>
                <a:spLocks/>
              </p:cNvSpPr>
              <p:nvPr userDrawn="1"/>
            </p:nvSpPr>
            <p:spPr bwMode="black">
              <a:xfrm>
                <a:off x="101711" y="52054"/>
                <a:ext cx="635" cy="603"/>
              </a:xfrm>
              <a:custGeom>
                <a:avLst/>
                <a:gdLst>
                  <a:gd name="T0" fmla="*/ 22225 w 40"/>
                  <a:gd name="T1" fmla="*/ 60325 h 38"/>
                  <a:gd name="T2" fmla="*/ 0 w 40"/>
                  <a:gd name="T3" fmla="*/ 38100 h 38"/>
                  <a:gd name="T4" fmla="*/ 41275 w 40"/>
                  <a:gd name="T5" fmla="*/ 0 h 38"/>
                  <a:gd name="T6" fmla="*/ 63500 w 40"/>
                  <a:gd name="T7" fmla="*/ 22225 h 38"/>
                  <a:gd name="T8" fmla="*/ 22225 w 40"/>
                  <a:gd name="T9" fmla="*/ 60325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38">
                    <a:moveTo>
                      <a:pt x="14" y="38"/>
                    </a:moveTo>
                    <a:lnTo>
                      <a:pt x="0" y="24"/>
                    </a:lnTo>
                    <a:lnTo>
                      <a:pt x="26" y="0"/>
                    </a:lnTo>
                    <a:lnTo>
                      <a:pt x="40" y="14"/>
                    </a:lnTo>
                    <a:lnTo>
                      <a:pt x="1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97" name="Freeform 79"/>
              <p:cNvSpPr>
                <a:spLocks/>
              </p:cNvSpPr>
              <p:nvPr userDrawn="1"/>
            </p:nvSpPr>
            <p:spPr bwMode="black">
              <a:xfrm>
                <a:off x="101711" y="53863"/>
                <a:ext cx="635" cy="635"/>
              </a:xfrm>
              <a:custGeom>
                <a:avLst/>
                <a:gdLst>
                  <a:gd name="T0" fmla="*/ 41275 w 40"/>
                  <a:gd name="T1" fmla="*/ 63500 h 40"/>
                  <a:gd name="T2" fmla="*/ 0 w 40"/>
                  <a:gd name="T3" fmla="*/ 25400 h 40"/>
                  <a:gd name="T4" fmla="*/ 22225 w 40"/>
                  <a:gd name="T5" fmla="*/ 0 h 40"/>
                  <a:gd name="T6" fmla="*/ 63500 w 40"/>
                  <a:gd name="T7" fmla="*/ 41275 h 40"/>
                  <a:gd name="T8" fmla="*/ 41275 w 40"/>
                  <a:gd name="T9" fmla="*/ 6350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26" y="40"/>
                    </a:moveTo>
                    <a:lnTo>
                      <a:pt x="0" y="16"/>
                    </a:lnTo>
                    <a:lnTo>
                      <a:pt x="14" y="0"/>
                    </a:lnTo>
                    <a:lnTo>
                      <a:pt x="40" y="26"/>
                    </a:lnTo>
                    <a:lnTo>
                      <a:pt x="26"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sp>
          <p:nvSpPr>
            <p:cNvPr id="183" name="Freeform 65"/>
            <p:cNvSpPr>
              <a:spLocks noEditPoints="1"/>
            </p:cNvSpPr>
            <p:nvPr userDrawn="1"/>
          </p:nvSpPr>
          <p:spPr bwMode="black">
            <a:xfrm>
              <a:off x="98980" y="50292"/>
              <a:ext cx="5096" cy="5064"/>
            </a:xfrm>
            <a:custGeom>
              <a:avLst/>
              <a:gdLst>
                <a:gd name="T0" fmla="*/ 423407 w 136"/>
                <a:gd name="T1" fmla="*/ 506413 h 135"/>
                <a:gd name="T2" fmla="*/ 400925 w 136"/>
                <a:gd name="T3" fmla="*/ 483906 h 135"/>
                <a:gd name="T4" fmla="*/ 438395 w 136"/>
                <a:gd name="T5" fmla="*/ 435140 h 135"/>
                <a:gd name="T6" fmla="*/ 464623 w 136"/>
                <a:gd name="T7" fmla="*/ 453896 h 135"/>
                <a:gd name="T8" fmla="*/ 423407 w 136"/>
                <a:gd name="T9" fmla="*/ 506413 h 135"/>
                <a:gd name="T10" fmla="*/ 483358 w 136"/>
                <a:gd name="T11" fmla="*/ 416384 h 135"/>
                <a:gd name="T12" fmla="*/ 453383 w 136"/>
                <a:gd name="T13" fmla="*/ 405130 h 135"/>
                <a:gd name="T14" fmla="*/ 472117 w 136"/>
                <a:gd name="T15" fmla="*/ 345111 h 135"/>
                <a:gd name="T16" fmla="*/ 502093 w 136"/>
                <a:gd name="T17" fmla="*/ 352613 h 135"/>
                <a:gd name="T18" fmla="*/ 483358 w 136"/>
                <a:gd name="T19" fmla="*/ 416384 h 135"/>
                <a:gd name="T20" fmla="*/ 509587 w 136"/>
                <a:gd name="T21" fmla="*/ 311350 h 135"/>
                <a:gd name="T22" fmla="*/ 475864 w 136"/>
                <a:gd name="T23" fmla="*/ 311350 h 135"/>
                <a:gd name="T24" fmla="*/ 475864 w 136"/>
                <a:gd name="T25" fmla="*/ 300097 h 135"/>
                <a:gd name="T26" fmla="*/ 472117 w 136"/>
                <a:gd name="T27" fmla="*/ 251331 h 135"/>
                <a:gd name="T28" fmla="*/ 502093 w 136"/>
                <a:gd name="T29" fmla="*/ 243828 h 135"/>
                <a:gd name="T30" fmla="*/ 509587 w 136"/>
                <a:gd name="T31" fmla="*/ 300097 h 135"/>
                <a:gd name="T32" fmla="*/ 509587 w 136"/>
                <a:gd name="T33" fmla="*/ 311350 h 135"/>
                <a:gd name="T34" fmla="*/ 464623 w 136"/>
                <a:gd name="T35" fmla="*/ 213819 h 135"/>
                <a:gd name="T36" fmla="*/ 438395 w 136"/>
                <a:gd name="T37" fmla="*/ 161302 h 135"/>
                <a:gd name="T38" fmla="*/ 464623 w 136"/>
                <a:gd name="T39" fmla="*/ 142546 h 135"/>
                <a:gd name="T40" fmla="*/ 494599 w 136"/>
                <a:gd name="T41" fmla="*/ 202565 h 135"/>
                <a:gd name="T42" fmla="*/ 464623 w 136"/>
                <a:gd name="T43" fmla="*/ 213819 h 135"/>
                <a:gd name="T44" fmla="*/ 415913 w 136"/>
                <a:gd name="T45" fmla="*/ 131292 h 135"/>
                <a:gd name="T46" fmla="*/ 370949 w 136"/>
                <a:gd name="T47" fmla="*/ 86278 h 135"/>
                <a:gd name="T48" fmla="*/ 393431 w 136"/>
                <a:gd name="T49" fmla="*/ 60019 h 135"/>
                <a:gd name="T50" fmla="*/ 442142 w 136"/>
                <a:gd name="T51" fmla="*/ 108785 h 135"/>
                <a:gd name="T52" fmla="*/ 415913 w 136"/>
                <a:gd name="T53" fmla="*/ 131292 h 135"/>
                <a:gd name="T54" fmla="*/ 26229 w 136"/>
                <a:gd name="T55" fmla="*/ 108785 h 135"/>
                <a:gd name="T56" fmla="*/ 0 w 136"/>
                <a:gd name="T57" fmla="*/ 86278 h 135"/>
                <a:gd name="T58" fmla="*/ 48711 w 136"/>
                <a:gd name="T59" fmla="*/ 48766 h 135"/>
                <a:gd name="T60" fmla="*/ 67445 w 136"/>
                <a:gd name="T61" fmla="*/ 75024 h 135"/>
                <a:gd name="T62" fmla="*/ 26229 w 136"/>
                <a:gd name="T63" fmla="*/ 108785 h 135"/>
                <a:gd name="T64" fmla="*/ 340974 w 136"/>
                <a:gd name="T65" fmla="*/ 67522 h 135"/>
                <a:gd name="T66" fmla="*/ 288516 w 136"/>
                <a:gd name="T67" fmla="*/ 45014 h 135"/>
                <a:gd name="T68" fmla="*/ 296010 w 136"/>
                <a:gd name="T69" fmla="*/ 11254 h 135"/>
                <a:gd name="T70" fmla="*/ 359708 w 136"/>
                <a:gd name="T71" fmla="*/ 37512 h 135"/>
                <a:gd name="T72" fmla="*/ 340974 w 136"/>
                <a:gd name="T73" fmla="*/ 67522 h 135"/>
                <a:gd name="T74" fmla="*/ 97421 w 136"/>
                <a:gd name="T75" fmla="*/ 56268 h 135"/>
                <a:gd name="T76" fmla="*/ 82433 w 136"/>
                <a:gd name="T77" fmla="*/ 30010 h 135"/>
                <a:gd name="T78" fmla="*/ 146132 w 136"/>
                <a:gd name="T79" fmla="*/ 7502 h 135"/>
                <a:gd name="T80" fmla="*/ 153625 w 136"/>
                <a:gd name="T81" fmla="*/ 37512 h 135"/>
                <a:gd name="T82" fmla="*/ 97421 w 136"/>
                <a:gd name="T83" fmla="*/ 56268 h 135"/>
                <a:gd name="T84" fmla="*/ 251047 w 136"/>
                <a:gd name="T85" fmla="*/ 33761 h 135"/>
                <a:gd name="T86" fmla="*/ 191095 w 136"/>
                <a:gd name="T87" fmla="*/ 33761 h 135"/>
                <a:gd name="T88" fmla="*/ 187348 w 136"/>
                <a:gd name="T89" fmla="*/ 0 h 135"/>
                <a:gd name="T90" fmla="*/ 254794 w 136"/>
                <a:gd name="T91" fmla="*/ 3751 h 135"/>
                <a:gd name="T92" fmla="*/ 251047 w 136"/>
                <a:gd name="T93" fmla="*/ 33761 h 1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6" h="135">
                  <a:moveTo>
                    <a:pt x="113" y="135"/>
                  </a:moveTo>
                  <a:cubicBezTo>
                    <a:pt x="107" y="129"/>
                    <a:pt x="107" y="129"/>
                    <a:pt x="107" y="129"/>
                  </a:cubicBezTo>
                  <a:cubicBezTo>
                    <a:pt x="111" y="125"/>
                    <a:pt x="114" y="121"/>
                    <a:pt x="117" y="116"/>
                  </a:cubicBezTo>
                  <a:cubicBezTo>
                    <a:pt x="124" y="121"/>
                    <a:pt x="124" y="121"/>
                    <a:pt x="124" y="121"/>
                  </a:cubicBezTo>
                  <a:cubicBezTo>
                    <a:pt x="121" y="126"/>
                    <a:pt x="117" y="131"/>
                    <a:pt x="113" y="135"/>
                  </a:cubicBezTo>
                  <a:close/>
                  <a:moveTo>
                    <a:pt x="129" y="111"/>
                  </a:moveTo>
                  <a:cubicBezTo>
                    <a:pt x="121" y="108"/>
                    <a:pt x="121" y="108"/>
                    <a:pt x="121" y="108"/>
                  </a:cubicBezTo>
                  <a:cubicBezTo>
                    <a:pt x="123" y="103"/>
                    <a:pt x="125" y="98"/>
                    <a:pt x="126" y="92"/>
                  </a:cubicBezTo>
                  <a:cubicBezTo>
                    <a:pt x="134" y="94"/>
                    <a:pt x="134" y="94"/>
                    <a:pt x="134" y="94"/>
                  </a:cubicBezTo>
                  <a:cubicBezTo>
                    <a:pt x="133" y="100"/>
                    <a:pt x="132" y="106"/>
                    <a:pt x="129" y="111"/>
                  </a:cubicBezTo>
                  <a:close/>
                  <a:moveTo>
                    <a:pt x="136" y="83"/>
                  </a:moveTo>
                  <a:cubicBezTo>
                    <a:pt x="127" y="83"/>
                    <a:pt x="127" y="83"/>
                    <a:pt x="127" y="83"/>
                  </a:cubicBezTo>
                  <a:cubicBezTo>
                    <a:pt x="127" y="82"/>
                    <a:pt x="127" y="81"/>
                    <a:pt x="127" y="80"/>
                  </a:cubicBezTo>
                  <a:cubicBezTo>
                    <a:pt x="127" y="75"/>
                    <a:pt x="127" y="71"/>
                    <a:pt x="126" y="67"/>
                  </a:cubicBezTo>
                  <a:cubicBezTo>
                    <a:pt x="134" y="65"/>
                    <a:pt x="134" y="65"/>
                    <a:pt x="134" y="65"/>
                  </a:cubicBezTo>
                  <a:cubicBezTo>
                    <a:pt x="135" y="70"/>
                    <a:pt x="136" y="75"/>
                    <a:pt x="136" y="80"/>
                  </a:cubicBezTo>
                  <a:cubicBezTo>
                    <a:pt x="136" y="81"/>
                    <a:pt x="136" y="82"/>
                    <a:pt x="136" y="83"/>
                  </a:cubicBezTo>
                  <a:close/>
                  <a:moveTo>
                    <a:pt x="124" y="57"/>
                  </a:moveTo>
                  <a:cubicBezTo>
                    <a:pt x="122" y="52"/>
                    <a:pt x="120" y="47"/>
                    <a:pt x="117" y="43"/>
                  </a:cubicBezTo>
                  <a:cubicBezTo>
                    <a:pt x="124" y="38"/>
                    <a:pt x="124" y="38"/>
                    <a:pt x="124" y="38"/>
                  </a:cubicBezTo>
                  <a:cubicBezTo>
                    <a:pt x="127" y="43"/>
                    <a:pt x="130" y="49"/>
                    <a:pt x="132" y="54"/>
                  </a:cubicBezTo>
                  <a:lnTo>
                    <a:pt x="124" y="57"/>
                  </a:lnTo>
                  <a:close/>
                  <a:moveTo>
                    <a:pt x="111" y="35"/>
                  </a:moveTo>
                  <a:cubicBezTo>
                    <a:pt x="108" y="30"/>
                    <a:pt x="104" y="27"/>
                    <a:pt x="99" y="23"/>
                  </a:cubicBezTo>
                  <a:cubicBezTo>
                    <a:pt x="105" y="16"/>
                    <a:pt x="105" y="16"/>
                    <a:pt x="105" y="16"/>
                  </a:cubicBezTo>
                  <a:cubicBezTo>
                    <a:pt x="110" y="20"/>
                    <a:pt x="114" y="24"/>
                    <a:pt x="118" y="29"/>
                  </a:cubicBezTo>
                  <a:lnTo>
                    <a:pt x="111" y="35"/>
                  </a:lnTo>
                  <a:close/>
                  <a:moveTo>
                    <a:pt x="7" y="29"/>
                  </a:moveTo>
                  <a:cubicBezTo>
                    <a:pt x="0" y="23"/>
                    <a:pt x="0" y="23"/>
                    <a:pt x="0" y="23"/>
                  </a:cubicBezTo>
                  <a:cubicBezTo>
                    <a:pt x="4" y="19"/>
                    <a:pt x="8" y="16"/>
                    <a:pt x="13" y="13"/>
                  </a:cubicBezTo>
                  <a:cubicBezTo>
                    <a:pt x="18" y="20"/>
                    <a:pt x="18" y="20"/>
                    <a:pt x="18" y="20"/>
                  </a:cubicBezTo>
                  <a:cubicBezTo>
                    <a:pt x="14" y="23"/>
                    <a:pt x="10" y="26"/>
                    <a:pt x="7" y="29"/>
                  </a:cubicBezTo>
                  <a:close/>
                  <a:moveTo>
                    <a:pt x="91" y="18"/>
                  </a:moveTo>
                  <a:cubicBezTo>
                    <a:pt x="87" y="15"/>
                    <a:pt x="82" y="13"/>
                    <a:pt x="77" y="12"/>
                  </a:cubicBezTo>
                  <a:cubicBezTo>
                    <a:pt x="79" y="3"/>
                    <a:pt x="79" y="3"/>
                    <a:pt x="79" y="3"/>
                  </a:cubicBezTo>
                  <a:cubicBezTo>
                    <a:pt x="85" y="5"/>
                    <a:pt x="90" y="7"/>
                    <a:pt x="96" y="10"/>
                  </a:cubicBezTo>
                  <a:lnTo>
                    <a:pt x="91" y="18"/>
                  </a:lnTo>
                  <a:close/>
                  <a:moveTo>
                    <a:pt x="26" y="15"/>
                  </a:moveTo>
                  <a:cubicBezTo>
                    <a:pt x="22" y="8"/>
                    <a:pt x="22" y="8"/>
                    <a:pt x="22" y="8"/>
                  </a:cubicBezTo>
                  <a:cubicBezTo>
                    <a:pt x="28" y="5"/>
                    <a:pt x="34" y="3"/>
                    <a:pt x="39" y="2"/>
                  </a:cubicBezTo>
                  <a:cubicBezTo>
                    <a:pt x="41" y="10"/>
                    <a:pt x="41" y="10"/>
                    <a:pt x="41" y="10"/>
                  </a:cubicBezTo>
                  <a:cubicBezTo>
                    <a:pt x="36" y="11"/>
                    <a:pt x="31" y="13"/>
                    <a:pt x="26" y="15"/>
                  </a:cubicBezTo>
                  <a:close/>
                  <a:moveTo>
                    <a:pt x="67" y="9"/>
                  </a:moveTo>
                  <a:cubicBezTo>
                    <a:pt x="62" y="9"/>
                    <a:pt x="56" y="8"/>
                    <a:pt x="51" y="9"/>
                  </a:cubicBezTo>
                  <a:cubicBezTo>
                    <a:pt x="50" y="0"/>
                    <a:pt x="50" y="0"/>
                    <a:pt x="50" y="0"/>
                  </a:cubicBezTo>
                  <a:cubicBezTo>
                    <a:pt x="56" y="0"/>
                    <a:pt x="62" y="0"/>
                    <a:pt x="68" y="1"/>
                  </a:cubicBezTo>
                  <a:lnTo>
                    <a:pt x="67"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84" name="Freeform 66"/>
            <p:cNvSpPr>
              <a:spLocks noEditPoints="1"/>
            </p:cNvSpPr>
            <p:nvPr userDrawn="1"/>
          </p:nvSpPr>
          <p:spPr bwMode="black">
            <a:xfrm>
              <a:off x="92821" y="42608"/>
              <a:ext cx="18637" cy="8287"/>
            </a:xfrm>
            <a:custGeom>
              <a:avLst/>
              <a:gdLst>
                <a:gd name="T0" fmla="*/ 1818726 w 497"/>
                <a:gd name="T1" fmla="*/ 768680 h 221"/>
                <a:gd name="T2" fmla="*/ 1863725 w 497"/>
                <a:gd name="T3" fmla="*/ 821176 h 221"/>
                <a:gd name="T4" fmla="*/ 1803726 w 497"/>
                <a:gd name="T5" fmla="*/ 731184 h 221"/>
                <a:gd name="T6" fmla="*/ 1811226 w 497"/>
                <a:gd name="T7" fmla="*/ 659940 h 221"/>
                <a:gd name="T8" fmla="*/ 1803726 w 497"/>
                <a:gd name="T9" fmla="*/ 731184 h 221"/>
                <a:gd name="T10" fmla="*/ 1739977 w 497"/>
                <a:gd name="T11" fmla="*/ 581197 h 221"/>
                <a:gd name="T12" fmla="*/ 1796226 w 497"/>
                <a:gd name="T13" fmla="*/ 622444 h 221"/>
                <a:gd name="T14" fmla="*/ 1721227 w 497"/>
                <a:gd name="T15" fmla="*/ 547450 h 221"/>
                <a:gd name="T16" fmla="*/ 1713727 w 497"/>
                <a:gd name="T17" fmla="*/ 476207 h 221"/>
                <a:gd name="T18" fmla="*/ 1721227 w 497"/>
                <a:gd name="T19" fmla="*/ 547450 h 221"/>
                <a:gd name="T20" fmla="*/ 1627478 w 497"/>
                <a:gd name="T21" fmla="*/ 412463 h 221"/>
                <a:gd name="T22" fmla="*/ 1691227 w 497"/>
                <a:gd name="T23" fmla="*/ 442460 h 221"/>
                <a:gd name="T24" fmla="*/ 26250 w 497"/>
                <a:gd name="T25" fmla="*/ 412463 h 221"/>
                <a:gd name="T26" fmla="*/ 44999 w 497"/>
                <a:gd name="T27" fmla="*/ 341219 h 221"/>
                <a:gd name="T28" fmla="*/ 26250 w 497"/>
                <a:gd name="T29" fmla="*/ 412463 h 221"/>
                <a:gd name="T30" fmla="*/ 1559979 w 497"/>
                <a:gd name="T31" fmla="*/ 337469 h 221"/>
                <a:gd name="T32" fmla="*/ 1627478 w 497"/>
                <a:gd name="T33" fmla="*/ 359967 h 221"/>
                <a:gd name="T34" fmla="*/ 93749 w 497"/>
                <a:gd name="T35" fmla="*/ 337469 h 221"/>
                <a:gd name="T36" fmla="*/ 119998 w 497"/>
                <a:gd name="T37" fmla="*/ 266226 h 221"/>
                <a:gd name="T38" fmla="*/ 93749 w 497"/>
                <a:gd name="T39" fmla="*/ 337469 h 221"/>
                <a:gd name="T40" fmla="*/ 1484980 w 497"/>
                <a:gd name="T41" fmla="*/ 269976 h 221"/>
                <a:gd name="T42" fmla="*/ 1552479 w 497"/>
                <a:gd name="T43" fmla="*/ 284974 h 221"/>
                <a:gd name="T44" fmla="*/ 168748 w 497"/>
                <a:gd name="T45" fmla="*/ 266226 h 221"/>
                <a:gd name="T46" fmla="*/ 202497 w 497"/>
                <a:gd name="T47" fmla="*/ 202482 h 221"/>
                <a:gd name="T48" fmla="*/ 168748 w 497"/>
                <a:gd name="T49" fmla="*/ 266226 h 221"/>
                <a:gd name="T50" fmla="*/ 1402481 w 497"/>
                <a:gd name="T51" fmla="*/ 206231 h 221"/>
                <a:gd name="T52" fmla="*/ 1473730 w 497"/>
                <a:gd name="T53" fmla="*/ 217480 h 221"/>
                <a:gd name="T54" fmla="*/ 251247 w 497"/>
                <a:gd name="T55" fmla="*/ 206231 h 221"/>
                <a:gd name="T56" fmla="*/ 288746 w 497"/>
                <a:gd name="T57" fmla="*/ 146237 h 221"/>
                <a:gd name="T58" fmla="*/ 251247 w 497"/>
                <a:gd name="T59" fmla="*/ 206231 h 221"/>
                <a:gd name="T60" fmla="*/ 1316232 w 497"/>
                <a:gd name="T61" fmla="*/ 157486 h 221"/>
                <a:gd name="T62" fmla="*/ 1387481 w 497"/>
                <a:gd name="T63" fmla="*/ 161235 h 221"/>
                <a:gd name="T64" fmla="*/ 337495 w 497"/>
                <a:gd name="T65" fmla="*/ 153736 h 221"/>
                <a:gd name="T66" fmla="*/ 382495 w 497"/>
                <a:gd name="T67" fmla="*/ 97491 h 221"/>
                <a:gd name="T68" fmla="*/ 337495 w 497"/>
                <a:gd name="T69" fmla="*/ 153736 h 221"/>
                <a:gd name="T70" fmla="*/ 1222484 w 497"/>
                <a:gd name="T71" fmla="*/ 112490 h 221"/>
                <a:gd name="T72" fmla="*/ 1293733 w 497"/>
                <a:gd name="T73" fmla="*/ 108740 h 221"/>
                <a:gd name="T74" fmla="*/ 431244 w 497"/>
                <a:gd name="T75" fmla="*/ 112490 h 221"/>
                <a:gd name="T76" fmla="*/ 479994 w 497"/>
                <a:gd name="T77" fmla="*/ 59995 h 221"/>
                <a:gd name="T78" fmla="*/ 431244 w 497"/>
                <a:gd name="T79" fmla="*/ 112490 h 221"/>
                <a:gd name="T80" fmla="*/ 1128735 w 497"/>
                <a:gd name="T81" fmla="*/ 78743 h 221"/>
                <a:gd name="T82" fmla="*/ 1199984 w 497"/>
                <a:gd name="T83" fmla="*/ 67494 h 221"/>
                <a:gd name="T84" fmla="*/ 524993 w 497"/>
                <a:gd name="T85" fmla="*/ 78743 h 221"/>
                <a:gd name="T86" fmla="*/ 581242 w 497"/>
                <a:gd name="T87" fmla="*/ 29997 h 221"/>
                <a:gd name="T88" fmla="*/ 524993 w 497"/>
                <a:gd name="T89" fmla="*/ 78743 h 221"/>
                <a:gd name="T90" fmla="*/ 1027486 w 497"/>
                <a:gd name="T91" fmla="*/ 52495 h 221"/>
                <a:gd name="T92" fmla="*/ 1098735 w 497"/>
                <a:gd name="T93" fmla="*/ 37497 h 221"/>
                <a:gd name="T94" fmla="*/ 626242 w 497"/>
                <a:gd name="T95" fmla="*/ 52495 h 221"/>
                <a:gd name="T96" fmla="*/ 682491 w 497"/>
                <a:gd name="T97" fmla="*/ 11249 h 221"/>
                <a:gd name="T98" fmla="*/ 626242 w 497"/>
                <a:gd name="T99" fmla="*/ 52495 h 221"/>
                <a:gd name="T100" fmla="*/ 926238 w 497"/>
                <a:gd name="T101" fmla="*/ 37497 h 221"/>
                <a:gd name="T102" fmla="*/ 997487 w 497"/>
                <a:gd name="T103" fmla="*/ 14999 h 221"/>
                <a:gd name="T104" fmla="*/ 723740 w 497"/>
                <a:gd name="T105" fmla="*/ 37497 h 221"/>
                <a:gd name="T106" fmla="*/ 787489 w 497"/>
                <a:gd name="T107" fmla="*/ 0 h 221"/>
                <a:gd name="T108" fmla="*/ 723740 w 497"/>
                <a:gd name="T109" fmla="*/ 37497 h 221"/>
                <a:gd name="T110" fmla="*/ 824989 w 497"/>
                <a:gd name="T111" fmla="*/ 33747 h 221"/>
                <a:gd name="T112" fmla="*/ 892488 w 497"/>
                <a:gd name="T113" fmla="*/ 3750 h 2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97" h="221">
                  <a:moveTo>
                    <a:pt x="489" y="221"/>
                  </a:moveTo>
                  <a:cubicBezTo>
                    <a:pt x="488" y="216"/>
                    <a:pt x="486" y="210"/>
                    <a:pt x="485" y="205"/>
                  </a:cubicBezTo>
                  <a:cubicBezTo>
                    <a:pt x="493" y="202"/>
                    <a:pt x="493" y="202"/>
                    <a:pt x="493" y="202"/>
                  </a:cubicBezTo>
                  <a:cubicBezTo>
                    <a:pt x="495" y="208"/>
                    <a:pt x="496" y="214"/>
                    <a:pt x="497" y="219"/>
                  </a:cubicBezTo>
                  <a:lnTo>
                    <a:pt x="489" y="221"/>
                  </a:lnTo>
                  <a:close/>
                  <a:moveTo>
                    <a:pt x="481" y="195"/>
                  </a:moveTo>
                  <a:cubicBezTo>
                    <a:pt x="480" y="190"/>
                    <a:pt x="478" y="184"/>
                    <a:pt x="475" y="179"/>
                  </a:cubicBezTo>
                  <a:cubicBezTo>
                    <a:pt x="483" y="176"/>
                    <a:pt x="483" y="176"/>
                    <a:pt x="483" y="176"/>
                  </a:cubicBezTo>
                  <a:cubicBezTo>
                    <a:pt x="486" y="181"/>
                    <a:pt x="488" y="187"/>
                    <a:pt x="490" y="192"/>
                  </a:cubicBezTo>
                  <a:lnTo>
                    <a:pt x="481" y="195"/>
                  </a:lnTo>
                  <a:close/>
                  <a:moveTo>
                    <a:pt x="471" y="170"/>
                  </a:moveTo>
                  <a:cubicBezTo>
                    <a:pt x="469" y="165"/>
                    <a:pt x="467" y="160"/>
                    <a:pt x="464" y="155"/>
                  </a:cubicBezTo>
                  <a:cubicBezTo>
                    <a:pt x="471" y="151"/>
                    <a:pt x="471" y="151"/>
                    <a:pt x="471" y="151"/>
                  </a:cubicBezTo>
                  <a:cubicBezTo>
                    <a:pt x="474" y="156"/>
                    <a:pt x="477" y="161"/>
                    <a:pt x="479" y="166"/>
                  </a:cubicBezTo>
                  <a:lnTo>
                    <a:pt x="471" y="170"/>
                  </a:lnTo>
                  <a:close/>
                  <a:moveTo>
                    <a:pt x="459" y="146"/>
                  </a:moveTo>
                  <a:cubicBezTo>
                    <a:pt x="456" y="141"/>
                    <a:pt x="453" y="136"/>
                    <a:pt x="450" y="132"/>
                  </a:cubicBezTo>
                  <a:cubicBezTo>
                    <a:pt x="457" y="127"/>
                    <a:pt x="457" y="127"/>
                    <a:pt x="457" y="127"/>
                  </a:cubicBezTo>
                  <a:cubicBezTo>
                    <a:pt x="460" y="132"/>
                    <a:pt x="463" y="137"/>
                    <a:pt x="466" y="142"/>
                  </a:cubicBezTo>
                  <a:lnTo>
                    <a:pt x="459" y="146"/>
                  </a:lnTo>
                  <a:close/>
                  <a:moveTo>
                    <a:pt x="444" y="123"/>
                  </a:moveTo>
                  <a:cubicBezTo>
                    <a:pt x="441" y="119"/>
                    <a:pt x="437" y="114"/>
                    <a:pt x="434" y="110"/>
                  </a:cubicBezTo>
                  <a:cubicBezTo>
                    <a:pt x="440" y="104"/>
                    <a:pt x="440" y="104"/>
                    <a:pt x="440" y="104"/>
                  </a:cubicBezTo>
                  <a:cubicBezTo>
                    <a:pt x="444" y="109"/>
                    <a:pt x="448" y="114"/>
                    <a:pt x="451" y="118"/>
                  </a:cubicBezTo>
                  <a:lnTo>
                    <a:pt x="444" y="123"/>
                  </a:lnTo>
                  <a:close/>
                  <a:moveTo>
                    <a:pt x="7" y="110"/>
                  </a:moveTo>
                  <a:cubicBezTo>
                    <a:pt x="0" y="104"/>
                    <a:pt x="0" y="104"/>
                    <a:pt x="0" y="104"/>
                  </a:cubicBezTo>
                  <a:cubicBezTo>
                    <a:pt x="4" y="100"/>
                    <a:pt x="8" y="95"/>
                    <a:pt x="12" y="91"/>
                  </a:cubicBezTo>
                  <a:cubicBezTo>
                    <a:pt x="18" y="97"/>
                    <a:pt x="18" y="97"/>
                    <a:pt x="18" y="97"/>
                  </a:cubicBezTo>
                  <a:cubicBezTo>
                    <a:pt x="14" y="101"/>
                    <a:pt x="11" y="105"/>
                    <a:pt x="7" y="110"/>
                  </a:cubicBezTo>
                  <a:close/>
                  <a:moveTo>
                    <a:pt x="427" y="102"/>
                  </a:moveTo>
                  <a:cubicBezTo>
                    <a:pt x="423" y="98"/>
                    <a:pt x="420" y="94"/>
                    <a:pt x="416" y="90"/>
                  </a:cubicBezTo>
                  <a:cubicBezTo>
                    <a:pt x="422" y="84"/>
                    <a:pt x="422" y="84"/>
                    <a:pt x="422" y="84"/>
                  </a:cubicBezTo>
                  <a:cubicBezTo>
                    <a:pt x="426" y="88"/>
                    <a:pt x="430" y="92"/>
                    <a:pt x="434" y="96"/>
                  </a:cubicBezTo>
                  <a:lnTo>
                    <a:pt x="427" y="102"/>
                  </a:lnTo>
                  <a:close/>
                  <a:moveTo>
                    <a:pt x="25" y="90"/>
                  </a:moveTo>
                  <a:cubicBezTo>
                    <a:pt x="19" y="83"/>
                    <a:pt x="19" y="83"/>
                    <a:pt x="19" y="83"/>
                  </a:cubicBezTo>
                  <a:cubicBezTo>
                    <a:pt x="23" y="79"/>
                    <a:pt x="28" y="75"/>
                    <a:pt x="32" y="71"/>
                  </a:cubicBezTo>
                  <a:cubicBezTo>
                    <a:pt x="38" y="78"/>
                    <a:pt x="38" y="78"/>
                    <a:pt x="38" y="78"/>
                  </a:cubicBezTo>
                  <a:cubicBezTo>
                    <a:pt x="33" y="82"/>
                    <a:pt x="29" y="86"/>
                    <a:pt x="25" y="90"/>
                  </a:cubicBezTo>
                  <a:close/>
                  <a:moveTo>
                    <a:pt x="408" y="83"/>
                  </a:moveTo>
                  <a:cubicBezTo>
                    <a:pt x="404" y="79"/>
                    <a:pt x="400" y="75"/>
                    <a:pt x="396" y="72"/>
                  </a:cubicBezTo>
                  <a:cubicBezTo>
                    <a:pt x="401" y="65"/>
                    <a:pt x="401" y="65"/>
                    <a:pt x="401" y="65"/>
                  </a:cubicBezTo>
                  <a:cubicBezTo>
                    <a:pt x="406" y="69"/>
                    <a:pt x="410" y="73"/>
                    <a:pt x="414" y="76"/>
                  </a:cubicBezTo>
                  <a:lnTo>
                    <a:pt x="408" y="83"/>
                  </a:lnTo>
                  <a:close/>
                  <a:moveTo>
                    <a:pt x="45" y="71"/>
                  </a:moveTo>
                  <a:cubicBezTo>
                    <a:pt x="40" y="65"/>
                    <a:pt x="40" y="65"/>
                    <a:pt x="40" y="65"/>
                  </a:cubicBezTo>
                  <a:cubicBezTo>
                    <a:pt x="44" y="61"/>
                    <a:pt x="49" y="57"/>
                    <a:pt x="54" y="54"/>
                  </a:cubicBezTo>
                  <a:cubicBezTo>
                    <a:pt x="59" y="61"/>
                    <a:pt x="59" y="61"/>
                    <a:pt x="59" y="61"/>
                  </a:cubicBezTo>
                  <a:cubicBezTo>
                    <a:pt x="54" y="64"/>
                    <a:pt x="50" y="68"/>
                    <a:pt x="45" y="71"/>
                  </a:cubicBezTo>
                  <a:close/>
                  <a:moveTo>
                    <a:pt x="388" y="65"/>
                  </a:moveTo>
                  <a:cubicBezTo>
                    <a:pt x="383" y="62"/>
                    <a:pt x="378" y="59"/>
                    <a:pt x="374" y="55"/>
                  </a:cubicBezTo>
                  <a:cubicBezTo>
                    <a:pt x="379" y="48"/>
                    <a:pt x="379" y="48"/>
                    <a:pt x="379" y="48"/>
                  </a:cubicBezTo>
                  <a:cubicBezTo>
                    <a:pt x="383" y="52"/>
                    <a:pt x="388" y="55"/>
                    <a:pt x="393" y="58"/>
                  </a:cubicBezTo>
                  <a:lnTo>
                    <a:pt x="388" y="65"/>
                  </a:lnTo>
                  <a:close/>
                  <a:moveTo>
                    <a:pt x="67" y="55"/>
                  </a:moveTo>
                  <a:cubicBezTo>
                    <a:pt x="62" y="48"/>
                    <a:pt x="62" y="48"/>
                    <a:pt x="62" y="48"/>
                  </a:cubicBezTo>
                  <a:cubicBezTo>
                    <a:pt x="67" y="45"/>
                    <a:pt x="72" y="42"/>
                    <a:pt x="77" y="39"/>
                  </a:cubicBezTo>
                  <a:cubicBezTo>
                    <a:pt x="82" y="46"/>
                    <a:pt x="82" y="46"/>
                    <a:pt x="82" y="46"/>
                  </a:cubicBezTo>
                  <a:cubicBezTo>
                    <a:pt x="77" y="49"/>
                    <a:pt x="72" y="52"/>
                    <a:pt x="67" y="55"/>
                  </a:cubicBezTo>
                  <a:close/>
                  <a:moveTo>
                    <a:pt x="365" y="50"/>
                  </a:moveTo>
                  <a:cubicBezTo>
                    <a:pt x="360" y="47"/>
                    <a:pt x="356" y="44"/>
                    <a:pt x="351" y="42"/>
                  </a:cubicBezTo>
                  <a:cubicBezTo>
                    <a:pt x="355" y="34"/>
                    <a:pt x="355" y="34"/>
                    <a:pt x="355" y="34"/>
                  </a:cubicBezTo>
                  <a:cubicBezTo>
                    <a:pt x="360" y="37"/>
                    <a:pt x="365" y="40"/>
                    <a:pt x="370" y="43"/>
                  </a:cubicBezTo>
                  <a:lnTo>
                    <a:pt x="365" y="50"/>
                  </a:lnTo>
                  <a:close/>
                  <a:moveTo>
                    <a:pt x="90" y="41"/>
                  </a:moveTo>
                  <a:cubicBezTo>
                    <a:pt x="86" y="34"/>
                    <a:pt x="86" y="34"/>
                    <a:pt x="86" y="34"/>
                  </a:cubicBezTo>
                  <a:cubicBezTo>
                    <a:pt x="91" y="31"/>
                    <a:pt x="97" y="28"/>
                    <a:pt x="102" y="26"/>
                  </a:cubicBezTo>
                  <a:cubicBezTo>
                    <a:pt x="106" y="34"/>
                    <a:pt x="106" y="34"/>
                    <a:pt x="106" y="34"/>
                  </a:cubicBezTo>
                  <a:cubicBezTo>
                    <a:pt x="100" y="36"/>
                    <a:pt x="95" y="39"/>
                    <a:pt x="90" y="41"/>
                  </a:cubicBezTo>
                  <a:close/>
                  <a:moveTo>
                    <a:pt x="342" y="37"/>
                  </a:moveTo>
                  <a:cubicBezTo>
                    <a:pt x="336" y="34"/>
                    <a:pt x="331" y="32"/>
                    <a:pt x="326" y="30"/>
                  </a:cubicBezTo>
                  <a:cubicBezTo>
                    <a:pt x="329" y="22"/>
                    <a:pt x="329" y="22"/>
                    <a:pt x="329" y="22"/>
                  </a:cubicBezTo>
                  <a:cubicBezTo>
                    <a:pt x="335" y="24"/>
                    <a:pt x="340" y="27"/>
                    <a:pt x="345" y="29"/>
                  </a:cubicBezTo>
                  <a:lnTo>
                    <a:pt x="342" y="37"/>
                  </a:lnTo>
                  <a:close/>
                  <a:moveTo>
                    <a:pt x="115" y="30"/>
                  </a:moveTo>
                  <a:cubicBezTo>
                    <a:pt x="112" y="22"/>
                    <a:pt x="112" y="22"/>
                    <a:pt x="112" y="22"/>
                  </a:cubicBezTo>
                  <a:cubicBezTo>
                    <a:pt x="117" y="20"/>
                    <a:pt x="122" y="18"/>
                    <a:pt x="128" y="16"/>
                  </a:cubicBezTo>
                  <a:cubicBezTo>
                    <a:pt x="131" y="24"/>
                    <a:pt x="131" y="24"/>
                    <a:pt x="131" y="24"/>
                  </a:cubicBezTo>
                  <a:cubicBezTo>
                    <a:pt x="125" y="26"/>
                    <a:pt x="120" y="28"/>
                    <a:pt x="115" y="30"/>
                  </a:cubicBezTo>
                  <a:close/>
                  <a:moveTo>
                    <a:pt x="317" y="26"/>
                  </a:moveTo>
                  <a:cubicBezTo>
                    <a:pt x="311" y="24"/>
                    <a:pt x="306" y="22"/>
                    <a:pt x="301" y="21"/>
                  </a:cubicBezTo>
                  <a:cubicBezTo>
                    <a:pt x="303" y="12"/>
                    <a:pt x="303" y="12"/>
                    <a:pt x="303" y="12"/>
                  </a:cubicBezTo>
                  <a:cubicBezTo>
                    <a:pt x="309" y="14"/>
                    <a:pt x="314" y="16"/>
                    <a:pt x="320" y="18"/>
                  </a:cubicBezTo>
                  <a:lnTo>
                    <a:pt x="317" y="26"/>
                  </a:lnTo>
                  <a:close/>
                  <a:moveTo>
                    <a:pt x="140" y="21"/>
                  </a:moveTo>
                  <a:cubicBezTo>
                    <a:pt x="138" y="12"/>
                    <a:pt x="138" y="12"/>
                    <a:pt x="138" y="12"/>
                  </a:cubicBezTo>
                  <a:cubicBezTo>
                    <a:pt x="143" y="11"/>
                    <a:pt x="149" y="9"/>
                    <a:pt x="155" y="8"/>
                  </a:cubicBezTo>
                  <a:cubicBezTo>
                    <a:pt x="157" y="16"/>
                    <a:pt x="157" y="16"/>
                    <a:pt x="157" y="16"/>
                  </a:cubicBezTo>
                  <a:cubicBezTo>
                    <a:pt x="151" y="18"/>
                    <a:pt x="146" y="19"/>
                    <a:pt x="140" y="21"/>
                  </a:cubicBezTo>
                  <a:close/>
                  <a:moveTo>
                    <a:pt x="291" y="18"/>
                  </a:moveTo>
                  <a:cubicBezTo>
                    <a:pt x="285" y="17"/>
                    <a:pt x="280" y="15"/>
                    <a:pt x="274" y="14"/>
                  </a:cubicBezTo>
                  <a:cubicBezTo>
                    <a:pt x="276" y="6"/>
                    <a:pt x="276" y="6"/>
                    <a:pt x="276" y="6"/>
                  </a:cubicBezTo>
                  <a:cubicBezTo>
                    <a:pt x="282" y="7"/>
                    <a:pt x="287" y="8"/>
                    <a:pt x="293" y="10"/>
                  </a:cubicBezTo>
                  <a:lnTo>
                    <a:pt x="291" y="18"/>
                  </a:lnTo>
                  <a:close/>
                  <a:moveTo>
                    <a:pt x="167" y="14"/>
                  </a:moveTo>
                  <a:cubicBezTo>
                    <a:pt x="165" y="6"/>
                    <a:pt x="165" y="6"/>
                    <a:pt x="165" y="6"/>
                  </a:cubicBezTo>
                  <a:cubicBezTo>
                    <a:pt x="171" y="5"/>
                    <a:pt x="176" y="4"/>
                    <a:pt x="182" y="3"/>
                  </a:cubicBezTo>
                  <a:cubicBezTo>
                    <a:pt x="183" y="11"/>
                    <a:pt x="183" y="11"/>
                    <a:pt x="183" y="11"/>
                  </a:cubicBezTo>
                  <a:cubicBezTo>
                    <a:pt x="178" y="12"/>
                    <a:pt x="172" y="13"/>
                    <a:pt x="167" y="14"/>
                  </a:cubicBezTo>
                  <a:close/>
                  <a:moveTo>
                    <a:pt x="264" y="12"/>
                  </a:moveTo>
                  <a:cubicBezTo>
                    <a:pt x="259" y="12"/>
                    <a:pt x="253" y="11"/>
                    <a:pt x="247" y="10"/>
                  </a:cubicBezTo>
                  <a:cubicBezTo>
                    <a:pt x="248" y="2"/>
                    <a:pt x="248" y="2"/>
                    <a:pt x="248" y="2"/>
                  </a:cubicBezTo>
                  <a:cubicBezTo>
                    <a:pt x="254" y="2"/>
                    <a:pt x="260" y="3"/>
                    <a:pt x="266" y="4"/>
                  </a:cubicBezTo>
                  <a:lnTo>
                    <a:pt x="264" y="12"/>
                  </a:lnTo>
                  <a:close/>
                  <a:moveTo>
                    <a:pt x="193" y="10"/>
                  </a:moveTo>
                  <a:cubicBezTo>
                    <a:pt x="193" y="2"/>
                    <a:pt x="193" y="2"/>
                    <a:pt x="193" y="2"/>
                  </a:cubicBezTo>
                  <a:cubicBezTo>
                    <a:pt x="198" y="1"/>
                    <a:pt x="204" y="1"/>
                    <a:pt x="210" y="0"/>
                  </a:cubicBezTo>
                  <a:cubicBezTo>
                    <a:pt x="210" y="9"/>
                    <a:pt x="210" y="9"/>
                    <a:pt x="210" y="9"/>
                  </a:cubicBezTo>
                  <a:cubicBezTo>
                    <a:pt x="205" y="9"/>
                    <a:pt x="199" y="10"/>
                    <a:pt x="193" y="10"/>
                  </a:cubicBezTo>
                  <a:close/>
                  <a:moveTo>
                    <a:pt x="237" y="9"/>
                  </a:moveTo>
                  <a:cubicBezTo>
                    <a:pt x="232" y="9"/>
                    <a:pt x="226" y="9"/>
                    <a:pt x="220" y="9"/>
                  </a:cubicBezTo>
                  <a:cubicBezTo>
                    <a:pt x="220" y="0"/>
                    <a:pt x="220" y="0"/>
                    <a:pt x="220" y="0"/>
                  </a:cubicBezTo>
                  <a:cubicBezTo>
                    <a:pt x="226" y="0"/>
                    <a:pt x="232" y="0"/>
                    <a:pt x="238" y="1"/>
                  </a:cubicBezTo>
                  <a:lnTo>
                    <a:pt x="237"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85" name="Freeform 67"/>
            <p:cNvSpPr>
              <a:spLocks noEditPoints="1"/>
            </p:cNvSpPr>
            <p:nvPr userDrawn="1"/>
          </p:nvSpPr>
          <p:spPr bwMode="black">
            <a:xfrm>
              <a:off x="95519" y="44592"/>
              <a:ext cx="13653" cy="5636"/>
            </a:xfrm>
            <a:custGeom>
              <a:avLst/>
              <a:gdLst>
                <a:gd name="T0" fmla="*/ 1308990 w 364"/>
                <a:gd name="T1" fmla="*/ 503450 h 150"/>
                <a:gd name="T2" fmla="*/ 1365250 w 364"/>
                <a:gd name="T3" fmla="*/ 552292 h 150"/>
                <a:gd name="T4" fmla="*/ 1293987 w 364"/>
                <a:gd name="T5" fmla="*/ 469636 h 150"/>
                <a:gd name="T6" fmla="*/ 1286486 w 364"/>
                <a:gd name="T7" fmla="*/ 398251 h 150"/>
                <a:gd name="T8" fmla="*/ 1293987 w 364"/>
                <a:gd name="T9" fmla="*/ 469636 h 150"/>
                <a:gd name="T10" fmla="*/ 1200220 w 364"/>
                <a:gd name="T11" fmla="*/ 334381 h 150"/>
                <a:gd name="T12" fmla="*/ 1263981 w 364"/>
                <a:gd name="T13" fmla="*/ 368194 h 150"/>
                <a:gd name="T14" fmla="*/ 1173965 w 364"/>
                <a:gd name="T15" fmla="*/ 308081 h 150"/>
                <a:gd name="T16" fmla="*/ 1151461 w 364"/>
                <a:gd name="T17" fmla="*/ 236696 h 150"/>
                <a:gd name="T18" fmla="*/ 1173965 w 364"/>
                <a:gd name="T19" fmla="*/ 308081 h 150"/>
                <a:gd name="T20" fmla="*/ 1053943 w 364"/>
                <a:gd name="T21" fmla="*/ 195369 h 150"/>
                <a:gd name="T22" fmla="*/ 1125206 w 364"/>
                <a:gd name="T23" fmla="*/ 210397 h 150"/>
                <a:gd name="T24" fmla="*/ 18753 w 364"/>
                <a:gd name="T25" fmla="*/ 225425 h 150"/>
                <a:gd name="T26" fmla="*/ 52510 w 364"/>
                <a:gd name="T27" fmla="*/ 161555 h 150"/>
                <a:gd name="T28" fmla="*/ 18753 w 364"/>
                <a:gd name="T29" fmla="*/ 225425 h 150"/>
                <a:gd name="T30" fmla="*/ 967677 w 364"/>
                <a:gd name="T31" fmla="*/ 142769 h 150"/>
                <a:gd name="T32" fmla="*/ 1038940 w 364"/>
                <a:gd name="T33" fmla="*/ 146526 h 150"/>
                <a:gd name="T34" fmla="*/ 101269 w 364"/>
                <a:gd name="T35" fmla="*/ 165312 h 150"/>
                <a:gd name="T36" fmla="*/ 142526 w 364"/>
                <a:gd name="T37" fmla="*/ 105198 h 150"/>
                <a:gd name="T38" fmla="*/ 101269 w 364"/>
                <a:gd name="T39" fmla="*/ 165312 h 150"/>
                <a:gd name="T40" fmla="*/ 877661 w 364"/>
                <a:gd name="T41" fmla="*/ 97684 h 150"/>
                <a:gd name="T42" fmla="*/ 948924 w 364"/>
                <a:gd name="T43" fmla="*/ 93927 h 150"/>
                <a:gd name="T44" fmla="*/ 191285 w 364"/>
                <a:gd name="T45" fmla="*/ 116470 h 150"/>
                <a:gd name="T46" fmla="*/ 236293 w 364"/>
                <a:gd name="T47" fmla="*/ 60113 h 150"/>
                <a:gd name="T48" fmla="*/ 191285 w 364"/>
                <a:gd name="T49" fmla="*/ 116470 h 150"/>
                <a:gd name="T50" fmla="*/ 780143 w 364"/>
                <a:gd name="T51" fmla="*/ 63870 h 150"/>
                <a:gd name="T52" fmla="*/ 851406 w 364"/>
                <a:gd name="T53" fmla="*/ 52599 h 150"/>
                <a:gd name="T54" fmla="*/ 285052 w 364"/>
                <a:gd name="T55" fmla="*/ 78899 h 150"/>
                <a:gd name="T56" fmla="*/ 337562 w 364"/>
                <a:gd name="T57" fmla="*/ 30057 h 150"/>
                <a:gd name="T58" fmla="*/ 285052 w 364"/>
                <a:gd name="T59" fmla="*/ 78899 h 150"/>
                <a:gd name="T60" fmla="*/ 682625 w 364"/>
                <a:gd name="T61" fmla="*/ 41328 h 150"/>
                <a:gd name="T62" fmla="*/ 753888 w 364"/>
                <a:gd name="T63" fmla="*/ 22543 h 150"/>
                <a:gd name="T64" fmla="*/ 382570 w 364"/>
                <a:gd name="T65" fmla="*/ 52599 h 150"/>
                <a:gd name="T66" fmla="*/ 438830 w 364"/>
                <a:gd name="T67" fmla="*/ 7514 h 150"/>
                <a:gd name="T68" fmla="*/ 382570 w 364"/>
                <a:gd name="T69" fmla="*/ 52599 h 150"/>
                <a:gd name="T70" fmla="*/ 581356 w 364"/>
                <a:gd name="T71" fmla="*/ 33814 h 150"/>
                <a:gd name="T72" fmla="*/ 648869 w 364"/>
                <a:gd name="T73" fmla="*/ 3757 h 150"/>
                <a:gd name="T74" fmla="*/ 480088 w 364"/>
                <a:gd name="T75" fmla="*/ 37571 h 150"/>
                <a:gd name="T76" fmla="*/ 543850 w 364"/>
                <a:gd name="T77" fmla="*/ 0 h 150"/>
                <a:gd name="T78" fmla="*/ 480088 w 364"/>
                <a:gd name="T79" fmla="*/ 37571 h 1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64" h="150">
                  <a:moveTo>
                    <a:pt x="356" y="150"/>
                  </a:moveTo>
                  <a:cubicBezTo>
                    <a:pt x="354" y="145"/>
                    <a:pt x="352" y="139"/>
                    <a:pt x="349" y="134"/>
                  </a:cubicBezTo>
                  <a:cubicBezTo>
                    <a:pt x="357" y="131"/>
                    <a:pt x="357" y="131"/>
                    <a:pt x="357" y="131"/>
                  </a:cubicBezTo>
                  <a:cubicBezTo>
                    <a:pt x="360" y="136"/>
                    <a:pt x="362" y="141"/>
                    <a:pt x="364" y="147"/>
                  </a:cubicBezTo>
                  <a:lnTo>
                    <a:pt x="356" y="150"/>
                  </a:lnTo>
                  <a:close/>
                  <a:moveTo>
                    <a:pt x="345" y="125"/>
                  </a:moveTo>
                  <a:cubicBezTo>
                    <a:pt x="342" y="121"/>
                    <a:pt x="339" y="116"/>
                    <a:pt x="336" y="111"/>
                  </a:cubicBezTo>
                  <a:cubicBezTo>
                    <a:pt x="343" y="106"/>
                    <a:pt x="343" y="106"/>
                    <a:pt x="343" y="106"/>
                  </a:cubicBezTo>
                  <a:cubicBezTo>
                    <a:pt x="346" y="111"/>
                    <a:pt x="349" y="116"/>
                    <a:pt x="352" y="121"/>
                  </a:cubicBezTo>
                  <a:lnTo>
                    <a:pt x="345" y="125"/>
                  </a:lnTo>
                  <a:close/>
                  <a:moveTo>
                    <a:pt x="330" y="103"/>
                  </a:moveTo>
                  <a:cubicBezTo>
                    <a:pt x="327" y="98"/>
                    <a:pt x="324" y="94"/>
                    <a:pt x="320" y="89"/>
                  </a:cubicBezTo>
                  <a:cubicBezTo>
                    <a:pt x="327" y="84"/>
                    <a:pt x="327" y="84"/>
                    <a:pt x="327" y="84"/>
                  </a:cubicBezTo>
                  <a:cubicBezTo>
                    <a:pt x="330" y="88"/>
                    <a:pt x="334" y="93"/>
                    <a:pt x="337" y="98"/>
                  </a:cubicBezTo>
                  <a:lnTo>
                    <a:pt x="330" y="103"/>
                  </a:lnTo>
                  <a:close/>
                  <a:moveTo>
                    <a:pt x="313" y="82"/>
                  </a:moveTo>
                  <a:cubicBezTo>
                    <a:pt x="310" y="77"/>
                    <a:pt x="306" y="73"/>
                    <a:pt x="302" y="70"/>
                  </a:cubicBezTo>
                  <a:cubicBezTo>
                    <a:pt x="307" y="63"/>
                    <a:pt x="307" y="63"/>
                    <a:pt x="307" y="63"/>
                  </a:cubicBezTo>
                  <a:cubicBezTo>
                    <a:pt x="312" y="67"/>
                    <a:pt x="316" y="71"/>
                    <a:pt x="320" y="76"/>
                  </a:cubicBezTo>
                  <a:lnTo>
                    <a:pt x="313" y="82"/>
                  </a:lnTo>
                  <a:close/>
                  <a:moveTo>
                    <a:pt x="294" y="63"/>
                  </a:moveTo>
                  <a:cubicBezTo>
                    <a:pt x="290" y="59"/>
                    <a:pt x="285" y="56"/>
                    <a:pt x="281" y="52"/>
                  </a:cubicBezTo>
                  <a:cubicBezTo>
                    <a:pt x="286" y="45"/>
                    <a:pt x="286" y="45"/>
                    <a:pt x="286" y="45"/>
                  </a:cubicBezTo>
                  <a:cubicBezTo>
                    <a:pt x="291" y="49"/>
                    <a:pt x="295" y="52"/>
                    <a:pt x="300" y="56"/>
                  </a:cubicBezTo>
                  <a:lnTo>
                    <a:pt x="294" y="63"/>
                  </a:lnTo>
                  <a:close/>
                  <a:moveTo>
                    <a:pt x="5" y="60"/>
                  </a:moveTo>
                  <a:cubicBezTo>
                    <a:pt x="0" y="54"/>
                    <a:pt x="0" y="54"/>
                    <a:pt x="0" y="54"/>
                  </a:cubicBezTo>
                  <a:cubicBezTo>
                    <a:pt x="4" y="50"/>
                    <a:pt x="9" y="46"/>
                    <a:pt x="14" y="43"/>
                  </a:cubicBezTo>
                  <a:cubicBezTo>
                    <a:pt x="19" y="50"/>
                    <a:pt x="19" y="50"/>
                    <a:pt x="19" y="50"/>
                  </a:cubicBezTo>
                  <a:cubicBezTo>
                    <a:pt x="14" y="53"/>
                    <a:pt x="10" y="57"/>
                    <a:pt x="5" y="60"/>
                  </a:cubicBezTo>
                  <a:close/>
                  <a:moveTo>
                    <a:pt x="273" y="46"/>
                  </a:moveTo>
                  <a:cubicBezTo>
                    <a:pt x="268" y="43"/>
                    <a:pt x="263" y="40"/>
                    <a:pt x="258" y="38"/>
                  </a:cubicBezTo>
                  <a:cubicBezTo>
                    <a:pt x="262" y="30"/>
                    <a:pt x="262" y="30"/>
                    <a:pt x="262" y="30"/>
                  </a:cubicBezTo>
                  <a:cubicBezTo>
                    <a:pt x="268" y="33"/>
                    <a:pt x="273" y="36"/>
                    <a:pt x="277" y="39"/>
                  </a:cubicBezTo>
                  <a:lnTo>
                    <a:pt x="273" y="46"/>
                  </a:lnTo>
                  <a:close/>
                  <a:moveTo>
                    <a:pt x="27" y="44"/>
                  </a:moveTo>
                  <a:cubicBezTo>
                    <a:pt x="22" y="37"/>
                    <a:pt x="22" y="37"/>
                    <a:pt x="22" y="37"/>
                  </a:cubicBezTo>
                  <a:cubicBezTo>
                    <a:pt x="27" y="34"/>
                    <a:pt x="32" y="31"/>
                    <a:pt x="38" y="28"/>
                  </a:cubicBezTo>
                  <a:cubicBezTo>
                    <a:pt x="42" y="36"/>
                    <a:pt x="42" y="36"/>
                    <a:pt x="42" y="36"/>
                  </a:cubicBezTo>
                  <a:cubicBezTo>
                    <a:pt x="37" y="38"/>
                    <a:pt x="32" y="41"/>
                    <a:pt x="27" y="44"/>
                  </a:cubicBezTo>
                  <a:close/>
                  <a:moveTo>
                    <a:pt x="249" y="33"/>
                  </a:moveTo>
                  <a:cubicBezTo>
                    <a:pt x="244" y="30"/>
                    <a:pt x="239" y="28"/>
                    <a:pt x="234" y="26"/>
                  </a:cubicBezTo>
                  <a:cubicBezTo>
                    <a:pt x="237" y="18"/>
                    <a:pt x="237" y="18"/>
                    <a:pt x="237" y="18"/>
                  </a:cubicBezTo>
                  <a:cubicBezTo>
                    <a:pt x="243" y="20"/>
                    <a:pt x="248" y="22"/>
                    <a:pt x="253" y="25"/>
                  </a:cubicBezTo>
                  <a:lnTo>
                    <a:pt x="249" y="33"/>
                  </a:lnTo>
                  <a:close/>
                  <a:moveTo>
                    <a:pt x="51" y="31"/>
                  </a:moveTo>
                  <a:cubicBezTo>
                    <a:pt x="47" y="23"/>
                    <a:pt x="47" y="23"/>
                    <a:pt x="47" y="23"/>
                  </a:cubicBezTo>
                  <a:cubicBezTo>
                    <a:pt x="52" y="21"/>
                    <a:pt x="57" y="18"/>
                    <a:pt x="63" y="16"/>
                  </a:cubicBezTo>
                  <a:cubicBezTo>
                    <a:pt x="66" y="24"/>
                    <a:pt x="66" y="24"/>
                    <a:pt x="66" y="24"/>
                  </a:cubicBezTo>
                  <a:cubicBezTo>
                    <a:pt x="61" y="26"/>
                    <a:pt x="56" y="29"/>
                    <a:pt x="51" y="31"/>
                  </a:cubicBezTo>
                  <a:close/>
                  <a:moveTo>
                    <a:pt x="225" y="22"/>
                  </a:moveTo>
                  <a:cubicBezTo>
                    <a:pt x="219" y="20"/>
                    <a:pt x="214" y="18"/>
                    <a:pt x="208" y="17"/>
                  </a:cubicBezTo>
                  <a:cubicBezTo>
                    <a:pt x="211" y="9"/>
                    <a:pt x="211" y="9"/>
                    <a:pt x="211" y="9"/>
                  </a:cubicBezTo>
                  <a:cubicBezTo>
                    <a:pt x="216" y="10"/>
                    <a:pt x="222" y="12"/>
                    <a:pt x="227" y="14"/>
                  </a:cubicBezTo>
                  <a:lnTo>
                    <a:pt x="225" y="22"/>
                  </a:lnTo>
                  <a:close/>
                  <a:moveTo>
                    <a:pt x="76" y="21"/>
                  </a:moveTo>
                  <a:cubicBezTo>
                    <a:pt x="73" y="13"/>
                    <a:pt x="73" y="13"/>
                    <a:pt x="73" y="13"/>
                  </a:cubicBezTo>
                  <a:cubicBezTo>
                    <a:pt x="78" y="11"/>
                    <a:pt x="84" y="9"/>
                    <a:pt x="90" y="8"/>
                  </a:cubicBezTo>
                  <a:cubicBezTo>
                    <a:pt x="92" y="16"/>
                    <a:pt x="92" y="16"/>
                    <a:pt x="92" y="16"/>
                  </a:cubicBezTo>
                  <a:cubicBezTo>
                    <a:pt x="86" y="17"/>
                    <a:pt x="81" y="19"/>
                    <a:pt x="76" y="21"/>
                  </a:cubicBezTo>
                  <a:close/>
                  <a:moveTo>
                    <a:pt x="199" y="14"/>
                  </a:moveTo>
                  <a:cubicBezTo>
                    <a:pt x="193" y="13"/>
                    <a:pt x="188" y="12"/>
                    <a:pt x="182" y="11"/>
                  </a:cubicBezTo>
                  <a:cubicBezTo>
                    <a:pt x="183" y="3"/>
                    <a:pt x="183" y="3"/>
                    <a:pt x="183" y="3"/>
                  </a:cubicBezTo>
                  <a:cubicBezTo>
                    <a:pt x="189" y="4"/>
                    <a:pt x="195" y="5"/>
                    <a:pt x="201" y="6"/>
                  </a:cubicBezTo>
                  <a:lnTo>
                    <a:pt x="199" y="14"/>
                  </a:lnTo>
                  <a:close/>
                  <a:moveTo>
                    <a:pt x="102" y="14"/>
                  </a:moveTo>
                  <a:cubicBezTo>
                    <a:pt x="100" y="5"/>
                    <a:pt x="100" y="5"/>
                    <a:pt x="100" y="5"/>
                  </a:cubicBezTo>
                  <a:cubicBezTo>
                    <a:pt x="105" y="4"/>
                    <a:pt x="111" y="3"/>
                    <a:pt x="117" y="2"/>
                  </a:cubicBezTo>
                  <a:cubicBezTo>
                    <a:pt x="118" y="11"/>
                    <a:pt x="118" y="11"/>
                    <a:pt x="118" y="11"/>
                  </a:cubicBezTo>
                  <a:cubicBezTo>
                    <a:pt x="113" y="11"/>
                    <a:pt x="107" y="12"/>
                    <a:pt x="102" y="14"/>
                  </a:cubicBezTo>
                  <a:close/>
                  <a:moveTo>
                    <a:pt x="172" y="10"/>
                  </a:moveTo>
                  <a:cubicBezTo>
                    <a:pt x="166" y="9"/>
                    <a:pt x="161" y="9"/>
                    <a:pt x="155" y="9"/>
                  </a:cubicBezTo>
                  <a:cubicBezTo>
                    <a:pt x="155" y="0"/>
                    <a:pt x="155" y="0"/>
                    <a:pt x="155" y="0"/>
                  </a:cubicBezTo>
                  <a:cubicBezTo>
                    <a:pt x="161" y="0"/>
                    <a:pt x="167" y="1"/>
                    <a:pt x="173" y="1"/>
                  </a:cubicBezTo>
                  <a:lnTo>
                    <a:pt x="172" y="10"/>
                  </a:lnTo>
                  <a:close/>
                  <a:moveTo>
                    <a:pt x="128" y="10"/>
                  </a:moveTo>
                  <a:cubicBezTo>
                    <a:pt x="127" y="1"/>
                    <a:pt x="127" y="1"/>
                    <a:pt x="127" y="1"/>
                  </a:cubicBezTo>
                  <a:cubicBezTo>
                    <a:pt x="133" y="0"/>
                    <a:pt x="139" y="0"/>
                    <a:pt x="145" y="0"/>
                  </a:cubicBezTo>
                  <a:cubicBezTo>
                    <a:pt x="145" y="9"/>
                    <a:pt x="145" y="9"/>
                    <a:pt x="145" y="9"/>
                  </a:cubicBezTo>
                  <a:cubicBezTo>
                    <a:pt x="139" y="9"/>
                    <a:pt x="134" y="9"/>
                    <a:pt x="128"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86" name="Freeform 68"/>
            <p:cNvSpPr>
              <a:spLocks noEditPoints="1"/>
            </p:cNvSpPr>
            <p:nvPr userDrawn="1"/>
          </p:nvSpPr>
          <p:spPr bwMode="black">
            <a:xfrm>
              <a:off x="98409" y="46704"/>
              <a:ext cx="9302" cy="5731"/>
            </a:xfrm>
            <a:custGeom>
              <a:avLst/>
              <a:gdLst>
                <a:gd name="T0" fmla="*/ 900266 w 248"/>
                <a:gd name="T1" fmla="*/ 573088 h 153"/>
                <a:gd name="T2" fmla="*/ 889013 w 248"/>
                <a:gd name="T3" fmla="*/ 509412 h 153"/>
                <a:gd name="T4" fmla="*/ 919022 w 248"/>
                <a:gd name="T5" fmla="*/ 501920 h 153"/>
                <a:gd name="T6" fmla="*/ 930275 w 248"/>
                <a:gd name="T7" fmla="*/ 565597 h 153"/>
                <a:gd name="T8" fmla="*/ 900266 w 248"/>
                <a:gd name="T9" fmla="*/ 573088 h 153"/>
                <a:gd name="T10" fmla="*/ 877759 w 248"/>
                <a:gd name="T11" fmla="*/ 471955 h 153"/>
                <a:gd name="T12" fmla="*/ 855253 w 248"/>
                <a:gd name="T13" fmla="*/ 415770 h 153"/>
                <a:gd name="T14" fmla="*/ 885262 w 248"/>
                <a:gd name="T15" fmla="*/ 400787 h 153"/>
                <a:gd name="T16" fmla="*/ 907768 w 248"/>
                <a:gd name="T17" fmla="*/ 464463 h 153"/>
                <a:gd name="T18" fmla="*/ 877759 w 248"/>
                <a:gd name="T19" fmla="*/ 471955 h 153"/>
                <a:gd name="T20" fmla="*/ 840248 w 248"/>
                <a:gd name="T21" fmla="*/ 382059 h 153"/>
                <a:gd name="T22" fmla="*/ 810240 w 248"/>
                <a:gd name="T23" fmla="*/ 325874 h 153"/>
                <a:gd name="T24" fmla="*/ 836497 w 248"/>
                <a:gd name="T25" fmla="*/ 307145 h 153"/>
                <a:gd name="T26" fmla="*/ 870257 w 248"/>
                <a:gd name="T27" fmla="*/ 367076 h 153"/>
                <a:gd name="T28" fmla="*/ 840248 w 248"/>
                <a:gd name="T29" fmla="*/ 382059 h 153"/>
                <a:gd name="T30" fmla="*/ 787733 w 248"/>
                <a:gd name="T31" fmla="*/ 295908 h 153"/>
                <a:gd name="T32" fmla="*/ 750222 w 248"/>
                <a:gd name="T33" fmla="*/ 243469 h 153"/>
                <a:gd name="T34" fmla="*/ 772728 w 248"/>
                <a:gd name="T35" fmla="*/ 224740 h 153"/>
                <a:gd name="T36" fmla="*/ 813991 w 248"/>
                <a:gd name="T37" fmla="*/ 277180 h 153"/>
                <a:gd name="T38" fmla="*/ 787733 w 248"/>
                <a:gd name="T39" fmla="*/ 295908 h 153"/>
                <a:gd name="T40" fmla="*/ 723964 w 248"/>
                <a:gd name="T41" fmla="*/ 217249 h 153"/>
                <a:gd name="T42" fmla="*/ 675200 w 248"/>
                <a:gd name="T43" fmla="*/ 176047 h 153"/>
                <a:gd name="T44" fmla="*/ 697706 w 248"/>
                <a:gd name="T45" fmla="*/ 149827 h 153"/>
                <a:gd name="T46" fmla="*/ 746471 w 248"/>
                <a:gd name="T47" fmla="*/ 194775 h 153"/>
                <a:gd name="T48" fmla="*/ 723964 w 248"/>
                <a:gd name="T49" fmla="*/ 217249 h 153"/>
                <a:gd name="T50" fmla="*/ 648942 w 248"/>
                <a:gd name="T51" fmla="*/ 153573 h 153"/>
                <a:gd name="T52" fmla="*/ 596426 w 248"/>
                <a:gd name="T53" fmla="*/ 116116 h 153"/>
                <a:gd name="T54" fmla="*/ 611431 w 248"/>
                <a:gd name="T55" fmla="*/ 89896 h 153"/>
                <a:gd name="T56" fmla="*/ 667697 w 248"/>
                <a:gd name="T57" fmla="*/ 127353 h 153"/>
                <a:gd name="T58" fmla="*/ 648942 w 248"/>
                <a:gd name="T59" fmla="*/ 153573 h 153"/>
                <a:gd name="T60" fmla="*/ 562666 w 248"/>
                <a:gd name="T61" fmla="*/ 101133 h 153"/>
                <a:gd name="T62" fmla="*/ 502649 w 248"/>
                <a:gd name="T63" fmla="*/ 74913 h 153"/>
                <a:gd name="T64" fmla="*/ 517653 w 248"/>
                <a:gd name="T65" fmla="*/ 44948 h 153"/>
                <a:gd name="T66" fmla="*/ 577671 w 248"/>
                <a:gd name="T67" fmla="*/ 71168 h 153"/>
                <a:gd name="T68" fmla="*/ 562666 w 248"/>
                <a:gd name="T69" fmla="*/ 101133 h 153"/>
                <a:gd name="T70" fmla="*/ 15004 w 248"/>
                <a:gd name="T71" fmla="*/ 86150 h 153"/>
                <a:gd name="T72" fmla="*/ 0 w 248"/>
                <a:gd name="T73" fmla="*/ 59931 h 153"/>
                <a:gd name="T74" fmla="*/ 63769 w 248"/>
                <a:gd name="T75" fmla="*/ 33711 h 153"/>
                <a:gd name="T76" fmla="*/ 71271 w 248"/>
                <a:gd name="T77" fmla="*/ 63676 h 153"/>
                <a:gd name="T78" fmla="*/ 15004 w 248"/>
                <a:gd name="T79" fmla="*/ 86150 h 153"/>
                <a:gd name="T80" fmla="*/ 468889 w 248"/>
                <a:gd name="T81" fmla="*/ 59931 h 153"/>
                <a:gd name="T82" fmla="*/ 408871 w 248"/>
                <a:gd name="T83" fmla="*/ 44948 h 153"/>
                <a:gd name="T84" fmla="*/ 416373 w 248"/>
                <a:gd name="T85" fmla="*/ 14983 h 153"/>
                <a:gd name="T86" fmla="*/ 480142 w 248"/>
                <a:gd name="T87" fmla="*/ 29965 h 153"/>
                <a:gd name="T88" fmla="*/ 468889 w 248"/>
                <a:gd name="T89" fmla="*/ 59931 h 153"/>
                <a:gd name="T90" fmla="*/ 108782 w 248"/>
                <a:gd name="T91" fmla="*/ 52439 h 153"/>
                <a:gd name="T92" fmla="*/ 101280 w 248"/>
                <a:gd name="T93" fmla="*/ 22474 h 153"/>
                <a:gd name="T94" fmla="*/ 165049 w 248"/>
                <a:gd name="T95" fmla="*/ 7491 h 153"/>
                <a:gd name="T96" fmla="*/ 168800 w 248"/>
                <a:gd name="T97" fmla="*/ 41202 h 153"/>
                <a:gd name="T98" fmla="*/ 108782 w 248"/>
                <a:gd name="T99" fmla="*/ 52439 h 153"/>
                <a:gd name="T100" fmla="*/ 371360 w 248"/>
                <a:gd name="T101" fmla="*/ 37457 h 153"/>
                <a:gd name="T102" fmla="*/ 307591 w 248"/>
                <a:gd name="T103" fmla="*/ 33711 h 153"/>
                <a:gd name="T104" fmla="*/ 311342 w 248"/>
                <a:gd name="T105" fmla="*/ 0 h 153"/>
                <a:gd name="T106" fmla="*/ 375111 w 248"/>
                <a:gd name="T107" fmla="*/ 7491 h 153"/>
                <a:gd name="T108" fmla="*/ 371360 w 248"/>
                <a:gd name="T109" fmla="*/ 37457 h 153"/>
                <a:gd name="T110" fmla="*/ 206311 w 248"/>
                <a:gd name="T111" fmla="*/ 33711 h 153"/>
                <a:gd name="T112" fmla="*/ 202560 w 248"/>
                <a:gd name="T113" fmla="*/ 3746 h 153"/>
                <a:gd name="T114" fmla="*/ 270080 w 248"/>
                <a:gd name="T115" fmla="*/ 0 h 153"/>
                <a:gd name="T116" fmla="*/ 270080 w 248"/>
                <a:gd name="T117" fmla="*/ 29965 h 153"/>
                <a:gd name="T118" fmla="*/ 206311 w 248"/>
                <a:gd name="T119" fmla="*/ 33711 h 1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8" h="153">
                  <a:moveTo>
                    <a:pt x="240" y="153"/>
                  </a:moveTo>
                  <a:cubicBezTo>
                    <a:pt x="239" y="147"/>
                    <a:pt x="238" y="142"/>
                    <a:pt x="237" y="136"/>
                  </a:cubicBezTo>
                  <a:cubicBezTo>
                    <a:pt x="245" y="134"/>
                    <a:pt x="245" y="134"/>
                    <a:pt x="245" y="134"/>
                  </a:cubicBezTo>
                  <a:cubicBezTo>
                    <a:pt x="246" y="140"/>
                    <a:pt x="247" y="146"/>
                    <a:pt x="248" y="151"/>
                  </a:cubicBezTo>
                  <a:lnTo>
                    <a:pt x="240" y="153"/>
                  </a:lnTo>
                  <a:close/>
                  <a:moveTo>
                    <a:pt x="234" y="126"/>
                  </a:moveTo>
                  <a:cubicBezTo>
                    <a:pt x="232" y="121"/>
                    <a:pt x="230" y="116"/>
                    <a:pt x="228" y="111"/>
                  </a:cubicBezTo>
                  <a:cubicBezTo>
                    <a:pt x="236" y="107"/>
                    <a:pt x="236" y="107"/>
                    <a:pt x="236" y="107"/>
                  </a:cubicBezTo>
                  <a:cubicBezTo>
                    <a:pt x="238" y="113"/>
                    <a:pt x="240" y="118"/>
                    <a:pt x="242" y="124"/>
                  </a:cubicBezTo>
                  <a:lnTo>
                    <a:pt x="234" y="126"/>
                  </a:lnTo>
                  <a:close/>
                  <a:moveTo>
                    <a:pt x="224" y="102"/>
                  </a:moveTo>
                  <a:cubicBezTo>
                    <a:pt x="221" y="97"/>
                    <a:pt x="219" y="92"/>
                    <a:pt x="216" y="87"/>
                  </a:cubicBezTo>
                  <a:cubicBezTo>
                    <a:pt x="223" y="82"/>
                    <a:pt x="223" y="82"/>
                    <a:pt x="223" y="82"/>
                  </a:cubicBezTo>
                  <a:cubicBezTo>
                    <a:pt x="226" y="87"/>
                    <a:pt x="229" y="92"/>
                    <a:pt x="232" y="98"/>
                  </a:cubicBezTo>
                  <a:lnTo>
                    <a:pt x="224" y="102"/>
                  </a:lnTo>
                  <a:close/>
                  <a:moveTo>
                    <a:pt x="210" y="79"/>
                  </a:moveTo>
                  <a:cubicBezTo>
                    <a:pt x="207" y="74"/>
                    <a:pt x="203" y="70"/>
                    <a:pt x="200" y="65"/>
                  </a:cubicBezTo>
                  <a:cubicBezTo>
                    <a:pt x="206" y="60"/>
                    <a:pt x="206" y="60"/>
                    <a:pt x="206" y="60"/>
                  </a:cubicBezTo>
                  <a:cubicBezTo>
                    <a:pt x="210" y="64"/>
                    <a:pt x="214" y="69"/>
                    <a:pt x="217" y="74"/>
                  </a:cubicBezTo>
                  <a:lnTo>
                    <a:pt x="210" y="79"/>
                  </a:lnTo>
                  <a:close/>
                  <a:moveTo>
                    <a:pt x="193" y="58"/>
                  </a:moveTo>
                  <a:cubicBezTo>
                    <a:pt x="189" y="54"/>
                    <a:pt x="185" y="50"/>
                    <a:pt x="180" y="47"/>
                  </a:cubicBezTo>
                  <a:cubicBezTo>
                    <a:pt x="186" y="40"/>
                    <a:pt x="186" y="40"/>
                    <a:pt x="186" y="40"/>
                  </a:cubicBezTo>
                  <a:cubicBezTo>
                    <a:pt x="190" y="44"/>
                    <a:pt x="195" y="48"/>
                    <a:pt x="199" y="52"/>
                  </a:cubicBezTo>
                  <a:lnTo>
                    <a:pt x="193" y="58"/>
                  </a:lnTo>
                  <a:close/>
                  <a:moveTo>
                    <a:pt x="173" y="41"/>
                  </a:moveTo>
                  <a:cubicBezTo>
                    <a:pt x="168" y="37"/>
                    <a:pt x="163" y="34"/>
                    <a:pt x="159" y="31"/>
                  </a:cubicBezTo>
                  <a:cubicBezTo>
                    <a:pt x="163" y="24"/>
                    <a:pt x="163" y="24"/>
                    <a:pt x="163" y="24"/>
                  </a:cubicBezTo>
                  <a:cubicBezTo>
                    <a:pt x="168" y="27"/>
                    <a:pt x="173" y="30"/>
                    <a:pt x="178" y="34"/>
                  </a:cubicBezTo>
                  <a:lnTo>
                    <a:pt x="173" y="41"/>
                  </a:lnTo>
                  <a:close/>
                  <a:moveTo>
                    <a:pt x="150" y="27"/>
                  </a:moveTo>
                  <a:cubicBezTo>
                    <a:pt x="145" y="24"/>
                    <a:pt x="140" y="22"/>
                    <a:pt x="134" y="20"/>
                  </a:cubicBezTo>
                  <a:cubicBezTo>
                    <a:pt x="138" y="12"/>
                    <a:pt x="138" y="12"/>
                    <a:pt x="138" y="12"/>
                  </a:cubicBezTo>
                  <a:cubicBezTo>
                    <a:pt x="143" y="14"/>
                    <a:pt x="148" y="16"/>
                    <a:pt x="154" y="19"/>
                  </a:cubicBezTo>
                  <a:lnTo>
                    <a:pt x="150" y="27"/>
                  </a:lnTo>
                  <a:close/>
                  <a:moveTo>
                    <a:pt x="4" y="23"/>
                  </a:moveTo>
                  <a:cubicBezTo>
                    <a:pt x="0" y="16"/>
                    <a:pt x="0" y="16"/>
                    <a:pt x="0" y="16"/>
                  </a:cubicBezTo>
                  <a:cubicBezTo>
                    <a:pt x="6" y="13"/>
                    <a:pt x="11" y="11"/>
                    <a:pt x="17" y="9"/>
                  </a:cubicBezTo>
                  <a:cubicBezTo>
                    <a:pt x="19" y="17"/>
                    <a:pt x="19" y="17"/>
                    <a:pt x="19" y="17"/>
                  </a:cubicBezTo>
                  <a:cubicBezTo>
                    <a:pt x="14" y="19"/>
                    <a:pt x="9" y="21"/>
                    <a:pt x="4" y="23"/>
                  </a:cubicBezTo>
                  <a:close/>
                  <a:moveTo>
                    <a:pt x="125" y="16"/>
                  </a:moveTo>
                  <a:cubicBezTo>
                    <a:pt x="120" y="15"/>
                    <a:pt x="114" y="13"/>
                    <a:pt x="109" y="12"/>
                  </a:cubicBezTo>
                  <a:cubicBezTo>
                    <a:pt x="111" y="4"/>
                    <a:pt x="111" y="4"/>
                    <a:pt x="111" y="4"/>
                  </a:cubicBezTo>
                  <a:cubicBezTo>
                    <a:pt x="116" y="5"/>
                    <a:pt x="122" y="6"/>
                    <a:pt x="128" y="8"/>
                  </a:cubicBezTo>
                  <a:lnTo>
                    <a:pt x="125" y="16"/>
                  </a:lnTo>
                  <a:close/>
                  <a:moveTo>
                    <a:pt x="29" y="14"/>
                  </a:moveTo>
                  <a:cubicBezTo>
                    <a:pt x="27" y="6"/>
                    <a:pt x="27" y="6"/>
                    <a:pt x="27" y="6"/>
                  </a:cubicBezTo>
                  <a:cubicBezTo>
                    <a:pt x="32" y="4"/>
                    <a:pt x="38" y="3"/>
                    <a:pt x="44" y="2"/>
                  </a:cubicBezTo>
                  <a:cubicBezTo>
                    <a:pt x="45" y="11"/>
                    <a:pt x="45" y="11"/>
                    <a:pt x="45" y="11"/>
                  </a:cubicBezTo>
                  <a:cubicBezTo>
                    <a:pt x="40" y="12"/>
                    <a:pt x="34" y="13"/>
                    <a:pt x="29" y="14"/>
                  </a:cubicBezTo>
                  <a:close/>
                  <a:moveTo>
                    <a:pt x="99" y="10"/>
                  </a:moveTo>
                  <a:cubicBezTo>
                    <a:pt x="93" y="9"/>
                    <a:pt x="88" y="9"/>
                    <a:pt x="82" y="9"/>
                  </a:cubicBezTo>
                  <a:cubicBezTo>
                    <a:pt x="83" y="0"/>
                    <a:pt x="83" y="0"/>
                    <a:pt x="83" y="0"/>
                  </a:cubicBezTo>
                  <a:cubicBezTo>
                    <a:pt x="88" y="0"/>
                    <a:pt x="94" y="1"/>
                    <a:pt x="100" y="2"/>
                  </a:cubicBezTo>
                  <a:lnTo>
                    <a:pt x="99" y="10"/>
                  </a:lnTo>
                  <a:close/>
                  <a:moveTo>
                    <a:pt x="55" y="9"/>
                  </a:moveTo>
                  <a:cubicBezTo>
                    <a:pt x="54" y="1"/>
                    <a:pt x="54" y="1"/>
                    <a:pt x="54" y="1"/>
                  </a:cubicBezTo>
                  <a:cubicBezTo>
                    <a:pt x="60" y="0"/>
                    <a:pt x="66" y="0"/>
                    <a:pt x="72" y="0"/>
                  </a:cubicBezTo>
                  <a:cubicBezTo>
                    <a:pt x="72" y="8"/>
                    <a:pt x="72" y="8"/>
                    <a:pt x="72" y="8"/>
                  </a:cubicBezTo>
                  <a:cubicBezTo>
                    <a:pt x="67" y="8"/>
                    <a:pt x="61" y="9"/>
                    <a:pt x="5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87" name="Freeform 69"/>
            <p:cNvSpPr>
              <a:spLocks noEditPoints="1"/>
            </p:cNvSpPr>
            <p:nvPr userDrawn="1"/>
          </p:nvSpPr>
          <p:spPr bwMode="black">
            <a:xfrm>
              <a:off x="101107" y="42656"/>
              <a:ext cx="10621" cy="12335"/>
            </a:xfrm>
            <a:custGeom>
              <a:avLst/>
              <a:gdLst>
                <a:gd name="T0" fmla="*/ 1024509 w 283"/>
                <a:gd name="T1" fmla="*/ 1229739 h 329"/>
                <a:gd name="T2" fmla="*/ 1058284 w 283"/>
                <a:gd name="T3" fmla="*/ 1166002 h 329"/>
                <a:gd name="T4" fmla="*/ 1062037 w 283"/>
                <a:gd name="T5" fmla="*/ 1128510 h 329"/>
                <a:gd name="T6" fmla="*/ 1039520 w 283"/>
                <a:gd name="T7" fmla="*/ 1064774 h 329"/>
                <a:gd name="T8" fmla="*/ 1062037 w 283"/>
                <a:gd name="T9" fmla="*/ 1064774 h 329"/>
                <a:gd name="T10" fmla="*/ 1035768 w 283"/>
                <a:gd name="T11" fmla="*/ 1023533 h 329"/>
                <a:gd name="T12" fmla="*/ 1058284 w 283"/>
                <a:gd name="T13" fmla="*/ 959796 h 329"/>
                <a:gd name="T14" fmla="*/ 1035768 w 283"/>
                <a:gd name="T15" fmla="*/ 1023533 h 329"/>
                <a:gd name="T16" fmla="*/ 1017004 w 283"/>
                <a:gd name="T17" fmla="*/ 862317 h 329"/>
                <a:gd name="T18" fmla="*/ 1054531 w 283"/>
                <a:gd name="T19" fmla="*/ 922304 h 329"/>
                <a:gd name="T20" fmla="*/ 1009498 w 283"/>
                <a:gd name="T21" fmla="*/ 824825 h 329"/>
                <a:gd name="T22" fmla="*/ 1017004 w 283"/>
                <a:gd name="T23" fmla="*/ 753590 h 329"/>
                <a:gd name="T24" fmla="*/ 1009498 w 283"/>
                <a:gd name="T25" fmla="*/ 824825 h 329"/>
                <a:gd name="T26" fmla="*/ 956959 w 283"/>
                <a:gd name="T27" fmla="*/ 667358 h 329"/>
                <a:gd name="T28" fmla="*/ 1005745 w 283"/>
                <a:gd name="T29" fmla="*/ 716098 h 329"/>
                <a:gd name="T30" fmla="*/ 941948 w 283"/>
                <a:gd name="T31" fmla="*/ 629866 h 329"/>
                <a:gd name="T32" fmla="*/ 938195 w 283"/>
                <a:gd name="T33" fmla="*/ 562381 h 329"/>
                <a:gd name="T34" fmla="*/ 941948 w 283"/>
                <a:gd name="T35" fmla="*/ 629866 h 329"/>
                <a:gd name="T36" fmla="*/ 863140 w 283"/>
                <a:gd name="T37" fmla="*/ 487396 h 329"/>
                <a:gd name="T38" fmla="*/ 919431 w 283"/>
                <a:gd name="T39" fmla="*/ 528638 h 329"/>
                <a:gd name="T40" fmla="*/ 840623 w 283"/>
                <a:gd name="T41" fmla="*/ 457403 h 329"/>
                <a:gd name="T42" fmla="*/ 821859 w 283"/>
                <a:gd name="T43" fmla="*/ 389917 h 329"/>
                <a:gd name="T44" fmla="*/ 840623 w 283"/>
                <a:gd name="T45" fmla="*/ 457403 h 329"/>
                <a:gd name="T46" fmla="*/ 731792 w 283"/>
                <a:gd name="T47" fmla="*/ 329930 h 329"/>
                <a:gd name="T48" fmla="*/ 795590 w 283"/>
                <a:gd name="T49" fmla="*/ 359924 h 329"/>
                <a:gd name="T50" fmla="*/ 705523 w 283"/>
                <a:gd name="T51" fmla="*/ 303685 h 329"/>
                <a:gd name="T52" fmla="*/ 675501 w 283"/>
                <a:gd name="T53" fmla="*/ 243698 h 329"/>
                <a:gd name="T54" fmla="*/ 705523 w 283"/>
                <a:gd name="T55" fmla="*/ 303685 h 329"/>
                <a:gd name="T56" fmla="*/ 574175 w 283"/>
                <a:gd name="T57" fmla="*/ 202457 h 329"/>
                <a:gd name="T58" fmla="*/ 641726 w 283"/>
                <a:gd name="T59" fmla="*/ 217454 h 329"/>
                <a:gd name="T60" fmla="*/ 544153 w 283"/>
                <a:gd name="T61" fmla="*/ 179962 h 329"/>
                <a:gd name="T62" fmla="*/ 499120 w 283"/>
                <a:gd name="T63" fmla="*/ 127473 h 329"/>
                <a:gd name="T64" fmla="*/ 544153 w 283"/>
                <a:gd name="T65" fmla="*/ 179962 h 329"/>
                <a:gd name="T66" fmla="*/ 397795 w 283"/>
                <a:gd name="T67" fmla="*/ 104978 h 329"/>
                <a:gd name="T68" fmla="*/ 465345 w 283"/>
                <a:gd name="T69" fmla="*/ 108727 h 329"/>
                <a:gd name="T70" fmla="*/ 360267 w 283"/>
                <a:gd name="T71" fmla="*/ 89981 h 329"/>
                <a:gd name="T72" fmla="*/ 307728 w 283"/>
                <a:gd name="T73" fmla="*/ 44990 h 329"/>
                <a:gd name="T74" fmla="*/ 360267 w 283"/>
                <a:gd name="T75" fmla="*/ 89981 h 329"/>
                <a:gd name="T76" fmla="*/ 202650 w 283"/>
                <a:gd name="T77" fmla="*/ 44990 h 329"/>
                <a:gd name="T78" fmla="*/ 270200 w 283"/>
                <a:gd name="T79" fmla="*/ 33743 h 329"/>
                <a:gd name="T80" fmla="*/ 165122 w 283"/>
                <a:gd name="T81" fmla="*/ 41241 h 329"/>
                <a:gd name="T82" fmla="*/ 101325 w 283"/>
                <a:gd name="T83" fmla="*/ 3749 h 329"/>
                <a:gd name="T84" fmla="*/ 165122 w 283"/>
                <a:gd name="T85" fmla="*/ 41241 h 329"/>
                <a:gd name="T86" fmla="*/ 0 w 283"/>
                <a:gd name="T87" fmla="*/ 26244 h 329"/>
                <a:gd name="T88" fmla="*/ 63797 w 283"/>
                <a:gd name="T89" fmla="*/ 3749 h 3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3" h="329">
                  <a:moveTo>
                    <a:pt x="280" y="329"/>
                  </a:moveTo>
                  <a:cubicBezTo>
                    <a:pt x="273" y="328"/>
                    <a:pt x="273" y="328"/>
                    <a:pt x="273" y="328"/>
                  </a:cubicBezTo>
                  <a:cubicBezTo>
                    <a:pt x="274" y="322"/>
                    <a:pt x="275" y="316"/>
                    <a:pt x="275" y="311"/>
                  </a:cubicBezTo>
                  <a:cubicBezTo>
                    <a:pt x="282" y="311"/>
                    <a:pt x="282" y="311"/>
                    <a:pt x="282" y="311"/>
                  </a:cubicBezTo>
                  <a:cubicBezTo>
                    <a:pt x="282" y="317"/>
                    <a:pt x="281" y="323"/>
                    <a:pt x="280" y="329"/>
                  </a:cubicBezTo>
                  <a:close/>
                  <a:moveTo>
                    <a:pt x="283" y="301"/>
                  </a:moveTo>
                  <a:cubicBezTo>
                    <a:pt x="276" y="301"/>
                    <a:pt x="276" y="301"/>
                    <a:pt x="276" y="301"/>
                  </a:cubicBezTo>
                  <a:cubicBezTo>
                    <a:pt x="276" y="295"/>
                    <a:pt x="277" y="290"/>
                    <a:pt x="277" y="284"/>
                  </a:cubicBezTo>
                  <a:cubicBezTo>
                    <a:pt x="283" y="284"/>
                    <a:pt x="283" y="284"/>
                    <a:pt x="283" y="284"/>
                  </a:cubicBezTo>
                  <a:cubicBezTo>
                    <a:pt x="283" y="284"/>
                    <a:pt x="283" y="284"/>
                    <a:pt x="283" y="284"/>
                  </a:cubicBezTo>
                  <a:cubicBezTo>
                    <a:pt x="283" y="290"/>
                    <a:pt x="283" y="295"/>
                    <a:pt x="283" y="301"/>
                  </a:cubicBezTo>
                  <a:close/>
                  <a:moveTo>
                    <a:pt x="276" y="273"/>
                  </a:moveTo>
                  <a:cubicBezTo>
                    <a:pt x="276" y="268"/>
                    <a:pt x="276" y="262"/>
                    <a:pt x="275" y="257"/>
                  </a:cubicBezTo>
                  <a:cubicBezTo>
                    <a:pt x="282" y="256"/>
                    <a:pt x="282" y="256"/>
                    <a:pt x="282" y="256"/>
                  </a:cubicBezTo>
                  <a:cubicBezTo>
                    <a:pt x="283" y="262"/>
                    <a:pt x="283" y="267"/>
                    <a:pt x="283" y="273"/>
                  </a:cubicBezTo>
                  <a:lnTo>
                    <a:pt x="276" y="273"/>
                  </a:lnTo>
                  <a:close/>
                  <a:moveTo>
                    <a:pt x="274" y="246"/>
                  </a:moveTo>
                  <a:cubicBezTo>
                    <a:pt x="273" y="241"/>
                    <a:pt x="272" y="235"/>
                    <a:pt x="271" y="230"/>
                  </a:cubicBezTo>
                  <a:cubicBezTo>
                    <a:pt x="278" y="228"/>
                    <a:pt x="278" y="228"/>
                    <a:pt x="278" y="228"/>
                  </a:cubicBezTo>
                  <a:cubicBezTo>
                    <a:pt x="279" y="234"/>
                    <a:pt x="280" y="240"/>
                    <a:pt x="281" y="246"/>
                  </a:cubicBezTo>
                  <a:lnTo>
                    <a:pt x="274" y="246"/>
                  </a:lnTo>
                  <a:close/>
                  <a:moveTo>
                    <a:pt x="269" y="220"/>
                  </a:moveTo>
                  <a:cubicBezTo>
                    <a:pt x="268" y="214"/>
                    <a:pt x="266" y="209"/>
                    <a:pt x="265" y="203"/>
                  </a:cubicBezTo>
                  <a:cubicBezTo>
                    <a:pt x="271" y="201"/>
                    <a:pt x="271" y="201"/>
                    <a:pt x="271" y="201"/>
                  </a:cubicBezTo>
                  <a:cubicBezTo>
                    <a:pt x="273" y="207"/>
                    <a:pt x="274" y="212"/>
                    <a:pt x="276" y="218"/>
                  </a:cubicBezTo>
                  <a:lnTo>
                    <a:pt x="269" y="220"/>
                  </a:lnTo>
                  <a:close/>
                  <a:moveTo>
                    <a:pt x="261" y="194"/>
                  </a:moveTo>
                  <a:cubicBezTo>
                    <a:pt x="260" y="188"/>
                    <a:pt x="258" y="183"/>
                    <a:pt x="255" y="178"/>
                  </a:cubicBezTo>
                  <a:cubicBezTo>
                    <a:pt x="262" y="175"/>
                    <a:pt x="262" y="175"/>
                    <a:pt x="262" y="175"/>
                  </a:cubicBezTo>
                  <a:cubicBezTo>
                    <a:pt x="264" y="180"/>
                    <a:pt x="266" y="186"/>
                    <a:pt x="268" y="191"/>
                  </a:cubicBezTo>
                  <a:lnTo>
                    <a:pt x="261" y="194"/>
                  </a:lnTo>
                  <a:close/>
                  <a:moveTo>
                    <a:pt x="251" y="168"/>
                  </a:moveTo>
                  <a:cubicBezTo>
                    <a:pt x="249" y="163"/>
                    <a:pt x="247" y="158"/>
                    <a:pt x="244" y="153"/>
                  </a:cubicBezTo>
                  <a:cubicBezTo>
                    <a:pt x="250" y="150"/>
                    <a:pt x="250" y="150"/>
                    <a:pt x="250" y="150"/>
                  </a:cubicBezTo>
                  <a:cubicBezTo>
                    <a:pt x="253" y="155"/>
                    <a:pt x="255" y="160"/>
                    <a:pt x="258" y="166"/>
                  </a:cubicBezTo>
                  <a:lnTo>
                    <a:pt x="251" y="168"/>
                  </a:lnTo>
                  <a:close/>
                  <a:moveTo>
                    <a:pt x="239" y="144"/>
                  </a:moveTo>
                  <a:cubicBezTo>
                    <a:pt x="236" y="140"/>
                    <a:pt x="233" y="135"/>
                    <a:pt x="230" y="130"/>
                  </a:cubicBezTo>
                  <a:cubicBezTo>
                    <a:pt x="236" y="126"/>
                    <a:pt x="236" y="126"/>
                    <a:pt x="236" y="126"/>
                  </a:cubicBezTo>
                  <a:cubicBezTo>
                    <a:pt x="239" y="131"/>
                    <a:pt x="242" y="136"/>
                    <a:pt x="245" y="141"/>
                  </a:cubicBezTo>
                  <a:lnTo>
                    <a:pt x="239" y="144"/>
                  </a:lnTo>
                  <a:close/>
                  <a:moveTo>
                    <a:pt x="224" y="122"/>
                  </a:moveTo>
                  <a:cubicBezTo>
                    <a:pt x="221" y="117"/>
                    <a:pt x="217" y="113"/>
                    <a:pt x="214" y="108"/>
                  </a:cubicBezTo>
                  <a:cubicBezTo>
                    <a:pt x="219" y="104"/>
                    <a:pt x="219" y="104"/>
                    <a:pt x="219" y="104"/>
                  </a:cubicBezTo>
                  <a:cubicBezTo>
                    <a:pt x="223" y="108"/>
                    <a:pt x="226" y="113"/>
                    <a:pt x="230" y="118"/>
                  </a:cubicBezTo>
                  <a:lnTo>
                    <a:pt x="224" y="122"/>
                  </a:lnTo>
                  <a:close/>
                  <a:moveTo>
                    <a:pt x="207" y="101"/>
                  </a:moveTo>
                  <a:cubicBezTo>
                    <a:pt x="203" y="96"/>
                    <a:pt x="199" y="92"/>
                    <a:pt x="195" y="88"/>
                  </a:cubicBezTo>
                  <a:cubicBezTo>
                    <a:pt x="200" y="83"/>
                    <a:pt x="200" y="83"/>
                    <a:pt x="200" y="83"/>
                  </a:cubicBezTo>
                  <a:cubicBezTo>
                    <a:pt x="204" y="87"/>
                    <a:pt x="208" y="92"/>
                    <a:pt x="212" y="96"/>
                  </a:cubicBezTo>
                  <a:lnTo>
                    <a:pt x="207" y="101"/>
                  </a:lnTo>
                  <a:close/>
                  <a:moveTo>
                    <a:pt x="188" y="81"/>
                  </a:moveTo>
                  <a:cubicBezTo>
                    <a:pt x="184" y="77"/>
                    <a:pt x="180" y="73"/>
                    <a:pt x="175" y="70"/>
                  </a:cubicBezTo>
                  <a:cubicBezTo>
                    <a:pt x="180" y="65"/>
                    <a:pt x="180" y="65"/>
                    <a:pt x="180" y="65"/>
                  </a:cubicBezTo>
                  <a:cubicBezTo>
                    <a:pt x="184" y="68"/>
                    <a:pt x="189" y="72"/>
                    <a:pt x="193" y="76"/>
                  </a:cubicBezTo>
                  <a:lnTo>
                    <a:pt x="188" y="81"/>
                  </a:lnTo>
                  <a:close/>
                  <a:moveTo>
                    <a:pt x="167" y="64"/>
                  </a:moveTo>
                  <a:cubicBezTo>
                    <a:pt x="163" y="60"/>
                    <a:pt x="158" y="57"/>
                    <a:pt x="153" y="54"/>
                  </a:cubicBezTo>
                  <a:cubicBezTo>
                    <a:pt x="157" y="48"/>
                    <a:pt x="157" y="48"/>
                    <a:pt x="157" y="48"/>
                  </a:cubicBezTo>
                  <a:cubicBezTo>
                    <a:pt x="162" y="51"/>
                    <a:pt x="167" y="55"/>
                    <a:pt x="171" y="58"/>
                  </a:cubicBezTo>
                  <a:lnTo>
                    <a:pt x="167" y="64"/>
                  </a:lnTo>
                  <a:close/>
                  <a:moveTo>
                    <a:pt x="145" y="48"/>
                  </a:moveTo>
                  <a:cubicBezTo>
                    <a:pt x="140" y="45"/>
                    <a:pt x="135" y="42"/>
                    <a:pt x="130" y="40"/>
                  </a:cubicBezTo>
                  <a:cubicBezTo>
                    <a:pt x="133" y="34"/>
                    <a:pt x="133" y="34"/>
                    <a:pt x="133" y="34"/>
                  </a:cubicBezTo>
                  <a:cubicBezTo>
                    <a:pt x="139" y="36"/>
                    <a:pt x="144" y="39"/>
                    <a:pt x="149" y="42"/>
                  </a:cubicBezTo>
                  <a:lnTo>
                    <a:pt x="145" y="48"/>
                  </a:lnTo>
                  <a:close/>
                  <a:moveTo>
                    <a:pt x="121" y="35"/>
                  </a:moveTo>
                  <a:cubicBezTo>
                    <a:pt x="116" y="33"/>
                    <a:pt x="111" y="30"/>
                    <a:pt x="106" y="28"/>
                  </a:cubicBezTo>
                  <a:cubicBezTo>
                    <a:pt x="108" y="22"/>
                    <a:pt x="108" y="22"/>
                    <a:pt x="108" y="22"/>
                  </a:cubicBezTo>
                  <a:cubicBezTo>
                    <a:pt x="114" y="24"/>
                    <a:pt x="119" y="26"/>
                    <a:pt x="124" y="29"/>
                  </a:cubicBezTo>
                  <a:lnTo>
                    <a:pt x="121" y="35"/>
                  </a:lnTo>
                  <a:close/>
                  <a:moveTo>
                    <a:pt x="96" y="24"/>
                  </a:moveTo>
                  <a:cubicBezTo>
                    <a:pt x="91" y="22"/>
                    <a:pt x="85" y="21"/>
                    <a:pt x="80" y="19"/>
                  </a:cubicBezTo>
                  <a:cubicBezTo>
                    <a:pt x="82" y="12"/>
                    <a:pt x="82" y="12"/>
                    <a:pt x="82" y="12"/>
                  </a:cubicBezTo>
                  <a:cubicBezTo>
                    <a:pt x="88" y="14"/>
                    <a:pt x="93" y="16"/>
                    <a:pt x="98" y="18"/>
                  </a:cubicBezTo>
                  <a:lnTo>
                    <a:pt x="96" y="24"/>
                  </a:lnTo>
                  <a:close/>
                  <a:moveTo>
                    <a:pt x="70" y="16"/>
                  </a:moveTo>
                  <a:cubicBezTo>
                    <a:pt x="65" y="15"/>
                    <a:pt x="59" y="13"/>
                    <a:pt x="54" y="12"/>
                  </a:cubicBezTo>
                  <a:cubicBezTo>
                    <a:pt x="55" y="6"/>
                    <a:pt x="55" y="6"/>
                    <a:pt x="55" y="6"/>
                  </a:cubicBezTo>
                  <a:cubicBezTo>
                    <a:pt x="61" y="7"/>
                    <a:pt x="66" y="8"/>
                    <a:pt x="72" y="9"/>
                  </a:cubicBezTo>
                  <a:lnTo>
                    <a:pt x="70" y="16"/>
                  </a:lnTo>
                  <a:close/>
                  <a:moveTo>
                    <a:pt x="44" y="11"/>
                  </a:moveTo>
                  <a:cubicBezTo>
                    <a:pt x="38" y="10"/>
                    <a:pt x="32" y="9"/>
                    <a:pt x="27" y="8"/>
                  </a:cubicBezTo>
                  <a:cubicBezTo>
                    <a:pt x="27" y="1"/>
                    <a:pt x="27" y="1"/>
                    <a:pt x="27" y="1"/>
                  </a:cubicBezTo>
                  <a:cubicBezTo>
                    <a:pt x="33" y="2"/>
                    <a:pt x="39" y="3"/>
                    <a:pt x="45" y="4"/>
                  </a:cubicBezTo>
                  <a:lnTo>
                    <a:pt x="44" y="11"/>
                  </a:lnTo>
                  <a:close/>
                  <a:moveTo>
                    <a:pt x="17" y="8"/>
                  </a:moveTo>
                  <a:cubicBezTo>
                    <a:pt x="11" y="7"/>
                    <a:pt x="5" y="7"/>
                    <a:pt x="0" y="7"/>
                  </a:cubicBezTo>
                  <a:cubicBezTo>
                    <a:pt x="0" y="0"/>
                    <a:pt x="0" y="0"/>
                    <a:pt x="0" y="0"/>
                  </a:cubicBezTo>
                  <a:cubicBezTo>
                    <a:pt x="5" y="0"/>
                    <a:pt x="11" y="0"/>
                    <a:pt x="17" y="1"/>
                  </a:cubicBezTo>
                  <a:lnTo>
                    <a:pt x="1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188" name="Freeform 70"/>
            <p:cNvSpPr>
              <a:spLocks noEditPoints="1"/>
            </p:cNvSpPr>
            <p:nvPr userDrawn="1"/>
          </p:nvSpPr>
          <p:spPr bwMode="black">
            <a:xfrm>
              <a:off x="93535" y="40655"/>
              <a:ext cx="20257" cy="18447"/>
            </a:xfrm>
            <a:custGeom>
              <a:avLst/>
              <a:gdLst>
                <a:gd name="T0" fmla="*/ 1883104 w 540"/>
                <a:gd name="T1" fmla="*/ 1773438 h 492"/>
                <a:gd name="T2" fmla="*/ 1928119 w 540"/>
                <a:gd name="T3" fmla="*/ 1750942 h 492"/>
                <a:gd name="T4" fmla="*/ 1950626 w 540"/>
                <a:gd name="T5" fmla="*/ 1690952 h 492"/>
                <a:gd name="T6" fmla="*/ 1931870 w 540"/>
                <a:gd name="T7" fmla="*/ 1642211 h 492"/>
                <a:gd name="T8" fmla="*/ 1965631 w 540"/>
                <a:gd name="T9" fmla="*/ 1653459 h 492"/>
                <a:gd name="T10" fmla="*/ 1973133 w 540"/>
                <a:gd name="T11" fmla="*/ 1484738 h 492"/>
                <a:gd name="T12" fmla="*/ 2010645 w 540"/>
                <a:gd name="T13" fmla="*/ 1450994 h 492"/>
                <a:gd name="T14" fmla="*/ 2018148 w 540"/>
                <a:gd name="T15" fmla="*/ 1387256 h 492"/>
                <a:gd name="T16" fmla="*/ 1991889 w 540"/>
                <a:gd name="T17" fmla="*/ 1346013 h 492"/>
                <a:gd name="T18" fmla="*/ 2021899 w 540"/>
                <a:gd name="T19" fmla="*/ 1346013 h 492"/>
                <a:gd name="T20" fmla="*/ 2021899 w 540"/>
                <a:gd name="T21" fmla="*/ 1177293 h 492"/>
                <a:gd name="T22" fmla="*/ 1988138 w 540"/>
                <a:gd name="T23" fmla="*/ 1139799 h 492"/>
                <a:gd name="T24" fmla="*/ 2018148 w 540"/>
                <a:gd name="T25" fmla="*/ 1136050 h 492"/>
                <a:gd name="T26" fmla="*/ 1958128 w 540"/>
                <a:gd name="T27" fmla="*/ 978578 h 492"/>
                <a:gd name="T28" fmla="*/ 1973133 w 540"/>
                <a:gd name="T29" fmla="*/ 1038567 h 492"/>
                <a:gd name="T30" fmla="*/ 1961880 w 540"/>
                <a:gd name="T31" fmla="*/ 869847 h 492"/>
                <a:gd name="T32" fmla="*/ 1920616 w 540"/>
                <a:gd name="T33" fmla="*/ 843601 h 492"/>
                <a:gd name="T34" fmla="*/ 1950626 w 540"/>
                <a:gd name="T35" fmla="*/ 832353 h 492"/>
                <a:gd name="T36" fmla="*/ 1853095 w 540"/>
                <a:gd name="T37" fmla="*/ 693628 h 492"/>
                <a:gd name="T38" fmla="*/ 1883104 w 540"/>
                <a:gd name="T39" fmla="*/ 749868 h 492"/>
                <a:gd name="T40" fmla="*/ 1830587 w 540"/>
                <a:gd name="T41" fmla="*/ 588646 h 492"/>
                <a:gd name="T42" fmla="*/ 1781822 w 540"/>
                <a:gd name="T43" fmla="*/ 573649 h 492"/>
                <a:gd name="T44" fmla="*/ 1808080 w 540"/>
                <a:gd name="T45" fmla="*/ 554902 h 492"/>
                <a:gd name="T46" fmla="*/ 1680539 w 540"/>
                <a:gd name="T47" fmla="*/ 442422 h 492"/>
                <a:gd name="T48" fmla="*/ 1721803 w 540"/>
                <a:gd name="T49" fmla="*/ 491163 h 492"/>
                <a:gd name="T50" fmla="*/ 1631774 w 540"/>
                <a:gd name="T51" fmla="*/ 344939 h 492"/>
                <a:gd name="T52" fmla="*/ 1579257 w 540"/>
                <a:gd name="T53" fmla="*/ 344939 h 492"/>
                <a:gd name="T54" fmla="*/ 1601764 w 540"/>
                <a:gd name="T55" fmla="*/ 318694 h 492"/>
                <a:gd name="T56" fmla="*/ 1451716 w 540"/>
                <a:gd name="T57" fmla="*/ 243707 h 492"/>
                <a:gd name="T58" fmla="*/ 1500481 w 540"/>
                <a:gd name="T59" fmla="*/ 277451 h 492"/>
                <a:gd name="T60" fmla="*/ 52517 w 540"/>
                <a:gd name="T61" fmla="*/ 213712 h 492"/>
                <a:gd name="T62" fmla="*/ 1417955 w 540"/>
                <a:gd name="T63" fmla="*/ 221211 h 492"/>
                <a:gd name="T64" fmla="*/ 1436711 w 540"/>
                <a:gd name="T65" fmla="*/ 194966 h 492"/>
                <a:gd name="T66" fmla="*/ 86278 w 540"/>
                <a:gd name="T67" fmla="*/ 191216 h 492"/>
                <a:gd name="T68" fmla="*/ 101283 w 540"/>
                <a:gd name="T69" fmla="*/ 221211 h 492"/>
                <a:gd name="T70" fmla="*/ 1286663 w 540"/>
                <a:gd name="T71" fmla="*/ 112480 h 492"/>
                <a:gd name="T72" fmla="*/ 191311 w 540"/>
                <a:gd name="T73" fmla="*/ 168720 h 492"/>
                <a:gd name="T74" fmla="*/ 247579 w 540"/>
                <a:gd name="T75" fmla="*/ 142475 h 492"/>
                <a:gd name="T76" fmla="*/ 1177878 w 540"/>
                <a:gd name="T77" fmla="*/ 104982 h 492"/>
                <a:gd name="T78" fmla="*/ 1237897 w 540"/>
                <a:gd name="T79" fmla="*/ 127478 h 492"/>
                <a:gd name="T80" fmla="*/ 330106 w 540"/>
                <a:gd name="T81" fmla="*/ 71237 h 492"/>
                <a:gd name="T82" fmla="*/ 1140366 w 540"/>
                <a:gd name="T83" fmla="*/ 89984 h 492"/>
                <a:gd name="T84" fmla="*/ 1151620 w 540"/>
                <a:gd name="T85" fmla="*/ 59989 h 492"/>
                <a:gd name="T86" fmla="*/ 367618 w 540"/>
                <a:gd name="T87" fmla="*/ 59989 h 492"/>
                <a:gd name="T88" fmla="*/ 378872 w 540"/>
                <a:gd name="T89" fmla="*/ 89984 h 492"/>
                <a:gd name="T90" fmla="*/ 986567 w 540"/>
                <a:gd name="T91" fmla="*/ 18747 h 492"/>
                <a:gd name="T92" fmla="*/ 476403 w 540"/>
                <a:gd name="T93" fmla="*/ 63739 h 492"/>
                <a:gd name="T94" fmla="*/ 540173 w 540"/>
                <a:gd name="T95" fmla="*/ 48741 h 492"/>
                <a:gd name="T96" fmla="*/ 881533 w 540"/>
                <a:gd name="T97" fmla="*/ 37493 h 492"/>
                <a:gd name="T98" fmla="*/ 945303 w 540"/>
                <a:gd name="T99" fmla="*/ 44992 h 492"/>
                <a:gd name="T100" fmla="*/ 637705 w 540"/>
                <a:gd name="T101" fmla="*/ 3749 h 492"/>
                <a:gd name="T102" fmla="*/ 844021 w 540"/>
                <a:gd name="T103" fmla="*/ 33744 h 492"/>
                <a:gd name="T104" fmla="*/ 844021 w 540"/>
                <a:gd name="T105" fmla="*/ 0 h 492"/>
                <a:gd name="T106" fmla="*/ 675217 w 540"/>
                <a:gd name="T107" fmla="*/ 0 h 492"/>
                <a:gd name="T108" fmla="*/ 678968 w 540"/>
                <a:gd name="T109" fmla="*/ 33744 h 4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40" h="492">
                  <a:moveTo>
                    <a:pt x="502" y="492"/>
                  </a:moveTo>
                  <a:cubicBezTo>
                    <a:pt x="494" y="488"/>
                    <a:pt x="494" y="488"/>
                    <a:pt x="494" y="488"/>
                  </a:cubicBezTo>
                  <a:cubicBezTo>
                    <a:pt x="497" y="483"/>
                    <a:pt x="499" y="478"/>
                    <a:pt x="502" y="473"/>
                  </a:cubicBezTo>
                  <a:cubicBezTo>
                    <a:pt x="510" y="477"/>
                    <a:pt x="510" y="477"/>
                    <a:pt x="510" y="477"/>
                  </a:cubicBezTo>
                  <a:cubicBezTo>
                    <a:pt x="507" y="482"/>
                    <a:pt x="505" y="487"/>
                    <a:pt x="502" y="492"/>
                  </a:cubicBezTo>
                  <a:close/>
                  <a:moveTo>
                    <a:pt x="514" y="467"/>
                  </a:moveTo>
                  <a:cubicBezTo>
                    <a:pt x="506" y="464"/>
                    <a:pt x="506" y="464"/>
                    <a:pt x="506" y="464"/>
                  </a:cubicBezTo>
                  <a:cubicBezTo>
                    <a:pt x="508" y="459"/>
                    <a:pt x="510" y="453"/>
                    <a:pt x="512" y="448"/>
                  </a:cubicBezTo>
                  <a:cubicBezTo>
                    <a:pt x="520" y="451"/>
                    <a:pt x="520" y="451"/>
                    <a:pt x="520" y="451"/>
                  </a:cubicBezTo>
                  <a:cubicBezTo>
                    <a:pt x="518" y="456"/>
                    <a:pt x="516" y="462"/>
                    <a:pt x="514" y="467"/>
                  </a:cubicBezTo>
                  <a:close/>
                  <a:moveTo>
                    <a:pt x="524" y="441"/>
                  </a:moveTo>
                  <a:cubicBezTo>
                    <a:pt x="515" y="438"/>
                    <a:pt x="515" y="438"/>
                    <a:pt x="515" y="438"/>
                  </a:cubicBezTo>
                  <a:cubicBezTo>
                    <a:pt x="517" y="433"/>
                    <a:pt x="519" y="428"/>
                    <a:pt x="520" y="422"/>
                  </a:cubicBezTo>
                  <a:cubicBezTo>
                    <a:pt x="528" y="424"/>
                    <a:pt x="528" y="424"/>
                    <a:pt x="528" y="424"/>
                  </a:cubicBezTo>
                  <a:cubicBezTo>
                    <a:pt x="527" y="430"/>
                    <a:pt x="525" y="436"/>
                    <a:pt x="524" y="441"/>
                  </a:cubicBezTo>
                  <a:close/>
                  <a:moveTo>
                    <a:pt x="531" y="414"/>
                  </a:moveTo>
                  <a:cubicBezTo>
                    <a:pt x="523" y="412"/>
                    <a:pt x="523" y="412"/>
                    <a:pt x="523" y="412"/>
                  </a:cubicBezTo>
                  <a:cubicBezTo>
                    <a:pt x="524" y="407"/>
                    <a:pt x="525" y="401"/>
                    <a:pt x="526" y="396"/>
                  </a:cubicBezTo>
                  <a:cubicBezTo>
                    <a:pt x="535" y="397"/>
                    <a:pt x="535" y="397"/>
                    <a:pt x="535" y="397"/>
                  </a:cubicBezTo>
                  <a:cubicBezTo>
                    <a:pt x="534" y="403"/>
                    <a:pt x="532" y="409"/>
                    <a:pt x="531" y="414"/>
                  </a:cubicBezTo>
                  <a:close/>
                  <a:moveTo>
                    <a:pt x="536" y="387"/>
                  </a:moveTo>
                  <a:cubicBezTo>
                    <a:pt x="528" y="386"/>
                    <a:pt x="528" y="386"/>
                    <a:pt x="528" y="386"/>
                  </a:cubicBezTo>
                  <a:cubicBezTo>
                    <a:pt x="529" y="380"/>
                    <a:pt x="529" y="374"/>
                    <a:pt x="530" y="369"/>
                  </a:cubicBezTo>
                  <a:cubicBezTo>
                    <a:pt x="538" y="370"/>
                    <a:pt x="538" y="370"/>
                    <a:pt x="538" y="370"/>
                  </a:cubicBezTo>
                  <a:cubicBezTo>
                    <a:pt x="538" y="375"/>
                    <a:pt x="537" y="381"/>
                    <a:pt x="536" y="387"/>
                  </a:cubicBezTo>
                  <a:close/>
                  <a:moveTo>
                    <a:pt x="539" y="359"/>
                  </a:moveTo>
                  <a:cubicBezTo>
                    <a:pt x="531" y="359"/>
                    <a:pt x="531" y="359"/>
                    <a:pt x="531" y="359"/>
                  </a:cubicBezTo>
                  <a:cubicBezTo>
                    <a:pt x="531" y="353"/>
                    <a:pt x="531" y="347"/>
                    <a:pt x="531" y="342"/>
                  </a:cubicBezTo>
                  <a:cubicBezTo>
                    <a:pt x="540" y="342"/>
                    <a:pt x="540" y="342"/>
                    <a:pt x="540" y="342"/>
                  </a:cubicBezTo>
                  <a:cubicBezTo>
                    <a:pt x="540" y="348"/>
                    <a:pt x="540" y="353"/>
                    <a:pt x="539" y="359"/>
                  </a:cubicBezTo>
                  <a:close/>
                  <a:moveTo>
                    <a:pt x="531" y="331"/>
                  </a:moveTo>
                  <a:cubicBezTo>
                    <a:pt x="531" y="326"/>
                    <a:pt x="531" y="320"/>
                    <a:pt x="531" y="314"/>
                  </a:cubicBezTo>
                  <a:cubicBezTo>
                    <a:pt x="539" y="314"/>
                    <a:pt x="539" y="314"/>
                    <a:pt x="539" y="314"/>
                  </a:cubicBezTo>
                  <a:cubicBezTo>
                    <a:pt x="540" y="320"/>
                    <a:pt x="540" y="326"/>
                    <a:pt x="540" y="331"/>
                  </a:cubicBezTo>
                  <a:lnTo>
                    <a:pt x="531" y="331"/>
                  </a:lnTo>
                  <a:close/>
                  <a:moveTo>
                    <a:pt x="530" y="304"/>
                  </a:moveTo>
                  <a:cubicBezTo>
                    <a:pt x="529" y="299"/>
                    <a:pt x="528" y="293"/>
                    <a:pt x="528" y="287"/>
                  </a:cubicBezTo>
                  <a:cubicBezTo>
                    <a:pt x="536" y="286"/>
                    <a:pt x="536" y="286"/>
                    <a:pt x="536" y="286"/>
                  </a:cubicBezTo>
                  <a:cubicBezTo>
                    <a:pt x="537" y="292"/>
                    <a:pt x="538" y="298"/>
                    <a:pt x="538" y="303"/>
                  </a:cubicBezTo>
                  <a:lnTo>
                    <a:pt x="530" y="304"/>
                  </a:lnTo>
                  <a:close/>
                  <a:moveTo>
                    <a:pt x="526" y="277"/>
                  </a:moveTo>
                  <a:cubicBezTo>
                    <a:pt x="525" y="272"/>
                    <a:pt x="524" y="266"/>
                    <a:pt x="522" y="261"/>
                  </a:cubicBezTo>
                  <a:cubicBezTo>
                    <a:pt x="531" y="259"/>
                    <a:pt x="531" y="259"/>
                    <a:pt x="531" y="259"/>
                  </a:cubicBezTo>
                  <a:cubicBezTo>
                    <a:pt x="532" y="264"/>
                    <a:pt x="533" y="270"/>
                    <a:pt x="534" y="276"/>
                  </a:cubicBezTo>
                  <a:lnTo>
                    <a:pt x="526" y="277"/>
                  </a:lnTo>
                  <a:close/>
                  <a:moveTo>
                    <a:pt x="520" y="251"/>
                  </a:moveTo>
                  <a:cubicBezTo>
                    <a:pt x="518" y="246"/>
                    <a:pt x="517" y="240"/>
                    <a:pt x="515" y="235"/>
                  </a:cubicBezTo>
                  <a:cubicBezTo>
                    <a:pt x="523" y="232"/>
                    <a:pt x="523" y="232"/>
                    <a:pt x="523" y="232"/>
                  </a:cubicBezTo>
                  <a:cubicBezTo>
                    <a:pt x="525" y="238"/>
                    <a:pt x="527" y="243"/>
                    <a:pt x="528" y="249"/>
                  </a:cubicBezTo>
                  <a:lnTo>
                    <a:pt x="520" y="251"/>
                  </a:lnTo>
                  <a:close/>
                  <a:moveTo>
                    <a:pt x="512" y="225"/>
                  </a:moveTo>
                  <a:cubicBezTo>
                    <a:pt x="510" y="220"/>
                    <a:pt x="508" y="215"/>
                    <a:pt x="506" y="209"/>
                  </a:cubicBezTo>
                  <a:cubicBezTo>
                    <a:pt x="514" y="206"/>
                    <a:pt x="514" y="206"/>
                    <a:pt x="514" y="206"/>
                  </a:cubicBezTo>
                  <a:cubicBezTo>
                    <a:pt x="516" y="211"/>
                    <a:pt x="518" y="217"/>
                    <a:pt x="520" y="222"/>
                  </a:cubicBezTo>
                  <a:lnTo>
                    <a:pt x="512" y="225"/>
                  </a:lnTo>
                  <a:close/>
                  <a:moveTo>
                    <a:pt x="502" y="200"/>
                  </a:moveTo>
                  <a:cubicBezTo>
                    <a:pt x="499" y="195"/>
                    <a:pt x="497" y="190"/>
                    <a:pt x="494" y="185"/>
                  </a:cubicBezTo>
                  <a:cubicBezTo>
                    <a:pt x="502" y="181"/>
                    <a:pt x="502" y="181"/>
                    <a:pt x="502" y="181"/>
                  </a:cubicBezTo>
                  <a:cubicBezTo>
                    <a:pt x="504" y="186"/>
                    <a:pt x="507" y="191"/>
                    <a:pt x="509" y="196"/>
                  </a:cubicBezTo>
                  <a:lnTo>
                    <a:pt x="502" y="200"/>
                  </a:lnTo>
                  <a:close/>
                  <a:moveTo>
                    <a:pt x="489" y="176"/>
                  </a:moveTo>
                  <a:cubicBezTo>
                    <a:pt x="486" y="171"/>
                    <a:pt x="484" y="166"/>
                    <a:pt x="481" y="161"/>
                  </a:cubicBezTo>
                  <a:cubicBezTo>
                    <a:pt x="488" y="157"/>
                    <a:pt x="488" y="157"/>
                    <a:pt x="488" y="157"/>
                  </a:cubicBezTo>
                  <a:cubicBezTo>
                    <a:pt x="491" y="162"/>
                    <a:pt x="494" y="167"/>
                    <a:pt x="497" y="172"/>
                  </a:cubicBezTo>
                  <a:lnTo>
                    <a:pt x="489" y="176"/>
                  </a:lnTo>
                  <a:close/>
                  <a:moveTo>
                    <a:pt x="475" y="153"/>
                  </a:moveTo>
                  <a:cubicBezTo>
                    <a:pt x="472" y="148"/>
                    <a:pt x="468" y="144"/>
                    <a:pt x="465" y="139"/>
                  </a:cubicBezTo>
                  <a:cubicBezTo>
                    <a:pt x="472" y="134"/>
                    <a:pt x="472" y="134"/>
                    <a:pt x="472" y="134"/>
                  </a:cubicBezTo>
                  <a:cubicBezTo>
                    <a:pt x="475" y="138"/>
                    <a:pt x="479" y="143"/>
                    <a:pt x="482" y="148"/>
                  </a:cubicBezTo>
                  <a:lnTo>
                    <a:pt x="475" y="153"/>
                  </a:lnTo>
                  <a:close/>
                  <a:moveTo>
                    <a:pt x="459" y="131"/>
                  </a:moveTo>
                  <a:cubicBezTo>
                    <a:pt x="455" y="127"/>
                    <a:pt x="452" y="122"/>
                    <a:pt x="448" y="118"/>
                  </a:cubicBezTo>
                  <a:cubicBezTo>
                    <a:pt x="454" y="112"/>
                    <a:pt x="454" y="112"/>
                    <a:pt x="454" y="112"/>
                  </a:cubicBezTo>
                  <a:cubicBezTo>
                    <a:pt x="458" y="117"/>
                    <a:pt x="462" y="121"/>
                    <a:pt x="466" y="126"/>
                  </a:cubicBezTo>
                  <a:lnTo>
                    <a:pt x="459" y="131"/>
                  </a:lnTo>
                  <a:close/>
                  <a:moveTo>
                    <a:pt x="441" y="111"/>
                  </a:moveTo>
                  <a:cubicBezTo>
                    <a:pt x="437" y="107"/>
                    <a:pt x="433" y="102"/>
                    <a:pt x="429" y="99"/>
                  </a:cubicBezTo>
                  <a:cubicBezTo>
                    <a:pt x="435" y="92"/>
                    <a:pt x="435" y="92"/>
                    <a:pt x="435" y="92"/>
                  </a:cubicBezTo>
                  <a:cubicBezTo>
                    <a:pt x="439" y="96"/>
                    <a:pt x="443" y="100"/>
                    <a:pt x="447" y="105"/>
                  </a:cubicBezTo>
                  <a:lnTo>
                    <a:pt x="441" y="111"/>
                  </a:lnTo>
                  <a:close/>
                  <a:moveTo>
                    <a:pt x="421" y="92"/>
                  </a:moveTo>
                  <a:cubicBezTo>
                    <a:pt x="417" y="88"/>
                    <a:pt x="413" y="84"/>
                    <a:pt x="409" y="81"/>
                  </a:cubicBezTo>
                  <a:cubicBezTo>
                    <a:pt x="414" y="74"/>
                    <a:pt x="414" y="74"/>
                    <a:pt x="414" y="74"/>
                  </a:cubicBezTo>
                  <a:cubicBezTo>
                    <a:pt x="418" y="78"/>
                    <a:pt x="423" y="81"/>
                    <a:pt x="427" y="85"/>
                  </a:cubicBezTo>
                  <a:lnTo>
                    <a:pt x="421" y="92"/>
                  </a:lnTo>
                  <a:close/>
                  <a:moveTo>
                    <a:pt x="400" y="74"/>
                  </a:moveTo>
                  <a:cubicBezTo>
                    <a:pt x="396" y="71"/>
                    <a:pt x="391" y="68"/>
                    <a:pt x="387" y="65"/>
                  </a:cubicBezTo>
                  <a:cubicBezTo>
                    <a:pt x="392" y="57"/>
                    <a:pt x="392" y="57"/>
                    <a:pt x="392" y="57"/>
                  </a:cubicBezTo>
                  <a:cubicBezTo>
                    <a:pt x="396" y="61"/>
                    <a:pt x="401" y="64"/>
                    <a:pt x="406" y="68"/>
                  </a:cubicBezTo>
                  <a:lnTo>
                    <a:pt x="400" y="74"/>
                  </a:lnTo>
                  <a:close/>
                  <a:moveTo>
                    <a:pt x="5" y="74"/>
                  </a:moveTo>
                  <a:cubicBezTo>
                    <a:pt x="0" y="67"/>
                    <a:pt x="0" y="67"/>
                    <a:pt x="0" y="67"/>
                  </a:cubicBezTo>
                  <a:cubicBezTo>
                    <a:pt x="4" y="64"/>
                    <a:pt x="9" y="60"/>
                    <a:pt x="14" y="57"/>
                  </a:cubicBezTo>
                  <a:cubicBezTo>
                    <a:pt x="19" y="64"/>
                    <a:pt x="19" y="64"/>
                    <a:pt x="19" y="64"/>
                  </a:cubicBezTo>
                  <a:cubicBezTo>
                    <a:pt x="14" y="67"/>
                    <a:pt x="9" y="71"/>
                    <a:pt x="5" y="74"/>
                  </a:cubicBezTo>
                  <a:close/>
                  <a:moveTo>
                    <a:pt x="378" y="59"/>
                  </a:moveTo>
                  <a:cubicBezTo>
                    <a:pt x="373" y="56"/>
                    <a:pt x="368" y="53"/>
                    <a:pt x="364" y="50"/>
                  </a:cubicBezTo>
                  <a:cubicBezTo>
                    <a:pt x="368" y="43"/>
                    <a:pt x="368" y="43"/>
                    <a:pt x="368" y="43"/>
                  </a:cubicBezTo>
                  <a:cubicBezTo>
                    <a:pt x="373" y="46"/>
                    <a:pt x="378" y="49"/>
                    <a:pt x="383" y="52"/>
                  </a:cubicBezTo>
                  <a:lnTo>
                    <a:pt x="378" y="59"/>
                  </a:lnTo>
                  <a:close/>
                  <a:moveTo>
                    <a:pt x="27" y="59"/>
                  </a:moveTo>
                  <a:cubicBezTo>
                    <a:pt x="23" y="51"/>
                    <a:pt x="23" y="51"/>
                    <a:pt x="23" y="51"/>
                  </a:cubicBezTo>
                  <a:cubicBezTo>
                    <a:pt x="28" y="48"/>
                    <a:pt x="33" y="45"/>
                    <a:pt x="38" y="42"/>
                  </a:cubicBezTo>
                  <a:cubicBezTo>
                    <a:pt x="42" y="50"/>
                    <a:pt x="42" y="50"/>
                    <a:pt x="42" y="50"/>
                  </a:cubicBezTo>
                  <a:cubicBezTo>
                    <a:pt x="37" y="53"/>
                    <a:pt x="32" y="56"/>
                    <a:pt x="27" y="59"/>
                  </a:cubicBezTo>
                  <a:close/>
                  <a:moveTo>
                    <a:pt x="355" y="45"/>
                  </a:moveTo>
                  <a:cubicBezTo>
                    <a:pt x="350" y="43"/>
                    <a:pt x="344" y="40"/>
                    <a:pt x="339" y="38"/>
                  </a:cubicBezTo>
                  <a:cubicBezTo>
                    <a:pt x="343" y="30"/>
                    <a:pt x="343" y="30"/>
                    <a:pt x="343" y="30"/>
                  </a:cubicBezTo>
                  <a:cubicBezTo>
                    <a:pt x="348" y="32"/>
                    <a:pt x="353" y="35"/>
                    <a:pt x="359" y="38"/>
                  </a:cubicBezTo>
                  <a:lnTo>
                    <a:pt x="355" y="45"/>
                  </a:lnTo>
                  <a:close/>
                  <a:moveTo>
                    <a:pt x="51" y="45"/>
                  </a:moveTo>
                  <a:cubicBezTo>
                    <a:pt x="47" y="37"/>
                    <a:pt x="47" y="37"/>
                    <a:pt x="47" y="37"/>
                  </a:cubicBezTo>
                  <a:cubicBezTo>
                    <a:pt x="52" y="35"/>
                    <a:pt x="57" y="32"/>
                    <a:pt x="62" y="30"/>
                  </a:cubicBezTo>
                  <a:cubicBezTo>
                    <a:pt x="66" y="38"/>
                    <a:pt x="66" y="38"/>
                    <a:pt x="66" y="38"/>
                  </a:cubicBezTo>
                  <a:cubicBezTo>
                    <a:pt x="61" y="40"/>
                    <a:pt x="56" y="43"/>
                    <a:pt x="51" y="45"/>
                  </a:cubicBezTo>
                  <a:close/>
                  <a:moveTo>
                    <a:pt x="330" y="34"/>
                  </a:moveTo>
                  <a:cubicBezTo>
                    <a:pt x="325" y="32"/>
                    <a:pt x="319" y="30"/>
                    <a:pt x="314" y="28"/>
                  </a:cubicBezTo>
                  <a:cubicBezTo>
                    <a:pt x="317" y="19"/>
                    <a:pt x="317" y="19"/>
                    <a:pt x="317" y="19"/>
                  </a:cubicBezTo>
                  <a:cubicBezTo>
                    <a:pt x="323" y="21"/>
                    <a:pt x="328" y="24"/>
                    <a:pt x="333" y="26"/>
                  </a:cubicBezTo>
                  <a:lnTo>
                    <a:pt x="330" y="34"/>
                  </a:lnTo>
                  <a:close/>
                  <a:moveTo>
                    <a:pt x="75" y="34"/>
                  </a:moveTo>
                  <a:cubicBezTo>
                    <a:pt x="72" y="26"/>
                    <a:pt x="72" y="26"/>
                    <a:pt x="72" y="26"/>
                  </a:cubicBezTo>
                  <a:cubicBezTo>
                    <a:pt x="77" y="23"/>
                    <a:pt x="83" y="21"/>
                    <a:pt x="88" y="19"/>
                  </a:cubicBezTo>
                  <a:cubicBezTo>
                    <a:pt x="91" y="27"/>
                    <a:pt x="91" y="27"/>
                    <a:pt x="91" y="27"/>
                  </a:cubicBezTo>
                  <a:cubicBezTo>
                    <a:pt x="86" y="29"/>
                    <a:pt x="81" y="31"/>
                    <a:pt x="75" y="34"/>
                  </a:cubicBezTo>
                  <a:close/>
                  <a:moveTo>
                    <a:pt x="304" y="24"/>
                  </a:moveTo>
                  <a:cubicBezTo>
                    <a:pt x="299" y="23"/>
                    <a:pt x="294" y="21"/>
                    <a:pt x="288" y="19"/>
                  </a:cubicBezTo>
                  <a:cubicBezTo>
                    <a:pt x="290" y="11"/>
                    <a:pt x="290" y="11"/>
                    <a:pt x="290" y="11"/>
                  </a:cubicBezTo>
                  <a:cubicBezTo>
                    <a:pt x="296" y="13"/>
                    <a:pt x="302" y="14"/>
                    <a:pt x="307" y="16"/>
                  </a:cubicBezTo>
                  <a:lnTo>
                    <a:pt x="304" y="24"/>
                  </a:lnTo>
                  <a:close/>
                  <a:moveTo>
                    <a:pt x="101" y="24"/>
                  </a:moveTo>
                  <a:cubicBezTo>
                    <a:pt x="98" y="16"/>
                    <a:pt x="98" y="16"/>
                    <a:pt x="98" y="16"/>
                  </a:cubicBezTo>
                  <a:cubicBezTo>
                    <a:pt x="104" y="14"/>
                    <a:pt x="109" y="12"/>
                    <a:pt x="115" y="11"/>
                  </a:cubicBezTo>
                  <a:cubicBezTo>
                    <a:pt x="117" y="19"/>
                    <a:pt x="117" y="19"/>
                    <a:pt x="117" y="19"/>
                  </a:cubicBezTo>
                  <a:cubicBezTo>
                    <a:pt x="112" y="21"/>
                    <a:pt x="106" y="22"/>
                    <a:pt x="101" y="24"/>
                  </a:cubicBezTo>
                  <a:close/>
                  <a:moveTo>
                    <a:pt x="278" y="17"/>
                  </a:moveTo>
                  <a:cubicBezTo>
                    <a:pt x="273" y="16"/>
                    <a:pt x="267" y="15"/>
                    <a:pt x="262" y="13"/>
                  </a:cubicBezTo>
                  <a:cubicBezTo>
                    <a:pt x="263" y="5"/>
                    <a:pt x="263" y="5"/>
                    <a:pt x="263" y="5"/>
                  </a:cubicBezTo>
                  <a:cubicBezTo>
                    <a:pt x="269" y="6"/>
                    <a:pt x="275" y="7"/>
                    <a:pt x="280" y="9"/>
                  </a:cubicBezTo>
                  <a:lnTo>
                    <a:pt x="278" y="17"/>
                  </a:lnTo>
                  <a:close/>
                  <a:moveTo>
                    <a:pt x="127" y="17"/>
                  </a:moveTo>
                  <a:cubicBezTo>
                    <a:pt x="125" y="8"/>
                    <a:pt x="125" y="8"/>
                    <a:pt x="125" y="8"/>
                  </a:cubicBezTo>
                  <a:cubicBezTo>
                    <a:pt x="131" y="7"/>
                    <a:pt x="136" y="6"/>
                    <a:pt x="142" y="5"/>
                  </a:cubicBezTo>
                  <a:cubicBezTo>
                    <a:pt x="144" y="13"/>
                    <a:pt x="144" y="13"/>
                    <a:pt x="144" y="13"/>
                  </a:cubicBezTo>
                  <a:cubicBezTo>
                    <a:pt x="138" y="14"/>
                    <a:pt x="132" y="16"/>
                    <a:pt x="127" y="17"/>
                  </a:cubicBezTo>
                  <a:close/>
                  <a:moveTo>
                    <a:pt x="252" y="12"/>
                  </a:moveTo>
                  <a:cubicBezTo>
                    <a:pt x="246" y="11"/>
                    <a:pt x="240" y="10"/>
                    <a:pt x="235" y="10"/>
                  </a:cubicBezTo>
                  <a:cubicBezTo>
                    <a:pt x="236" y="1"/>
                    <a:pt x="236" y="1"/>
                    <a:pt x="236" y="1"/>
                  </a:cubicBezTo>
                  <a:cubicBezTo>
                    <a:pt x="241" y="2"/>
                    <a:pt x="247" y="2"/>
                    <a:pt x="253" y="3"/>
                  </a:cubicBezTo>
                  <a:lnTo>
                    <a:pt x="252" y="12"/>
                  </a:lnTo>
                  <a:close/>
                  <a:moveTo>
                    <a:pt x="154" y="12"/>
                  </a:moveTo>
                  <a:cubicBezTo>
                    <a:pt x="152" y="3"/>
                    <a:pt x="152" y="3"/>
                    <a:pt x="152" y="3"/>
                  </a:cubicBezTo>
                  <a:cubicBezTo>
                    <a:pt x="158" y="2"/>
                    <a:pt x="164" y="2"/>
                    <a:pt x="170" y="1"/>
                  </a:cubicBezTo>
                  <a:cubicBezTo>
                    <a:pt x="170" y="10"/>
                    <a:pt x="170" y="10"/>
                    <a:pt x="170" y="10"/>
                  </a:cubicBezTo>
                  <a:cubicBezTo>
                    <a:pt x="165" y="10"/>
                    <a:pt x="159" y="11"/>
                    <a:pt x="154" y="12"/>
                  </a:cubicBezTo>
                  <a:close/>
                  <a:moveTo>
                    <a:pt x="225" y="9"/>
                  </a:moveTo>
                  <a:cubicBezTo>
                    <a:pt x="219" y="9"/>
                    <a:pt x="213" y="8"/>
                    <a:pt x="208" y="8"/>
                  </a:cubicBezTo>
                  <a:cubicBezTo>
                    <a:pt x="208" y="0"/>
                    <a:pt x="208" y="0"/>
                    <a:pt x="208" y="0"/>
                  </a:cubicBezTo>
                  <a:cubicBezTo>
                    <a:pt x="214" y="0"/>
                    <a:pt x="220" y="0"/>
                    <a:pt x="225" y="0"/>
                  </a:cubicBezTo>
                  <a:lnTo>
                    <a:pt x="225" y="9"/>
                  </a:lnTo>
                  <a:close/>
                  <a:moveTo>
                    <a:pt x="181" y="9"/>
                  </a:moveTo>
                  <a:cubicBezTo>
                    <a:pt x="180" y="0"/>
                    <a:pt x="180" y="0"/>
                    <a:pt x="180" y="0"/>
                  </a:cubicBezTo>
                  <a:cubicBezTo>
                    <a:pt x="186" y="0"/>
                    <a:pt x="192" y="0"/>
                    <a:pt x="197" y="0"/>
                  </a:cubicBezTo>
                  <a:cubicBezTo>
                    <a:pt x="198" y="8"/>
                    <a:pt x="198" y="8"/>
                    <a:pt x="198" y="8"/>
                  </a:cubicBezTo>
                  <a:cubicBezTo>
                    <a:pt x="192" y="8"/>
                    <a:pt x="186" y="9"/>
                    <a:pt x="18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pic>
        <p:nvPicPr>
          <p:cNvPr id="198" name="Radio Signal"/>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black">
          <a:xfrm>
            <a:off x="9140429" y="547687"/>
            <a:ext cx="914400" cy="458391"/>
          </a:xfrm>
          <a:prstGeom prst="rect">
            <a:avLst/>
          </a:prstGeom>
          <a:noFill/>
          <a:ln>
            <a:noFill/>
          </a:ln>
          <a:effectLst/>
          <a:extLst>
            <a:ext uri="{909E8E84-426E-40DD-AFC4-6F175D3DCCD1}">
              <a14:hiddenFill xmlns:a14="http://schemas.microsoft.com/office/drawing/2010/main">
                <a:solidFill>
                  <a:srgbClr val="70CFEE"/>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ACBD"/>
                  </a:outerShdw>
                </a:effectLst>
              </a14:hiddenEffects>
            </a:ext>
          </a:extLst>
        </p:spPr>
      </p:pic>
      <p:sp>
        <p:nvSpPr>
          <p:cNvPr id="199" name="Freeform 44"/>
          <p:cNvSpPr>
            <a:spLocks noEditPoints="1"/>
          </p:cNvSpPr>
          <p:nvPr userDrawn="1"/>
        </p:nvSpPr>
        <p:spPr bwMode="black">
          <a:xfrm>
            <a:off x="6591300" y="-227410"/>
            <a:ext cx="158354" cy="35719"/>
          </a:xfrm>
          <a:custGeom>
            <a:avLst/>
            <a:gdLst>
              <a:gd name="T0" fmla="*/ 191944 w 121"/>
              <a:gd name="T1" fmla="*/ 47625 h 27"/>
              <a:gd name="T2" fmla="*/ 19194 w 121"/>
              <a:gd name="T3" fmla="*/ 47625 h 27"/>
              <a:gd name="T4" fmla="*/ 0 w 121"/>
              <a:gd name="T5" fmla="*/ 28222 h 27"/>
              <a:gd name="T6" fmla="*/ 0 w 121"/>
              <a:gd name="T7" fmla="*/ 19403 h 27"/>
              <a:gd name="T8" fmla="*/ 19194 w 121"/>
              <a:gd name="T9" fmla="*/ 0 h 27"/>
              <a:gd name="T10" fmla="*/ 191944 w 121"/>
              <a:gd name="T11" fmla="*/ 0 h 27"/>
              <a:gd name="T12" fmla="*/ 211138 w 121"/>
              <a:gd name="T13" fmla="*/ 19403 h 27"/>
              <a:gd name="T14" fmla="*/ 211138 w 121"/>
              <a:gd name="T15" fmla="*/ 28222 h 27"/>
              <a:gd name="T16" fmla="*/ 191944 w 121"/>
              <a:gd name="T17" fmla="*/ 47625 h 27"/>
              <a:gd name="T18" fmla="*/ 19194 w 121"/>
              <a:gd name="T19" fmla="*/ 12347 h 27"/>
              <a:gd name="T20" fmla="*/ 13960 w 121"/>
              <a:gd name="T21" fmla="*/ 19403 h 27"/>
              <a:gd name="T22" fmla="*/ 13960 w 121"/>
              <a:gd name="T23" fmla="*/ 28222 h 27"/>
              <a:gd name="T24" fmla="*/ 19194 w 121"/>
              <a:gd name="T25" fmla="*/ 33514 h 27"/>
              <a:gd name="T26" fmla="*/ 191944 w 121"/>
              <a:gd name="T27" fmla="*/ 33514 h 27"/>
              <a:gd name="T28" fmla="*/ 198923 w 121"/>
              <a:gd name="T29" fmla="*/ 28222 h 27"/>
              <a:gd name="T30" fmla="*/ 198923 w 121"/>
              <a:gd name="T31" fmla="*/ 19403 h 27"/>
              <a:gd name="T32" fmla="*/ 191944 w 121"/>
              <a:gd name="T33" fmla="*/ 12347 h 27"/>
              <a:gd name="T34" fmla="*/ 19194 w 121"/>
              <a:gd name="T35" fmla="*/ 12347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1" h="27">
                <a:moveTo>
                  <a:pt x="110" y="27"/>
                </a:moveTo>
                <a:cubicBezTo>
                  <a:pt x="11" y="27"/>
                  <a:pt x="11" y="27"/>
                  <a:pt x="11" y="27"/>
                </a:cubicBezTo>
                <a:cubicBezTo>
                  <a:pt x="5" y="27"/>
                  <a:pt x="0" y="22"/>
                  <a:pt x="0" y="16"/>
                </a:cubicBezTo>
                <a:cubicBezTo>
                  <a:pt x="0" y="11"/>
                  <a:pt x="0" y="11"/>
                  <a:pt x="0" y="11"/>
                </a:cubicBezTo>
                <a:cubicBezTo>
                  <a:pt x="0" y="5"/>
                  <a:pt x="5" y="0"/>
                  <a:pt x="11" y="0"/>
                </a:cubicBezTo>
                <a:cubicBezTo>
                  <a:pt x="110" y="0"/>
                  <a:pt x="110" y="0"/>
                  <a:pt x="110" y="0"/>
                </a:cubicBezTo>
                <a:cubicBezTo>
                  <a:pt x="116" y="0"/>
                  <a:pt x="121" y="5"/>
                  <a:pt x="121" y="11"/>
                </a:cubicBezTo>
                <a:cubicBezTo>
                  <a:pt x="121" y="16"/>
                  <a:pt x="121" y="16"/>
                  <a:pt x="121" y="16"/>
                </a:cubicBezTo>
                <a:cubicBezTo>
                  <a:pt x="121" y="22"/>
                  <a:pt x="116" y="27"/>
                  <a:pt x="110" y="27"/>
                </a:cubicBezTo>
                <a:close/>
                <a:moveTo>
                  <a:pt x="11" y="7"/>
                </a:moveTo>
                <a:cubicBezTo>
                  <a:pt x="9" y="7"/>
                  <a:pt x="8" y="9"/>
                  <a:pt x="8" y="11"/>
                </a:cubicBezTo>
                <a:cubicBezTo>
                  <a:pt x="8" y="16"/>
                  <a:pt x="8" y="16"/>
                  <a:pt x="8" y="16"/>
                </a:cubicBezTo>
                <a:cubicBezTo>
                  <a:pt x="8" y="18"/>
                  <a:pt x="9" y="19"/>
                  <a:pt x="11" y="19"/>
                </a:cubicBezTo>
                <a:cubicBezTo>
                  <a:pt x="110" y="19"/>
                  <a:pt x="110" y="19"/>
                  <a:pt x="110" y="19"/>
                </a:cubicBezTo>
                <a:cubicBezTo>
                  <a:pt x="112" y="19"/>
                  <a:pt x="114" y="18"/>
                  <a:pt x="114" y="16"/>
                </a:cubicBezTo>
                <a:cubicBezTo>
                  <a:pt x="114" y="11"/>
                  <a:pt x="114" y="11"/>
                  <a:pt x="114" y="11"/>
                </a:cubicBezTo>
                <a:cubicBezTo>
                  <a:pt x="114" y="9"/>
                  <a:pt x="112" y="7"/>
                  <a:pt x="110" y="7"/>
                </a:cubicBezTo>
                <a:lnTo>
                  <a:pt x="11"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200" name="Freeform 45"/>
          <p:cNvSpPr>
            <a:spLocks noEditPoints="1"/>
          </p:cNvSpPr>
          <p:nvPr userDrawn="1"/>
        </p:nvSpPr>
        <p:spPr bwMode="black">
          <a:xfrm>
            <a:off x="6591300" y="-171450"/>
            <a:ext cx="158354" cy="35719"/>
          </a:xfrm>
          <a:custGeom>
            <a:avLst/>
            <a:gdLst>
              <a:gd name="T0" fmla="*/ 191944 w 121"/>
              <a:gd name="T1" fmla="*/ 47625 h 27"/>
              <a:gd name="T2" fmla="*/ 19194 w 121"/>
              <a:gd name="T3" fmla="*/ 47625 h 27"/>
              <a:gd name="T4" fmla="*/ 0 w 121"/>
              <a:gd name="T5" fmla="*/ 28222 h 27"/>
              <a:gd name="T6" fmla="*/ 0 w 121"/>
              <a:gd name="T7" fmla="*/ 19403 h 27"/>
              <a:gd name="T8" fmla="*/ 19194 w 121"/>
              <a:gd name="T9" fmla="*/ 0 h 27"/>
              <a:gd name="T10" fmla="*/ 191944 w 121"/>
              <a:gd name="T11" fmla="*/ 0 h 27"/>
              <a:gd name="T12" fmla="*/ 211138 w 121"/>
              <a:gd name="T13" fmla="*/ 19403 h 27"/>
              <a:gd name="T14" fmla="*/ 211138 w 121"/>
              <a:gd name="T15" fmla="*/ 28222 h 27"/>
              <a:gd name="T16" fmla="*/ 191944 w 121"/>
              <a:gd name="T17" fmla="*/ 47625 h 27"/>
              <a:gd name="T18" fmla="*/ 19194 w 121"/>
              <a:gd name="T19" fmla="*/ 12347 h 27"/>
              <a:gd name="T20" fmla="*/ 13960 w 121"/>
              <a:gd name="T21" fmla="*/ 19403 h 27"/>
              <a:gd name="T22" fmla="*/ 13960 w 121"/>
              <a:gd name="T23" fmla="*/ 28222 h 27"/>
              <a:gd name="T24" fmla="*/ 19194 w 121"/>
              <a:gd name="T25" fmla="*/ 33514 h 27"/>
              <a:gd name="T26" fmla="*/ 191944 w 121"/>
              <a:gd name="T27" fmla="*/ 33514 h 27"/>
              <a:gd name="T28" fmla="*/ 198923 w 121"/>
              <a:gd name="T29" fmla="*/ 28222 h 27"/>
              <a:gd name="T30" fmla="*/ 198923 w 121"/>
              <a:gd name="T31" fmla="*/ 19403 h 27"/>
              <a:gd name="T32" fmla="*/ 191944 w 121"/>
              <a:gd name="T33" fmla="*/ 12347 h 27"/>
              <a:gd name="T34" fmla="*/ 19194 w 121"/>
              <a:gd name="T35" fmla="*/ 12347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1" h="27">
                <a:moveTo>
                  <a:pt x="110" y="27"/>
                </a:moveTo>
                <a:cubicBezTo>
                  <a:pt x="11" y="27"/>
                  <a:pt x="11" y="27"/>
                  <a:pt x="11" y="27"/>
                </a:cubicBezTo>
                <a:cubicBezTo>
                  <a:pt x="5" y="27"/>
                  <a:pt x="0" y="22"/>
                  <a:pt x="0" y="16"/>
                </a:cubicBezTo>
                <a:cubicBezTo>
                  <a:pt x="0" y="11"/>
                  <a:pt x="0" y="11"/>
                  <a:pt x="0" y="11"/>
                </a:cubicBezTo>
                <a:cubicBezTo>
                  <a:pt x="0" y="5"/>
                  <a:pt x="5" y="0"/>
                  <a:pt x="11" y="0"/>
                </a:cubicBezTo>
                <a:cubicBezTo>
                  <a:pt x="110" y="0"/>
                  <a:pt x="110" y="0"/>
                  <a:pt x="110" y="0"/>
                </a:cubicBezTo>
                <a:cubicBezTo>
                  <a:pt x="116" y="0"/>
                  <a:pt x="121" y="5"/>
                  <a:pt x="121" y="11"/>
                </a:cubicBezTo>
                <a:cubicBezTo>
                  <a:pt x="121" y="16"/>
                  <a:pt x="121" y="16"/>
                  <a:pt x="121" y="16"/>
                </a:cubicBezTo>
                <a:cubicBezTo>
                  <a:pt x="121" y="22"/>
                  <a:pt x="116" y="27"/>
                  <a:pt x="110" y="27"/>
                </a:cubicBezTo>
                <a:close/>
                <a:moveTo>
                  <a:pt x="11" y="7"/>
                </a:moveTo>
                <a:cubicBezTo>
                  <a:pt x="9" y="7"/>
                  <a:pt x="8" y="9"/>
                  <a:pt x="8" y="11"/>
                </a:cubicBezTo>
                <a:cubicBezTo>
                  <a:pt x="8" y="16"/>
                  <a:pt x="8" y="16"/>
                  <a:pt x="8" y="16"/>
                </a:cubicBezTo>
                <a:cubicBezTo>
                  <a:pt x="8" y="18"/>
                  <a:pt x="9" y="19"/>
                  <a:pt x="11" y="19"/>
                </a:cubicBezTo>
                <a:cubicBezTo>
                  <a:pt x="110" y="19"/>
                  <a:pt x="110" y="19"/>
                  <a:pt x="110" y="19"/>
                </a:cubicBezTo>
                <a:cubicBezTo>
                  <a:pt x="112" y="19"/>
                  <a:pt x="114" y="18"/>
                  <a:pt x="114" y="16"/>
                </a:cubicBezTo>
                <a:cubicBezTo>
                  <a:pt x="114" y="11"/>
                  <a:pt x="114" y="11"/>
                  <a:pt x="114" y="11"/>
                </a:cubicBezTo>
                <a:cubicBezTo>
                  <a:pt x="114" y="9"/>
                  <a:pt x="112" y="7"/>
                  <a:pt x="110" y="7"/>
                </a:cubicBezTo>
                <a:lnTo>
                  <a:pt x="11"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201" name="Freeform 46"/>
          <p:cNvSpPr>
            <a:spLocks noEditPoints="1"/>
          </p:cNvSpPr>
          <p:nvPr userDrawn="1"/>
        </p:nvSpPr>
        <p:spPr bwMode="black">
          <a:xfrm>
            <a:off x="6619875" y="-114300"/>
            <a:ext cx="102394" cy="40481"/>
          </a:xfrm>
          <a:custGeom>
            <a:avLst/>
            <a:gdLst>
              <a:gd name="T0" fmla="*/ 68263 w 78"/>
              <a:gd name="T1" fmla="*/ 53975 h 31"/>
              <a:gd name="T2" fmla="*/ 0 w 78"/>
              <a:gd name="T3" fmla="*/ 6965 h 31"/>
              <a:gd name="T4" fmla="*/ 0 w 78"/>
              <a:gd name="T5" fmla="*/ 0 h 31"/>
              <a:gd name="T6" fmla="*/ 136525 w 78"/>
              <a:gd name="T7" fmla="*/ 0 h 31"/>
              <a:gd name="T8" fmla="*/ 136525 w 78"/>
              <a:gd name="T9" fmla="*/ 6965 h 31"/>
              <a:gd name="T10" fmla="*/ 68263 w 78"/>
              <a:gd name="T11" fmla="*/ 53975 h 31"/>
              <a:gd name="T12" fmla="*/ 14003 w 78"/>
              <a:gd name="T13" fmla="*/ 12188 h 31"/>
              <a:gd name="T14" fmla="*/ 68263 w 78"/>
              <a:gd name="T15" fmla="*/ 40046 h 31"/>
              <a:gd name="T16" fmla="*/ 122522 w 78"/>
              <a:gd name="T17" fmla="*/ 12188 h 31"/>
              <a:gd name="T18" fmla="*/ 14003 w 78"/>
              <a:gd name="T19" fmla="*/ 12188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8" h="31">
                <a:moveTo>
                  <a:pt x="39" y="31"/>
                </a:moveTo>
                <a:cubicBezTo>
                  <a:pt x="20" y="31"/>
                  <a:pt x="0" y="20"/>
                  <a:pt x="0" y="4"/>
                </a:cubicBezTo>
                <a:cubicBezTo>
                  <a:pt x="0" y="0"/>
                  <a:pt x="0" y="0"/>
                  <a:pt x="0" y="0"/>
                </a:cubicBezTo>
                <a:cubicBezTo>
                  <a:pt x="78" y="0"/>
                  <a:pt x="78" y="0"/>
                  <a:pt x="78" y="0"/>
                </a:cubicBezTo>
                <a:cubicBezTo>
                  <a:pt x="78" y="4"/>
                  <a:pt x="78" y="4"/>
                  <a:pt x="78" y="4"/>
                </a:cubicBezTo>
                <a:cubicBezTo>
                  <a:pt x="78" y="20"/>
                  <a:pt x="57" y="31"/>
                  <a:pt x="39" y="31"/>
                </a:cubicBezTo>
                <a:close/>
                <a:moveTo>
                  <a:pt x="8" y="7"/>
                </a:moveTo>
                <a:cubicBezTo>
                  <a:pt x="11" y="17"/>
                  <a:pt x="25" y="23"/>
                  <a:pt x="39" y="23"/>
                </a:cubicBezTo>
                <a:cubicBezTo>
                  <a:pt x="52" y="23"/>
                  <a:pt x="66" y="17"/>
                  <a:pt x="70" y="7"/>
                </a:cubicBezTo>
                <a:lnTo>
                  <a:pt x="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202" name="Freeform 47"/>
          <p:cNvSpPr>
            <a:spLocks noEditPoints="1"/>
          </p:cNvSpPr>
          <p:nvPr userDrawn="1"/>
        </p:nvSpPr>
        <p:spPr bwMode="black">
          <a:xfrm>
            <a:off x="6502003" y="-636985"/>
            <a:ext cx="336947" cy="388144"/>
          </a:xfrm>
          <a:custGeom>
            <a:avLst/>
            <a:gdLst>
              <a:gd name="T0" fmla="*/ 337384 w 257"/>
              <a:gd name="T1" fmla="*/ 517525 h 296"/>
              <a:gd name="T2" fmla="*/ 104886 w 257"/>
              <a:gd name="T3" fmla="*/ 517525 h 296"/>
              <a:gd name="T4" fmla="*/ 20977 w 257"/>
              <a:gd name="T5" fmla="*/ 323453 h 296"/>
              <a:gd name="T6" fmla="*/ 0 w 257"/>
              <a:gd name="T7" fmla="*/ 225543 h 296"/>
              <a:gd name="T8" fmla="*/ 225506 w 257"/>
              <a:gd name="T9" fmla="*/ 0 h 296"/>
              <a:gd name="T10" fmla="*/ 449263 w 257"/>
              <a:gd name="T11" fmla="*/ 225543 h 296"/>
              <a:gd name="T12" fmla="*/ 423041 w 257"/>
              <a:gd name="T13" fmla="*/ 332195 h 296"/>
              <a:gd name="T14" fmla="*/ 337384 w 257"/>
              <a:gd name="T15" fmla="*/ 517525 h 296"/>
              <a:gd name="T16" fmla="*/ 115375 w 257"/>
              <a:gd name="T17" fmla="*/ 503538 h 296"/>
              <a:gd name="T18" fmla="*/ 328644 w 257"/>
              <a:gd name="T19" fmla="*/ 503538 h 296"/>
              <a:gd name="T20" fmla="*/ 409057 w 257"/>
              <a:gd name="T21" fmla="*/ 325202 h 296"/>
              <a:gd name="T22" fmla="*/ 435278 w 257"/>
              <a:gd name="T23" fmla="*/ 225543 h 296"/>
              <a:gd name="T24" fmla="*/ 225506 w 257"/>
              <a:gd name="T25" fmla="*/ 13987 h 296"/>
              <a:gd name="T26" fmla="*/ 15733 w 257"/>
              <a:gd name="T27" fmla="*/ 225543 h 296"/>
              <a:gd name="T28" fmla="*/ 34962 w 257"/>
              <a:gd name="T29" fmla="*/ 316460 h 296"/>
              <a:gd name="T30" fmla="*/ 115375 w 257"/>
              <a:gd name="T31" fmla="*/ 503538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 h="296">
                <a:moveTo>
                  <a:pt x="193" y="296"/>
                </a:moveTo>
                <a:cubicBezTo>
                  <a:pt x="60" y="296"/>
                  <a:pt x="60" y="296"/>
                  <a:pt x="60" y="296"/>
                </a:cubicBezTo>
                <a:cubicBezTo>
                  <a:pt x="12" y="185"/>
                  <a:pt x="12" y="185"/>
                  <a:pt x="12" y="185"/>
                </a:cubicBezTo>
                <a:cubicBezTo>
                  <a:pt x="3" y="164"/>
                  <a:pt x="0" y="148"/>
                  <a:pt x="0" y="129"/>
                </a:cubicBezTo>
                <a:cubicBezTo>
                  <a:pt x="0" y="58"/>
                  <a:pt x="58" y="0"/>
                  <a:pt x="129" y="0"/>
                </a:cubicBezTo>
                <a:cubicBezTo>
                  <a:pt x="200" y="0"/>
                  <a:pt x="257" y="58"/>
                  <a:pt x="257" y="129"/>
                </a:cubicBezTo>
                <a:cubicBezTo>
                  <a:pt x="257" y="150"/>
                  <a:pt x="252" y="171"/>
                  <a:pt x="242" y="190"/>
                </a:cubicBezTo>
                <a:lnTo>
                  <a:pt x="193" y="296"/>
                </a:lnTo>
                <a:close/>
                <a:moveTo>
                  <a:pt x="66" y="288"/>
                </a:moveTo>
                <a:cubicBezTo>
                  <a:pt x="188" y="288"/>
                  <a:pt x="188" y="288"/>
                  <a:pt x="188" y="288"/>
                </a:cubicBezTo>
                <a:cubicBezTo>
                  <a:pt x="234" y="186"/>
                  <a:pt x="234" y="186"/>
                  <a:pt x="234" y="186"/>
                </a:cubicBezTo>
                <a:cubicBezTo>
                  <a:pt x="244" y="168"/>
                  <a:pt x="249" y="149"/>
                  <a:pt x="249" y="129"/>
                </a:cubicBezTo>
                <a:cubicBezTo>
                  <a:pt x="249" y="62"/>
                  <a:pt x="195" y="8"/>
                  <a:pt x="129" y="8"/>
                </a:cubicBezTo>
                <a:cubicBezTo>
                  <a:pt x="62" y="8"/>
                  <a:pt x="9" y="62"/>
                  <a:pt x="9" y="129"/>
                </a:cubicBezTo>
                <a:cubicBezTo>
                  <a:pt x="9" y="147"/>
                  <a:pt x="12" y="162"/>
                  <a:pt x="20" y="181"/>
                </a:cubicBezTo>
                <a:lnTo>
                  <a:pt x="66" y="2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203" name="Freeform 48"/>
          <p:cNvSpPr>
            <a:spLocks/>
          </p:cNvSpPr>
          <p:nvPr userDrawn="1"/>
        </p:nvSpPr>
        <p:spPr bwMode="black">
          <a:xfrm>
            <a:off x="6550819" y="-457200"/>
            <a:ext cx="239316" cy="78581"/>
          </a:xfrm>
          <a:custGeom>
            <a:avLst/>
            <a:gdLst>
              <a:gd name="T0" fmla="*/ 261938 w 201"/>
              <a:gd name="T1" fmla="*/ 104775 h 66"/>
              <a:gd name="T2" fmla="*/ 227013 w 201"/>
              <a:gd name="T3" fmla="*/ 34925 h 66"/>
              <a:gd name="T4" fmla="*/ 190500 w 201"/>
              <a:gd name="T5" fmla="*/ 104775 h 66"/>
              <a:gd name="T6" fmla="*/ 155575 w 201"/>
              <a:gd name="T7" fmla="*/ 34925 h 66"/>
              <a:gd name="T8" fmla="*/ 120650 w 201"/>
              <a:gd name="T9" fmla="*/ 104775 h 66"/>
              <a:gd name="T10" fmla="*/ 82550 w 201"/>
              <a:gd name="T11" fmla="*/ 34925 h 66"/>
              <a:gd name="T12" fmla="*/ 47625 w 201"/>
              <a:gd name="T13" fmla="*/ 104775 h 66"/>
              <a:gd name="T14" fmla="*/ 25400 w 201"/>
              <a:gd name="T15" fmla="*/ 58738 h 66"/>
              <a:gd name="T16" fmla="*/ 0 w 201"/>
              <a:gd name="T17" fmla="*/ 58738 h 66"/>
              <a:gd name="T18" fmla="*/ 0 w 201"/>
              <a:gd name="T19" fmla="*/ 44450 h 66"/>
              <a:gd name="T20" fmla="*/ 34925 w 201"/>
              <a:gd name="T21" fmla="*/ 44450 h 66"/>
              <a:gd name="T22" fmla="*/ 47625 w 201"/>
              <a:gd name="T23" fmla="*/ 69850 h 66"/>
              <a:gd name="T24" fmla="*/ 82550 w 201"/>
              <a:gd name="T25" fmla="*/ 0 h 66"/>
              <a:gd name="T26" fmla="*/ 120650 w 201"/>
              <a:gd name="T27" fmla="*/ 71438 h 66"/>
              <a:gd name="T28" fmla="*/ 155575 w 201"/>
              <a:gd name="T29" fmla="*/ 0 h 66"/>
              <a:gd name="T30" fmla="*/ 190500 w 201"/>
              <a:gd name="T31" fmla="*/ 69850 h 66"/>
              <a:gd name="T32" fmla="*/ 227013 w 201"/>
              <a:gd name="T33" fmla="*/ 0 h 66"/>
              <a:gd name="T34" fmla="*/ 261938 w 201"/>
              <a:gd name="T35" fmla="*/ 69850 h 66"/>
              <a:gd name="T36" fmla="*/ 276225 w 201"/>
              <a:gd name="T37" fmla="*/ 44450 h 66"/>
              <a:gd name="T38" fmla="*/ 319088 w 201"/>
              <a:gd name="T39" fmla="*/ 44450 h 66"/>
              <a:gd name="T40" fmla="*/ 319088 w 201"/>
              <a:gd name="T41" fmla="*/ 58738 h 66"/>
              <a:gd name="T42" fmla="*/ 284163 w 201"/>
              <a:gd name="T43" fmla="*/ 58738 h 66"/>
              <a:gd name="T44" fmla="*/ 261938 w 201"/>
              <a:gd name="T45" fmla="*/ 104775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1" h="66">
                <a:moveTo>
                  <a:pt x="165" y="66"/>
                </a:moveTo>
                <a:lnTo>
                  <a:pt x="143" y="22"/>
                </a:lnTo>
                <a:lnTo>
                  <a:pt x="120" y="66"/>
                </a:lnTo>
                <a:lnTo>
                  <a:pt x="98" y="22"/>
                </a:lnTo>
                <a:lnTo>
                  <a:pt x="76" y="66"/>
                </a:lnTo>
                <a:lnTo>
                  <a:pt x="52" y="22"/>
                </a:lnTo>
                <a:lnTo>
                  <a:pt x="30" y="66"/>
                </a:lnTo>
                <a:lnTo>
                  <a:pt x="16" y="37"/>
                </a:lnTo>
                <a:lnTo>
                  <a:pt x="0" y="37"/>
                </a:lnTo>
                <a:lnTo>
                  <a:pt x="0" y="28"/>
                </a:lnTo>
                <a:lnTo>
                  <a:pt x="22" y="28"/>
                </a:lnTo>
                <a:lnTo>
                  <a:pt x="30" y="44"/>
                </a:lnTo>
                <a:lnTo>
                  <a:pt x="52" y="0"/>
                </a:lnTo>
                <a:lnTo>
                  <a:pt x="76" y="45"/>
                </a:lnTo>
                <a:lnTo>
                  <a:pt x="98" y="0"/>
                </a:lnTo>
                <a:lnTo>
                  <a:pt x="120" y="44"/>
                </a:lnTo>
                <a:lnTo>
                  <a:pt x="143" y="0"/>
                </a:lnTo>
                <a:lnTo>
                  <a:pt x="165" y="44"/>
                </a:lnTo>
                <a:lnTo>
                  <a:pt x="174" y="28"/>
                </a:lnTo>
                <a:lnTo>
                  <a:pt x="201" y="28"/>
                </a:lnTo>
                <a:lnTo>
                  <a:pt x="201" y="37"/>
                </a:lnTo>
                <a:lnTo>
                  <a:pt x="179" y="37"/>
                </a:lnTo>
                <a:lnTo>
                  <a:pt x="165" y="66"/>
                </a:lnTo>
                <a:close/>
              </a:path>
            </a:pathLst>
          </a:custGeom>
          <a:solidFill>
            <a:srgbClr val="FCB6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nvGrpSpPr>
          <p:cNvPr id="204" name="Group 49"/>
          <p:cNvGrpSpPr>
            <a:grpSpLocks/>
          </p:cNvGrpSpPr>
          <p:nvPr userDrawn="1"/>
        </p:nvGrpSpPr>
        <p:grpSpPr bwMode="black">
          <a:xfrm>
            <a:off x="6401992" y="-852488"/>
            <a:ext cx="535781" cy="157163"/>
            <a:chOff x="104171" y="40227"/>
            <a:chExt cx="7143" cy="2095"/>
          </a:xfrm>
        </p:grpSpPr>
        <p:sp>
          <p:nvSpPr>
            <p:cNvPr id="205" name="Freeform 61"/>
            <p:cNvSpPr>
              <a:spLocks noEditPoints="1"/>
            </p:cNvSpPr>
            <p:nvPr userDrawn="1"/>
          </p:nvSpPr>
          <p:spPr bwMode="black">
            <a:xfrm>
              <a:off x="104171" y="40227"/>
              <a:ext cx="3699" cy="2095"/>
            </a:xfrm>
            <a:custGeom>
              <a:avLst/>
              <a:gdLst>
                <a:gd name="T0" fmla="*/ 105181 w 211"/>
                <a:gd name="T1" fmla="*/ 209550 h 120"/>
                <a:gd name="T2" fmla="*/ 0 w 211"/>
                <a:gd name="T3" fmla="*/ 104775 h 120"/>
                <a:gd name="T4" fmla="*/ 105181 w 211"/>
                <a:gd name="T5" fmla="*/ 0 h 120"/>
                <a:gd name="T6" fmla="*/ 140242 w 211"/>
                <a:gd name="T7" fmla="*/ 6985 h 120"/>
                <a:gd name="T8" fmla="*/ 140242 w 211"/>
                <a:gd name="T9" fmla="*/ 6985 h 120"/>
                <a:gd name="T10" fmla="*/ 145501 w 211"/>
                <a:gd name="T11" fmla="*/ 8731 h 120"/>
                <a:gd name="T12" fmla="*/ 145501 w 211"/>
                <a:gd name="T13" fmla="*/ 8731 h 120"/>
                <a:gd name="T14" fmla="*/ 369888 w 211"/>
                <a:gd name="T15" fmla="*/ 104775 h 120"/>
                <a:gd name="T16" fmla="*/ 149007 w 211"/>
                <a:gd name="T17" fmla="*/ 199073 h 120"/>
                <a:gd name="T18" fmla="*/ 149007 w 211"/>
                <a:gd name="T19" fmla="*/ 199073 h 120"/>
                <a:gd name="T20" fmla="*/ 105181 w 211"/>
                <a:gd name="T21" fmla="*/ 209550 h 120"/>
                <a:gd name="T22" fmla="*/ 105181 w 211"/>
                <a:gd name="T23" fmla="*/ 15716 h 120"/>
                <a:gd name="T24" fmla="*/ 15777 w 211"/>
                <a:gd name="T25" fmla="*/ 104775 h 120"/>
                <a:gd name="T26" fmla="*/ 105181 w 211"/>
                <a:gd name="T27" fmla="*/ 193834 h 120"/>
                <a:gd name="T28" fmla="*/ 134983 w 211"/>
                <a:gd name="T29" fmla="*/ 188595 h 120"/>
                <a:gd name="T30" fmla="*/ 134983 w 211"/>
                <a:gd name="T31" fmla="*/ 188595 h 120"/>
                <a:gd name="T32" fmla="*/ 331321 w 211"/>
                <a:gd name="T33" fmla="*/ 104775 h 120"/>
                <a:gd name="T34" fmla="*/ 138489 w 211"/>
                <a:gd name="T35" fmla="*/ 22701 h 120"/>
                <a:gd name="T36" fmla="*/ 105181 w 211"/>
                <a:gd name="T37" fmla="*/ 15716 h 1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1" h="120">
                  <a:moveTo>
                    <a:pt x="60" y="120"/>
                  </a:moveTo>
                  <a:cubicBezTo>
                    <a:pt x="27" y="120"/>
                    <a:pt x="0" y="93"/>
                    <a:pt x="0" y="60"/>
                  </a:cubicBezTo>
                  <a:cubicBezTo>
                    <a:pt x="0" y="27"/>
                    <a:pt x="27" y="0"/>
                    <a:pt x="60" y="0"/>
                  </a:cubicBezTo>
                  <a:cubicBezTo>
                    <a:pt x="67" y="0"/>
                    <a:pt x="74" y="1"/>
                    <a:pt x="80" y="4"/>
                  </a:cubicBezTo>
                  <a:cubicBezTo>
                    <a:pt x="80" y="4"/>
                    <a:pt x="80" y="4"/>
                    <a:pt x="80" y="4"/>
                  </a:cubicBezTo>
                  <a:cubicBezTo>
                    <a:pt x="83" y="5"/>
                    <a:pt x="83" y="5"/>
                    <a:pt x="83" y="5"/>
                  </a:cubicBezTo>
                  <a:cubicBezTo>
                    <a:pt x="83" y="5"/>
                    <a:pt x="83" y="5"/>
                    <a:pt x="83" y="5"/>
                  </a:cubicBezTo>
                  <a:cubicBezTo>
                    <a:pt x="211" y="60"/>
                    <a:pt x="211" y="60"/>
                    <a:pt x="211" y="60"/>
                  </a:cubicBezTo>
                  <a:cubicBezTo>
                    <a:pt x="85" y="114"/>
                    <a:pt x="85" y="114"/>
                    <a:pt x="85" y="114"/>
                  </a:cubicBezTo>
                  <a:cubicBezTo>
                    <a:pt x="85" y="114"/>
                    <a:pt x="85" y="114"/>
                    <a:pt x="85" y="114"/>
                  </a:cubicBezTo>
                  <a:cubicBezTo>
                    <a:pt x="78" y="118"/>
                    <a:pt x="69" y="120"/>
                    <a:pt x="60" y="120"/>
                  </a:cubicBezTo>
                  <a:close/>
                  <a:moveTo>
                    <a:pt x="60" y="9"/>
                  </a:moveTo>
                  <a:cubicBezTo>
                    <a:pt x="32" y="9"/>
                    <a:pt x="9" y="32"/>
                    <a:pt x="9" y="60"/>
                  </a:cubicBezTo>
                  <a:cubicBezTo>
                    <a:pt x="9" y="88"/>
                    <a:pt x="32" y="111"/>
                    <a:pt x="60" y="111"/>
                  </a:cubicBezTo>
                  <a:cubicBezTo>
                    <a:pt x="66" y="111"/>
                    <a:pt x="71" y="110"/>
                    <a:pt x="77" y="108"/>
                  </a:cubicBezTo>
                  <a:cubicBezTo>
                    <a:pt x="77" y="108"/>
                    <a:pt x="77" y="108"/>
                    <a:pt x="77" y="108"/>
                  </a:cubicBezTo>
                  <a:cubicBezTo>
                    <a:pt x="189" y="60"/>
                    <a:pt x="189" y="60"/>
                    <a:pt x="189" y="60"/>
                  </a:cubicBezTo>
                  <a:cubicBezTo>
                    <a:pt x="79" y="13"/>
                    <a:pt x="79" y="13"/>
                    <a:pt x="79" y="13"/>
                  </a:cubicBezTo>
                  <a:cubicBezTo>
                    <a:pt x="73" y="10"/>
                    <a:pt x="67" y="9"/>
                    <a:pt x="6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206" name="Freeform 62"/>
            <p:cNvSpPr>
              <a:spLocks noEditPoints="1"/>
            </p:cNvSpPr>
            <p:nvPr userDrawn="1"/>
          </p:nvSpPr>
          <p:spPr bwMode="black">
            <a:xfrm>
              <a:off x="107632" y="40227"/>
              <a:ext cx="3683" cy="2095"/>
            </a:xfrm>
            <a:custGeom>
              <a:avLst/>
              <a:gdLst>
                <a:gd name="T0" fmla="*/ 264825 w 210"/>
                <a:gd name="T1" fmla="*/ 209550 h 120"/>
                <a:gd name="T2" fmla="*/ 227995 w 210"/>
                <a:gd name="T3" fmla="*/ 202565 h 120"/>
                <a:gd name="T4" fmla="*/ 227995 w 210"/>
                <a:gd name="T5" fmla="*/ 202565 h 120"/>
                <a:gd name="T6" fmla="*/ 0 w 210"/>
                <a:gd name="T7" fmla="*/ 104775 h 120"/>
                <a:gd name="T8" fmla="*/ 219226 w 210"/>
                <a:gd name="T9" fmla="*/ 10478 h 120"/>
                <a:gd name="T10" fmla="*/ 219226 w 210"/>
                <a:gd name="T11" fmla="*/ 10478 h 120"/>
                <a:gd name="T12" fmla="*/ 264825 w 210"/>
                <a:gd name="T13" fmla="*/ 0 h 120"/>
                <a:gd name="T14" fmla="*/ 368300 w 210"/>
                <a:gd name="T15" fmla="*/ 104775 h 120"/>
                <a:gd name="T16" fmla="*/ 264825 w 210"/>
                <a:gd name="T17" fmla="*/ 209550 h 120"/>
                <a:gd name="T18" fmla="*/ 229749 w 210"/>
                <a:gd name="T19" fmla="*/ 186849 h 120"/>
                <a:gd name="T20" fmla="*/ 264825 w 210"/>
                <a:gd name="T21" fmla="*/ 193834 h 120"/>
                <a:gd name="T22" fmla="*/ 354270 w 210"/>
                <a:gd name="T23" fmla="*/ 104775 h 120"/>
                <a:gd name="T24" fmla="*/ 264825 w 210"/>
                <a:gd name="T25" fmla="*/ 15716 h 120"/>
                <a:gd name="T26" fmla="*/ 235010 w 210"/>
                <a:gd name="T27" fmla="*/ 20955 h 120"/>
                <a:gd name="T28" fmla="*/ 36830 w 210"/>
                <a:gd name="T29" fmla="*/ 104775 h 120"/>
                <a:gd name="T30" fmla="*/ 229749 w 210"/>
                <a:gd name="T31" fmla="*/ 186849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0" h="120">
                  <a:moveTo>
                    <a:pt x="151" y="120"/>
                  </a:moveTo>
                  <a:cubicBezTo>
                    <a:pt x="144" y="120"/>
                    <a:pt x="137" y="119"/>
                    <a:pt x="130" y="116"/>
                  </a:cubicBezTo>
                  <a:cubicBezTo>
                    <a:pt x="130" y="116"/>
                    <a:pt x="130" y="116"/>
                    <a:pt x="130" y="116"/>
                  </a:cubicBezTo>
                  <a:cubicBezTo>
                    <a:pt x="0" y="60"/>
                    <a:pt x="0" y="60"/>
                    <a:pt x="0" y="60"/>
                  </a:cubicBezTo>
                  <a:cubicBezTo>
                    <a:pt x="125" y="6"/>
                    <a:pt x="125" y="6"/>
                    <a:pt x="125" y="6"/>
                  </a:cubicBezTo>
                  <a:cubicBezTo>
                    <a:pt x="125" y="6"/>
                    <a:pt x="125" y="6"/>
                    <a:pt x="125" y="6"/>
                  </a:cubicBezTo>
                  <a:cubicBezTo>
                    <a:pt x="133" y="2"/>
                    <a:pt x="142" y="0"/>
                    <a:pt x="151" y="0"/>
                  </a:cubicBezTo>
                  <a:cubicBezTo>
                    <a:pt x="183" y="0"/>
                    <a:pt x="210" y="27"/>
                    <a:pt x="210" y="60"/>
                  </a:cubicBezTo>
                  <a:cubicBezTo>
                    <a:pt x="210" y="93"/>
                    <a:pt x="183" y="120"/>
                    <a:pt x="151" y="120"/>
                  </a:cubicBezTo>
                  <a:close/>
                  <a:moveTo>
                    <a:pt x="131" y="107"/>
                  </a:moveTo>
                  <a:cubicBezTo>
                    <a:pt x="137" y="110"/>
                    <a:pt x="144" y="111"/>
                    <a:pt x="151" y="111"/>
                  </a:cubicBezTo>
                  <a:cubicBezTo>
                    <a:pt x="179" y="111"/>
                    <a:pt x="202" y="88"/>
                    <a:pt x="202" y="60"/>
                  </a:cubicBezTo>
                  <a:cubicBezTo>
                    <a:pt x="202" y="32"/>
                    <a:pt x="179" y="9"/>
                    <a:pt x="151" y="9"/>
                  </a:cubicBezTo>
                  <a:cubicBezTo>
                    <a:pt x="145" y="9"/>
                    <a:pt x="139" y="10"/>
                    <a:pt x="134" y="12"/>
                  </a:cubicBezTo>
                  <a:cubicBezTo>
                    <a:pt x="21" y="60"/>
                    <a:pt x="21" y="60"/>
                    <a:pt x="21" y="60"/>
                  </a:cubicBezTo>
                  <a:cubicBezTo>
                    <a:pt x="131" y="107"/>
                    <a:pt x="131" y="107"/>
                    <a:pt x="131" y="10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sp>
        <p:nvSpPr>
          <p:cNvPr id="207" name="Rectangle 50"/>
          <p:cNvSpPr>
            <a:spLocks noChangeArrowheads="1"/>
          </p:cNvSpPr>
          <p:nvPr userDrawn="1"/>
        </p:nvSpPr>
        <p:spPr bwMode="black">
          <a:xfrm>
            <a:off x="6666310" y="-773906"/>
            <a:ext cx="8334" cy="1416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fontAlgn="base">
              <a:spcBef>
                <a:spcPct val="0"/>
              </a:spcBef>
              <a:spcAft>
                <a:spcPct val="0"/>
              </a:spcAft>
              <a:defRPr>
                <a:solidFill>
                  <a:schemeClr val="tx1"/>
                </a:solidFill>
                <a:latin typeface="Times New Roman" pitchFamily="18" charset="0"/>
              </a:defRPr>
            </a:lvl1pPr>
            <a:lvl2pPr marL="742950" indent="-285750" fontAlgn="base">
              <a:spcBef>
                <a:spcPct val="0"/>
              </a:spcBef>
              <a:spcAft>
                <a:spcPct val="0"/>
              </a:spcAft>
              <a:defRPr>
                <a:solidFill>
                  <a:schemeClr val="tx1"/>
                </a:solidFill>
                <a:latin typeface="Times New Roman" pitchFamily="18" charset="0"/>
              </a:defRPr>
            </a:lvl2pPr>
            <a:lvl3pPr marL="1143000" indent="-228600" fontAlgn="base">
              <a:spcBef>
                <a:spcPct val="0"/>
              </a:spcBef>
              <a:spcAft>
                <a:spcPct val="0"/>
              </a:spcAft>
              <a:defRPr>
                <a:solidFill>
                  <a:schemeClr val="tx1"/>
                </a:solidFill>
                <a:latin typeface="Times New Roman" pitchFamily="18" charset="0"/>
              </a:defRPr>
            </a:lvl3pPr>
            <a:lvl4pPr marL="1600200" indent="-228600" fontAlgn="base">
              <a:spcBef>
                <a:spcPct val="0"/>
              </a:spcBef>
              <a:spcAft>
                <a:spcPct val="0"/>
              </a:spcAft>
              <a:defRPr>
                <a:solidFill>
                  <a:schemeClr val="tx1"/>
                </a:solidFill>
                <a:latin typeface="Times New Roman" pitchFamily="18" charset="0"/>
              </a:defRPr>
            </a:lvl4pPr>
            <a:lvl5pPr marL="2057400" indent="-228600" fontAlgn="base">
              <a:spcBef>
                <a:spcPct val="0"/>
              </a:spcBef>
              <a:spcAft>
                <a:spcPct val="0"/>
              </a:spcAft>
              <a:defRPr>
                <a:solidFill>
                  <a:schemeClr val="tx1"/>
                </a:solidFill>
                <a:latin typeface="Times New Roman" pitchFamily="18" charset="0"/>
              </a:defRPr>
            </a:lvl5pPr>
            <a:lvl6pPr marL="2514600" indent="-228600" fontAlgn="base">
              <a:spcBef>
                <a:spcPct val="0"/>
              </a:spcBef>
              <a:spcAft>
                <a:spcPct val="0"/>
              </a:spcAft>
              <a:defRPr>
                <a:solidFill>
                  <a:schemeClr val="tx1"/>
                </a:solidFill>
                <a:latin typeface="Times New Roman" pitchFamily="18" charset="0"/>
              </a:defRPr>
            </a:lvl6pPr>
            <a:lvl7pPr marL="2971800" indent="-228600" fontAlgn="base">
              <a:spcBef>
                <a:spcPct val="0"/>
              </a:spcBef>
              <a:spcAft>
                <a:spcPct val="0"/>
              </a:spcAft>
              <a:defRPr>
                <a:solidFill>
                  <a:schemeClr val="tx1"/>
                </a:solidFill>
                <a:latin typeface="Times New Roman" pitchFamily="18" charset="0"/>
              </a:defRPr>
            </a:lvl7pPr>
            <a:lvl8pPr marL="3429000" indent="-228600" fontAlgn="base">
              <a:spcBef>
                <a:spcPct val="0"/>
              </a:spcBef>
              <a:spcAft>
                <a:spcPct val="0"/>
              </a:spcAft>
              <a:defRPr>
                <a:solidFill>
                  <a:schemeClr val="tx1"/>
                </a:solidFill>
                <a:latin typeface="Times New Roman" pitchFamily="18" charset="0"/>
              </a:defRPr>
            </a:lvl8pPr>
            <a:lvl9pPr marL="3886200" indent="-228600" fontAlgn="base">
              <a:spcBef>
                <a:spcPct val="0"/>
              </a:spcBef>
              <a:spcAft>
                <a:spcPct val="0"/>
              </a:spcAft>
              <a:defRPr>
                <a:solidFill>
                  <a:schemeClr val="tx1"/>
                </a:solidFill>
                <a:latin typeface="Times New Roman" pitchFamily="18" charset="0"/>
              </a:defRPr>
            </a:lvl9pPr>
          </a:lstStyle>
          <a:p>
            <a:endParaRPr lang="en-US" altLang="en-US" sz="1350" dirty="0">
              <a:latin typeface="Qualcomm Office Regular" panose="020B0503030202060203" pitchFamily="34" charset="0"/>
            </a:endParaRPr>
          </a:p>
        </p:txBody>
      </p:sp>
      <p:sp>
        <p:nvSpPr>
          <p:cNvPr id="208" name="Freeform 51"/>
          <p:cNvSpPr>
            <a:spLocks noEditPoints="1"/>
          </p:cNvSpPr>
          <p:nvPr userDrawn="1"/>
        </p:nvSpPr>
        <p:spPr bwMode="black">
          <a:xfrm>
            <a:off x="6631781" y="-845343"/>
            <a:ext cx="77391" cy="77390"/>
          </a:xfrm>
          <a:custGeom>
            <a:avLst/>
            <a:gdLst>
              <a:gd name="T0" fmla="*/ 50720 w 59"/>
              <a:gd name="T1" fmla="*/ 103188 h 59"/>
              <a:gd name="T2" fmla="*/ 0 w 59"/>
              <a:gd name="T3" fmla="*/ 52468 h 59"/>
              <a:gd name="T4" fmla="*/ 50720 w 59"/>
              <a:gd name="T5" fmla="*/ 0 h 59"/>
              <a:gd name="T6" fmla="*/ 103188 w 59"/>
              <a:gd name="T7" fmla="*/ 52468 h 59"/>
              <a:gd name="T8" fmla="*/ 50720 w 59"/>
              <a:gd name="T9" fmla="*/ 103188 h 59"/>
              <a:gd name="T10" fmla="*/ 50720 w 59"/>
              <a:gd name="T11" fmla="*/ 15741 h 59"/>
              <a:gd name="T12" fmla="*/ 15741 w 59"/>
              <a:gd name="T13" fmla="*/ 52468 h 59"/>
              <a:gd name="T14" fmla="*/ 50720 w 59"/>
              <a:gd name="T15" fmla="*/ 87447 h 59"/>
              <a:gd name="T16" fmla="*/ 87447 w 59"/>
              <a:gd name="T17" fmla="*/ 52468 h 59"/>
              <a:gd name="T18" fmla="*/ 50720 w 59"/>
              <a:gd name="T19" fmla="*/ 15741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59">
                <a:moveTo>
                  <a:pt x="29" y="59"/>
                </a:moveTo>
                <a:cubicBezTo>
                  <a:pt x="13" y="59"/>
                  <a:pt x="0" y="46"/>
                  <a:pt x="0" y="30"/>
                </a:cubicBezTo>
                <a:cubicBezTo>
                  <a:pt x="0" y="13"/>
                  <a:pt x="13" y="0"/>
                  <a:pt x="29" y="0"/>
                </a:cubicBezTo>
                <a:cubicBezTo>
                  <a:pt x="46" y="0"/>
                  <a:pt x="59" y="13"/>
                  <a:pt x="59" y="30"/>
                </a:cubicBezTo>
                <a:cubicBezTo>
                  <a:pt x="59" y="46"/>
                  <a:pt x="46" y="59"/>
                  <a:pt x="29" y="59"/>
                </a:cubicBezTo>
                <a:close/>
                <a:moveTo>
                  <a:pt x="29" y="9"/>
                </a:moveTo>
                <a:cubicBezTo>
                  <a:pt x="18" y="9"/>
                  <a:pt x="9" y="18"/>
                  <a:pt x="9" y="30"/>
                </a:cubicBezTo>
                <a:cubicBezTo>
                  <a:pt x="9" y="41"/>
                  <a:pt x="18" y="50"/>
                  <a:pt x="29" y="50"/>
                </a:cubicBezTo>
                <a:cubicBezTo>
                  <a:pt x="41" y="50"/>
                  <a:pt x="50" y="41"/>
                  <a:pt x="50" y="30"/>
                </a:cubicBezTo>
                <a:cubicBezTo>
                  <a:pt x="50" y="18"/>
                  <a:pt x="41" y="9"/>
                  <a:pt x="29"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209" name="Freeform 52"/>
          <p:cNvSpPr>
            <a:spLocks noEditPoints="1"/>
          </p:cNvSpPr>
          <p:nvPr userDrawn="1"/>
        </p:nvSpPr>
        <p:spPr bwMode="black">
          <a:xfrm>
            <a:off x="6344841" y="-656035"/>
            <a:ext cx="57150" cy="71438"/>
          </a:xfrm>
          <a:custGeom>
            <a:avLst/>
            <a:gdLst>
              <a:gd name="T0" fmla="*/ 0 w 48"/>
              <a:gd name="T1" fmla="*/ 95250 h 60"/>
              <a:gd name="T2" fmla="*/ 1588 w 48"/>
              <a:gd name="T3" fmla="*/ 0 h 60"/>
              <a:gd name="T4" fmla="*/ 76200 w 48"/>
              <a:gd name="T5" fmla="*/ 49213 h 60"/>
              <a:gd name="T6" fmla="*/ 0 w 48"/>
              <a:gd name="T7" fmla="*/ 95250 h 60"/>
              <a:gd name="T8" fmla="*/ 15875 w 48"/>
              <a:gd name="T9" fmla="*/ 28575 h 60"/>
              <a:gd name="T10" fmla="*/ 15875 w 48"/>
              <a:gd name="T11" fmla="*/ 68263 h 60"/>
              <a:gd name="T12" fmla="*/ 46038 w 48"/>
              <a:gd name="T13" fmla="*/ 49213 h 60"/>
              <a:gd name="T14" fmla="*/ 15875 w 48"/>
              <a:gd name="T15" fmla="*/ 28575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0">
                <a:moveTo>
                  <a:pt x="0" y="60"/>
                </a:moveTo>
                <a:lnTo>
                  <a:pt x="1" y="0"/>
                </a:lnTo>
                <a:lnTo>
                  <a:pt x="48" y="31"/>
                </a:lnTo>
                <a:lnTo>
                  <a:pt x="0" y="60"/>
                </a:lnTo>
                <a:close/>
                <a:moveTo>
                  <a:pt x="10" y="18"/>
                </a:moveTo>
                <a:lnTo>
                  <a:pt x="10" y="43"/>
                </a:lnTo>
                <a:lnTo>
                  <a:pt x="29" y="31"/>
                </a:lnTo>
                <a:lnTo>
                  <a:pt x="1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210" name="Freeform 53"/>
          <p:cNvSpPr>
            <a:spLocks noEditPoints="1"/>
          </p:cNvSpPr>
          <p:nvPr userDrawn="1"/>
        </p:nvSpPr>
        <p:spPr bwMode="black">
          <a:xfrm>
            <a:off x="6206729" y="-773906"/>
            <a:ext cx="333375" cy="158353"/>
          </a:xfrm>
          <a:custGeom>
            <a:avLst/>
            <a:gdLst>
              <a:gd name="T0" fmla="*/ 164500 w 254"/>
              <a:gd name="T1" fmla="*/ 211138 h 120"/>
              <a:gd name="T2" fmla="*/ 124250 w 254"/>
              <a:gd name="T3" fmla="*/ 207619 h 120"/>
              <a:gd name="T4" fmla="*/ 126000 w 254"/>
              <a:gd name="T5" fmla="*/ 191784 h 120"/>
              <a:gd name="T6" fmla="*/ 166250 w 254"/>
              <a:gd name="T7" fmla="*/ 197062 h 120"/>
              <a:gd name="T8" fmla="*/ 164500 w 254"/>
              <a:gd name="T9" fmla="*/ 211138 h 120"/>
              <a:gd name="T10" fmla="*/ 99750 w 254"/>
              <a:gd name="T11" fmla="*/ 202341 h 120"/>
              <a:gd name="T12" fmla="*/ 59500 w 254"/>
              <a:gd name="T13" fmla="*/ 188265 h 120"/>
              <a:gd name="T14" fmla="*/ 66500 w 254"/>
              <a:gd name="T15" fmla="*/ 174189 h 120"/>
              <a:gd name="T16" fmla="*/ 103250 w 254"/>
              <a:gd name="T17" fmla="*/ 186505 h 120"/>
              <a:gd name="T18" fmla="*/ 99750 w 254"/>
              <a:gd name="T19" fmla="*/ 202341 h 120"/>
              <a:gd name="T20" fmla="*/ 38500 w 254"/>
              <a:gd name="T21" fmla="*/ 174189 h 120"/>
              <a:gd name="T22" fmla="*/ 8750 w 254"/>
              <a:gd name="T23" fmla="*/ 140759 h 120"/>
              <a:gd name="T24" fmla="*/ 22750 w 254"/>
              <a:gd name="T25" fmla="*/ 135480 h 120"/>
              <a:gd name="T26" fmla="*/ 47250 w 254"/>
              <a:gd name="T27" fmla="*/ 161872 h 120"/>
              <a:gd name="T28" fmla="*/ 38500 w 254"/>
              <a:gd name="T29" fmla="*/ 174189 h 120"/>
              <a:gd name="T30" fmla="*/ 1750 w 254"/>
              <a:gd name="T31" fmla="*/ 116126 h 120"/>
              <a:gd name="T32" fmla="*/ 0 w 254"/>
              <a:gd name="T33" fmla="*/ 103810 h 120"/>
              <a:gd name="T34" fmla="*/ 7000 w 254"/>
              <a:gd name="T35" fmla="*/ 72139 h 120"/>
              <a:gd name="T36" fmla="*/ 21000 w 254"/>
              <a:gd name="T37" fmla="*/ 77417 h 120"/>
              <a:gd name="T38" fmla="*/ 15750 w 254"/>
              <a:gd name="T39" fmla="*/ 103810 h 120"/>
              <a:gd name="T40" fmla="*/ 15750 w 254"/>
              <a:gd name="T41" fmla="*/ 114366 h 120"/>
              <a:gd name="T42" fmla="*/ 1750 w 254"/>
              <a:gd name="T43" fmla="*/ 116126 h 120"/>
              <a:gd name="T44" fmla="*/ 31500 w 254"/>
              <a:gd name="T45" fmla="*/ 59822 h 120"/>
              <a:gd name="T46" fmla="*/ 21000 w 254"/>
              <a:gd name="T47" fmla="*/ 49266 h 120"/>
              <a:gd name="T48" fmla="*/ 56000 w 254"/>
              <a:gd name="T49" fmla="*/ 24633 h 120"/>
              <a:gd name="T50" fmla="*/ 63000 w 254"/>
              <a:gd name="T51" fmla="*/ 36949 h 120"/>
              <a:gd name="T52" fmla="*/ 31500 w 254"/>
              <a:gd name="T53" fmla="*/ 59822 h 120"/>
              <a:gd name="T54" fmla="*/ 84000 w 254"/>
              <a:gd name="T55" fmla="*/ 29911 h 120"/>
              <a:gd name="T56" fmla="*/ 78750 w 254"/>
              <a:gd name="T57" fmla="*/ 14076 h 120"/>
              <a:gd name="T58" fmla="*/ 119000 w 254"/>
              <a:gd name="T59" fmla="*/ 5278 h 120"/>
              <a:gd name="T60" fmla="*/ 122500 w 254"/>
              <a:gd name="T61" fmla="*/ 19354 h 120"/>
              <a:gd name="T62" fmla="*/ 84000 w 254"/>
              <a:gd name="T63" fmla="*/ 29911 h 120"/>
              <a:gd name="T64" fmla="*/ 145250 w 254"/>
              <a:gd name="T65" fmla="*/ 17595 h 120"/>
              <a:gd name="T66" fmla="*/ 143500 w 254"/>
              <a:gd name="T67" fmla="*/ 1759 h 120"/>
              <a:gd name="T68" fmla="*/ 171500 w 254"/>
              <a:gd name="T69" fmla="*/ 0 h 120"/>
              <a:gd name="T70" fmla="*/ 185500 w 254"/>
              <a:gd name="T71" fmla="*/ 0 h 120"/>
              <a:gd name="T72" fmla="*/ 185500 w 254"/>
              <a:gd name="T73" fmla="*/ 15835 h 120"/>
              <a:gd name="T74" fmla="*/ 171500 w 254"/>
              <a:gd name="T75" fmla="*/ 15835 h 120"/>
              <a:gd name="T76" fmla="*/ 145250 w 254"/>
              <a:gd name="T77" fmla="*/ 17595 h 120"/>
              <a:gd name="T78" fmla="*/ 444500 w 254"/>
              <a:gd name="T79" fmla="*/ 15835 h 120"/>
              <a:gd name="T80" fmla="*/ 404250 w 254"/>
              <a:gd name="T81" fmla="*/ 15835 h 120"/>
              <a:gd name="T82" fmla="*/ 404250 w 254"/>
              <a:gd name="T83" fmla="*/ 0 h 120"/>
              <a:gd name="T84" fmla="*/ 444500 w 254"/>
              <a:gd name="T85" fmla="*/ 0 h 120"/>
              <a:gd name="T86" fmla="*/ 444500 w 254"/>
              <a:gd name="T87" fmla="*/ 15835 h 120"/>
              <a:gd name="T88" fmla="*/ 379750 w 254"/>
              <a:gd name="T89" fmla="*/ 15835 h 120"/>
              <a:gd name="T90" fmla="*/ 339500 w 254"/>
              <a:gd name="T91" fmla="*/ 15835 h 120"/>
              <a:gd name="T92" fmla="*/ 339500 w 254"/>
              <a:gd name="T93" fmla="*/ 0 h 120"/>
              <a:gd name="T94" fmla="*/ 379750 w 254"/>
              <a:gd name="T95" fmla="*/ 0 h 120"/>
              <a:gd name="T96" fmla="*/ 379750 w 254"/>
              <a:gd name="T97" fmla="*/ 15835 h 120"/>
              <a:gd name="T98" fmla="*/ 315000 w 254"/>
              <a:gd name="T99" fmla="*/ 15835 h 120"/>
              <a:gd name="T100" fmla="*/ 274750 w 254"/>
              <a:gd name="T101" fmla="*/ 15835 h 120"/>
              <a:gd name="T102" fmla="*/ 274750 w 254"/>
              <a:gd name="T103" fmla="*/ 0 h 120"/>
              <a:gd name="T104" fmla="*/ 315000 w 254"/>
              <a:gd name="T105" fmla="*/ 0 h 120"/>
              <a:gd name="T106" fmla="*/ 315000 w 254"/>
              <a:gd name="T107" fmla="*/ 15835 h 120"/>
              <a:gd name="T108" fmla="*/ 250250 w 254"/>
              <a:gd name="T109" fmla="*/ 15835 h 120"/>
              <a:gd name="T110" fmla="*/ 210000 w 254"/>
              <a:gd name="T111" fmla="*/ 15835 h 120"/>
              <a:gd name="T112" fmla="*/ 210000 w 254"/>
              <a:gd name="T113" fmla="*/ 0 h 120"/>
              <a:gd name="T114" fmla="*/ 250250 w 254"/>
              <a:gd name="T115" fmla="*/ 0 h 120"/>
              <a:gd name="T116" fmla="*/ 250250 w 254"/>
              <a:gd name="T117" fmla="*/ 15835 h 1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4" h="120">
                <a:moveTo>
                  <a:pt x="94" y="120"/>
                </a:moveTo>
                <a:cubicBezTo>
                  <a:pt x="94" y="120"/>
                  <a:pt x="84" y="120"/>
                  <a:pt x="71" y="118"/>
                </a:cubicBezTo>
                <a:cubicBezTo>
                  <a:pt x="72" y="109"/>
                  <a:pt x="72" y="109"/>
                  <a:pt x="72" y="109"/>
                </a:cubicBezTo>
                <a:cubicBezTo>
                  <a:pt x="85" y="111"/>
                  <a:pt x="95" y="112"/>
                  <a:pt x="95" y="112"/>
                </a:cubicBezTo>
                <a:lnTo>
                  <a:pt x="94" y="120"/>
                </a:lnTo>
                <a:close/>
                <a:moveTo>
                  <a:pt x="57" y="115"/>
                </a:moveTo>
                <a:cubicBezTo>
                  <a:pt x="49" y="112"/>
                  <a:pt x="41" y="110"/>
                  <a:pt x="34" y="107"/>
                </a:cubicBezTo>
                <a:cubicBezTo>
                  <a:pt x="38" y="99"/>
                  <a:pt x="38" y="99"/>
                  <a:pt x="38" y="99"/>
                </a:cubicBezTo>
                <a:cubicBezTo>
                  <a:pt x="44" y="102"/>
                  <a:pt x="51" y="104"/>
                  <a:pt x="59" y="106"/>
                </a:cubicBezTo>
                <a:lnTo>
                  <a:pt x="57" y="115"/>
                </a:lnTo>
                <a:close/>
                <a:moveTo>
                  <a:pt x="22" y="99"/>
                </a:moveTo>
                <a:cubicBezTo>
                  <a:pt x="14" y="94"/>
                  <a:pt x="9" y="87"/>
                  <a:pt x="5" y="80"/>
                </a:cubicBezTo>
                <a:cubicBezTo>
                  <a:pt x="13" y="77"/>
                  <a:pt x="13" y="77"/>
                  <a:pt x="13" y="77"/>
                </a:cubicBezTo>
                <a:cubicBezTo>
                  <a:pt x="16" y="82"/>
                  <a:pt x="21" y="88"/>
                  <a:pt x="27" y="92"/>
                </a:cubicBezTo>
                <a:lnTo>
                  <a:pt x="22" y="99"/>
                </a:lnTo>
                <a:close/>
                <a:moveTo>
                  <a:pt x="1" y="66"/>
                </a:moveTo>
                <a:cubicBezTo>
                  <a:pt x="1" y="64"/>
                  <a:pt x="0" y="61"/>
                  <a:pt x="0" y="59"/>
                </a:cubicBezTo>
                <a:cubicBezTo>
                  <a:pt x="0" y="53"/>
                  <a:pt x="2" y="47"/>
                  <a:pt x="4" y="41"/>
                </a:cubicBezTo>
                <a:cubicBezTo>
                  <a:pt x="12" y="44"/>
                  <a:pt x="12" y="44"/>
                  <a:pt x="12" y="44"/>
                </a:cubicBezTo>
                <a:cubicBezTo>
                  <a:pt x="10" y="49"/>
                  <a:pt x="9" y="54"/>
                  <a:pt x="9" y="59"/>
                </a:cubicBezTo>
                <a:cubicBezTo>
                  <a:pt x="9" y="61"/>
                  <a:pt x="9" y="63"/>
                  <a:pt x="9" y="65"/>
                </a:cubicBezTo>
                <a:lnTo>
                  <a:pt x="1" y="66"/>
                </a:lnTo>
                <a:close/>
                <a:moveTo>
                  <a:pt x="18" y="34"/>
                </a:moveTo>
                <a:cubicBezTo>
                  <a:pt x="12" y="28"/>
                  <a:pt x="12" y="28"/>
                  <a:pt x="12" y="28"/>
                </a:cubicBezTo>
                <a:cubicBezTo>
                  <a:pt x="17" y="23"/>
                  <a:pt x="24" y="18"/>
                  <a:pt x="32" y="14"/>
                </a:cubicBezTo>
                <a:cubicBezTo>
                  <a:pt x="36" y="21"/>
                  <a:pt x="36" y="21"/>
                  <a:pt x="36" y="21"/>
                </a:cubicBezTo>
                <a:cubicBezTo>
                  <a:pt x="28" y="25"/>
                  <a:pt x="23" y="29"/>
                  <a:pt x="18" y="34"/>
                </a:cubicBezTo>
                <a:close/>
                <a:moveTo>
                  <a:pt x="48" y="17"/>
                </a:moveTo>
                <a:cubicBezTo>
                  <a:pt x="45" y="8"/>
                  <a:pt x="45" y="8"/>
                  <a:pt x="45" y="8"/>
                </a:cubicBezTo>
                <a:cubicBezTo>
                  <a:pt x="52" y="6"/>
                  <a:pt x="60" y="4"/>
                  <a:pt x="68" y="3"/>
                </a:cubicBezTo>
                <a:cubicBezTo>
                  <a:pt x="70" y="11"/>
                  <a:pt x="70" y="11"/>
                  <a:pt x="70" y="11"/>
                </a:cubicBezTo>
                <a:cubicBezTo>
                  <a:pt x="62" y="13"/>
                  <a:pt x="54" y="14"/>
                  <a:pt x="48" y="17"/>
                </a:cubicBezTo>
                <a:close/>
                <a:moveTo>
                  <a:pt x="83" y="10"/>
                </a:moveTo>
                <a:cubicBezTo>
                  <a:pt x="82" y="1"/>
                  <a:pt x="82" y="1"/>
                  <a:pt x="82" y="1"/>
                </a:cubicBezTo>
                <a:cubicBezTo>
                  <a:pt x="90" y="0"/>
                  <a:pt x="96" y="0"/>
                  <a:pt x="98" y="0"/>
                </a:cubicBezTo>
                <a:cubicBezTo>
                  <a:pt x="106" y="0"/>
                  <a:pt x="106" y="0"/>
                  <a:pt x="106" y="0"/>
                </a:cubicBezTo>
                <a:cubicBezTo>
                  <a:pt x="106" y="9"/>
                  <a:pt x="106" y="9"/>
                  <a:pt x="106" y="9"/>
                </a:cubicBezTo>
                <a:cubicBezTo>
                  <a:pt x="98" y="9"/>
                  <a:pt x="98" y="9"/>
                  <a:pt x="98" y="9"/>
                </a:cubicBezTo>
                <a:cubicBezTo>
                  <a:pt x="96" y="9"/>
                  <a:pt x="91" y="9"/>
                  <a:pt x="83" y="10"/>
                </a:cubicBezTo>
                <a:close/>
                <a:moveTo>
                  <a:pt x="254" y="9"/>
                </a:moveTo>
                <a:cubicBezTo>
                  <a:pt x="231" y="9"/>
                  <a:pt x="231" y="9"/>
                  <a:pt x="231" y="9"/>
                </a:cubicBezTo>
                <a:cubicBezTo>
                  <a:pt x="231" y="0"/>
                  <a:pt x="231" y="0"/>
                  <a:pt x="231" y="0"/>
                </a:cubicBezTo>
                <a:cubicBezTo>
                  <a:pt x="254" y="0"/>
                  <a:pt x="254" y="0"/>
                  <a:pt x="254" y="0"/>
                </a:cubicBezTo>
                <a:lnTo>
                  <a:pt x="254" y="9"/>
                </a:lnTo>
                <a:close/>
                <a:moveTo>
                  <a:pt x="217" y="9"/>
                </a:moveTo>
                <a:cubicBezTo>
                  <a:pt x="194" y="9"/>
                  <a:pt x="194" y="9"/>
                  <a:pt x="194" y="9"/>
                </a:cubicBezTo>
                <a:cubicBezTo>
                  <a:pt x="194" y="0"/>
                  <a:pt x="194" y="0"/>
                  <a:pt x="194" y="0"/>
                </a:cubicBezTo>
                <a:cubicBezTo>
                  <a:pt x="217" y="0"/>
                  <a:pt x="217" y="0"/>
                  <a:pt x="217" y="0"/>
                </a:cubicBezTo>
                <a:lnTo>
                  <a:pt x="217" y="9"/>
                </a:lnTo>
                <a:close/>
                <a:moveTo>
                  <a:pt x="180" y="9"/>
                </a:moveTo>
                <a:cubicBezTo>
                  <a:pt x="157" y="9"/>
                  <a:pt x="157" y="9"/>
                  <a:pt x="157" y="9"/>
                </a:cubicBezTo>
                <a:cubicBezTo>
                  <a:pt x="157" y="0"/>
                  <a:pt x="157" y="0"/>
                  <a:pt x="157" y="0"/>
                </a:cubicBezTo>
                <a:cubicBezTo>
                  <a:pt x="180" y="0"/>
                  <a:pt x="180" y="0"/>
                  <a:pt x="180" y="0"/>
                </a:cubicBezTo>
                <a:lnTo>
                  <a:pt x="180" y="9"/>
                </a:lnTo>
                <a:close/>
                <a:moveTo>
                  <a:pt x="143" y="9"/>
                </a:moveTo>
                <a:cubicBezTo>
                  <a:pt x="120" y="9"/>
                  <a:pt x="120" y="9"/>
                  <a:pt x="120" y="9"/>
                </a:cubicBezTo>
                <a:cubicBezTo>
                  <a:pt x="120" y="0"/>
                  <a:pt x="120" y="0"/>
                  <a:pt x="120" y="0"/>
                </a:cubicBezTo>
                <a:cubicBezTo>
                  <a:pt x="143" y="0"/>
                  <a:pt x="143" y="0"/>
                  <a:pt x="143" y="0"/>
                </a:cubicBezTo>
                <a:lnTo>
                  <a:pt x="14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211" name="Freeform 54"/>
          <p:cNvSpPr>
            <a:spLocks noEditPoints="1"/>
          </p:cNvSpPr>
          <p:nvPr userDrawn="1"/>
        </p:nvSpPr>
        <p:spPr bwMode="black">
          <a:xfrm>
            <a:off x="6804422" y="-778669"/>
            <a:ext cx="332184" cy="157163"/>
          </a:xfrm>
          <a:custGeom>
            <a:avLst/>
            <a:gdLst>
              <a:gd name="T0" fmla="*/ 273101 w 253"/>
              <a:gd name="T1" fmla="*/ 209550 h 120"/>
              <a:gd name="T2" fmla="*/ 271350 w 253"/>
              <a:gd name="T3" fmla="*/ 209550 h 120"/>
              <a:gd name="T4" fmla="*/ 259095 w 253"/>
              <a:gd name="T5" fmla="*/ 209550 h 120"/>
              <a:gd name="T6" fmla="*/ 259095 w 253"/>
              <a:gd name="T7" fmla="*/ 195580 h 120"/>
              <a:gd name="T8" fmla="*/ 271350 w 253"/>
              <a:gd name="T9" fmla="*/ 195580 h 120"/>
              <a:gd name="T10" fmla="*/ 297610 w 253"/>
              <a:gd name="T11" fmla="*/ 193834 h 120"/>
              <a:gd name="T12" fmla="*/ 299360 w 253"/>
              <a:gd name="T13" fmla="*/ 207804 h 120"/>
              <a:gd name="T14" fmla="*/ 273101 w 253"/>
              <a:gd name="T15" fmla="*/ 209550 h 120"/>
              <a:gd name="T16" fmla="*/ 234586 w 253"/>
              <a:gd name="T17" fmla="*/ 209550 h 120"/>
              <a:gd name="T18" fmla="*/ 194322 w 253"/>
              <a:gd name="T19" fmla="*/ 209550 h 120"/>
              <a:gd name="T20" fmla="*/ 194322 w 253"/>
              <a:gd name="T21" fmla="*/ 195580 h 120"/>
              <a:gd name="T22" fmla="*/ 234586 w 253"/>
              <a:gd name="T23" fmla="*/ 195580 h 120"/>
              <a:gd name="T24" fmla="*/ 234586 w 253"/>
              <a:gd name="T25" fmla="*/ 209550 h 120"/>
              <a:gd name="T26" fmla="*/ 169812 w 253"/>
              <a:gd name="T27" fmla="*/ 209550 h 120"/>
              <a:gd name="T28" fmla="*/ 129548 w 253"/>
              <a:gd name="T29" fmla="*/ 209550 h 120"/>
              <a:gd name="T30" fmla="*/ 129548 w 253"/>
              <a:gd name="T31" fmla="*/ 195580 h 120"/>
              <a:gd name="T32" fmla="*/ 169812 w 253"/>
              <a:gd name="T33" fmla="*/ 195580 h 120"/>
              <a:gd name="T34" fmla="*/ 169812 w 253"/>
              <a:gd name="T35" fmla="*/ 209550 h 120"/>
              <a:gd name="T36" fmla="*/ 105039 w 253"/>
              <a:gd name="T37" fmla="*/ 209550 h 120"/>
              <a:gd name="T38" fmla="*/ 64774 w 253"/>
              <a:gd name="T39" fmla="*/ 209550 h 120"/>
              <a:gd name="T40" fmla="*/ 64774 w 253"/>
              <a:gd name="T41" fmla="*/ 195580 h 120"/>
              <a:gd name="T42" fmla="*/ 105039 w 253"/>
              <a:gd name="T43" fmla="*/ 195580 h 120"/>
              <a:gd name="T44" fmla="*/ 105039 w 253"/>
              <a:gd name="T45" fmla="*/ 209550 h 120"/>
              <a:gd name="T46" fmla="*/ 40265 w 253"/>
              <a:gd name="T47" fmla="*/ 209550 h 120"/>
              <a:gd name="T48" fmla="*/ 0 w 253"/>
              <a:gd name="T49" fmla="*/ 209550 h 120"/>
              <a:gd name="T50" fmla="*/ 0 w 253"/>
              <a:gd name="T51" fmla="*/ 195580 h 120"/>
              <a:gd name="T52" fmla="*/ 40265 w 253"/>
              <a:gd name="T53" fmla="*/ 195580 h 120"/>
              <a:gd name="T54" fmla="*/ 40265 w 253"/>
              <a:gd name="T55" fmla="*/ 209550 h 120"/>
              <a:gd name="T56" fmla="*/ 323869 w 253"/>
              <a:gd name="T57" fmla="*/ 206058 h 120"/>
              <a:gd name="T58" fmla="*/ 322119 w 253"/>
              <a:gd name="T59" fmla="*/ 190341 h 120"/>
              <a:gd name="T60" fmla="*/ 360633 w 253"/>
              <a:gd name="T61" fmla="*/ 181610 h 120"/>
              <a:gd name="T62" fmla="*/ 364134 w 253"/>
              <a:gd name="T63" fmla="*/ 195580 h 120"/>
              <a:gd name="T64" fmla="*/ 323869 w 253"/>
              <a:gd name="T65" fmla="*/ 206058 h 120"/>
              <a:gd name="T66" fmla="*/ 388643 w 253"/>
              <a:gd name="T67" fmla="*/ 186849 h 120"/>
              <a:gd name="T68" fmla="*/ 381640 w 253"/>
              <a:gd name="T69" fmla="*/ 172879 h 120"/>
              <a:gd name="T70" fmla="*/ 411401 w 253"/>
              <a:gd name="T71" fmla="*/ 150178 h 120"/>
              <a:gd name="T72" fmla="*/ 423656 w 253"/>
              <a:gd name="T73" fmla="*/ 160655 h 120"/>
              <a:gd name="T74" fmla="*/ 388643 w 253"/>
              <a:gd name="T75" fmla="*/ 186849 h 120"/>
              <a:gd name="T76" fmla="*/ 437661 w 253"/>
              <a:gd name="T77" fmla="*/ 137954 h 120"/>
              <a:gd name="T78" fmla="*/ 423656 w 253"/>
              <a:gd name="T79" fmla="*/ 132715 h 120"/>
              <a:gd name="T80" fmla="*/ 427157 w 253"/>
              <a:gd name="T81" fmla="*/ 106521 h 120"/>
              <a:gd name="T82" fmla="*/ 427157 w 253"/>
              <a:gd name="T83" fmla="*/ 97790 h 120"/>
              <a:gd name="T84" fmla="*/ 442913 w 253"/>
              <a:gd name="T85" fmla="*/ 96044 h 120"/>
              <a:gd name="T86" fmla="*/ 442913 w 253"/>
              <a:gd name="T87" fmla="*/ 106521 h 120"/>
              <a:gd name="T88" fmla="*/ 437661 w 253"/>
              <a:gd name="T89" fmla="*/ 137954 h 120"/>
              <a:gd name="T90" fmla="*/ 420155 w 253"/>
              <a:gd name="T91" fmla="*/ 76835 h 120"/>
              <a:gd name="T92" fmla="*/ 397396 w 253"/>
              <a:gd name="T93" fmla="*/ 48895 h 120"/>
              <a:gd name="T94" fmla="*/ 406149 w 253"/>
              <a:gd name="T95" fmla="*/ 36671 h 120"/>
              <a:gd name="T96" fmla="*/ 434160 w 253"/>
              <a:gd name="T97" fmla="*/ 69850 h 120"/>
              <a:gd name="T98" fmla="*/ 420155 w 253"/>
              <a:gd name="T99" fmla="*/ 76835 h 120"/>
              <a:gd name="T100" fmla="*/ 376389 w 253"/>
              <a:gd name="T101" fmla="*/ 38418 h 120"/>
              <a:gd name="T102" fmla="*/ 339625 w 253"/>
              <a:gd name="T103" fmla="*/ 24448 h 120"/>
              <a:gd name="T104" fmla="*/ 344877 w 253"/>
              <a:gd name="T105" fmla="*/ 10478 h 120"/>
              <a:gd name="T106" fmla="*/ 383391 w 253"/>
              <a:gd name="T107" fmla="*/ 24448 h 120"/>
              <a:gd name="T108" fmla="*/ 376389 w 253"/>
              <a:gd name="T109" fmla="*/ 38418 h 120"/>
              <a:gd name="T110" fmla="*/ 316867 w 253"/>
              <a:gd name="T111" fmla="*/ 19209 h 120"/>
              <a:gd name="T112" fmla="*/ 278352 w 253"/>
              <a:gd name="T113" fmla="*/ 15716 h 120"/>
              <a:gd name="T114" fmla="*/ 278352 w 253"/>
              <a:gd name="T115" fmla="*/ 0 h 120"/>
              <a:gd name="T116" fmla="*/ 320368 w 253"/>
              <a:gd name="T117" fmla="*/ 5239 h 120"/>
              <a:gd name="T118" fmla="*/ 316867 w 253"/>
              <a:gd name="T119" fmla="*/ 19209 h 1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53" h="120">
                <a:moveTo>
                  <a:pt x="156" y="120"/>
                </a:moveTo>
                <a:cubicBezTo>
                  <a:pt x="155" y="120"/>
                  <a:pt x="155" y="120"/>
                  <a:pt x="155" y="120"/>
                </a:cubicBezTo>
                <a:cubicBezTo>
                  <a:pt x="148" y="120"/>
                  <a:pt x="148" y="120"/>
                  <a:pt x="148" y="120"/>
                </a:cubicBezTo>
                <a:cubicBezTo>
                  <a:pt x="148" y="112"/>
                  <a:pt x="148" y="112"/>
                  <a:pt x="148" y="112"/>
                </a:cubicBezTo>
                <a:cubicBezTo>
                  <a:pt x="155" y="112"/>
                  <a:pt x="155" y="112"/>
                  <a:pt x="155" y="112"/>
                </a:cubicBezTo>
                <a:cubicBezTo>
                  <a:pt x="158" y="112"/>
                  <a:pt x="163" y="111"/>
                  <a:pt x="170" y="111"/>
                </a:cubicBezTo>
                <a:cubicBezTo>
                  <a:pt x="171" y="119"/>
                  <a:pt x="171" y="119"/>
                  <a:pt x="171" y="119"/>
                </a:cubicBezTo>
                <a:cubicBezTo>
                  <a:pt x="163" y="120"/>
                  <a:pt x="158" y="120"/>
                  <a:pt x="156" y="120"/>
                </a:cubicBezTo>
                <a:close/>
                <a:moveTo>
                  <a:pt x="134" y="120"/>
                </a:moveTo>
                <a:cubicBezTo>
                  <a:pt x="111" y="120"/>
                  <a:pt x="111" y="120"/>
                  <a:pt x="111" y="120"/>
                </a:cubicBezTo>
                <a:cubicBezTo>
                  <a:pt x="111" y="112"/>
                  <a:pt x="111" y="112"/>
                  <a:pt x="111" y="112"/>
                </a:cubicBezTo>
                <a:cubicBezTo>
                  <a:pt x="134" y="112"/>
                  <a:pt x="134" y="112"/>
                  <a:pt x="134" y="112"/>
                </a:cubicBezTo>
                <a:lnTo>
                  <a:pt x="134" y="120"/>
                </a:lnTo>
                <a:close/>
                <a:moveTo>
                  <a:pt x="97" y="120"/>
                </a:moveTo>
                <a:cubicBezTo>
                  <a:pt x="74" y="120"/>
                  <a:pt x="74" y="120"/>
                  <a:pt x="74" y="120"/>
                </a:cubicBezTo>
                <a:cubicBezTo>
                  <a:pt x="74" y="112"/>
                  <a:pt x="74" y="112"/>
                  <a:pt x="74" y="112"/>
                </a:cubicBezTo>
                <a:cubicBezTo>
                  <a:pt x="97" y="112"/>
                  <a:pt x="97" y="112"/>
                  <a:pt x="97" y="112"/>
                </a:cubicBezTo>
                <a:lnTo>
                  <a:pt x="97" y="120"/>
                </a:lnTo>
                <a:close/>
                <a:moveTo>
                  <a:pt x="60" y="120"/>
                </a:moveTo>
                <a:cubicBezTo>
                  <a:pt x="37" y="120"/>
                  <a:pt x="37" y="120"/>
                  <a:pt x="37" y="120"/>
                </a:cubicBezTo>
                <a:cubicBezTo>
                  <a:pt x="37" y="112"/>
                  <a:pt x="37" y="112"/>
                  <a:pt x="37" y="112"/>
                </a:cubicBezTo>
                <a:cubicBezTo>
                  <a:pt x="60" y="112"/>
                  <a:pt x="60" y="112"/>
                  <a:pt x="60" y="112"/>
                </a:cubicBezTo>
                <a:lnTo>
                  <a:pt x="60" y="120"/>
                </a:lnTo>
                <a:close/>
                <a:moveTo>
                  <a:pt x="23" y="120"/>
                </a:moveTo>
                <a:cubicBezTo>
                  <a:pt x="0" y="120"/>
                  <a:pt x="0" y="120"/>
                  <a:pt x="0" y="120"/>
                </a:cubicBezTo>
                <a:cubicBezTo>
                  <a:pt x="0" y="112"/>
                  <a:pt x="0" y="112"/>
                  <a:pt x="0" y="112"/>
                </a:cubicBezTo>
                <a:cubicBezTo>
                  <a:pt x="23" y="112"/>
                  <a:pt x="23" y="112"/>
                  <a:pt x="23" y="112"/>
                </a:cubicBezTo>
                <a:lnTo>
                  <a:pt x="23" y="120"/>
                </a:lnTo>
                <a:close/>
                <a:moveTo>
                  <a:pt x="185" y="118"/>
                </a:moveTo>
                <a:cubicBezTo>
                  <a:pt x="184" y="109"/>
                  <a:pt x="184" y="109"/>
                  <a:pt x="184" y="109"/>
                </a:cubicBezTo>
                <a:cubicBezTo>
                  <a:pt x="192" y="108"/>
                  <a:pt x="199" y="106"/>
                  <a:pt x="206" y="104"/>
                </a:cubicBezTo>
                <a:cubicBezTo>
                  <a:pt x="208" y="112"/>
                  <a:pt x="208" y="112"/>
                  <a:pt x="208" y="112"/>
                </a:cubicBezTo>
                <a:cubicBezTo>
                  <a:pt x="201" y="114"/>
                  <a:pt x="194" y="116"/>
                  <a:pt x="185" y="118"/>
                </a:cubicBezTo>
                <a:close/>
                <a:moveTo>
                  <a:pt x="222" y="107"/>
                </a:moveTo>
                <a:cubicBezTo>
                  <a:pt x="218" y="99"/>
                  <a:pt x="218" y="99"/>
                  <a:pt x="218" y="99"/>
                </a:cubicBezTo>
                <a:cubicBezTo>
                  <a:pt x="225" y="95"/>
                  <a:pt x="231" y="91"/>
                  <a:pt x="235" y="86"/>
                </a:cubicBezTo>
                <a:cubicBezTo>
                  <a:pt x="242" y="92"/>
                  <a:pt x="242" y="92"/>
                  <a:pt x="242" y="92"/>
                </a:cubicBezTo>
                <a:cubicBezTo>
                  <a:pt x="237" y="98"/>
                  <a:pt x="230" y="103"/>
                  <a:pt x="222" y="107"/>
                </a:cubicBezTo>
                <a:close/>
                <a:moveTo>
                  <a:pt x="250" y="79"/>
                </a:moveTo>
                <a:cubicBezTo>
                  <a:pt x="242" y="76"/>
                  <a:pt x="242" y="76"/>
                  <a:pt x="242" y="76"/>
                </a:cubicBezTo>
                <a:cubicBezTo>
                  <a:pt x="244" y="72"/>
                  <a:pt x="244" y="67"/>
                  <a:pt x="244" y="61"/>
                </a:cubicBezTo>
                <a:cubicBezTo>
                  <a:pt x="244" y="59"/>
                  <a:pt x="244" y="57"/>
                  <a:pt x="244" y="56"/>
                </a:cubicBezTo>
                <a:cubicBezTo>
                  <a:pt x="253" y="55"/>
                  <a:pt x="253" y="55"/>
                  <a:pt x="253" y="55"/>
                </a:cubicBezTo>
                <a:cubicBezTo>
                  <a:pt x="253" y="57"/>
                  <a:pt x="253" y="59"/>
                  <a:pt x="253" y="61"/>
                </a:cubicBezTo>
                <a:cubicBezTo>
                  <a:pt x="253" y="68"/>
                  <a:pt x="252" y="74"/>
                  <a:pt x="250" y="79"/>
                </a:cubicBezTo>
                <a:close/>
                <a:moveTo>
                  <a:pt x="240" y="44"/>
                </a:moveTo>
                <a:cubicBezTo>
                  <a:pt x="238" y="38"/>
                  <a:pt x="233" y="33"/>
                  <a:pt x="227" y="28"/>
                </a:cubicBezTo>
                <a:cubicBezTo>
                  <a:pt x="232" y="21"/>
                  <a:pt x="232" y="21"/>
                  <a:pt x="232" y="21"/>
                </a:cubicBezTo>
                <a:cubicBezTo>
                  <a:pt x="239" y="27"/>
                  <a:pt x="245" y="33"/>
                  <a:pt x="248" y="40"/>
                </a:cubicBezTo>
                <a:lnTo>
                  <a:pt x="240" y="44"/>
                </a:lnTo>
                <a:close/>
                <a:moveTo>
                  <a:pt x="215" y="22"/>
                </a:moveTo>
                <a:cubicBezTo>
                  <a:pt x="209" y="19"/>
                  <a:pt x="202" y="16"/>
                  <a:pt x="194" y="14"/>
                </a:cubicBezTo>
                <a:cubicBezTo>
                  <a:pt x="197" y="6"/>
                  <a:pt x="197" y="6"/>
                  <a:pt x="197" y="6"/>
                </a:cubicBezTo>
                <a:cubicBezTo>
                  <a:pt x="205" y="8"/>
                  <a:pt x="213" y="11"/>
                  <a:pt x="219" y="14"/>
                </a:cubicBezTo>
                <a:lnTo>
                  <a:pt x="215" y="22"/>
                </a:lnTo>
                <a:close/>
                <a:moveTo>
                  <a:pt x="181" y="11"/>
                </a:moveTo>
                <a:cubicBezTo>
                  <a:pt x="169" y="9"/>
                  <a:pt x="159" y="9"/>
                  <a:pt x="159" y="9"/>
                </a:cubicBezTo>
                <a:cubicBezTo>
                  <a:pt x="159" y="0"/>
                  <a:pt x="159" y="0"/>
                  <a:pt x="159" y="0"/>
                </a:cubicBezTo>
                <a:cubicBezTo>
                  <a:pt x="159" y="0"/>
                  <a:pt x="169" y="0"/>
                  <a:pt x="183" y="3"/>
                </a:cubicBezTo>
                <a:lnTo>
                  <a:pt x="181"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sp>
        <p:nvSpPr>
          <p:cNvPr id="212" name="Freeform 55"/>
          <p:cNvSpPr>
            <a:spLocks noEditPoints="1"/>
          </p:cNvSpPr>
          <p:nvPr userDrawn="1"/>
        </p:nvSpPr>
        <p:spPr bwMode="black">
          <a:xfrm>
            <a:off x="6942535" y="-807244"/>
            <a:ext cx="57150" cy="71438"/>
          </a:xfrm>
          <a:custGeom>
            <a:avLst/>
            <a:gdLst>
              <a:gd name="T0" fmla="*/ 74613 w 48"/>
              <a:gd name="T1" fmla="*/ 95250 h 60"/>
              <a:gd name="T2" fmla="*/ 0 w 48"/>
              <a:gd name="T3" fmla="*/ 46038 h 60"/>
              <a:gd name="T4" fmla="*/ 76200 w 48"/>
              <a:gd name="T5" fmla="*/ 0 h 60"/>
              <a:gd name="T6" fmla="*/ 74613 w 48"/>
              <a:gd name="T7" fmla="*/ 95250 h 60"/>
              <a:gd name="T8" fmla="*/ 28575 w 48"/>
              <a:gd name="T9" fmla="*/ 46038 h 60"/>
              <a:gd name="T10" fmla="*/ 61913 w 48"/>
              <a:gd name="T11" fmla="*/ 68263 h 60"/>
              <a:gd name="T12" fmla="*/ 61913 w 48"/>
              <a:gd name="T13" fmla="*/ 26988 h 60"/>
              <a:gd name="T14" fmla="*/ 28575 w 48"/>
              <a:gd name="T15" fmla="*/ 46038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0">
                <a:moveTo>
                  <a:pt x="47" y="60"/>
                </a:moveTo>
                <a:lnTo>
                  <a:pt x="0" y="29"/>
                </a:lnTo>
                <a:lnTo>
                  <a:pt x="48" y="0"/>
                </a:lnTo>
                <a:lnTo>
                  <a:pt x="47" y="60"/>
                </a:lnTo>
                <a:close/>
                <a:moveTo>
                  <a:pt x="18" y="29"/>
                </a:moveTo>
                <a:lnTo>
                  <a:pt x="39" y="43"/>
                </a:lnTo>
                <a:lnTo>
                  <a:pt x="39" y="17"/>
                </a:lnTo>
                <a:lnTo>
                  <a:pt x="18"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350" dirty="0">
              <a:latin typeface="Qualcomm Office Regular" panose="020B0503030202060203" pitchFamily="34" charset="0"/>
            </a:endParaRPr>
          </a:p>
        </p:txBody>
      </p:sp>
      <p:grpSp>
        <p:nvGrpSpPr>
          <p:cNvPr id="213" name="Group 212"/>
          <p:cNvGrpSpPr>
            <a:grpSpLocks noChangeAspect="1"/>
          </p:cNvGrpSpPr>
          <p:nvPr userDrawn="1"/>
        </p:nvGrpSpPr>
        <p:grpSpPr bwMode="black">
          <a:xfrm>
            <a:off x="7425785" y="4642267"/>
            <a:ext cx="1352216" cy="294894"/>
            <a:chOff x="187326" y="5085556"/>
            <a:chExt cx="8393112" cy="1830388"/>
          </a:xfrm>
          <a:solidFill>
            <a:schemeClr val="bg1"/>
          </a:solidFill>
        </p:grpSpPr>
        <p:sp>
          <p:nvSpPr>
            <p:cNvPr id="214" name="Freeform 7"/>
            <p:cNvSpPr>
              <a:spLocks/>
            </p:cNvSpPr>
            <p:nvPr/>
          </p:nvSpPr>
          <p:spPr bwMode="black">
            <a:xfrm>
              <a:off x="3603626" y="5388769"/>
              <a:ext cx="585787" cy="892175"/>
            </a:xfrm>
            <a:custGeom>
              <a:avLst/>
              <a:gdLst>
                <a:gd name="T0" fmla="*/ 0 w 156"/>
                <a:gd name="T1" fmla="*/ 218 h 238"/>
                <a:gd name="T2" fmla="*/ 20 w 156"/>
                <a:gd name="T3" fmla="*/ 238 h 238"/>
                <a:gd name="T4" fmla="*/ 156 w 156"/>
                <a:gd name="T5" fmla="*/ 238 h 238"/>
                <a:gd name="T6" fmla="*/ 126 w 156"/>
                <a:gd name="T7" fmla="*/ 189 h 238"/>
                <a:gd name="T8" fmla="*/ 47 w 156"/>
                <a:gd name="T9" fmla="*/ 189 h 238"/>
                <a:gd name="T10" fmla="*/ 47 w 156"/>
                <a:gd name="T11" fmla="*/ 0 h 238"/>
                <a:gd name="T12" fmla="*/ 0 w 156"/>
                <a:gd name="T13" fmla="*/ 0 h 238"/>
                <a:gd name="T14" fmla="*/ 0 w 156"/>
                <a:gd name="T15" fmla="*/ 21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38">
                  <a:moveTo>
                    <a:pt x="0" y="218"/>
                  </a:moveTo>
                  <a:cubicBezTo>
                    <a:pt x="0" y="227"/>
                    <a:pt x="11" y="238"/>
                    <a:pt x="20" y="238"/>
                  </a:cubicBezTo>
                  <a:cubicBezTo>
                    <a:pt x="156" y="238"/>
                    <a:pt x="156" y="238"/>
                    <a:pt x="156" y="238"/>
                  </a:cubicBezTo>
                  <a:cubicBezTo>
                    <a:pt x="126" y="189"/>
                    <a:pt x="126" y="189"/>
                    <a:pt x="126" y="189"/>
                  </a:cubicBezTo>
                  <a:cubicBezTo>
                    <a:pt x="47" y="189"/>
                    <a:pt x="47" y="189"/>
                    <a:pt x="47" y="189"/>
                  </a:cubicBezTo>
                  <a:cubicBezTo>
                    <a:pt x="47" y="0"/>
                    <a:pt x="47" y="0"/>
                    <a:pt x="47" y="0"/>
                  </a:cubicBezTo>
                  <a:cubicBezTo>
                    <a:pt x="0" y="0"/>
                    <a:pt x="0" y="0"/>
                    <a:pt x="0" y="0"/>
                  </a:cubicBezTo>
                  <a:lnTo>
                    <a:pt x="0"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215" name="Freeform 8"/>
            <p:cNvSpPr>
              <a:spLocks noEditPoints="1"/>
            </p:cNvSpPr>
            <p:nvPr/>
          </p:nvSpPr>
          <p:spPr bwMode="black">
            <a:xfrm>
              <a:off x="187326" y="5085556"/>
              <a:ext cx="1541462" cy="1830388"/>
            </a:xfrm>
            <a:custGeom>
              <a:avLst/>
              <a:gdLst>
                <a:gd name="T0" fmla="*/ 411 w 411"/>
                <a:gd name="T1" fmla="*/ 206 h 488"/>
                <a:gd name="T2" fmla="*/ 206 w 411"/>
                <a:gd name="T3" fmla="*/ 0 h 488"/>
                <a:gd name="T4" fmla="*/ 0 w 411"/>
                <a:gd name="T5" fmla="*/ 206 h 488"/>
                <a:gd name="T6" fmla="*/ 206 w 411"/>
                <a:gd name="T7" fmla="*/ 412 h 488"/>
                <a:gd name="T8" fmla="*/ 241 w 411"/>
                <a:gd name="T9" fmla="*/ 408 h 488"/>
                <a:gd name="T10" fmla="*/ 240 w 411"/>
                <a:gd name="T11" fmla="*/ 488 h 488"/>
                <a:gd name="T12" fmla="*/ 298 w 411"/>
                <a:gd name="T13" fmla="*/ 488 h 488"/>
                <a:gd name="T14" fmla="*/ 298 w 411"/>
                <a:gd name="T15" fmla="*/ 389 h 488"/>
                <a:gd name="T16" fmla="*/ 411 w 411"/>
                <a:gd name="T17" fmla="*/ 206 h 488"/>
                <a:gd name="T18" fmla="*/ 298 w 411"/>
                <a:gd name="T19" fmla="*/ 302 h 488"/>
                <a:gd name="T20" fmla="*/ 298 w 411"/>
                <a:gd name="T21" fmla="*/ 236 h 488"/>
                <a:gd name="T22" fmla="*/ 240 w 411"/>
                <a:gd name="T23" fmla="*/ 252 h 488"/>
                <a:gd name="T24" fmla="*/ 241 w 411"/>
                <a:gd name="T25" fmla="*/ 334 h 488"/>
                <a:gd name="T26" fmla="*/ 206 w 411"/>
                <a:gd name="T27" fmla="*/ 339 h 488"/>
                <a:gd name="T28" fmla="*/ 73 w 411"/>
                <a:gd name="T29" fmla="*/ 206 h 488"/>
                <a:gd name="T30" fmla="*/ 206 w 411"/>
                <a:gd name="T31" fmla="*/ 73 h 488"/>
                <a:gd name="T32" fmla="*/ 339 w 411"/>
                <a:gd name="T33" fmla="*/ 206 h 488"/>
                <a:gd name="T34" fmla="*/ 298 w 411"/>
                <a:gd name="T35" fmla="*/ 302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1" h="488">
                  <a:moveTo>
                    <a:pt x="411" y="206"/>
                  </a:moveTo>
                  <a:cubicBezTo>
                    <a:pt x="411" y="92"/>
                    <a:pt x="319" y="0"/>
                    <a:pt x="206" y="0"/>
                  </a:cubicBezTo>
                  <a:cubicBezTo>
                    <a:pt x="92" y="0"/>
                    <a:pt x="0" y="92"/>
                    <a:pt x="0" y="206"/>
                  </a:cubicBezTo>
                  <a:cubicBezTo>
                    <a:pt x="0" y="319"/>
                    <a:pt x="92" y="412"/>
                    <a:pt x="206" y="412"/>
                  </a:cubicBezTo>
                  <a:cubicBezTo>
                    <a:pt x="218" y="412"/>
                    <a:pt x="229" y="410"/>
                    <a:pt x="241" y="408"/>
                  </a:cubicBezTo>
                  <a:cubicBezTo>
                    <a:pt x="240" y="488"/>
                    <a:pt x="240" y="488"/>
                    <a:pt x="240" y="488"/>
                  </a:cubicBezTo>
                  <a:cubicBezTo>
                    <a:pt x="298" y="488"/>
                    <a:pt x="298" y="488"/>
                    <a:pt x="298" y="488"/>
                  </a:cubicBezTo>
                  <a:cubicBezTo>
                    <a:pt x="298" y="389"/>
                    <a:pt x="298" y="389"/>
                    <a:pt x="298" y="389"/>
                  </a:cubicBezTo>
                  <a:cubicBezTo>
                    <a:pt x="365" y="355"/>
                    <a:pt x="411" y="286"/>
                    <a:pt x="411" y="206"/>
                  </a:cubicBezTo>
                  <a:close/>
                  <a:moveTo>
                    <a:pt x="298" y="302"/>
                  </a:moveTo>
                  <a:cubicBezTo>
                    <a:pt x="298" y="236"/>
                    <a:pt x="298" y="236"/>
                    <a:pt x="298" y="236"/>
                  </a:cubicBezTo>
                  <a:cubicBezTo>
                    <a:pt x="240" y="252"/>
                    <a:pt x="240" y="252"/>
                    <a:pt x="240" y="252"/>
                  </a:cubicBezTo>
                  <a:cubicBezTo>
                    <a:pt x="241" y="334"/>
                    <a:pt x="241" y="334"/>
                    <a:pt x="241" y="334"/>
                  </a:cubicBezTo>
                  <a:cubicBezTo>
                    <a:pt x="229" y="337"/>
                    <a:pt x="218" y="339"/>
                    <a:pt x="206" y="339"/>
                  </a:cubicBezTo>
                  <a:cubicBezTo>
                    <a:pt x="132" y="339"/>
                    <a:pt x="73" y="279"/>
                    <a:pt x="73" y="206"/>
                  </a:cubicBezTo>
                  <a:cubicBezTo>
                    <a:pt x="73" y="132"/>
                    <a:pt x="132" y="73"/>
                    <a:pt x="206" y="73"/>
                  </a:cubicBezTo>
                  <a:cubicBezTo>
                    <a:pt x="279" y="73"/>
                    <a:pt x="339" y="132"/>
                    <a:pt x="339" y="206"/>
                  </a:cubicBezTo>
                  <a:cubicBezTo>
                    <a:pt x="339" y="244"/>
                    <a:pt x="323" y="278"/>
                    <a:pt x="298" y="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216" name="Freeform 9"/>
            <p:cNvSpPr>
              <a:spLocks/>
            </p:cNvSpPr>
            <p:nvPr/>
          </p:nvSpPr>
          <p:spPr bwMode="black">
            <a:xfrm>
              <a:off x="1863726" y="5388769"/>
              <a:ext cx="652462" cy="892175"/>
            </a:xfrm>
            <a:custGeom>
              <a:avLst/>
              <a:gdLst>
                <a:gd name="T0" fmla="*/ 154 w 174"/>
                <a:gd name="T1" fmla="*/ 238 h 238"/>
                <a:gd name="T2" fmla="*/ 20 w 174"/>
                <a:gd name="T3" fmla="*/ 238 h 238"/>
                <a:gd name="T4" fmla="*/ 0 w 174"/>
                <a:gd name="T5" fmla="*/ 218 h 238"/>
                <a:gd name="T6" fmla="*/ 0 w 174"/>
                <a:gd name="T7" fmla="*/ 0 h 238"/>
                <a:gd name="T8" fmla="*/ 46 w 174"/>
                <a:gd name="T9" fmla="*/ 0 h 238"/>
                <a:gd name="T10" fmla="*/ 46 w 174"/>
                <a:gd name="T11" fmla="*/ 189 h 238"/>
                <a:gd name="T12" fmla="*/ 127 w 174"/>
                <a:gd name="T13" fmla="*/ 189 h 238"/>
                <a:gd name="T14" fmla="*/ 127 w 174"/>
                <a:gd name="T15" fmla="*/ 0 h 238"/>
                <a:gd name="T16" fmla="*/ 174 w 174"/>
                <a:gd name="T17" fmla="*/ 0 h 238"/>
                <a:gd name="T18" fmla="*/ 174 w 174"/>
                <a:gd name="T19" fmla="*/ 218 h 238"/>
                <a:gd name="T20" fmla="*/ 154 w 174"/>
                <a:gd name="T21"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238">
                  <a:moveTo>
                    <a:pt x="154" y="238"/>
                  </a:moveTo>
                  <a:cubicBezTo>
                    <a:pt x="20" y="238"/>
                    <a:pt x="20" y="238"/>
                    <a:pt x="20" y="238"/>
                  </a:cubicBezTo>
                  <a:cubicBezTo>
                    <a:pt x="11" y="238"/>
                    <a:pt x="0" y="228"/>
                    <a:pt x="0" y="218"/>
                  </a:cubicBezTo>
                  <a:cubicBezTo>
                    <a:pt x="0" y="0"/>
                    <a:pt x="0" y="0"/>
                    <a:pt x="0" y="0"/>
                  </a:cubicBezTo>
                  <a:cubicBezTo>
                    <a:pt x="46" y="0"/>
                    <a:pt x="46" y="0"/>
                    <a:pt x="46" y="0"/>
                  </a:cubicBezTo>
                  <a:cubicBezTo>
                    <a:pt x="46" y="189"/>
                    <a:pt x="46" y="189"/>
                    <a:pt x="46" y="189"/>
                  </a:cubicBezTo>
                  <a:cubicBezTo>
                    <a:pt x="127" y="189"/>
                    <a:pt x="127" y="189"/>
                    <a:pt x="127" y="189"/>
                  </a:cubicBezTo>
                  <a:cubicBezTo>
                    <a:pt x="127" y="0"/>
                    <a:pt x="127" y="0"/>
                    <a:pt x="127" y="0"/>
                  </a:cubicBezTo>
                  <a:cubicBezTo>
                    <a:pt x="174" y="0"/>
                    <a:pt x="174" y="0"/>
                    <a:pt x="174" y="0"/>
                  </a:cubicBezTo>
                  <a:cubicBezTo>
                    <a:pt x="174" y="218"/>
                    <a:pt x="174" y="218"/>
                    <a:pt x="174" y="218"/>
                  </a:cubicBezTo>
                  <a:cubicBezTo>
                    <a:pt x="174" y="228"/>
                    <a:pt x="163" y="238"/>
                    <a:pt x="154" y="2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217" name="Freeform 10"/>
            <p:cNvSpPr>
              <a:spLocks/>
            </p:cNvSpPr>
            <p:nvPr/>
          </p:nvSpPr>
          <p:spPr bwMode="black">
            <a:xfrm>
              <a:off x="4079876" y="5358606"/>
              <a:ext cx="712787" cy="946150"/>
            </a:xfrm>
            <a:custGeom>
              <a:avLst/>
              <a:gdLst>
                <a:gd name="T0" fmla="*/ 190 w 190"/>
                <a:gd name="T1" fmla="*/ 17 h 252"/>
                <a:gd name="T2" fmla="*/ 126 w 190"/>
                <a:gd name="T3" fmla="*/ 0 h 252"/>
                <a:gd name="T4" fmla="*/ 0 w 190"/>
                <a:gd name="T5" fmla="*/ 126 h 252"/>
                <a:gd name="T6" fmla="*/ 126 w 190"/>
                <a:gd name="T7" fmla="*/ 252 h 252"/>
                <a:gd name="T8" fmla="*/ 187 w 190"/>
                <a:gd name="T9" fmla="*/ 237 h 252"/>
                <a:gd name="T10" fmla="*/ 164 w 190"/>
                <a:gd name="T11" fmla="*/ 196 h 252"/>
                <a:gd name="T12" fmla="*/ 126 w 190"/>
                <a:gd name="T13" fmla="*/ 205 h 252"/>
                <a:gd name="T14" fmla="*/ 47 w 190"/>
                <a:gd name="T15" fmla="*/ 126 h 252"/>
                <a:gd name="T16" fmla="*/ 126 w 190"/>
                <a:gd name="T17" fmla="*/ 46 h 252"/>
                <a:gd name="T18" fmla="*/ 167 w 190"/>
                <a:gd name="T19" fmla="*/ 58 h 252"/>
                <a:gd name="T20" fmla="*/ 190 w 190"/>
                <a:gd name="T21" fmla="*/ 1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 h="252">
                  <a:moveTo>
                    <a:pt x="190" y="17"/>
                  </a:moveTo>
                  <a:cubicBezTo>
                    <a:pt x="171" y="6"/>
                    <a:pt x="149" y="0"/>
                    <a:pt x="126" y="0"/>
                  </a:cubicBezTo>
                  <a:cubicBezTo>
                    <a:pt x="57" y="0"/>
                    <a:pt x="0" y="56"/>
                    <a:pt x="0" y="126"/>
                  </a:cubicBezTo>
                  <a:cubicBezTo>
                    <a:pt x="0" y="196"/>
                    <a:pt x="57" y="252"/>
                    <a:pt x="126" y="252"/>
                  </a:cubicBezTo>
                  <a:cubicBezTo>
                    <a:pt x="148" y="252"/>
                    <a:pt x="169" y="246"/>
                    <a:pt x="187" y="237"/>
                  </a:cubicBezTo>
                  <a:cubicBezTo>
                    <a:pt x="164" y="196"/>
                    <a:pt x="164" y="196"/>
                    <a:pt x="164" y="196"/>
                  </a:cubicBezTo>
                  <a:cubicBezTo>
                    <a:pt x="153" y="202"/>
                    <a:pt x="140" y="205"/>
                    <a:pt x="126" y="205"/>
                  </a:cubicBezTo>
                  <a:cubicBezTo>
                    <a:pt x="82" y="205"/>
                    <a:pt x="47" y="170"/>
                    <a:pt x="47" y="126"/>
                  </a:cubicBezTo>
                  <a:cubicBezTo>
                    <a:pt x="47" y="82"/>
                    <a:pt x="82" y="46"/>
                    <a:pt x="126" y="46"/>
                  </a:cubicBezTo>
                  <a:cubicBezTo>
                    <a:pt x="141" y="46"/>
                    <a:pt x="155" y="51"/>
                    <a:pt x="167" y="58"/>
                  </a:cubicBezTo>
                  <a:lnTo>
                    <a:pt x="19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218" name="Freeform 11"/>
            <p:cNvSpPr>
              <a:spLocks noEditPoints="1"/>
            </p:cNvSpPr>
            <p:nvPr/>
          </p:nvSpPr>
          <p:spPr bwMode="black">
            <a:xfrm>
              <a:off x="4725988" y="5358606"/>
              <a:ext cx="944562" cy="949325"/>
            </a:xfrm>
            <a:custGeom>
              <a:avLst/>
              <a:gdLst>
                <a:gd name="T0" fmla="*/ 126 w 252"/>
                <a:gd name="T1" fmla="*/ 0 h 253"/>
                <a:gd name="T2" fmla="*/ 0 w 252"/>
                <a:gd name="T3" fmla="*/ 127 h 253"/>
                <a:gd name="T4" fmla="*/ 126 w 252"/>
                <a:gd name="T5" fmla="*/ 253 h 253"/>
                <a:gd name="T6" fmla="*/ 252 w 252"/>
                <a:gd name="T7" fmla="*/ 127 h 253"/>
                <a:gd name="T8" fmla="*/ 126 w 252"/>
                <a:gd name="T9" fmla="*/ 0 h 253"/>
                <a:gd name="T10" fmla="*/ 126 w 252"/>
                <a:gd name="T11" fmla="*/ 206 h 253"/>
                <a:gd name="T12" fmla="*/ 47 w 252"/>
                <a:gd name="T13" fmla="*/ 127 h 253"/>
                <a:gd name="T14" fmla="*/ 126 w 252"/>
                <a:gd name="T15" fmla="*/ 47 h 253"/>
                <a:gd name="T16" fmla="*/ 206 w 252"/>
                <a:gd name="T17" fmla="*/ 127 h 253"/>
                <a:gd name="T18" fmla="*/ 126 w 252"/>
                <a:gd name="T19" fmla="*/ 20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253">
                  <a:moveTo>
                    <a:pt x="126" y="0"/>
                  </a:moveTo>
                  <a:cubicBezTo>
                    <a:pt x="56" y="0"/>
                    <a:pt x="0" y="57"/>
                    <a:pt x="0" y="127"/>
                  </a:cubicBezTo>
                  <a:cubicBezTo>
                    <a:pt x="0" y="197"/>
                    <a:pt x="56" y="253"/>
                    <a:pt x="126" y="253"/>
                  </a:cubicBezTo>
                  <a:cubicBezTo>
                    <a:pt x="196" y="253"/>
                    <a:pt x="252" y="196"/>
                    <a:pt x="252" y="127"/>
                  </a:cubicBezTo>
                  <a:cubicBezTo>
                    <a:pt x="252" y="57"/>
                    <a:pt x="196" y="0"/>
                    <a:pt x="126" y="0"/>
                  </a:cubicBezTo>
                  <a:close/>
                  <a:moveTo>
                    <a:pt x="126" y="206"/>
                  </a:moveTo>
                  <a:cubicBezTo>
                    <a:pt x="82" y="206"/>
                    <a:pt x="47" y="171"/>
                    <a:pt x="47" y="127"/>
                  </a:cubicBezTo>
                  <a:cubicBezTo>
                    <a:pt x="47" y="83"/>
                    <a:pt x="82" y="47"/>
                    <a:pt x="126" y="47"/>
                  </a:cubicBezTo>
                  <a:cubicBezTo>
                    <a:pt x="170" y="47"/>
                    <a:pt x="206" y="83"/>
                    <a:pt x="206" y="127"/>
                  </a:cubicBezTo>
                  <a:cubicBezTo>
                    <a:pt x="206" y="170"/>
                    <a:pt x="170" y="206"/>
                    <a:pt x="126"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219" name="Freeform 12"/>
            <p:cNvSpPr>
              <a:spLocks noEditPoints="1"/>
            </p:cNvSpPr>
            <p:nvPr/>
          </p:nvSpPr>
          <p:spPr bwMode="black">
            <a:xfrm>
              <a:off x="2584451" y="5393531"/>
              <a:ext cx="952500" cy="884238"/>
            </a:xfrm>
            <a:custGeom>
              <a:avLst/>
              <a:gdLst>
                <a:gd name="T0" fmla="*/ 354 w 600"/>
                <a:gd name="T1" fmla="*/ 0 h 557"/>
                <a:gd name="T2" fmla="*/ 245 w 600"/>
                <a:gd name="T3" fmla="*/ 0 h 557"/>
                <a:gd name="T4" fmla="*/ 0 w 600"/>
                <a:gd name="T5" fmla="*/ 557 h 557"/>
                <a:gd name="T6" fmla="*/ 115 w 600"/>
                <a:gd name="T7" fmla="*/ 557 h 557"/>
                <a:gd name="T8" fmla="*/ 174 w 600"/>
                <a:gd name="T9" fmla="*/ 434 h 557"/>
                <a:gd name="T10" fmla="*/ 430 w 600"/>
                <a:gd name="T11" fmla="*/ 434 h 557"/>
                <a:gd name="T12" fmla="*/ 434 w 600"/>
                <a:gd name="T13" fmla="*/ 446 h 557"/>
                <a:gd name="T14" fmla="*/ 484 w 600"/>
                <a:gd name="T15" fmla="*/ 557 h 557"/>
                <a:gd name="T16" fmla="*/ 600 w 600"/>
                <a:gd name="T17" fmla="*/ 557 h 557"/>
                <a:gd name="T18" fmla="*/ 354 w 600"/>
                <a:gd name="T19" fmla="*/ 0 h 557"/>
                <a:gd name="T20" fmla="*/ 210 w 600"/>
                <a:gd name="T21" fmla="*/ 342 h 557"/>
                <a:gd name="T22" fmla="*/ 300 w 600"/>
                <a:gd name="T23" fmla="*/ 141 h 557"/>
                <a:gd name="T24" fmla="*/ 389 w 600"/>
                <a:gd name="T25" fmla="*/ 342 h 557"/>
                <a:gd name="T26" fmla="*/ 210 w 600"/>
                <a:gd name="T27" fmla="*/ 342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0" h="557">
                  <a:moveTo>
                    <a:pt x="354" y="0"/>
                  </a:moveTo>
                  <a:lnTo>
                    <a:pt x="245" y="0"/>
                  </a:lnTo>
                  <a:lnTo>
                    <a:pt x="0" y="557"/>
                  </a:lnTo>
                  <a:lnTo>
                    <a:pt x="115" y="557"/>
                  </a:lnTo>
                  <a:lnTo>
                    <a:pt x="174" y="434"/>
                  </a:lnTo>
                  <a:lnTo>
                    <a:pt x="430" y="434"/>
                  </a:lnTo>
                  <a:lnTo>
                    <a:pt x="434" y="446"/>
                  </a:lnTo>
                  <a:lnTo>
                    <a:pt x="484" y="557"/>
                  </a:lnTo>
                  <a:lnTo>
                    <a:pt x="600" y="557"/>
                  </a:lnTo>
                  <a:lnTo>
                    <a:pt x="354" y="0"/>
                  </a:lnTo>
                  <a:close/>
                  <a:moveTo>
                    <a:pt x="210" y="342"/>
                  </a:moveTo>
                  <a:lnTo>
                    <a:pt x="300" y="141"/>
                  </a:lnTo>
                  <a:lnTo>
                    <a:pt x="389" y="342"/>
                  </a:lnTo>
                  <a:lnTo>
                    <a:pt x="210" y="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220" name="Freeform 13"/>
            <p:cNvSpPr>
              <a:spLocks/>
            </p:cNvSpPr>
            <p:nvPr/>
          </p:nvSpPr>
          <p:spPr bwMode="black">
            <a:xfrm>
              <a:off x="5599113" y="5382419"/>
              <a:ext cx="2932112" cy="966788"/>
            </a:xfrm>
            <a:custGeom>
              <a:avLst/>
              <a:gdLst>
                <a:gd name="T0" fmla="*/ 770 w 782"/>
                <a:gd name="T1" fmla="*/ 211 h 258"/>
                <a:gd name="T2" fmla="*/ 685 w 782"/>
                <a:gd name="T3" fmla="*/ 14 h 258"/>
                <a:gd name="T4" fmla="*/ 658 w 782"/>
                <a:gd name="T5" fmla="*/ 0 h 258"/>
                <a:gd name="T6" fmla="*/ 632 w 782"/>
                <a:gd name="T7" fmla="*/ 14 h 258"/>
                <a:gd name="T8" fmla="*/ 569 w 782"/>
                <a:gd name="T9" fmla="*/ 158 h 258"/>
                <a:gd name="T10" fmla="*/ 506 w 782"/>
                <a:gd name="T11" fmla="*/ 14 h 258"/>
                <a:gd name="T12" fmla="*/ 480 w 782"/>
                <a:gd name="T13" fmla="*/ 0 h 258"/>
                <a:gd name="T14" fmla="*/ 454 w 782"/>
                <a:gd name="T15" fmla="*/ 14 h 258"/>
                <a:gd name="T16" fmla="*/ 391 w 782"/>
                <a:gd name="T17" fmla="*/ 159 h 258"/>
                <a:gd name="T18" fmla="*/ 328 w 782"/>
                <a:gd name="T19" fmla="*/ 14 h 258"/>
                <a:gd name="T20" fmla="*/ 302 w 782"/>
                <a:gd name="T21" fmla="*/ 0 h 258"/>
                <a:gd name="T22" fmla="*/ 276 w 782"/>
                <a:gd name="T23" fmla="*/ 14 h 258"/>
                <a:gd name="T24" fmla="*/ 213 w 782"/>
                <a:gd name="T25" fmla="*/ 158 h 258"/>
                <a:gd name="T26" fmla="*/ 150 w 782"/>
                <a:gd name="T27" fmla="*/ 14 h 258"/>
                <a:gd name="T28" fmla="*/ 124 w 782"/>
                <a:gd name="T29" fmla="*/ 0 h 258"/>
                <a:gd name="T30" fmla="*/ 97 w 782"/>
                <a:gd name="T31" fmla="*/ 14 h 258"/>
                <a:gd name="T32" fmla="*/ 12 w 782"/>
                <a:gd name="T33" fmla="*/ 211 h 258"/>
                <a:gd name="T34" fmla="*/ 56 w 782"/>
                <a:gd name="T35" fmla="*/ 233 h 258"/>
                <a:gd name="T36" fmla="*/ 124 w 782"/>
                <a:gd name="T37" fmla="*/ 76 h 258"/>
                <a:gd name="T38" fmla="*/ 191 w 782"/>
                <a:gd name="T39" fmla="*/ 233 h 258"/>
                <a:gd name="T40" fmla="*/ 235 w 782"/>
                <a:gd name="T41" fmla="*/ 233 h 258"/>
                <a:gd name="T42" fmla="*/ 302 w 782"/>
                <a:gd name="T43" fmla="*/ 76 h 258"/>
                <a:gd name="T44" fmla="*/ 369 w 782"/>
                <a:gd name="T45" fmla="*/ 233 h 258"/>
                <a:gd name="T46" fmla="*/ 388 w 782"/>
                <a:gd name="T47" fmla="*/ 245 h 258"/>
                <a:gd name="T48" fmla="*/ 391 w 782"/>
                <a:gd name="T49" fmla="*/ 245 h 258"/>
                <a:gd name="T50" fmla="*/ 394 w 782"/>
                <a:gd name="T51" fmla="*/ 245 h 258"/>
                <a:gd name="T52" fmla="*/ 413 w 782"/>
                <a:gd name="T53" fmla="*/ 233 h 258"/>
                <a:gd name="T54" fmla="*/ 480 w 782"/>
                <a:gd name="T55" fmla="*/ 76 h 258"/>
                <a:gd name="T56" fmla="*/ 547 w 782"/>
                <a:gd name="T57" fmla="*/ 233 h 258"/>
                <a:gd name="T58" fmla="*/ 591 w 782"/>
                <a:gd name="T59" fmla="*/ 233 h 258"/>
                <a:gd name="T60" fmla="*/ 658 w 782"/>
                <a:gd name="T61" fmla="*/ 76 h 258"/>
                <a:gd name="T62" fmla="*/ 726 w 782"/>
                <a:gd name="T63" fmla="*/ 233 h 258"/>
                <a:gd name="T64" fmla="*/ 770 w 782"/>
                <a:gd name="T65" fmla="*/ 21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2" h="258">
                  <a:moveTo>
                    <a:pt x="770" y="211"/>
                  </a:moveTo>
                  <a:cubicBezTo>
                    <a:pt x="685" y="14"/>
                    <a:pt x="685" y="14"/>
                    <a:pt x="685" y="14"/>
                  </a:cubicBezTo>
                  <a:cubicBezTo>
                    <a:pt x="680" y="4"/>
                    <a:pt x="671" y="0"/>
                    <a:pt x="658" y="0"/>
                  </a:cubicBezTo>
                  <a:cubicBezTo>
                    <a:pt x="646" y="0"/>
                    <a:pt x="637" y="4"/>
                    <a:pt x="632" y="14"/>
                  </a:cubicBezTo>
                  <a:cubicBezTo>
                    <a:pt x="569" y="158"/>
                    <a:pt x="569" y="158"/>
                    <a:pt x="569" y="158"/>
                  </a:cubicBezTo>
                  <a:cubicBezTo>
                    <a:pt x="506" y="14"/>
                    <a:pt x="506" y="14"/>
                    <a:pt x="506" y="14"/>
                  </a:cubicBezTo>
                  <a:cubicBezTo>
                    <a:pt x="501" y="4"/>
                    <a:pt x="493" y="0"/>
                    <a:pt x="480" y="0"/>
                  </a:cubicBezTo>
                  <a:cubicBezTo>
                    <a:pt x="468" y="0"/>
                    <a:pt x="459" y="4"/>
                    <a:pt x="454" y="14"/>
                  </a:cubicBezTo>
                  <a:cubicBezTo>
                    <a:pt x="391" y="159"/>
                    <a:pt x="391" y="159"/>
                    <a:pt x="391" y="159"/>
                  </a:cubicBezTo>
                  <a:cubicBezTo>
                    <a:pt x="328" y="14"/>
                    <a:pt x="328" y="14"/>
                    <a:pt x="328" y="14"/>
                  </a:cubicBezTo>
                  <a:cubicBezTo>
                    <a:pt x="323" y="4"/>
                    <a:pt x="314" y="0"/>
                    <a:pt x="302" y="0"/>
                  </a:cubicBezTo>
                  <a:cubicBezTo>
                    <a:pt x="289" y="0"/>
                    <a:pt x="281" y="4"/>
                    <a:pt x="276" y="14"/>
                  </a:cubicBezTo>
                  <a:cubicBezTo>
                    <a:pt x="213" y="158"/>
                    <a:pt x="213" y="158"/>
                    <a:pt x="213" y="158"/>
                  </a:cubicBezTo>
                  <a:cubicBezTo>
                    <a:pt x="150" y="14"/>
                    <a:pt x="150" y="14"/>
                    <a:pt x="150" y="14"/>
                  </a:cubicBezTo>
                  <a:cubicBezTo>
                    <a:pt x="145" y="4"/>
                    <a:pt x="136" y="0"/>
                    <a:pt x="124" y="0"/>
                  </a:cubicBezTo>
                  <a:cubicBezTo>
                    <a:pt x="111" y="0"/>
                    <a:pt x="102" y="4"/>
                    <a:pt x="97" y="14"/>
                  </a:cubicBezTo>
                  <a:cubicBezTo>
                    <a:pt x="12" y="211"/>
                    <a:pt x="12" y="211"/>
                    <a:pt x="12" y="211"/>
                  </a:cubicBezTo>
                  <a:cubicBezTo>
                    <a:pt x="0" y="242"/>
                    <a:pt x="42" y="258"/>
                    <a:pt x="56" y="233"/>
                  </a:cubicBezTo>
                  <a:cubicBezTo>
                    <a:pt x="124" y="76"/>
                    <a:pt x="124" y="76"/>
                    <a:pt x="124" y="76"/>
                  </a:cubicBezTo>
                  <a:cubicBezTo>
                    <a:pt x="191" y="233"/>
                    <a:pt x="191" y="233"/>
                    <a:pt x="191" y="233"/>
                  </a:cubicBezTo>
                  <a:cubicBezTo>
                    <a:pt x="200" y="249"/>
                    <a:pt x="227" y="248"/>
                    <a:pt x="235" y="233"/>
                  </a:cubicBezTo>
                  <a:cubicBezTo>
                    <a:pt x="302" y="76"/>
                    <a:pt x="302" y="76"/>
                    <a:pt x="302" y="76"/>
                  </a:cubicBezTo>
                  <a:cubicBezTo>
                    <a:pt x="369" y="233"/>
                    <a:pt x="369" y="233"/>
                    <a:pt x="369" y="233"/>
                  </a:cubicBezTo>
                  <a:cubicBezTo>
                    <a:pt x="373" y="241"/>
                    <a:pt x="381" y="244"/>
                    <a:pt x="388" y="245"/>
                  </a:cubicBezTo>
                  <a:cubicBezTo>
                    <a:pt x="389" y="245"/>
                    <a:pt x="390" y="245"/>
                    <a:pt x="391" y="245"/>
                  </a:cubicBezTo>
                  <a:cubicBezTo>
                    <a:pt x="392" y="245"/>
                    <a:pt x="393" y="245"/>
                    <a:pt x="394" y="245"/>
                  </a:cubicBezTo>
                  <a:cubicBezTo>
                    <a:pt x="401" y="244"/>
                    <a:pt x="409" y="241"/>
                    <a:pt x="413" y="233"/>
                  </a:cubicBezTo>
                  <a:cubicBezTo>
                    <a:pt x="480" y="76"/>
                    <a:pt x="480" y="76"/>
                    <a:pt x="480" y="76"/>
                  </a:cubicBezTo>
                  <a:cubicBezTo>
                    <a:pt x="547" y="233"/>
                    <a:pt x="547" y="233"/>
                    <a:pt x="547" y="233"/>
                  </a:cubicBezTo>
                  <a:cubicBezTo>
                    <a:pt x="555" y="248"/>
                    <a:pt x="582" y="249"/>
                    <a:pt x="591" y="233"/>
                  </a:cubicBezTo>
                  <a:cubicBezTo>
                    <a:pt x="658" y="76"/>
                    <a:pt x="658" y="76"/>
                    <a:pt x="658" y="76"/>
                  </a:cubicBezTo>
                  <a:cubicBezTo>
                    <a:pt x="726" y="233"/>
                    <a:pt x="726" y="233"/>
                    <a:pt x="726" y="233"/>
                  </a:cubicBezTo>
                  <a:cubicBezTo>
                    <a:pt x="740" y="258"/>
                    <a:pt x="782" y="242"/>
                    <a:pt x="770" y="2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sp>
          <p:nvSpPr>
            <p:cNvPr id="221" name="Freeform 14"/>
            <p:cNvSpPr>
              <a:spLocks noEditPoints="1"/>
            </p:cNvSpPr>
            <p:nvPr/>
          </p:nvSpPr>
          <p:spPr bwMode="black">
            <a:xfrm>
              <a:off x="8370888" y="5396706"/>
              <a:ext cx="209550" cy="206375"/>
            </a:xfrm>
            <a:custGeom>
              <a:avLst/>
              <a:gdLst>
                <a:gd name="T0" fmla="*/ 29 w 56"/>
                <a:gd name="T1" fmla="*/ 0 h 55"/>
                <a:gd name="T2" fmla="*/ 0 w 56"/>
                <a:gd name="T3" fmla="*/ 28 h 55"/>
                <a:gd name="T4" fmla="*/ 29 w 56"/>
                <a:gd name="T5" fmla="*/ 55 h 55"/>
                <a:gd name="T6" fmla="*/ 56 w 56"/>
                <a:gd name="T7" fmla="*/ 28 h 55"/>
                <a:gd name="T8" fmla="*/ 29 w 56"/>
                <a:gd name="T9" fmla="*/ 0 h 55"/>
                <a:gd name="T10" fmla="*/ 29 w 56"/>
                <a:gd name="T11" fmla="*/ 51 h 55"/>
                <a:gd name="T12" fmla="*/ 6 w 56"/>
                <a:gd name="T13" fmla="*/ 28 h 55"/>
                <a:gd name="T14" fmla="*/ 29 w 56"/>
                <a:gd name="T15" fmla="*/ 5 h 55"/>
                <a:gd name="T16" fmla="*/ 51 w 56"/>
                <a:gd name="T17" fmla="*/ 28 h 55"/>
                <a:gd name="T18" fmla="*/ 29 w 56"/>
                <a:gd name="T19" fmla="*/ 51 h 55"/>
                <a:gd name="T20" fmla="*/ 41 w 56"/>
                <a:gd name="T21" fmla="*/ 21 h 55"/>
                <a:gd name="T22" fmla="*/ 30 w 56"/>
                <a:gd name="T23" fmla="*/ 12 h 55"/>
                <a:gd name="T24" fmla="*/ 18 w 56"/>
                <a:gd name="T25" fmla="*/ 12 h 55"/>
                <a:gd name="T26" fmla="*/ 18 w 56"/>
                <a:gd name="T27" fmla="*/ 44 h 55"/>
                <a:gd name="T28" fmla="*/ 23 w 56"/>
                <a:gd name="T29" fmla="*/ 44 h 55"/>
                <a:gd name="T30" fmla="*/ 23 w 56"/>
                <a:gd name="T31" fmla="*/ 30 h 55"/>
                <a:gd name="T32" fmla="*/ 28 w 56"/>
                <a:gd name="T33" fmla="*/ 30 h 55"/>
                <a:gd name="T34" fmla="*/ 37 w 56"/>
                <a:gd name="T35" fmla="*/ 44 h 55"/>
                <a:gd name="T36" fmla="*/ 42 w 56"/>
                <a:gd name="T37" fmla="*/ 44 h 55"/>
                <a:gd name="T38" fmla="*/ 33 w 56"/>
                <a:gd name="T39" fmla="*/ 30 h 55"/>
                <a:gd name="T40" fmla="*/ 41 w 56"/>
                <a:gd name="T41" fmla="*/ 21 h 55"/>
                <a:gd name="T42" fmla="*/ 23 w 56"/>
                <a:gd name="T43" fmla="*/ 26 h 55"/>
                <a:gd name="T44" fmla="*/ 23 w 56"/>
                <a:gd name="T45" fmla="*/ 16 h 55"/>
                <a:gd name="T46" fmla="*/ 29 w 56"/>
                <a:gd name="T47" fmla="*/ 16 h 55"/>
                <a:gd name="T48" fmla="*/ 36 w 56"/>
                <a:gd name="T49" fmla="*/ 21 h 55"/>
                <a:gd name="T50" fmla="*/ 28 w 56"/>
                <a:gd name="T51" fmla="*/ 26 h 55"/>
                <a:gd name="T52" fmla="*/ 23 w 56"/>
                <a:gd name="T5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29" y="0"/>
                  </a:moveTo>
                  <a:cubicBezTo>
                    <a:pt x="13" y="0"/>
                    <a:pt x="0" y="12"/>
                    <a:pt x="0" y="28"/>
                  </a:cubicBezTo>
                  <a:cubicBezTo>
                    <a:pt x="0" y="44"/>
                    <a:pt x="13" y="55"/>
                    <a:pt x="29" y="55"/>
                  </a:cubicBezTo>
                  <a:cubicBezTo>
                    <a:pt x="44" y="55"/>
                    <a:pt x="56" y="44"/>
                    <a:pt x="56" y="28"/>
                  </a:cubicBezTo>
                  <a:cubicBezTo>
                    <a:pt x="56" y="12"/>
                    <a:pt x="44" y="0"/>
                    <a:pt x="29" y="0"/>
                  </a:cubicBezTo>
                  <a:close/>
                  <a:moveTo>
                    <a:pt x="29" y="51"/>
                  </a:moveTo>
                  <a:cubicBezTo>
                    <a:pt x="16" y="51"/>
                    <a:pt x="6" y="41"/>
                    <a:pt x="6" y="28"/>
                  </a:cubicBezTo>
                  <a:cubicBezTo>
                    <a:pt x="6" y="15"/>
                    <a:pt x="16" y="5"/>
                    <a:pt x="29" y="5"/>
                  </a:cubicBezTo>
                  <a:cubicBezTo>
                    <a:pt x="41" y="5"/>
                    <a:pt x="51" y="15"/>
                    <a:pt x="51" y="28"/>
                  </a:cubicBezTo>
                  <a:cubicBezTo>
                    <a:pt x="51" y="41"/>
                    <a:pt x="41" y="51"/>
                    <a:pt x="29" y="51"/>
                  </a:cubicBezTo>
                  <a:close/>
                  <a:moveTo>
                    <a:pt x="41" y="21"/>
                  </a:moveTo>
                  <a:cubicBezTo>
                    <a:pt x="41" y="15"/>
                    <a:pt x="38" y="12"/>
                    <a:pt x="30" y="12"/>
                  </a:cubicBezTo>
                  <a:cubicBezTo>
                    <a:pt x="18" y="12"/>
                    <a:pt x="18" y="12"/>
                    <a:pt x="18" y="12"/>
                  </a:cubicBezTo>
                  <a:cubicBezTo>
                    <a:pt x="18" y="44"/>
                    <a:pt x="18" y="44"/>
                    <a:pt x="18" y="44"/>
                  </a:cubicBezTo>
                  <a:cubicBezTo>
                    <a:pt x="23" y="44"/>
                    <a:pt x="23" y="44"/>
                    <a:pt x="23" y="44"/>
                  </a:cubicBezTo>
                  <a:cubicBezTo>
                    <a:pt x="23" y="30"/>
                    <a:pt x="23" y="30"/>
                    <a:pt x="23" y="30"/>
                  </a:cubicBezTo>
                  <a:cubicBezTo>
                    <a:pt x="28" y="30"/>
                    <a:pt x="28" y="30"/>
                    <a:pt x="28" y="30"/>
                  </a:cubicBezTo>
                  <a:cubicBezTo>
                    <a:pt x="37" y="44"/>
                    <a:pt x="37" y="44"/>
                    <a:pt x="37" y="44"/>
                  </a:cubicBezTo>
                  <a:cubicBezTo>
                    <a:pt x="42" y="44"/>
                    <a:pt x="42" y="44"/>
                    <a:pt x="42" y="44"/>
                  </a:cubicBezTo>
                  <a:cubicBezTo>
                    <a:pt x="33" y="30"/>
                    <a:pt x="33" y="30"/>
                    <a:pt x="33" y="30"/>
                  </a:cubicBezTo>
                  <a:cubicBezTo>
                    <a:pt x="38" y="29"/>
                    <a:pt x="41" y="27"/>
                    <a:pt x="41" y="21"/>
                  </a:cubicBezTo>
                  <a:close/>
                  <a:moveTo>
                    <a:pt x="23" y="26"/>
                  </a:moveTo>
                  <a:cubicBezTo>
                    <a:pt x="23" y="16"/>
                    <a:pt x="23" y="16"/>
                    <a:pt x="23" y="16"/>
                  </a:cubicBezTo>
                  <a:cubicBezTo>
                    <a:pt x="29" y="16"/>
                    <a:pt x="29" y="16"/>
                    <a:pt x="29" y="16"/>
                  </a:cubicBezTo>
                  <a:cubicBezTo>
                    <a:pt x="33" y="16"/>
                    <a:pt x="36" y="17"/>
                    <a:pt x="36" y="21"/>
                  </a:cubicBezTo>
                  <a:cubicBezTo>
                    <a:pt x="36" y="26"/>
                    <a:pt x="33" y="26"/>
                    <a:pt x="28" y="26"/>
                  </a:cubicBezTo>
                  <a:lnTo>
                    <a:pt x="2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dirty="0">
                <a:latin typeface="Qualcomm Office Regular" pitchFamily="34" charset="0"/>
              </a:endParaRPr>
            </a:p>
          </p:txBody>
        </p:sp>
      </p:grpSp>
      <p:sp>
        <p:nvSpPr>
          <p:cNvPr id="222" name="Freeform 57"/>
          <p:cNvSpPr>
            <a:spLocks noEditPoints="1"/>
          </p:cNvSpPr>
          <p:nvPr userDrawn="1"/>
        </p:nvSpPr>
        <p:spPr bwMode="black">
          <a:xfrm>
            <a:off x="7059216" y="2444354"/>
            <a:ext cx="160734" cy="160734"/>
          </a:xfrm>
          <a:custGeom>
            <a:avLst/>
            <a:gdLst>
              <a:gd name="T0" fmla="*/ 982 w 1859"/>
              <a:gd name="T1" fmla="*/ 1671 h 1859"/>
              <a:gd name="T2" fmla="*/ 1096 w 1859"/>
              <a:gd name="T3" fmla="*/ 1848 h 1859"/>
              <a:gd name="T4" fmla="*/ 825 w 1859"/>
              <a:gd name="T5" fmla="*/ 1859 h 1859"/>
              <a:gd name="T6" fmla="*/ 773 w 1859"/>
              <a:gd name="T7" fmla="*/ 1650 h 1859"/>
              <a:gd name="T8" fmla="*/ 825 w 1859"/>
              <a:gd name="T9" fmla="*/ 1859 h 1859"/>
              <a:gd name="T10" fmla="*/ 1253 w 1859"/>
              <a:gd name="T11" fmla="*/ 1807 h 1859"/>
              <a:gd name="T12" fmla="*/ 1264 w 1859"/>
              <a:gd name="T13" fmla="*/ 1598 h 1859"/>
              <a:gd name="T14" fmla="*/ 1253 w 1859"/>
              <a:gd name="T15" fmla="*/ 1807 h 1859"/>
              <a:gd name="T16" fmla="*/ 491 w 1859"/>
              <a:gd name="T17" fmla="*/ 1754 h 1859"/>
              <a:gd name="T18" fmla="*/ 647 w 1859"/>
              <a:gd name="T19" fmla="*/ 1619 h 1859"/>
              <a:gd name="T20" fmla="*/ 574 w 1859"/>
              <a:gd name="T21" fmla="*/ 1786 h 1859"/>
              <a:gd name="T22" fmla="*/ 1378 w 1859"/>
              <a:gd name="T23" fmla="*/ 1525 h 1859"/>
              <a:gd name="T24" fmla="*/ 1556 w 1859"/>
              <a:gd name="T25" fmla="*/ 1619 h 1859"/>
              <a:gd name="T26" fmla="*/ 344 w 1859"/>
              <a:gd name="T27" fmla="*/ 1660 h 1859"/>
              <a:gd name="T28" fmla="*/ 417 w 1859"/>
              <a:gd name="T29" fmla="*/ 1462 h 1859"/>
              <a:gd name="T30" fmla="*/ 344 w 1859"/>
              <a:gd name="T31" fmla="*/ 1660 h 1859"/>
              <a:gd name="T32" fmla="*/ 1671 w 1859"/>
              <a:gd name="T33" fmla="*/ 1493 h 1859"/>
              <a:gd name="T34" fmla="*/ 1566 w 1859"/>
              <a:gd name="T35" fmla="*/ 1316 h 1859"/>
              <a:gd name="T36" fmla="*/ 1671 w 1859"/>
              <a:gd name="T37" fmla="*/ 1493 h 1859"/>
              <a:gd name="T38" fmla="*/ 115 w 1859"/>
              <a:gd name="T39" fmla="*/ 1389 h 1859"/>
              <a:gd name="T40" fmla="*/ 323 w 1859"/>
              <a:gd name="T41" fmla="*/ 1357 h 1859"/>
              <a:gd name="T42" fmla="*/ 167 w 1859"/>
              <a:gd name="T43" fmla="*/ 1462 h 1859"/>
              <a:gd name="T44" fmla="*/ 1619 w 1859"/>
              <a:gd name="T45" fmla="*/ 1190 h 1859"/>
              <a:gd name="T46" fmla="*/ 1828 w 1859"/>
              <a:gd name="T47" fmla="*/ 1169 h 1859"/>
              <a:gd name="T48" fmla="*/ 52 w 1859"/>
              <a:gd name="T49" fmla="*/ 1232 h 1859"/>
              <a:gd name="T50" fmla="*/ 209 w 1859"/>
              <a:gd name="T51" fmla="*/ 1096 h 1859"/>
              <a:gd name="T52" fmla="*/ 52 w 1859"/>
              <a:gd name="T53" fmla="*/ 1232 h 1859"/>
              <a:gd name="T54" fmla="*/ 1859 w 1859"/>
              <a:gd name="T55" fmla="*/ 1002 h 1859"/>
              <a:gd name="T56" fmla="*/ 1671 w 1859"/>
              <a:gd name="T57" fmla="*/ 929 h 1859"/>
              <a:gd name="T58" fmla="*/ 1859 w 1859"/>
              <a:gd name="T59" fmla="*/ 908 h 1859"/>
              <a:gd name="T60" fmla="*/ 1859 w 1859"/>
              <a:gd name="T61" fmla="*/ 1002 h 1859"/>
              <a:gd name="T62" fmla="*/ 0 w 1859"/>
              <a:gd name="T63" fmla="*/ 929 h 1859"/>
              <a:gd name="T64" fmla="*/ 198 w 1859"/>
              <a:gd name="T65" fmla="*/ 856 h 1859"/>
              <a:gd name="T66" fmla="*/ 188 w 1859"/>
              <a:gd name="T67" fmla="*/ 961 h 1859"/>
              <a:gd name="T68" fmla="*/ 0 w 1859"/>
              <a:gd name="T69" fmla="*/ 971 h 1859"/>
              <a:gd name="T70" fmla="*/ 1640 w 1859"/>
              <a:gd name="T71" fmla="*/ 710 h 1859"/>
              <a:gd name="T72" fmla="*/ 1849 w 1859"/>
              <a:gd name="T73" fmla="*/ 741 h 1859"/>
              <a:gd name="T74" fmla="*/ 1661 w 1859"/>
              <a:gd name="T75" fmla="*/ 783 h 1859"/>
              <a:gd name="T76" fmla="*/ 41 w 1859"/>
              <a:gd name="T77" fmla="*/ 668 h 1859"/>
              <a:gd name="T78" fmla="*/ 240 w 1859"/>
              <a:gd name="T79" fmla="*/ 658 h 1859"/>
              <a:gd name="T80" fmla="*/ 1587 w 1859"/>
              <a:gd name="T81" fmla="*/ 584 h 1859"/>
              <a:gd name="T82" fmla="*/ 1702 w 1859"/>
              <a:gd name="T83" fmla="*/ 417 h 1859"/>
              <a:gd name="T84" fmla="*/ 1587 w 1859"/>
              <a:gd name="T85" fmla="*/ 584 h 1859"/>
              <a:gd name="T86" fmla="*/ 303 w 1859"/>
              <a:gd name="T87" fmla="*/ 532 h 1859"/>
              <a:gd name="T88" fmla="*/ 198 w 1859"/>
              <a:gd name="T89" fmla="*/ 355 h 1859"/>
              <a:gd name="T90" fmla="*/ 303 w 1859"/>
              <a:gd name="T91" fmla="*/ 532 h 1859"/>
              <a:gd name="T92" fmla="*/ 1410 w 1859"/>
              <a:gd name="T93" fmla="*/ 365 h 1859"/>
              <a:gd name="T94" fmla="*/ 1598 w 1859"/>
              <a:gd name="T95" fmla="*/ 282 h 1859"/>
              <a:gd name="T96" fmla="*/ 1462 w 1859"/>
              <a:gd name="T97" fmla="*/ 417 h 1859"/>
              <a:gd name="T98" fmla="*/ 313 w 1859"/>
              <a:gd name="T99" fmla="*/ 229 h 1859"/>
              <a:gd name="T100" fmla="*/ 501 w 1859"/>
              <a:gd name="T101" fmla="*/ 323 h 1859"/>
              <a:gd name="T102" fmla="*/ 1295 w 1859"/>
              <a:gd name="T103" fmla="*/ 282 h 1859"/>
              <a:gd name="T104" fmla="*/ 1305 w 1859"/>
              <a:gd name="T105" fmla="*/ 73 h 1859"/>
              <a:gd name="T106" fmla="*/ 1295 w 1859"/>
              <a:gd name="T107" fmla="*/ 282 h 1859"/>
              <a:gd name="T108" fmla="*/ 616 w 1859"/>
              <a:gd name="T109" fmla="*/ 261 h 1859"/>
              <a:gd name="T110" fmla="*/ 626 w 1859"/>
              <a:gd name="T111" fmla="*/ 52 h 1859"/>
              <a:gd name="T112" fmla="*/ 616 w 1859"/>
              <a:gd name="T113" fmla="*/ 261 h 1859"/>
              <a:gd name="T114" fmla="*/ 1023 w 1859"/>
              <a:gd name="T115" fmla="*/ 198 h 1859"/>
              <a:gd name="T116" fmla="*/ 1149 w 1859"/>
              <a:gd name="T117" fmla="*/ 20 h 1859"/>
              <a:gd name="T118" fmla="*/ 1096 w 1859"/>
              <a:gd name="T119" fmla="*/ 208 h 1859"/>
              <a:gd name="T120" fmla="*/ 794 w 1859"/>
              <a:gd name="T121" fmla="*/ 10 h 1859"/>
              <a:gd name="T122" fmla="*/ 887 w 1859"/>
              <a:gd name="T123" fmla="*/ 188 h 1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59" h="1859">
                <a:moveTo>
                  <a:pt x="1002" y="1859"/>
                </a:moveTo>
                <a:cubicBezTo>
                  <a:pt x="982" y="1671"/>
                  <a:pt x="982" y="1671"/>
                  <a:pt x="982" y="1671"/>
                </a:cubicBezTo>
                <a:cubicBezTo>
                  <a:pt x="1013" y="1671"/>
                  <a:pt x="1034" y="1660"/>
                  <a:pt x="1055" y="1660"/>
                </a:cubicBezTo>
                <a:cubicBezTo>
                  <a:pt x="1096" y="1848"/>
                  <a:pt x="1096" y="1848"/>
                  <a:pt x="1096" y="1848"/>
                </a:cubicBezTo>
                <a:cubicBezTo>
                  <a:pt x="1065" y="1848"/>
                  <a:pt x="1034" y="1859"/>
                  <a:pt x="1002" y="1859"/>
                </a:cubicBezTo>
                <a:close/>
                <a:moveTo>
                  <a:pt x="825" y="1859"/>
                </a:moveTo>
                <a:cubicBezTo>
                  <a:pt x="804" y="1848"/>
                  <a:pt x="773" y="1848"/>
                  <a:pt x="741" y="1838"/>
                </a:cubicBezTo>
                <a:cubicBezTo>
                  <a:pt x="773" y="1650"/>
                  <a:pt x="773" y="1650"/>
                  <a:pt x="773" y="1650"/>
                </a:cubicBezTo>
                <a:cubicBezTo>
                  <a:pt x="804" y="1660"/>
                  <a:pt x="825" y="1660"/>
                  <a:pt x="846" y="1671"/>
                </a:cubicBezTo>
                <a:cubicBezTo>
                  <a:pt x="825" y="1859"/>
                  <a:pt x="825" y="1859"/>
                  <a:pt x="825" y="1859"/>
                </a:cubicBezTo>
                <a:cubicBezTo>
                  <a:pt x="825" y="1859"/>
                  <a:pt x="825" y="1859"/>
                  <a:pt x="825" y="1859"/>
                </a:cubicBezTo>
                <a:close/>
                <a:moveTo>
                  <a:pt x="1253" y="1807"/>
                </a:moveTo>
                <a:cubicBezTo>
                  <a:pt x="1191" y="1619"/>
                  <a:pt x="1191" y="1619"/>
                  <a:pt x="1191" y="1619"/>
                </a:cubicBezTo>
                <a:cubicBezTo>
                  <a:pt x="1211" y="1619"/>
                  <a:pt x="1232" y="1608"/>
                  <a:pt x="1264" y="1598"/>
                </a:cubicBezTo>
                <a:cubicBezTo>
                  <a:pt x="1347" y="1765"/>
                  <a:pt x="1347" y="1765"/>
                  <a:pt x="1347" y="1765"/>
                </a:cubicBezTo>
                <a:cubicBezTo>
                  <a:pt x="1316" y="1775"/>
                  <a:pt x="1284" y="1796"/>
                  <a:pt x="1253" y="1807"/>
                </a:cubicBezTo>
                <a:close/>
                <a:moveTo>
                  <a:pt x="574" y="1786"/>
                </a:moveTo>
                <a:cubicBezTo>
                  <a:pt x="543" y="1775"/>
                  <a:pt x="522" y="1765"/>
                  <a:pt x="491" y="1754"/>
                </a:cubicBezTo>
                <a:cubicBezTo>
                  <a:pt x="585" y="1587"/>
                  <a:pt x="585" y="1587"/>
                  <a:pt x="585" y="1587"/>
                </a:cubicBezTo>
                <a:cubicBezTo>
                  <a:pt x="605" y="1598"/>
                  <a:pt x="626" y="1608"/>
                  <a:pt x="647" y="1619"/>
                </a:cubicBezTo>
                <a:cubicBezTo>
                  <a:pt x="574" y="1786"/>
                  <a:pt x="574" y="1786"/>
                  <a:pt x="574" y="1786"/>
                </a:cubicBezTo>
                <a:cubicBezTo>
                  <a:pt x="574" y="1786"/>
                  <a:pt x="574" y="1786"/>
                  <a:pt x="574" y="1786"/>
                </a:cubicBezTo>
                <a:close/>
                <a:moveTo>
                  <a:pt x="1493" y="1671"/>
                </a:moveTo>
                <a:cubicBezTo>
                  <a:pt x="1378" y="1525"/>
                  <a:pt x="1378" y="1525"/>
                  <a:pt x="1378" y="1525"/>
                </a:cubicBezTo>
                <a:cubicBezTo>
                  <a:pt x="1389" y="1504"/>
                  <a:pt x="1410" y="1493"/>
                  <a:pt x="1431" y="1472"/>
                </a:cubicBezTo>
                <a:cubicBezTo>
                  <a:pt x="1556" y="1619"/>
                  <a:pt x="1556" y="1619"/>
                  <a:pt x="1556" y="1619"/>
                </a:cubicBezTo>
                <a:cubicBezTo>
                  <a:pt x="1535" y="1640"/>
                  <a:pt x="1514" y="1660"/>
                  <a:pt x="1493" y="1671"/>
                </a:cubicBezTo>
                <a:close/>
                <a:moveTo>
                  <a:pt x="344" y="1660"/>
                </a:moveTo>
                <a:cubicBezTo>
                  <a:pt x="323" y="1640"/>
                  <a:pt x="303" y="1619"/>
                  <a:pt x="282" y="1598"/>
                </a:cubicBezTo>
                <a:cubicBezTo>
                  <a:pt x="417" y="1462"/>
                  <a:pt x="417" y="1462"/>
                  <a:pt x="417" y="1462"/>
                </a:cubicBezTo>
                <a:cubicBezTo>
                  <a:pt x="428" y="1472"/>
                  <a:pt x="449" y="1493"/>
                  <a:pt x="470" y="1504"/>
                </a:cubicBezTo>
                <a:cubicBezTo>
                  <a:pt x="344" y="1660"/>
                  <a:pt x="344" y="1660"/>
                  <a:pt x="344" y="1660"/>
                </a:cubicBezTo>
                <a:cubicBezTo>
                  <a:pt x="344" y="1660"/>
                  <a:pt x="344" y="1660"/>
                  <a:pt x="344" y="1660"/>
                </a:cubicBezTo>
                <a:close/>
                <a:moveTo>
                  <a:pt x="1671" y="1493"/>
                </a:moveTo>
                <a:cubicBezTo>
                  <a:pt x="1525" y="1378"/>
                  <a:pt x="1525" y="1378"/>
                  <a:pt x="1525" y="1378"/>
                </a:cubicBezTo>
                <a:cubicBezTo>
                  <a:pt x="1535" y="1357"/>
                  <a:pt x="1556" y="1337"/>
                  <a:pt x="1566" y="1316"/>
                </a:cubicBezTo>
                <a:cubicBezTo>
                  <a:pt x="1723" y="1410"/>
                  <a:pt x="1723" y="1410"/>
                  <a:pt x="1723" y="1410"/>
                </a:cubicBezTo>
                <a:cubicBezTo>
                  <a:pt x="1713" y="1441"/>
                  <a:pt x="1692" y="1462"/>
                  <a:pt x="1671" y="1493"/>
                </a:cubicBezTo>
                <a:close/>
                <a:moveTo>
                  <a:pt x="167" y="1462"/>
                </a:moveTo>
                <a:cubicBezTo>
                  <a:pt x="146" y="1441"/>
                  <a:pt x="135" y="1410"/>
                  <a:pt x="115" y="1389"/>
                </a:cubicBezTo>
                <a:cubicBezTo>
                  <a:pt x="282" y="1295"/>
                  <a:pt x="282" y="1295"/>
                  <a:pt x="282" y="1295"/>
                </a:cubicBezTo>
                <a:cubicBezTo>
                  <a:pt x="292" y="1316"/>
                  <a:pt x="313" y="1337"/>
                  <a:pt x="323" y="1357"/>
                </a:cubicBezTo>
                <a:cubicBezTo>
                  <a:pt x="167" y="1462"/>
                  <a:pt x="167" y="1462"/>
                  <a:pt x="167" y="1462"/>
                </a:cubicBezTo>
                <a:cubicBezTo>
                  <a:pt x="167" y="1462"/>
                  <a:pt x="167" y="1462"/>
                  <a:pt x="167" y="1462"/>
                </a:cubicBezTo>
                <a:close/>
                <a:moveTo>
                  <a:pt x="1807" y="1263"/>
                </a:moveTo>
                <a:cubicBezTo>
                  <a:pt x="1619" y="1190"/>
                  <a:pt x="1619" y="1190"/>
                  <a:pt x="1619" y="1190"/>
                </a:cubicBezTo>
                <a:cubicBezTo>
                  <a:pt x="1629" y="1169"/>
                  <a:pt x="1640" y="1149"/>
                  <a:pt x="1650" y="1117"/>
                </a:cubicBezTo>
                <a:cubicBezTo>
                  <a:pt x="1828" y="1169"/>
                  <a:pt x="1828" y="1169"/>
                  <a:pt x="1828" y="1169"/>
                </a:cubicBezTo>
                <a:cubicBezTo>
                  <a:pt x="1828" y="1201"/>
                  <a:pt x="1817" y="1232"/>
                  <a:pt x="1807" y="1263"/>
                </a:cubicBezTo>
                <a:close/>
                <a:moveTo>
                  <a:pt x="52" y="1232"/>
                </a:moveTo>
                <a:cubicBezTo>
                  <a:pt x="41" y="1201"/>
                  <a:pt x="31" y="1169"/>
                  <a:pt x="21" y="1138"/>
                </a:cubicBezTo>
                <a:cubicBezTo>
                  <a:pt x="209" y="1096"/>
                  <a:pt x="209" y="1096"/>
                  <a:pt x="209" y="1096"/>
                </a:cubicBezTo>
                <a:cubicBezTo>
                  <a:pt x="219" y="1117"/>
                  <a:pt x="219" y="1149"/>
                  <a:pt x="229" y="1169"/>
                </a:cubicBezTo>
                <a:cubicBezTo>
                  <a:pt x="52" y="1232"/>
                  <a:pt x="52" y="1232"/>
                  <a:pt x="52" y="1232"/>
                </a:cubicBezTo>
                <a:cubicBezTo>
                  <a:pt x="52" y="1232"/>
                  <a:pt x="52" y="1232"/>
                  <a:pt x="52" y="1232"/>
                </a:cubicBezTo>
                <a:close/>
                <a:moveTo>
                  <a:pt x="1859" y="1002"/>
                </a:moveTo>
                <a:cubicBezTo>
                  <a:pt x="1671" y="992"/>
                  <a:pt x="1671" y="992"/>
                  <a:pt x="1671" y="992"/>
                </a:cubicBezTo>
                <a:cubicBezTo>
                  <a:pt x="1671" y="971"/>
                  <a:pt x="1671" y="950"/>
                  <a:pt x="1671" y="929"/>
                </a:cubicBezTo>
                <a:cubicBezTo>
                  <a:pt x="1671" y="919"/>
                  <a:pt x="1671" y="919"/>
                  <a:pt x="1671" y="919"/>
                </a:cubicBezTo>
                <a:cubicBezTo>
                  <a:pt x="1859" y="908"/>
                  <a:pt x="1859" y="908"/>
                  <a:pt x="1859" y="908"/>
                </a:cubicBezTo>
                <a:cubicBezTo>
                  <a:pt x="1859" y="929"/>
                  <a:pt x="1859" y="929"/>
                  <a:pt x="1859" y="929"/>
                </a:cubicBezTo>
                <a:cubicBezTo>
                  <a:pt x="1859" y="950"/>
                  <a:pt x="1859" y="981"/>
                  <a:pt x="1859" y="1002"/>
                </a:cubicBezTo>
                <a:close/>
                <a:moveTo>
                  <a:pt x="0" y="971"/>
                </a:moveTo>
                <a:cubicBezTo>
                  <a:pt x="0" y="961"/>
                  <a:pt x="0" y="940"/>
                  <a:pt x="0" y="929"/>
                </a:cubicBezTo>
                <a:cubicBezTo>
                  <a:pt x="0" y="898"/>
                  <a:pt x="0" y="866"/>
                  <a:pt x="0" y="835"/>
                </a:cubicBezTo>
                <a:cubicBezTo>
                  <a:pt x="198" y="856"/>
                  <a:pt x="198" y="856"/>
                  <a:pt x="198" y="856"/>
                </a:cubicBezTo>
                <a:cubicBezTo>
                  <a:pt x="188" y="877"/>
                  <a:pt x="188" y="908"/>
                  <a:pt x="188" y="929"/>
                </a:cubicBezTo>
                <a:cubicBezTo>
                  <a:pt x="188" y="940"/>
                  <a:pt x="188" y="950"/>
                  <a:pt x="188" y="961"/>
                </a:cubicBezTo>
                <a:cubicBezTo>
                  <a:pt x="0" y="971"/>
                  <a:pt x="0" y="971"/>
                  <a:pt x="0" y="971"/>
                </a:cubicBezTo>
                <a:cubicBezTo>
                  <a:pt x="0" y="971"/>
                  <a:pt x="0" y="971"/>
                  <a:pt x="0" y="971"/>
                </a:cubicBezTo>
                <a:close/>
                <a:moveTo>
                  <a:pt x="1661" y="783"/>
                </a:moveTo>
                <a:cubicBezTo>
                  <a:pt x="1650" y="752"/>
                  <a:pt x="1650" y="731"/>
                  <a:pt x="1640" y="710"/>
                </a:cubicBezTo>
                <a:cubicBezTo>
                  <a:pt x="1817" y="647"/>
                  <a:pt x="1817" y="647"/>
                  <a:pt x="1817" y="647"/>
                </a:cubicBezTo>
                <a:cubicBezTo>
                  <a:pt x="1828" y="679"/>
                  <a:pt x="1838" y="710"/>
                  <a:pt x="1849" y="741"/>
                </a:cubicBezTo>
                <a:cubicBezTo>
                  <a:pt x="1661" y="783"/>
                  <a:pt x="1661" y="783"/>
                  <a:pt x="1661" y="783"/>
                </a:cubicBezTo>
                <a:cubicBezTo>
                  <a:pt x="1661" y="783"/>
                  <a:pt x="1661" y="783"/>
                  <a:pt x="1661" y="783"/>
                </a:cubicBezTo>
                <a:close/>
                <a:moveTo>
                  <a:pt x="219" y="720"/>
                </a:moveTo>
                <a:cubicBezTo>
                  <a:pt x="41" y="668"/>
                  <a:pt x="41" y="668"/>
                  <a:pt x="41" y="668"/>
                </a:cubicBezTo>
                <a:cubicBezTo>
                  <a:pt x="41" y="637"/>
                  <a:pt x="52" y="605"/>
                  <a:pt x="62" y="584"/>
                </a:cubicBezTo>
                <a:cubicBezTo>
                  <a:pt x="240" y="658"/>
                  <a:pt x="240" y="658"/>
                  <a:pt x="240" y="658"/>
                </a:cubicBezTo>
                <a:cubicBezTo>
                  <a:pt x="240" y="679"/>
                  <a:pt x="229" y="699"/>
                  <a:pt x="219" y="720"/>
                </a:cubicBezTo>
                <a:close/>
                <a:moveTo>
                  <a:pt x="1587" y="584"/>
                </a:moveTo>
                <a:cubicBezTo>
                  <a:pt x="1577" y="564"/>
                  <a:pt x="1556" y="543"/>
                  <a:pt x="1546" y="522"/>
                </a:cubicBezTo>
                <a:cubicBezTo>
                  <a:pt x="1702" y="417"/>
                  <a:pt x="1702" y="417"/>
                  <a:pt x="1702" y="417"/>
                </a:cubicBezTo>
                <a:cubicBezTo>
                  <a:pt x="1723" y="438"/>
                  <a:pt x="1744" y="470"/>
                  <a:pt x="1755" y="490"/>
                </a:cubicBezTo>
                <a:cubicBezTo>
                  <a:pt x="1587" y="584"/>
                  <a:pt x="1587" y="584"/>
                  <a:pt x="1587" y="584"/>
                </a:cubicBezTo>
                <a:cubicBezTo>
                  <a:pt x="1587" y="584"/>
                  <a:pt x="1587" y="584"/>
                  <a:pt x="1587" y="584"/>
                </a:cubicBezTo>
                <a:close/>
                <a:moveTo>
                  <a:pt x="303" y="532"/>
                </a:moveTo>
                <a:cubicBezTo>
                  <a:pt x="146" y="428"/>
                  <a:pt x="146" y="428"/>
                  <a:pt x="146" y="428"/>
                </a:cubicBezTo>
                <a:cubicBezTo>
                  <a:pt x="167" y="407"/>
                  <a:pt x="177" y="376"/>
                  <a:pt x="198" y="355"/>
                </a:cubicBezTo>
                <a:cubicBezTo>
                  <a:pt x="355" y="470"/>
                  <a:pt x="355" y="470"/>
                  <a:pt x="355" y="470"/>
                </a:cubicBezTo>
                <a:cubicBezTo>
                  <a:pt x="334" y="490"/>
                  <a:pt x="323" y="511"/>
                  <a:pt x="303" y="532"/>
                </a:cubicBezTo>
                <a:close/>
                <a:moveTo>
                  <a:pt x="1462" y="417"/>
                </a:moveTo>
                <a:cubicBezTo>
                  <a:pt x="1441" y="396"/>
                  <a:pt x="1431" y="376"/>
                  <a:pt x="1410" y="365"/>
                </a:cubicBezTo>
                <a:cubicBezTo>
                  <a:pt x="1535" y="219"/>
                  <a:pt x="1535" y="219"/>
                  <a:pt x="1535" y="219"/>
                </a:cubicBezTo>
                <a:cubicBezTo>
                  <a:pt x="1556" y="240"/>
                  <a:pt x="1577" y="261"/>
                  <a:pt x="1598" y="282"/>
                </a:cubicBezTo>
                <a:cubicBezTo>
                  <a:pt x="1462" y="417"/>
                  <a:pt x="1462" y="417"/>
                  <a:pt x="1462" y="417"/>
                </a:cubicBezTo>
                <a:cubicBezTo>
                  <a:pt x="1462" y="417"/>
                  <a:pt x="1462" y="417"/>
                  <a:pt x="1462" y="417"/>
                </a:cubicBezTo>
                <a:close/>
                <a:moveTo>
                  <a:pt x="438" y="376"/>
                </a:moveTo>
                <a:cubicBezTo>
                  <a:pt x="313" y="229"/>
                  <a:pt x="313" y="229"/>
                  <a:pt x="313" y="229"/>
                </a:cubicBezTo>
                <a:cubicBezTo>
                  <a:pt x="344" y="208"/>
                  <a:pt x="365" y="188"/>
                  <a:pt x="386" y="167"/>
                </a:cubicBezTo>
                <a:cubicBezTo>
                  <a:pt x="501" y="323"/>
                  <a:pt x="501" y="323"/>
                  <a:pt x="501" y="323"/>
                </a:cubicBezTo>
                <a:cubicBezTo>
                  <a:pt x="480" y="344"/>
                  <a:pt x="459" y="355"/>
                  <a:pt x="438" y="376"/>
                </a:cubicBezTo>
                <a:close/>
                <a:moveTo>
                  <a:pt x="1295" y="282"/>
                </a:moveTo>
                <a:cubicBezTo>
                  <a:pt x="1274" y="271"/>
                  <a:pt x="1253" y="261"/>
                  <a:pt x="1232" y="250"/>
                </a:cubicBezTo>
                <a:cubicBezTo>
                  <a:pt x="1305" y="73"/>
                  <a:pt x="1305" y="73"/>
                  <a:pt x="1305" y="73"/>
                </a:cubicBezTo>
                <a:cubicBezTo>
                  <a:pt x="1337" y="94"/>
                  <a:pt x="1368" y="104"/>
                  <a:pt x="1389" y="114"/>
                </a:cubicBezTo>
                <a:cubicBezTo>
                  <a:pt x="1295" y="282"/>
                  <a:pt x="1295" y="282"/>
                  <a:pt x="1295" y="282"/>
                </a:cubicBezTo>
                <a:cubicBezTo>
                  <a:pt x="1295" y="282"/>
                  <a:pt x="1295" y="282"/>
                  <a:pt x="1295" y="282"/>
                </a:cubicBezTo>
                <a:close/>
                <a:moveTo>
                  <a:pt x="616" y="261"/>
                </a:moveTo>
                <a:cubicBezTo>
                  <a:pt x="543" y="83"/>
                  <a:pt x="543" y="83"/>
                  <a:pt x="543" y="83"/>
                </a:cubicBezTo>
                <a:cubicBezTo>
                  <a:pt x="564" y="73"/>
                  <a:pt x="595" y="62"/>
                  <a:pt x="626" y="52"/>
                </a:cubicBezTo>
                <a:cubicBezTo>
                  <a:pt x="689" y="229"/>
                  <a:pt x="689" y="229"/>
                  <a:pt x="689" y="229"/>
                </a:cubicBezTo>
                <a:cubicBezTo>
                  <a:pt x="668" y="240"/>
                  <a:pt x="637" y="250"/>
                  <a:pt x="616" y="261"/>
                </a:cubicBezTo>
                <a:close/>
                <a:moveTo>
                  <a:pt x="1096" y="208"/>
                </a:moveTo>
                <a:cubicBezTo>
                  <a:pt x="1076" y="208"/>
                  <a:pt x="1055" y="198"/>
                  <a:pt x="1023" y="198"/>
                </a:cubicBezTo>
                <a:cubicBezTo>
                  <a:pt x="1055" y="10"/>
                  <a:pt x="1055" y="10"/>
                  <a:pt x="1055" y="10"/>
                </a:cubicBezTo>
                <a:cubicBezTo>
                  <a:pt x="1086" y="10"/>
                  <a:pt x="1117" y="20"/>
                  <a:pt x="1149" y="20"/>
                </a:cubicBezTo>
                <a:cubicBezTo>
                  <a:pt x="1096" y="208"/>
                  <a:pt x="1096" y="208"/>
                  <a:pt x="1096" y="208"/>
                </a:cubicBezTo>
                <a:cubicBezTo>
                  <a:pt x="1096" y="208"/>
                  <a:pt x="1096" y="208"/>
                  <a:pt x="1096" y="208"/>
                </a:cubicBezTo>
                <a:close/>
                <a:moveTo>
                  <a:pt x="814" y="198"/>
                </a:moveTo>
                <a:cubicBezTo>
                  <a:pt x="794" y="10"/>
                  <a:pt x="794" y="10"/>
                  <a:pt x="794" y="10"/>
                </a:cubicBezTo>
                <a:cubicBezTo>
                  <a:pt x="825" y="0"/>
                  <a:pt x="856" y="0"/>
                  <a:pt x="887" y="0"/>
                </a:cubicBezTo>
                <a:cubicBezTo>
                  <a:pt x="887" y="188"/>
                  <a:pt x="887" y="188"/>
                  <a:pt x="887" y="188"/>
                </a:cubicBezTo>
                <a:cubicBezTo>
                  <a:pt x="867" y="188"/>
                  <a:pt x="846" y="198"/>
                  <a:pt x="814" y="198"/>
                </a:cubicBezTo>
                <a:close/>
              </a:path>
            </a:pathLst>
          </a:custGeom>
          <a:solidFill>
            <a:schemeClr val="accent5"/>
          </a:solidFill>
          <a:ln>
            <a:noFill/>
          </a:ln>
        </p:spPr>
        <p:txBody>
          <a:bodyPr/>
          <a:lstStyle/>
          <a:p>
            <a:pPr>
              <a:defRPr/>
            </a:pPr>
            <a:endParaRPr lang="en-US" sz="1350" dirty="0">
              <a:latin typeface="Qualcomm Office Regular" panose="020B0503030202060203" pitchFamily="34" charset="0"/>
            </a:endParaRPr>
          </a:p>
        </p:txBody>
      </p:sp>
      <p:sp>
        <p:nvSpPr>
          <p:cNvPr id="223" name="Freeform 58"/>
          <p:cNvSpPr>
            <a:spLocks noEditPoints="1"/>
          </p:cNvSpPr>
          <p:nvPr userDrawn="1"/>
        </p:nvSpPr>
        <p:spPr bwMode="black">
          <a:xfrm>
            <a:off x="6757988" y="2597944"/>
            <a:ext cx="308372" cy="308372"/>
          </a:xfrm>
          <a:custGeom>
            <a:avLst/>
            <a:gdLst>
              <a:gd name="T0" fmla="*/ 714 w 1538"/>
              <a:gd name="T1" fmla="*/ 1535 h 1537"/>
              <a:gd name="T2" fmla="*/ 771 w 1538"/>
              <a:gd name="T3" fmla="*/ 1537 h 1537"/>
              <a:gd name="T4" fmla="*/ 907 w 1538"/>
              <a:gd name="T5" fmla="*/ 1365 h 1537"/>
              <a:gd name="T6" fmla="*/ 601 w 1538"/>
              <a:gd name="T7" fmla="*/ 1519 h 1537"/>
              <a:gd name="T8" fmla="*/ 635 w 1538"/>
              <a:gd name="T9" fmla="*/ 1366 h 1537"/>
              <a:gd name="T10" fmla="*/ 994 w 1538"/>
              <a:gd name="T11" fmla="*/ 1338 h 1537"/>
              <a:gd name="T12" fmla="*/ 1052 w 1538"/>
              <a:gd name="T13" fmla="*/ 1484 h 1537"/>
              <a:gd name="T14" fmla="*/ 465 w 1538"/>
              <a:gd name="T15" fmla="*/ 1300 h 1537"/>
              <a:gd name="T16" fmla="*/ 1204 w 1538"/>
              <a:gd name="T17" fmla="*/ 1403 h 1537"/>
              <a:gd name="T18" fmla="*/ 1250 w 1538"/>
              <a:gd name="T19" fmla="*/ 1368 h 1537"/>
              <a:gd name="T20" fmla="*/ 248 w 1538"/>
              <a:gd name="T21" fmla="*/ 1334 h 1537"/>
              <a:gd name="T22" fmla="*/ 292 w 1538"/>
              <a:gd name="T23" fmla="*/ 1371 h 1537"/>
              <a:gd name="T24" fmla="*/ 1249 w 1538"/>
              <a:gd name="T25" fmla="*/ 1149 h 1537"/>
              <a:gd name="T26" fmla="*/ 170 w 1538"/>
              <a:gd name="T27" fmla="*/ 1250 h 1537"/>
              <a:gd name="T28" fmla="*/ 292 w 1538"/>
              <a:gd name="T29" fmla="*/ 1152 h 1537"/>
              <a:gd name="T30" fmla="*/ 1300 w 1538"/>
              <a:gd name="T31" fmla="*/ 1073 h 1537"/>
              <a:gd name="T32" fmla="*/ 1436 w 1538"/>
              <a:gd name="T33" fmla="*/ 1152 h 1537"/>
              <a:gd name="T34" fmla="*/ 200 w 1538"/>
              <a:gd name="T35" fmla="*/ 994 h 1537"/>
              <a:gd name="T36" fmla="*/ 1504 w 1538"/>
              <a:gd name="T37" fmla="*/ 994 h 1537"/>
              <a:gd name="T38" fmla="*/ 1519 w 1538"/>
              <a:gd name="T39" fmla="*/ 938 h 1537"/>
              <a:gd name="T40" fmla="*/ 9 w 1538"/>
              <a:gd name="T41" fmla="*/ 886 h 1537"/>
              <a:gd name="T42" fmla="*/ 20 w 1538"/>
              <a:gd name="T43" fmla="*/ 943 h 1537"/>
              <a:gd name="T44" fmla="*/ 1381 w 1538"/>
              <a:gd name="T45" fmla="*/ 769 h 1537"/>
              <a:gd name="T46" fmla="*/ 1536 w 1538"/>
              <a:gd name="T47" fmla="*/ 824 h 1537"/>
              <a:gd name="T48" fmla="*/ 2 w 1538"/>
              <a:gd name="T49" fmla="*/ 711 h 1537"/>
              <a:gd name="T50" fmla="*/ 0 w 1538"/>
              <a:gd name="T51" fmla="*/ 772 h 1537"/>
              <a:gd name="T52" fmla="*/ 1518 w 1538"/>
              <a:gd name="T53" fmla="*/ 596 h 1537"/>
              <a:gd name="T54" fmla="*/ 172 w 1538"/>
              <a:gd name="T55" fmla="*/ 632 h 1537"/>
              <a:gd name="T56" fmla="*/ 184 w 1538"/>
              <a:gd name="T57" fmla="*/ 588 h 1537"/>
              <a:gd name="T58" fmla="*/ 1320 w 1538"/>
              <a:gd name="T59" fmla="*/ 502 h 1537"/>
              <a:gd name="T60" fmla="*/ 1339 w 1538"/>
              <a:gd name="T61" fmla="*/ 544 h 1537"/>
              <a:gd name="T62" fmla="*/ 103 w 1538"/>
              <a:gd name="T63" fmla="*/ 384 h 1537"/>
              <a:gd name="T64" fmla="*/ 1274 w 1538"/>
              <a:gd name="T65" fmla="*/ 423 h 1537"/>
              <a:gd name="T66" fmla="*/ 1404 w 1538"/>
              <a:gd name="T67" fmla="*/ 334 h 1537"/>
              <a:gd name="T68" fmla="*/ 168 w 1538"/>
              <a:gd name="T69" fmla="*/ 289 h 1537"/>
              <a:gd name="T70" fmla="*/ 291 w 1538"/>
              <a:gd name="T71" fmla="*/ 387 h 1537"/>
              <a:gd name="T72" fmla="*/ 1248 w 1538"/>
              <a:gd name="T73" fmla="*/ 167 h 1537"/>
              <a:gd name="T74" fmla="*/ 387 w 1538"/>
              <a:gd name="T75" fmla="*/ 290 h 1537"/>
              <a:gd name="T76" fmla="*/ 424 w 1538"/>
              <a:gd name="T77" fmla="*/ 263 h 1537"/>
              <a:gd name="T78" fmla="*/ 1034 w 1538"/>
              <a:gd name="T79" fmla="*/ 217 h 1537"/>
              <a:gd name="T80" fmla="*/ 1074 w 1538"/>
              <a:gd name="T81" fmla="*/ 238 h 1537"/>
              <a:gd name="T82" fmla="*/ 488 w 1538"/>
              <a:gd name="T83" fmla="*/ 53 h 1537"/>
              <a:gd name="T84" fmla="*/ 949 w 1538"/>
              <a:gd name="T85" fmla="*/ 183 h 1537"/>
              <a:gd name="T86" fmla="*/ 995 w 1538"/>
              <a:gd name="T87" fmla="*/ 33 h 1537"/>
              <a:gd name="T88" fmla="*/ 597 w 1538"/>
              <a:gd name="T89" fmla="*/ 19 h 1537"/>
              <a:gd name="T90" fmla="*/ 632 w 1538"/>
              <a:gd name="T91" fmla="*/ 172 h 1537"/>
              <a:gd name="T92" fmla="*/ 768 w 1538"/>
              <a:gd name="T93" fmla="*/ 0 h 1537"/>
              <a:gd name="T94" fmla="*/ 814 w 1538"/>
              <a:gd name="T95" fmla="*/ 158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38" h="1537">
                <a:moveTo>
                  <a:pt x="771" y="1537"/>
                </a:moveTo>
                <a:cubicBezTo>
                  <a:pt x="769" y="1537"/>
                  <a:pt x="769" y="1537"/>
                  <a:pt x="769" y="1537"/>
                </a:cubicBezTo>
                <a:cubicBezTo>
                  <a:pt x="751" y="1537"/>
                  <a:pt x="732" y="1537"/>
                  <a:pt x="714" y="1535"/>
                </a:cubicBezTo>
                <a:cubicBezTo>
                  <a:pt x="725" y="1379"/>
                  <a:pt x="725" y="1379"/>
                  <a:pt x="725" y="1379"/>
                </a:cubicBezTo>
                <a:cubicBezTo>
                  <a:pt x="740" y="1380"/>
                  <a:pt x="754" y="1380"/>
                  <a:pt x="769" y="1380"/>
                </a:cubicBezTo>
                <a:lnTo>
                  <a:pt x="771" y="1537"/>
                </a:lnTo>
                <a:close/>
                <a:moveTo>
                  <a:pt x="886" y="1529"/>
                </a:moveTo>
                <a:cubicBezTo>
                  <a:pt x="862" y="1373"/>
                  <a:pt x="862" y="1373"/>
                  <a:pt x="862" y="1373"/>
                </a:cubicBezTo>
                <a:cubicBezTo>
                  <a:pt x="877" y="1371"/>
                  <a:pt x="892" y="1368"/>
                  <a:pt x="907" y="1365"/>
                </a:cubicBezTo>
                <a:cubicBezTo>
                  <a:pt x="942" y="1518"/>
                  <a:pt x="942" y="1518"/>
                  <a:pt x="942" y="1518"/>
                </a:cubicBezTo>
                <a:cubicBezTo>
                  <a:pt x="924" y="1522"/>
                  <a:pt x="905" y="1526"/>
                  <a:pt x="886" y="1529"/>
                </a:cubicBezTo>
                <a:close/>
                <a:moveTo>
                  <a:pt x="601" y="1519"/>
                </a:moveTo>
                <a:cubicBezTo>
                  <a:pt x="582" y="1515"/>
                  <a:pt x="563" y="1510"/>
                  <a:pt x="545" y="1504"/>
                </a:cubicBezTo>
                <a:cubicBezTo>
                  <a:pt x="591" y="1354"/>
                  <a:pt x="591" y="1354"/>
                  <a:pt x="591" y="1354"/>
                </a:cubicBezTo>
                <a:cubicBezTo>
                  <a:pt x="605" y="1358"/>
                  <a:pt x="620" y="1362"/>
                  <a:pt x="635" y="1366"/>
                </a:cubicBezTo>
                <a:lnTo>
                  <a:pt x="601" y="1519"/>
                </a:lnTo>
                <a:close/>
                <a:moveTo>
                  <a:pt x="1052" y="1484"/>
                </a:moveTo>
                <a:cubicBezTo>
                  <a:pt x="994" y="1338"/>
                  <a:pt x="994" y="1338"/>
                  <a:pt x="994" y="1338"/>
                </a:cubicBezTo>
                <a:cubicBezTo>
                  <a:pt x="1009" y="1332"/>
                  <a:pt x="1023" y="1326"/>
                  <a:pt x="1036" y="1319"/>
                </a:cubicBezTo>
                <a:cubicBezTo>
                  <a:pt x="1105" y="1460"/>
                  <a:pt x="1105" y="1460"/>
                  <a:pt x="1105" y="1460"/>
                </a:cubicBezTo>
                <a:cubicBezTo>
                  <a:pt x="1088" y="1469"/>
                  <a:pt x="1070" y="1477"/>
                  <a:pt x="1052" y="1484"/>
                </a:cubicBezTo>
                <a:close/>
                <a:moveTo>
                  <a:pt x="438" y="1462"/>
                </a:moveTo>
                <a:cubicBezTo>
                  <a:pt x="420" y="1454"/>
                  <a:pt x="403" y="1445"/>
                  <a:pt x="387" y="1436"/>
                </a:cubicBezTo>
                <a:cubicBezTo>
                  <a:pt x="465" y="1300"/>
                  <a:pt x="465" y="1300"/>
                  <a:pt x="465" y="1300"/>
                </a:cubicBezTo>
                <a:cubicBezTo>
                  <a:pt x="478" y="1307"/>
                  <a:pt x="492" y="1314"/>
                  <a:pt x="506" y="1321"/>
                </a:cubicBezTo>
                <a:lnTo>
                  <a:pt x="438" y="1462"/>
                </a:lnTo>
                <a:close/>
                <a:moveTo>
                  <a:pt x="1204" y="1403"/>
                </a:moveTo>
                <a:cubicBezTo>
                  <a:pt x="1115" y="1273"/>
                  <a:pt x="1115" y="1273"/>
                  <a:pt x="1115" y="1273"/>
                </a:cubicBezTo>
                <a:cubicBezTo>
                  <a:pt x="1128" y="1265"/>
                  <a:pt x="1140" y="1256"/>
                  <a:pt x="1152" y="1246"/>
                </a:cubicBezTo>
                <a:cubicBezTo>
                  <a:pt x="1250" y="1368"/>
                  <a:pt x="1250" y="1368"/>
                  <a:pt x="1250" y="1368"/>
                </a:cubicBezTo>
                <a:cubicBezTo>
                  <a:pt x="1235" y="1380"/>
                  <a:pt x="1220" y="1392"/>
                  <a:pt x="1204" y="1403"/>
                </a:cubicBezTo>
                <a:close/>
                <a:moveTo>
                  <a:pt x="292" y="1371"/>
                </a:moveTo>
                <a:cubicBezTo>
                  <a:pt x="277" y="1359"/>
                  <a:pt x="262" y="1347"/>
                  <a:pt x="248" y="1334"/>
                </a:cubicBezTo>
                <a:cubicBezTo>
                  <a:pt x="355" y="1219"/>
                  <a:pt x="355" y="1219"/>
                  <a:pt x="355" y="1219"/>
                </a:cubicBezTo>
                <a:cubicBezTo>
                  <a:pt x="366" y="1229"/>
                  <a:pt x="377" y="1239"/>
                  <a:pt x="389" y="1248"/>
                </a:cubicBezTo>
                <a:lnTo>
                  <a:pt x="292" y="1371"/>
                </a:lnTo>
                <a:close/>
                <a:moveTo>
                  <a:pt x="1334" y="1290"/>
                </a:moveTo>
                <a:cubicBezTo>
                  <a:pt x="1219" y="1184"/>
                  <a:pt x="1219" y="1184"/>
                  <a:pt x="1219" y="1184"/>
                </a:cubicBezTo>
                <a:cubicBezTo>
                  <a:pt x="1229" y="1172"/>
                  <a:pt x="1239" y="1161"/>
                  <a:pt x="1249" y="1149"/>
                </a:cubicBezTo>
                <a:cubicBezTo>
                  <a:pt x="1371" y="1247"/>
                  <a:pt x="1371" y="1247"/>
                  <a:pt x="1371" y="1247"/>
                </a:cubicBezTo>
                <a:cubicBezTo>
                  <a:pt x="1359" y="1262"/>
                  <a:pt x="1347" y="1276"/>
                  <a:pt x="1334" y="1290"/>
                </a:cubicBezTo>
                <a:close/>
                <a:moveTo>
                  <a:pt x="170" y="1250"/>
                </a:moveTo>
                <a:cubicBezTo>
                  <a:pt x="158" y="1235"/>
                  <a:pt x="146" y="1220"/>
                  <a:pt x="135" y="1204"/>
                </a:cubicBezTo>
                <a:cubicBezTo>
                  <a:pt x="265" y="1115"/>
                  <a:pt x="265" y="1115"/>
                  <a:pt x="265" y="1115"/>
                </a:cubicBezTo>
                <a:cubicBezTo>
                  <a:pt x="273" y="1128"/>
                  <a:pt x="282" y="1140"/>
                  <a:pt x="292" y="1152"/>
                </a:cubicBezTo>
                <a:lnTo>
                  <a:pt x="170" y="1250"/>
                </a:lnTo>
                <a:close/>
                <a:moveTo>
                  <a:pt x="1436" y="1152"/>
                </a:moveTo>
                <a:cubicBezTo>
                  <a:pt x="1300" y="1073"/>
                  <a:pt x="1300" y="1073"/>
                  <a:pt x="1300" y="1073"/>
                </a:cubicBezTo>
                <a:cubicBezTo>
                  <a:pt x="1307" y="1060"/>
                  <a:pt x="1315" y="1047"/>
                  <a:pt x="1321" y="1033"/>
                </a:cubicBezTo>
                <a:cubicBezTo>
                  <a:pt x="1463" y="1101"/>
                  <a:pt x="1463" y="1101"/>
                  <a:pt x="1463" y="1101"/>
                </a:cubicBezTo>
                <a:cubicBezTo>
                  <a:pt x="1454" y="1118"/>
                  <a:pt x="1445" y="1135"/>
                  <a:pt x="1436" y="1152"/>
                </a:cubicBezTo>
                <a:close/>
                <a:moveTo>
                  <a:pt x="78" y="1105"/>
                </a:moveTo>
                <a:cubicBezTo>
                  <a:pt x="69" y="1088"/>
                  <a:pt x="62" y="1070"/>
                  <a:pt x="54" y="1053"/>
                </a:cubicBezTo>
                <a:cubicBezTo>
                  <a:pt x="200" y="994"/>
                  <a:pt x="200" y="994"/>
                  <a:pt x="200" y="994"/>
                </a:cubicBezTo>
                <a:cubicBezTo>
                  <a:pt x="206" y="1009"/>
                  <a:pt x="212" y="1022"/>
                  <a:pt x="219" y="1036"/>
                </a:cubicBezTo>
                <a:lnTo>
                  <a:pt x="78" y="1105"/>
                </a:lnTo>
                <a:close/>
                <a:moveTo>
                  <a:pt x="1504" y="994"/>
                </a:moveTo>
                <a:cubicBezTo>
                  <a:pt x="1354" y="947"/>
                  <a:pt x="1354" y="947"/>
                  <a:pt x="1354" y="947"/>
                </a:cubicBezTo>
                <a:cubicBezTo>
                  <a:pt x="1359" y="933"/>
                  <a:pt x="1363" y="918"/>
                  <a:pt x="1366" y="903"/>
                </a:cubicBezTo>
                <a:cubicBezTo>
                  <a:pt x="1519" y="938"/>
                  <a:pt x="1519" y="938"/>
                  <a:pt x="1519" y="938"/>
                </a:cubicBezTo>
                <a:cubicBezTo>
                  <a:pt x="1515" y="957"/>
                  <a:pt x="1510" y="975"/>
                  <a:pt x="1504" y="994"/>
                </a:cubicBezTo>
                <a:close/>
                <a:moveTo>
                  <a:pt x="20" y="943"/>
                </a:moveTo>
                <a:cubicBezTo>
                  <a:pt x="16" y="924"/>
                  <a:pt x="12" y="905"/>
                  <a:pt x="9" y="886"/>
                </a:cubicBezTo>
                <a:cubicBezTo>
                  <a:pt x="164" y="863"/>
                  <a:pt x="164" y="863"/>
                  <a:pt x="164" y="863"/>
                </a:cubicBezTo>
                <a:cubicBezTo>
                  <a:pt x="167" y="878"/>
                  <a:pt x="170" y="893"/>
                  <a:pt x="173" y="907"/>
                </a:cubicBezTo>
                <a:lnTo>
                  <a:pt x="20" y="943"/>
                </a:lnTo>
                <a:close/>
                <a:moveTo>
                  <a:pt x="1536" y="824"/>
                </a:moveTo>
                <a:cubicBezTo>
                  <a:pt x="1379" y="813"/>
                  <a:pt x="1379" y="813"/>
                  <a:pt x="1379" y="813"/>
                </a:cubicBezTo>
                <a:cubicBezTo>
                  <a:pt x="1380" y="798"/>
                  <a:pt x="1381" y="784"/>
                  <a:pt x="1381" y="769"/>
                </a:cubicBezTo>
                <a:cubicBezTo>
                  <a:pt x="1538" y="767"/>
                  <a:pt x="1538" y="767"/>
                  <a:pt x="1538" y="767"/>
                </a:cubicBezTo>
                <a:cubicBezTo>
                  <a:pt x="1538" y="769"/>
                  <a:pt x="1538" y="769"/>
                  <a:pt x="1538" y="769"/>
                </a:cubicBezTo>
                <a:cubicBezTo>
                  <a:pt x="1538" y="787"/>
                  <a:pt x="1537" y="806"/>
                  <a:pt x="1536" y="824"/>
                </a:cubicBezTo>
                <a:close/>
                <a:moveTo>
                  <a:pt x="0" y="772"/>
                </a:moveTo>
                <a:cubicBezTo>
                  <a:pt x="0" y="769"/>
                  <a:pt x="0" y="769"/>
                  <a:pt x="0" y="769"/>
                </a:cubicBezTo>
                <a:cubicBezTo>
                  <a:pt x="0" y="749"/>
                  <a:pt x="1" y="730"/>
                  <a:pt x="2" y="711"/>
                </a:cubicBezTo>
                <a:cubicBezTo>
                  <a:pt x="159" y="723"/>
                  <a:pt x="159" y="723"/>
                  <a:pt x="159" y="723"/>
                </a:cubicBezTo>
                <a:cubicBezTo>
                  <a:pt x="158" y="738"/>
                  <a:pt x="157" y="753"/>
                  <a:pt x="157" y="769"/>
                </a:cubicBezTo>
                <a:lnTo>
                  <a:pt x="0" y="772"/>
                </a:lnTo>
                <a:close/>
                <a:moveTo>
                  <a:pt x="1374" y="676"/>
                </a:moveTo>
                <a:cubicBezTo>
                  <a:pt x="1372" y="661"/>
                  <a:pt x="1369" y="646"/>
                  <a:pt x="1366" y="631"/>
                </a:cubicBezTo>
                <a:cubicBezTo>
                  <a:pt x="1518" y="596"/>
                  <a:pt x="1518" y="596"/>
                  <a:pt x="1518" y="596"/>
                </a:cubicBezTo>
                <a:cubicBezTo>
                  <a:pt x="1523" y="615"/>
                  <a:pt x="1526" y="633"/>
                  <a:pt x="1529" y="652"/>
                </a:cubicBezTo>
                <a:lnTo>
                  <a:pt x="1374" y="676"/>
                </a:lnTo>
                <a:close/>
                <a:moveTo>
                  <a:pt x="172" y="632"/>
                </a:moveTo>
                <a:cubicBezTo>
                  <a:pt x="19" y="598"/>
                  <a:pt x="19" y="598"/>
                  <a:pt x="19" y="598"/>
                </a:cubicBezTo>
                <a:cubicBezTo>
                  <a:pt x="24" y="579"/>
                  <a:pt x="29" y="560"/>
                  <a:pt x="34" y="542"/>
                </a:cubicBezTo>
                <a:cubicBezTo>
                  <a:pt x="184" y="588"/>
                  <a:pt x="184" y="588"/>
                  <a:pt x="184" y="588"/>
                </a:cubicBezTo>
                <a:cubicBezTo>
                  <a:pt x="180" y="603"/>
                  <a:pt x="176" y="617"/>
                  <a:pt x="172" y="632"/>
                </a:cubicBezTo>
                <a:close/>
                <a:moveTo>
                  <a:pt x="1339" y="544"/>
                </a:moveTo>
                <a:cubicBezTo>
                  <a:pt x="1333" y="530"/>
                  <a:pt x="1327" y="516"/>
                  <a:pt x="1320" y="502"/>
                </a:cubicBezTo>
                <a:cubicBezTo>
                  <a:pt x="1461" y="434"/>
                  <a:pt x="1461" y="434"/>
                  <a:pt x="1461" y="434"/>
                </a:cubicBezTo>
                <a:cubicBezTo>
                  <a:pt x="1470" y="451"/>
                  <a:pt x="1477" y="468"/>
                  <a:pt x="1484" y="486"/>
                </a:cubicBezTo>
                <a:lnTo>
                  <a:pt x="1339" y="544"/>
                </a:lnTo>
                <a:close/>
                <a:moveTo>
                  <a:pt x="218" y="503"/>
                </a:moveTo>
                <a:cubicBezTo>
                  <a:pt x="76" y="435"/>
                  <a:pt x="76" y="435"/>
                  <a:pt x="76" y="435"/>
                </a:cubicBezTo>
                <a:cubicBezTo>
                  <a:pt x="85" y="418"/>
                  <a:pt x="94" y="401"/>
                  <a:pt x="103" y="384"/>
                </a:cubicBezTo>
                <a:cubicBezTo>
                  <a:pt x="239" y="463"/>
                  <a:pt x="239" y="463"/>
                  <a:pt x="239" y="463"/>
                </a:cubicBezTo>
                <a:cubicBezTo>
                  <a:pt x="231" y="476"/>
                  <a:pt x="224" y="489"/>
                  <a:pt x="218" y="503"/>
                </a:cubicBezTo>
                <a:close/>
                <a:moveTo>
                  <a:pt x="1274" y="423"/>
                </a:moveTo>
                <a:cubicBezTo>
                  <a:pt x="1266" y="411"/>
                  <a:pt x="1257" y="398"/>
                  <a:pt x="1247" y="386"/>
                </a:cubicBezTo>
                <a:cubicBezTo>
                  <a:pt x="1370" y="288"/>
                  <a:pt x="1370" y="288"/>
                  <a:pt x="1370" y="288"/>
                </a:cubicBezTo>
                <a:cubicBezTo>
                  <a:pt x="1381" y="303"/>
                  <a:pt x="1393" y="319"/>
                  <a:pt x="1404" y="334"/>
                </a:cubicBezTo>
                <a:lnTo>
                  <a:pt x="1274" y="423"/>
                </a:lnTo>
                <a:close/>
                <a:moveTo>
                  <a:pt x="291" y="387"/>
                </a:moveTo>
                <a:cubicBezTo>
                  <a:pt x="168" y="289"/>
                  <a:pt x="168" y="289"/>
                  <a:pt x="168" y="289"/>
                </a:cubicBezTo>
                <a:cubicBezTo>
                  <a:pt x="180" y="274"/>
                  <a:pt x="192" y="260"/>
                  <a:pt x="205" y="246"/>
                </a:cubicBezTo>
                <a:cubicBezTo>
                  <a:pt x="320" y="352"/>
                  <a:pt x="320" y="352"/>
                  <a:pt x="320" y="352"/>
                </a:cubicBezTo>
                <a:cubicBezTo>
                  <a:pt x="310" y="364"/>
                  <a:pt x="300" y="375"/>
                  <a:pt x="291" y="387"/>
                </a:cubicBezTo>
                <a:close/>
                <a:moveTo>
                  <a:pt x="1185" y="319"/>
                </a:moveTo>
                <a:cubicBezTo>
                  <a:pt x="1174" y="309"/>
                  <a:pt x="1162" y="299"/>
                  <a:pt x="1150" y="290"/>
                </a:cubicBezTo>
                <a:cubicBezTo>
                  <a:pt x="1248" y="167"/>
                  <a:pt x="1248" y="167"/>
                  <a:pt x="1248" y="167"/>
                </a:cubicBezTo>
                <a:cubicBezTo>
                  <a:pt x="1263" y="179"/>
                  <a:pt x="1277" y="191"/>
                  <a:pt x="1291" y="204"/>
                </a:cubicBezTo>
                <a:lnTo>
                  <a:pt x="1185" y="319"/>
                </a:lnTo>
                <a:close/>
                <a:moveTo>
                  <a:pt x="387" y="290"/>
                </a:moveTo>
                <a:cubicBezTo>
                  <a:pt x="289" y="168"/>
                  <a:pt x="289" y="168"/>
                  <a:pt x="289" y="168"/>
                </a:cubicBezTo>
                <a:cubicBezTo>
                  <a:pt x="304" y="156"/>
                  <a:pt x="320" y="144"/>
                  <a:pt x="336" y="134"/>
                </a:cubicBezTo>
                <a:cubicBezTo>
                  <a:pt x="424" y="263"/>
                  <a:pt x="424" y="263"/>
                  <a:pt x="424" y="263"/>
                </a:cubicBezTo>
                <a:cubicBezTo>
                  <a:pt x="412" y="272"/>
                  <a:pt x="399" y="281"/>
                  <a:pt x="387" y="290"/>
                </a:cubicBezTo>
                <a:close/>
                <a:moveTo>
                  <a:pt x="1074" y="238"/>
                </a:moveTo>
                <a:cubicBezTo>
                  <a:pt x="1061" y="230"/>
                  <a:pt x="1048" y="223"/>
                  <a:pt x="1034" y="217"/>
                </a:cubicBezTo>
                <a:cubicBezTo>
                  <a:pt x="1102" y="75"/>
                  <a:pt x="1102" y="75"/>
                  <a:pt x="1102" y="75"/>
                </a:cubicBezTo>
                <a:cubicBezTo>
                  <a:pt x="1119" y="84"/>
                  <a:pt x="1136" y="93"/>
                  <a:pt x="1153" y="102"/>
                </a:cubicBezTo>
                <a:lnTo>
                  <a:pt x="1074" y="238"/>
                </a:lnTo>
                <a:close/>
                <a:moveTo>
                  <a:pt x="503" y="217"/>
                </a:moveTo>
                <a:cubicBezTo>
                  <a:pt x="435" y="76"/>
                  <a:pt x="435" y="76"/>
                  <a:pt x="435" y="76"/>
                </a:cubicBezTo>
                <a:cubicBezTo>
                  <a:pt x="452" y="68"/>
                  <a:pt x="470" y="60"/>
                  <a:pt x="488" y="53"/>
                </a:cubicBezTo>
                <a:cubicBezTo>
                  <a:pt x="545" y="199"/>
                  <a:pt x="545" y="199"/>
                  <a:pt x="545" y="199"/>
                </a:cubicBezTo>
                <a:cubicBezTo>
                  <a:pt x="531" y="205"/>
                  <a:pt x="517" y="211"/>
                  <a:pt x="503" y="217"/>
                </a:cubicBezTo>
                <a:close/>
                <a:moveTo>
                  <a:pt x="949" y="183"/>
                </a:moveTo>
                <a:cubicBezTo>
                  <a:pt x="934" y="179"/>
                  <a:pt x="920" y="175"/>
                  <a:pt x="905" y="172"/>
                </a:cubicBezTo>
                <a:cubicBezTo>
                  <a:pt x="939" y="19"/>
                  <a:pt x="939" y="19"/>
                  <a:pt x="939" y="19"/>
                </a:cubicBezTo>
                <a:cubicBezTo>
                  <a:pt x="958" y="23"/>
                  <a:pt x="977" y="28"/>
                  <a:pt x="995" y="33"/>
                </a:cubicBezTo>
                <a:lnTo>
                  <a:pt x="949" y="183"/>
                </a:lnTo>
                <a:close/>
                <a:moveTo>
                  <a:pt x="632" y="172"/>
                </a:moveTo>
                <a:cubicBezTo>
                  <a:pt x="597" y="19"/>
                  <a:pt x="597" y="19"/>
                  <a:pt x="597" y="19"/>
                </a:cubicBezTo>
                <a:cubicBezTo>
                  <a:pt x="616" y="15"/>
                  <a:pt x="635" y="11"/>
                  <a:pt x="654" y="8"/>
                </a:cubicBezTo>
                <a:cubicBezTo>
                  <a:pt x="677" y="164"/>
                  <a:pt x="677" y="164"/>
                  <a:pt x="677" y="164"/>
                </a:cubicBezTo>
                <a:cubicBezTo>
                  <a:pt x="662" y="166"/>
                  <a:pt x="647" y="169"/>
                  <a:pt x="632" y="172"/>
                </a:cubicBezTo>
                <a:close/>
                <a:moveTo>
                  <a:pt x="814" y="158"/>
                </a:moveTo>
                <a:cubicBezTo>
                  <a:pt x="799" y="157"/>
                  <a:pt x="784" y="157"/>
                  <a:pt x="769" y="157"/>
                </a:cubicBezTo>
                <a:cubicBezTo>
                  <a:pt x="768" y="0"/>
                  <a:pt x="768" y="0"/>
                  <a:pt x="768" y="0"/>
                </a:cubicBezTo>
                <a:cubicBezTo>
                  <a:pt x="769" y="0"/>
                  <a:pt x="769" y="0"/>
                  <a:pt x="769" y="0"/>
                </a:cubicBezTo>
                <a:cubicBezTo>
                  <a:pt x="788" y="0"/>
                  <a:pt x="807" y="0"/>
                  <a:pt x="826" y="2"/>
                </a:cubicBezTo>
                <a:lnTo>
                  <a:pt x="814" y="158"/>
                </a:lnTo>
                <a:close/>
              </a:path>
            </a:pathLst>
          </a:custGeom>
          <a:solidFill>
            <a:schemeClr val="accent5"/>
          </a:solidFill>
          <a:ln>
            <a:noFill/>
          </a:ln>
        </p:spPr>
        <p:txBody>
          <a:bodyPr/>
          <a:lstStyle/>
          <a:p>
            <a:pPr>
              <a:defRPr/>
            </a:pPr>
            <a:endParaRPr lang="en-US" sz="1350" dirty="0">
              <a:latin typeface="Qualcomm Office Regular" panose="020B0503030202060203" pitchFamily="34" charset="0"/>
            </a:endParaRPr>
          </a:p>
        </p:txBody>
      </p:sp>
      <p:sp>
        <p:nvSpPr>
          <p:cNvPr id="224" name="Rectangle 223"/>
          <p:cNvSpPr/>
          <p:nvPr userDrawn="1"/>
        </p:nvSpPr>
        <p:spPr bwMode="white">
          <a:xfrm>
            <a:off x="8700198" y="4884366"/>
            <a:ext cx="205740" cy="165075"/>
          </a:xfrm>
          <a:prstGeom prst="rect">
            <a:avLst/>
          </a:prstGeom>
          <a:solidFill>
            <a:srgbClr val="008D95"/>
          </a:solid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err="1">
              <a:solidFill>
                <a:schemeClr val="bg1"/>
              </a:solidFill>
            </a:endParaRPr>
          </a:p>
        </p:txBody>
      </p:sp>
      <p:sp>
        <p:nvSpPr>
          <p:cNvPr id="225" name="TextBox 224"/>
          <p:cNvSpPr txBox="1"/>
          <p:nvPr userDrawn="1"/>
        </p:nvSpPr>
        <p:spPr>
          <a:xfrm>
            <a:off x="274570" y="4905389"/>
            <a:ext cx="3750778" cy="184666"/>
          </a:xfrm>
          <a:prstGeom prst="rect">
            <a:avLst/>
          </a:prstGeom>
          <a:noFill/>
        </p:spPr>
        <p:txBody>
          <a:bodyPr wrap="square" rtlCol="0">
            <a:spAutoFit/>
          </a:bodyPr>
          <a:lstStyle>
            <a:defPPr>
              <a:defRPr lang="en-US"/>
            </a:defPPr>
            <a:lvl1pPr lvl="0">
              <a:defRPr sz="800">
                <a:solidFill>
                  <a:srgbClr val="FFFFFF">
                    <a:lumMod val="75000"/>
                  </a:srgbClr>
                </a:solidFill>
              </a:defRPr>
            </a:lvl1pPr>
          </a:lstStyle>
          <a:p>
            <a:pPr lvl="0"/>
            <a:r>
              <a:rPr lang="en-US" sz="600" dirty="0"/>
              <a:t>@2015 Qualcomm Technologies, Inc.. All Rights Reserved.</a:t>
            </a:r>
          </a:p>
        </p:txBody>
      </p:sp>
    </p:spTree>
    <p:extLst>
      <p:ext uri="{BB962C8B-B14F-4D97-AF65-F5344CB8AC3E}">
        <p14:creationId xmlns:p14="http://schemas.microsoft.com/office/powerpoint/2010/main" val="368540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up)">
                                      <p:cBhvr>
                                        <p:cTn id="7" dur="500"/>
                                        <p:tgtEl>
                                          <p:spTgt spid="71"/>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350" fill="hold"/>
                                        <p:tgtEl>
                                          <p:spTgt spid="11"/>
                                        </p:tgtEl>
                                        <p:attrNameLst>
                                          <p:attrName>ppt_w</p:attrName>
                                        </p:attrNameLst>
                                      </p:cBhvr>
                                      <p:tavLst>
                                        <p:tav tm="0">
                                          <p:val>
                                            <p:strVal val="#ppt_w*0.70"/>
                                          </p:val>
                                        </p:tav>
                                        <p:tav tm="100000">
                                          <p:val>
                                            <p:strVal val="#ppt_w"/>
                                          </p:val>
                                        </p:tav>
                                      </p:tavLst>
                                    </p:anim>
                                    <p:anim calcmode="lin" valueType="num">
                                      <p:cBhvr>
                                        <p:cTn id="12" dur="350" fill="hold"/>
                                        <p:tgtEl>
                                          <p:spTgt spid="11"/>
                                        </p:tgtEl>
                                        <p:attrNameLst>
                                          <p:attrName>ppt_h</p:attrName>
                                        </p:attrNameLst>
                                      </p:cBhvr>
                                      <p:tavLst>
                                        <p:tav tm="0">
                                          <p:val>
                                            <p:strVal val="#ppt_h"/>
                                          </p:val>
                                        </p:tav>
                                        <p:tav tm="100000">
                                          <p:val>
                                            <p:strVal val="#ppt_h"/>
                                          </p:val>
                                        </p:tav>
                                      </p:tavLst>
                                    </p:anim>
                                    <p:animEffect transition="in" filter="fade">
                                      <p:cBhvr>
                                        <p:cTn id="13" dur="350"/>
                                        <p:tgtEl>
                                          <p:spTgt spid="11"/>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35"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style.rotation</p:attrName>
                                        </p:attrNameLst>
                                      </p:cBhvr>
                                      <p:tavLst>
                                        <p:tav tm="0">
                                          <p:val>
                                            <p:fltVal val="720"/>
                                          </p:val>
                                        </p:tav>
                                        <p:tav tm="100000">
                                          <p:val>
                                            <p:fltVal val="0"/>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ppt_w</p:attrName>
                                        </p:attrNameLst>
                                      </p:cBhvr>
                                      <p:tavLst>
                                        <p:tav tm="0">
                                          <p:val>
                                            <p:fltVal val="0"/>
                                          </p:val>
                                        </p:tav>
                                        <p:tav tm="100000">
                                          <p:val>
                                            <p:strVal val="#ppt_w"/>
                                          </p:val>
                                        </p:tav>
                                      </p:tavLst>
                                    </p:anim>
                                  </p:childTnLst>
                                </p:cTn>
                              </p:par>
                              <p:par>
                                <p:cTn id="24" presetID="8" presetClass="entr" presetSubtype="16" fill="hold" nodeType="withEffect">
                                  <p:stCondLst>
                                    <p:cond delay="0"/>
                                  </p:stCondLst>
                                  <p:childTnLst>
                                    <p:set>
                                      <p:cBhvr>
                                        <p:cTn id="25" dur="1" fill="hold">
                                          <p:stCondLst>
                                            <p:cond delay="0"/>
                                          </p:stCondLst>
                                        </p:cTn>
                                        <p:tgtEl>
                                          <p:spTgt spid="96"/>
                                        </p:tgtEl>
                                        <p:attrNameLst>
                                          <p:attrName>style.visibility</p:attrName>
                                        </p:attrNameLst>
                                      </p:cBhvr>
                                      <p:to>
                                        <p:strVal val="visible"/>
                                      </p:to>
                                    </p:set>
                                    <p:animEffect transition="in" filter="diamond(in)">
                                      <p:cBhvr>
                                        <p:cTn id="26" dur="1000"/>
                                        <p:tgtEl>
                                          <p:spTgt spid="96"/>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par>
                          <p:cTn id="31" fill="hold">
                            <p:stCondLst>
                              <p:cond delay="3000"/>
                            </p:stCondLst>
                            <p:childTnLst>
                              <p:par>
                                <p:cTn id="32" presetID="8" presetClass="emph" presetSubtype="0" fill="hold" nodeType="afterEffect">
                                  <p:stCondLst>
                                    <p:cond delay="0"/>
                                  </p:stCondLst>
                                  <p:childTnLst>
                                    <p:animRot by="21600000">
                                      <p:cBhvr>
                                        <p:cTn id="33" dur="1500" fill="hold"/>
                                        <p:tgtEl>
                                          <p:spTgt spid="38"/>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8" presetClass="emph" presetSubtype="0" repeatCount="indefinite" fill="hold" nodeType="withEffect">
                                  <p:stCondLst>
                                    <p:cond delay="0"/>
                                  </p:stCondLst>
                                  <p:childTnLst>
                                    <p:animRot by="21600000">
                                      <p:cBhvr>
                                        <p:cTn id="41" dur="2000" fill="hold"/>
                                        <p:tgtEl>
                                          <p:spTgt spid="26"/>
                                        </p:tgtEl>
                                        <p:attrNameLst>
                                          <p:attrName>r</p:attrName>
                                        </p:attrNameLst>
                                      </p:cBhvr>
                                    </p:animRot>
                                  </p:childTnLst>
                                </p:cTn>
                              </p:par>
                              <p:par>
                                <p:cTn id="42" presetID="8" presetClass="emph" presetSubtype="0" fill="hold" nodeType="withEffect">
                                  <p:stCondLst>
                                    <p:cond delay="0"/>
                                  </p:stCondLst>
                                  <p:childTnLst>
                                    <p:animRot by="21600000">
                                      <p:cBhvr>
                                        <p:cTn id="43" dur="2000" fill="hold"/>
                                        <p:tgtEl>
                                          <p:spTgt spid="26"/>
                                        </p:tgtEl>
                                        <p:attrNameLst>
                                          <p:attrName>r</p:attrName>
                                        </p:attrNameLst>
                                      </p:cBhvr>
                                    </p:animRot>
                                  </p:childTnLst>
                                </p:cTn>
                              </p:par>
                              <p:par>
                                <p:cTn id="44" presetID="8" presetClass="emph" presetSubtype="0" repeatCount="indefinite" fill="hold" nodeType="withEffect">
                                  <p:stCondLst>
                                    <p:cond delay="0"/>
                                  </p:stCondLst>
                                  <p:childTnLst>
                                    <p:animRot by="21600000">
                                      <p:cBhvr>
                                        <p:cTn id="45" dur="2000" fill="hold"/>
                                        <p:tgtEl>
                                          <p:spTgt spid="38"/>
                                        </p:tgtEl>
                                        <p:attrNameLst>
                                          <p:attrName>r</p:attrName>
                                        </p:attrNameLst>
                                      </p:cBhvr>
                                    </p:animRo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3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1000" fill="hold"/>
                                        <p:tgtEl>
                                          <p:spTgt spid="23"/>
                                        </p:tgtEl>
                                        <p:attrNameLst>
                                          <p:attrName>ppt_w</p:attrName>
                                        </p:attrNameLst>
                                      </p:cBhvr>
                                      <p:tavLst>
                                        <p:tav tm="0">
                                          <p:val>
                                            <p:fltVal val="0"/>
                                          </p:val>
                                        </p:tav>
                                        <p:tav tm="100000">
                                          <p:val>
                                            <p:strVal val="#ppt_w"/>
                                          </p:val>
                                        </p:tav>
                                      </p:tavLst>
                                    </p:anim>
                                    <p:anim calcmode="lin" valueType="num">
                                      <p:cBhvr>
                                        <p:cTn id="52" dur="1000" fill="hold"/>
                                        <p:tgtEl>
                                          <p:spTgt spid="23"/>
                                        </p:tgtEl>
                                        <p:attrNameLst>
                                          <p:attrName>ppt_h</p:attrName>
                                        </p:attrNameLst>
                                      </p:cBhvr>
                                      <p:tavLst>
                                        <p:tav tm="0">
                                          <p:val>
                                            <p:fltVal val="0"/>
                                          </p:val>
                                        </p:tav>
                                        <p:tav tm="100000">
                                          <p:val>
                                            <p:strVal val="#ppt_h"/>
                                          </p:val>
                                        </p:tav>
                                      </p:tavLst>
                                    </p:anim>
                                    <p:anim calcmode="lin" valueType="num">
                                      <p:cBhvr>
                                        <p:cTn id="53" dur="1000" fill="hold"/>
                                        <p:tgtEl>
                                          <p:spTgt spid="23"/>
                                        </p:tgtEl>
                                        <p:attrNameLst>
                                          <p:attrName>style.rotation</p:attrName>
                                        </p:attrNameLst>
                                      </p:cBhvr>
                                      <p:tavLst>
                                        <p:tav tm="0">
                                          <p:val>
                                            <p:fltVal val="90"/>
                                          </p:val>
                                        </p:tav>
                                        <p:tav tm="100000">
                                          <p:val>
                                            <p:fltVal val="0"/>
                                          </p:val>
                                        </p:tav>
                                      </p:tavLst>
                                    </p:anim>
                                    <p:animEffect transition="in" filter="fade">
                                      <p:cBhvr>
                                        <p:cTn id="54" dur="1000"/>
                                        <p:tgtEl>
                                          <p:spTgt spid="23"/>
                                        </p:tgtEl>
                                      </p:cBhvr>
                                    </p:animEffect>
                                  </p:childTnLst>
                                </p:cTn>
                              </p:par>
                              <p:par>
                                <p:cTn id="55" presetID="10" presetClass="entr" presetSubtype="0" fill="hold" nodeType="withEffect">
                                  <p:stCondLst>
                                    <p:cond delay="25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31" presetClass="entr" presetSubtype="0" fill="hold" nodeType="withEffect">
                                  <p:stCondLst>
                                    <p:cond delay="250"/>
                                  </p:stCondLst>
                                  <p:childTnLst>
                                    <p:set>
                                      <p:cBhvr>
                                        <p:cTn id="59" dur="1" fill="hold">
                                          <p:stCondLst>
                                            <p:cond delay="0"/>
                                          </p:stCondLst>
                                        </p:cTn>
                                        <p:tgtEl>
                                          <p:spTgt spid="17"/>
                                        </p:tgtEl>
                                        <p:attrNameLst>
                                          <p:attrName>style.visibility</p:attrName>
                                        </p:attrNameLst>
                                      </p:cBhvr>
                                      <p:to>
                                        <p:strVal val="visible"/>
                                      </p:to>
                                    </p:set>
                                    <p:anim calcmode="lin" valueType="num">
                                      <p:cBhvr>
                                        <p:cTn id="60" dur="1000" fill="hold"/>
                                        <p:tgtEl>
                                          <p:spTgt spid="17"/>
                                        </p:tgtEl>
                                        <p:attrNameLst>
                                          <p:attrName>ppt_w</p:attrName>
                                        </p:attrNameLst>
                                      </p:cBhvr>
                                      <p:tavLst>
                                        <p:tav tm="0">
                                          <p:val>
                                            <p:fltVal val="0"/>
                                          </p:val>
                                        </p:tav>
                                        <p:tav tm="100000">
                                          <p:val>
                                            <p:strVal val="#ppt_w"/>
                                          </p:val>
                                        </p:tav>
                                      </p:tavLst>
                                    </p:anim>
                                    <p:anim calcmode="lin" valueType="num">
                                      <p:cBhvr>
                                        <p:cTn id="61" dur="1000" fill="hold"/>
                                        <p:tgtEl>
                                          <p:spTgt spid="17"/>
                                        </p:tgtEl>
                                        <p:attrNameLst>
                                          <p:attrName>ppt_h</p:attrName>
                                        </p:attrNameLst>
                                      </p:cBhvr>
                                      <p:tavLst>
                                        <p:tav tm="0">
                                          <p:val>
                                            <p:fltVal val="0"/>
                                          </p:val>
                                        </p:tav>
                                        <p:tav tm="100000">
                                          <p:val>
                                            <p:strVal val="#ppt_h"/>
                                          </p:val>
                                        </p:tav>
                                      </p:tavLst>
                                    </p:anim>
                                    <p:anim calcmode="lin" valueType="num">
                                      <p:cBhvr>
                                        <p:cTn id="62" dur="1000" fill="hold"/>
                                        <p:tgtEl>
                                          <p:spTgt spid="17"/>
                                        </p:tgtEl>
                                        <p:attrNameLst>
                                          <p:attrName>style.rotation</p:attrName>
                                        </p:attrNameLst>
                                      </p:cBhvr>
                                      <p:tavLst>
                                        <p:tav tm="0">
                                          <p:val>
                                            <p:fltVal val="90"/>
                                          </p:val>
                                        </p:tav>
                                        <p:tav tm="100000">
                                          <p:val>
                                            <p:fltVal val="0"/>
                                          </p:val>
                                        </p:tav>
                                      </p:tavLst>
                                    </p:anim>
                                    <p:animEffect transition="in" filter="fade">
                                      <p:cBhvr>
                                        <p:cTn id="63" dur="1000"/>
                                        <p:tgtEl>
                                          <p:spTgt spid="17"/>
                                        </p:tgtEl>
                                      </p:cBhvr>
                                    </p:animEffect>
                                  </p:childTnLst>
                                </p:cTn>
                              </p:par>
                              <p:par>
                                <p:cTn id="64" presetID="31" presetClass="entr" presetSubtype="0" fill="hold" nodeType="withEffect">
                                  <p:stCondLst>
                                    <p:cond delay="250"/>
                                  </p:stCondLst>
                                  <p:childTnLst>
                                    <p:set>
                                      <p:cBhvr>
                                        <p:cTn id="65" dur="1" fill="hold">
                                          <p:stCondLst>
                                            <p:cond delay="0"/>
                                          </p:stCondLst>
                                        </p:cTn>
                                        <p:tgtEl>
                                          <p:spTgt spid="154"/>
                                        </p:tgtEl>
                                        <p:attrNameLst>
                                          <p:attrName>style.visibility</p:attrName>
                                        </p:attrNameLst>
                                      </p:cBhvr>
                                      <p:to>
                                        <p:strVal val="visible"/>
                                      </p:to>
                                    </p:set>
                                    <p:anim calcmode="lin" valueType="num">
                                      <p:cBhvr>
                                        <p:cTn id="66" dur="1000" fill="hold"/>
                                        <p:tgtEl>
                                          <p:spTgt spid="154"/>
                                        </p:tgtEl>
                                        <p:attrNameLst>
                                          <p:attrName>ppt_w</p:attrName>
                                        </p:attrNameLst>
                                      </p:cBhvr>
                                      <p:tavLst>
                                        <p:tav tm="0">
                                          <p:val>
                                            <p:fltVal val="0"/>
                                          </p:val>
                                        </p:tav>
                                        <p:tav tm="100000">
                                          <p:val>
                                            <p:strVal val="#ppt_w"/>
                                          </p:val>
                                        </p:tav>
                                      </p:tavLst>
                                    </p:anim>
                                    <p:anim calcmode="lin" valueType="num">
                                      <p:cBhvr>
                                        <p:cTn id="67" dur="1000" fill="hold"/>
                                        <p:tgtEl>
                                          <p:spTgt spid="154"/>
                                        </p:tgtEl>
                                        <p:attrNameLst>
                                          <p:attrName>ppt_h</p:attrName>
                                        </p:attrNameLst>
                                      </p:cBhvr>
                                      <p:tavLst>
                                        <p:tav tm="0">
                                          <p:val>
                                            <p:fltVal val="0"/>
                                          </p:val>
                                        </p:tav>
                                        <p:tav tm="100000">
                                          <p:val>
                                            <p:strVal val="#ppt_h"/>
                                          </p:val>
                                        </p:tav>
                                      </p:tavLst>
                                    </p:anim>
                                    <p:anim calcmode="lin" valueType="num">
                                      <p:cBhvr>
                                        <p:cTn id="68" dur="1000" fill="hold"/>
                                        <p:tgtEl>
                                          <p:spTgt spid="154"/>
                                        </p:tgtEl>
                                        <p:attrNameLst>
                                          <p:attrName>style.rotation</p:attrName>
                                        </p:attrNameLst>
                                      </p:cBhvr>
                                      <p:tavLst>
                                        <p:tav tm="0">
                                          <p:val>
                                            <p:fltVal val="90"/>
                                          </p:val>
                                        </p:tav>
                                        <p:tav tm="100000">
                                          <p:val>
                                            <p:fltVal val="0"/>
                                          </p:val>
                                        </p:tav>
                                      </p:tavLst>
                                    </p:anim>
                                    <p:animEffect transition="in" filter="fade">
                                      <p:cBhvr>
                                        <p:cTn id="69" dur="1000"/>
                                        <p:tgtEl>
                                          <p:spTgt spid="154"/>
                                        </p:tgtEl>
                                      </p:cBhvr>
                                    </p:animEffect>
                                  </p:childTnLst>
                                </p:cTn>
                              </p:par>
                              <p:par>
                                <p:cTn id="70" presetID="19" presetClass="entr" presetSubtype="10" fill="hold" nodeType="withEffect">
                                  <p:stCondLst>
                                    <p:cond delay="500"/>
                                  </p:stCondLst>
                                  <p:childTnLst>
                                    <p:set>
                                      <p:cBhvr>
                                        <p:cTn id="71" dur="1" fill="hold">
                                          <p:stCondLst>
                                            <p:cond delay="0"/>
                                          </p:stCondLst>
                                        </p:cTn>
                                        <p:tgtEl>
                                          <p:spTgt spid="166"/>
                                        </p:tgtEl>
                                        <p:attrNameLst>
                                          <p:attrName>style.visibility</p:attrName>
                                        </p:attrNameLst>
                                      </p:cBhvr>
                                      <p:to>
                                        <p:strVal val="visible"/>
                                      </p:to>
                                    </p:set>
                                    <p:anim calcmode="lin" valueType="num">
                                      <p:cBhvr>
                                        <p:cTn id="72" dur="1000" fill="hold"/>
                                        <p:tgtEl>
                                          <p:spTgt spid="166"/>
                                        </p:tgtEl>
                                        <p:attrNameLst>
                                          <p:attrName>ppt_w</p:attrName>
                                        </p:attrNameLst>
                                      </p:cBhvr>
                                      <p:tavLst>
                                        <p:tav tm="0" fmla="#ppt_w*sin(2.5*pi*$)">
                                          <p:val>
                                            <p:fltVal val="0"/>
                                          </p:val>
                                        </p:tav>
                                        <p:tav tm="100000">
                                          <p:val>
                                            <p:fltVal val="1"/>
                                          </p:val>
                                        </p:tav>
                                      </p:tavLst>
                                    </p:anim>
                                    <p:anim calcmode="lin" valueType="num">
                                      <p:cBhvr>
                                        <p:cTn id="73" dur="1000" fill="hold"/>
                                        <p:tgtEl>
                                          <p:spTgt spid="166"/>
                                        </p:tgtEl>
                                        <p:attrNameLst>
                                          <p:attrName>ppt_h</p:attrName>
                                        </p:attrNameLst>
                                      </p:cBhvr>
                                      <p:tavLst>
                                        <p:tav tm="0">
                                          <p:val>
                                            <p:strVal val="#ppt_h"/>
                                          </p:val>
                                        </p:tav>
                                        <p:tav tm="100000">
                                          <p:val>
                                            <p:strVal val="#ppt_h"/>
                                          </p:val>
                                        </p:tav>
                                      </p:tavLst>
                                    </p:anim>
                                  </p:childTnLst>
                                </p:cTn>
                              </p:par>
                              <p:par>
                                <p:cTn id="74" presetID="21" presetClass="entr" presetSubtype="8" fill="hold" nodeType="withEffect">
                                  <p:stCondLst>
                                    <p:cond delay="500"/>
                                  </p:stCondLst>
                                  <p:childTnLst>
                                    <p:set>
                                      <p:cBhvr>
                                        <p:cTn id="75" dur="1" fill="hold">
                                          <p:stCondLst>
                                            <p:cond delay="0"/>
                                          </p:stCondLst>
                                        </p:cTn>
                                        <p:tgtEl>
                                          <p:spTgt spid="160"/>
                                        </p:tgtEl>
                                        <p:attrNameLst>
                                          <p:attrName>style.visibility</p:attrName>
                                        </p:attrNameLst>
                                      </p:cBhvr>
                                      <p:to>
                                        <p:strVal val="visible"/>
                                      </p:to>
                                    </p:set>
                                    <p:animEffect transition="in" filter="wheel(8)">
                                      <p:cBhvr>
                                        <p:cTn id="76" dur="500"/>
                                        <p:tgtEl>
                                          <p:spTgt spid="160"/>
                                        </p:tgtEl>
                                      </p:cBhvr>
                                    </p:animEffect>
                                  </p:childTnLst>
                                </p:cTn>
                              </p:par>
                              <p:par>
                                <p:cTn id="77" presetID="21" presetClass="entr" presetSubtype="8" fill="hold" nodeType="withEffect">
                                  <p:stCondLst>
                                    <p:cond delay="500"/>
                                  </p:stCondLst>
                                  <p:childTnLst>
                                    <p:set>
                                      <p:cBhvr>
                                        <p:cTn id="78" dur="1" fill="hold">
                                          <p:stCondLst>
                                            <p:cond delay="0"/>
                                          </p:stCondLst>
                                        </p:cTn>
                                        <p:tgtEl>
                                          <p:spTgt spid="163"/>
                                        </p:tgtEl>
                                        <p:attrNameLst>
                                          <p:attrName>style.visibility</p:attrName>
                                        </p:attrNameLst>
                                      </p:cBhvr>
                                      <p:to>
                                        <p:strVal val="visible"/>
                                      </p:to>
                                    </p:set>
                                    <p:animEffect transition="in" filter="wheel(8)">
                                      <p:cBhvr>
                                        <p:cTn id="79" dur="500"/>
                                        <p:tgtEl>
                                          <p:spTgt spid="163"/>
                                        </p:tgtEl>
                                      </p:cBhvr>
                                    </p:animEffect>
                                  </p:childTnLst>
                                </p:cTn>
                              </p:par>
                              <p:par>
                                <p:cTn id="80" presetID="21" presetClass="entr" presetSubtype="8" fill="hold" nodeType="withEffect">
                                  <p:stCondLst>
                                    <p:cond delay="500"/>
                                  </p:stCondLst>
                                  <p:childTnLst>
                                    <p:set>
                                      <p:cBhvr>
                                        <p:cTn id="81" dur="1" fill="hold">
                                          <p:stCondLst>
                                            <p:cond delay="0"/>
                                          </p:stCondLst>
                                        </p:cTn>
                                        <p:tgtEl>
                                          <p:spTgt spid="157"/>
                                        </p:tgtEl>
                                        <p:attrNameLst>
                                          <p:attrName>style.visibility</p:attrName>
                                        </p:attrNameLst>
                                      </p:cBhvr>
                                      <p:to>
                                        <p:strVal val="visible"/>
                                      </p:to>
                                    </p:set>
                                    <p:animEffect transition="in" filter="wheel(8)">
                                      <p:cBhvr>
                                        <p:cTn id="82" dur="500"/>
                                        <p:tgtEl>
                                          <p:spTgt spid="157"/>
                                        </p:tgtEl>
                                      </p:cBhvr>
                                    </p:animEffect>
                                  </p:childTnLst>
                                </p:cTn>
                              </p:par>
                              <p:par>
                                <p:cTn id="83" presetID="22" presetClass="entr" presetSubtype="1" fill="hold" grpId="0" nodeType="withEffect">
                                  <p:stCondLst>
                                    <p:cond delay="250"/>
                                  </p:stCondLst>
                                  <p:childTnLst>
                                    <p:set>
                                      <p:cBhvr>
                                        <p:cTn id="84" dur="1" fill="hold">
                                          <p:stCondLst>
                                            <p:cond delay="0"/>
                                          </p:stCondLst>
                                        </p:cTn>
                                        <p:tgtEl>
                                          <p:spTgt spid="15"/>
                                        </p:tgtEl>
                                        <p:attrNameLst>
                                          <p:attrName>style.visibility</p:attrName>
                                        </p:attrNameLst>
                                      </p:cBhvr>
                                      <p:to>
                                        <p:strVal val="visible"/>
                                      </p:to>
                                    </p:set>
                                    <p:animEffect transition="in" filter="wipe(up)">
                                      <p:cBhvr>
                                        <p:cTn id="85" dur="1500"/>
                                        <p:tgtEl>
                                          <p:spTgt spid="15"/>
                                        </p:tgtEl>
                                      </p:cBhvr>
                                    </p:animEffect>
                                  </p:childTnLst>
                                </p:cTn>
                              </p:par>
                              <p:par>
                                <p:cTn id="86" presetID="55" presetClass="entr" presetSubtype="0" fill="hold" grpId="0" nodeType="withEffect">
                                  <p:stCondLst>
                                    <p:cond delay="1000"/>
                                  </p:stCondLst>
                                  <p:childTnLst>
                                    <p:set>
                                      <p:cBhvr>
                                        <p:cTn id="87" dur="1" fill="hold">
                                          <p:stCondLst>
                                            <p:cond delay="0"/>
                                          </p:stCondLst>
                                        </p:cTn>
                                        <p:tgtEl>
                                          <p:spTgt spid="16"/>
                                        </p:tgtEl>
                                        <p:attrNameLst>
                                          <p:attrName>style.visibility</p:attrName>
                                        </p:attrNameLst>
                                      </p:cBhvr>
                                      <p:to>
                                        <p:strVal val="visible"/>
                                      </p:to>
                                    </p:set>
                                    <p:anim calcmode="lin" valueType="num">
                                      <p:cBhvr>
                                        <p:cTn id="88" dur="1000" fill="hold"/>
                                        <p:tgtEl>
                                          <p:spTgt spid="16"/>
                                        </p:tgtEl>
                                        <p:attrNameLst>
                                          <p:attrName>ppt_w</p:attrName>
                                        </p:attrNameLst>
                                      </p:cBhvr>
                                      <p:tavLst>
                                        <p:tav tm="0">
                                          <p:val>
                                            <p:strVal val="#ppt_w*0.70"/>
                                          </p:val>
                                        </p:tav>
                                        <p:tav tm="100000">
                                          <p:val>
                                            <p:strVal val="#ppt_w"/>
                                          </p:val>
                                        </p:tav>
                                      </p:tavLst>
                                    </p:anim>
                                    <p:anim calcmode="lin" valueType="num">
                                      <p:cBhvr>
                                        <p:cTn id="89" dur="1000" fill="hold"/>
                                        <p:tgtEl>
                                          <p:spTgt spid="16"/>
                                        </p:tgtEl>
                                        <p:attrNameLst>
                                          <p:attrName>ppt_h</p:attrName>
                                        </p:attrNameLst>
                                      </p:cBhvr>
                                      <p:tavLst>
                                        <p:tav tm="0">
                                          <p:val>
                                            <p:strVal val="#ppt_h"/>
                                          </p:val>
                                        </p:tav>
                                        <p:tav tm="100000">
                                          <p:val>
                                            <p:strVal val="#ppt_h"/>
                                          </p:val>
                                        </p:tav>
                                      </p:tavLst>
                                    </p:anim>
                                    <p:animEffect transition="in" filter="fade">
                                      <p:cBhvr>
                                        <p:cTn id="90" dur="1000"/>
                                        <p:tgtEl>
                                          <p:spTgt spid="16"/>
                                        </p:tgtEl>
                                      </p:cBhvr>
                                    </p:animEffect>
                                  </p:childTnLst>
                                </p:cTn>
                              </p:par>
                              <p:par>
                                <p:cTn id="91" presetID="64" presetClass="path" presetSubtype="0" accel="50000" decel="50000" fill="hold" nodeType="withEffect">
                                  <p:stCondLst>
                                    <p:cond delay="250"/>
                                  </p:stCondLst>
                                  <p:childTnLst>
                                    <p:animMotion origin="layout" path="M 1.02775E-6 0.59537 L 1.02775E-6 -0.82152 " pathEditMode="relative" rAng="0" ptsTypes="AA">
                                      <p:cBhvr>
                                        <p:cTn id="92" dur="2000" fill="hold"/>
                                        <p:tgtEl>
                                          <p:spTgt spid="167"/>
                                        </p:tgtEl>
                                        <p:attrNameLst>
                                          <p:attrName>ppt_x</p:attrName>
                                          <p:attrName>ppt_y</p:attrName>
                                        </p:attrNameLst>
                                      </p:cBhvr>
                                      <p:rCtr x="0" y="-70900"/>
                                    </p:animMotion>
                                  </p:childTnLst>
                                </p:cTn>
                              </p:par>
                              <p:par>
                                <p:cTn id="93" presetID="42" presetClass="entr" presetSubtype="0" fill="hold" nodeType="withEffect">
                                  <p:stCondLst>
                                    <p:cond delay="1000"/>
                                  </p:stCondLst>
                                  <p:childTnLst>
                                    <p:set>
                                      <p:cBhvr>
                                        <p:cTn id="94" dur="1" fill="hold">
                                          <p:stCondLst>
                                            <p:cond delay="0"/>
                                          </p:stCondLst>
                                        </p:cTn>
                                        <p:tgtEl>
                                          <p:spTgt spid="103"/>
                                        </p:tgtEl>
                                        <p:attrNameLst>
                                          <p:attrName>style.visibility</p:attrName>
                                        </p:attrNameLst>
                                      </p:cBhvr>
                                      <p:to>
                                        <p:strVal val="visible"/>
                                      </p:to>
                                    </p:set>
                                    <p:animEffect transition="in" filter="fade">
                                      <p:cBhvr>
                                        <p:cTn id="95" dur="1000"/>
                                        <p:tgtEl>
                                          <p:spTgt spid="103"/>
                                        </p:tgtEl>
                                      </p:cBhvr>
                                    </p:animEffect>
                                    <p:anim calcmode="lin" valueType="num">
                                      <p:cBhvr>
                                        <p:cTn id="96" dur="1000" fill="hold"/>
                                        <p:tgtEl>
                                          <p:spTgt spid="103"/>
                                        </p:tgtEl>
                                        <p:attrNameLst>
                                          <p:attrName>ppt_x</p:attrName>
                                        </p:attrNameLst>
                                      </p:cBhvr>
                                      <p:tavLst>
                                        <p:tav tm="0">
                                          <p:val>
                                            <p:strVal val="#ppt_x"/>
                                          </p:val>
                                        </p:tav>
                                        <p:tav tm="100000">
                                          <p:val>
                                            <p:strVal val="#ppt_x"/>
                                          </p:val>
                                        </p:tav>
                                      </p:tavLst>
                                    </p:anim>
                                    <p:anim calcmode="lin" valueType="num">
                                      <p:cBhvr>
                                        <p:cTn id="97" dur="1000" fill="hold"/>
                                        <p:tgtEl>
                                          <p:spTgt spid="103"/>
                                        </p:tgtEl>
                                        <p:attrNameLst>
                                          <p:attrName>ppt_y</p:attrName>
                                        </p:attrNameLst>
                                      </p:cBhvr>
                                      <p:tavLst>
                                        <p:tav tm="0">
                                          <p:val>
                                            <p:strVal val="#ppt_y+.1"/>
                                          </p:val>
                                        </p:tav>
                                        <p:tav tm="100000">
                                          <p:val>
                                            <p:strVal val="#ppt_y"/>
                                          </p:val>
                                        </p:tav>
                                      </p:tavLst>
                                    </p:anim>
                                  </p:childTnLst>
                                </p:cTn>
                              </p:par>
                              <p:par>
                                <p:cTn id="98" presetID="22" presetClass="entr" presetSubtype="1" fill="hold" nodeType="withEffect">
                                  <p:stCondLst>
                                    <p:cond delay="1500"/>
                                  </p:stCondLst>
                                  <p:childTnLst>
                                    <p:set>
                                      <p:cBhvr>
                                        <p:cTn id="99" dur="1" fill="hold">
                                          <p:stCondLst>
                                            <p:cond delay="0"/>
                                          </p:stCondLst>
                                        </p:cTn>
                                        <p:tgtEl>
                                          <p:spTgt spid="72"/>
                                        </p:tgtEl>
                                        <p:attrNameLst>
                                          <p:attrName>style.visibility</p:attrName>
                                        </p:attrNameLst>
                                      </p:cBhvr>
                                      <p:to>
                                        <p:strVal val="visible"/>
                                      </p:to>
                                    </p:set>
                                    <p:animEffect transition="in" filter="wipe(up)">
                                      <p:cBhvr>
                                        <p:cTn id="100" dur="500"/>
                                        <p:tgtEl>
                                          <p:spTgt spid="72"/>
                                        </p:tgtEl>
                                      </p:cBhvr>
                                    </p:animEffect>
                                  </p:childTnLst>
                                </p:cTn>
                              </p:par>
                              <p:par>
                                <p:cTn id="101" presetID="22" presetClass="entr" presetSubtype="1" fill="hold" grpId="0" nodeType="withEffect">
                                  <p:stCondLst>
                                    <p:cond delay="1500"/>
                                  </p:stCondLst>
                                  <p:childTnLst>
                                    <p:set>
                                      <p:cBhvr>
                                        <p:cTn id="102" dur="1" fill="hold">
                                          <p:stCondLst>
                                            <p:cond delay="0"/>
                                          </p:stCondLst>
                                        </p:cTn>
                                        <p:tgtEl>
                                          <p:spTgt spid="59"/>
                                        </p:tgtEl>
                                        <p:attrNameLst>
                                          <p:attrName>style.visibility</p:attrName>
                                        </p:attrNameLst>
                                      </p:cBhvr>
                                      <p:to>
                                        <p:strVal val="visible"/>
                                      </p:to>
                                    </p:set>
                                    <p:animEffect transition="in" filter="wipe(up)">
                                      <p:cBhvr>
                                        <p:cTn id="103" dur="500"/>
                                        <p:tgtEl>
                                          <p:spTgt spid="59"/>
                                        </p:tgtEl>
                                      </p:cBhvr>
                                    </p:animEffect>
                                  </p:childTnLst>
                                </p:cTn>
                              </p:par>
                              <p:par>
                                <p:cTn id="104" presetID="22" presetClass="entr" presetSubtype="1" fill="hold" grpId="0" nodeType="withEffect">
                                  <p:stCondLst>
                                    <p:cond delay="1500"/>
                                  </p:stCondLst>
                                  <p:childTnLst>
                                    <p:set>
                                      <p:cBhvr>
                                        <p:cTn id="105" dur="1" fill="hold">
                                          <p:stCondLst>
                                            <p:cond delay="0"/>
                                          </p:stCondLst>
                                        </p:cTn>
                                        <p:tgtEl>
                                          <p:spTgt spid="56"/>
                                        </p:tgtEl>
                                        <p:attrNameLst>
                                          <p:attrName>style.visibility</p:attrName>
                                        </p:attrNameLst>
                                      </p:cBhvr>
                                      <p:to>
                                        <p:strVal val="visible"/>
                                      </p:to>
                                    </p:set>
                                    <p:animEffect transition="in" filter="wipe(up)">
                                      <p:cBhvr>
                                        <p:cTn id="106" dur="500"/>
                                        <p:tgtEl>
                                          <p:spTgt spid="56"/>
                                        </p:tgtEl>
                                      </p:cBhvr>
                                    </p:animEffect>
                                  </p:childTnLst>
                                </p:cTn>
                              </p:par>
                              <p:par>
                                <p:cTn id="107" presetID="22" presetClass="entr" presetSubtype="1" fill="hold" grpId="0" nodeType="withEffect">
                                  <p:stCondLst>
                                    <p:cond delay="1500"/>
                                  </p:stCondLst>
                                  <p:childTnLst>
                                    <p:set>
                                      <p:cBhvr>
                                        <p:cTn id="108" dur="1" fill="hold">
                                          <p:stCondLst>
                                            <p:cond delay="0"/>
                                          </p:stCondLst>
                                        </p:cTn>
                                        <p:tgtEl>
                                          <p:spTgt spid="57"/>
                                        </p:tgtEl>
                                        <p:attrNameLst>
                                          <p:attrName>style.visibility</p:attrName>
                                        </p:attrNameLst>
                                      </p:cBhvr>
                                      <p:to>
                                        <p:strVal val="visible"/>
                                      </p:to>
                                    </p:set>
                                    <p:animEffect transition="in" filter="wipe(up)">
                                      <p:cBhvr>
                                        <p:cTn id="109" dur="500"/>
                                        <p:tgtEl>
                                          <p:spTgt spid="57"/>
                                        </p:tgtEl>
                                      </p:cBhvr>
                                    </p:animEffect>
                                  </p:childTnLst>
                                </p:cTn>
                              </p:par>
                              <p:par>
                                <p:cTn id="110" presetID="22" presetClass="entr" presetSubtype="1" fill="hold" grpId="0" nodeType="withEffect">
                                  <p:stCondLst>
                                    <p:cond delay="1500"/>
                                  </p:stCondLst>
                                  <p:childTnLst>
                                    <p:set>
                                      <p:cBhvr>
                                        <p:cTn id="111" dur="1" fill="hold">
                                          <p:stCondLst>
                                            <p:cond delay="0"/>
                                          </p:stCondLst>
                                        </p:cTn>
                                        <p:tgtEl>
                                          <p:spTgt spid="58"/>
                                        </p:tgtEl>
                                        <p:attrNameLst>
                                          <p:attrName>style.visibility</p:attrName>
                                        </p:attrNameLst>
                                      </p:cBhvr>
                                      <p:to>
                                        <p:strVal val="visible"/>
                                      </p:to>
                                    </p:set>
                                    <p:animEffect transition="in" filter="wipe(up)">
                                      <p:cBhvr>
                                        <p:cTn id="112" dur="500"/>
                                        <p:tgtEl>
                                          <p:spTgt spid="58"/>
                                        </p:tgtEl>
                                      </p:cBhvr>
                                    </p:animEffect>
                                  </p:childTnLst>
                                </p:cTn>
                              </p:par>
                              <p:par>
                                <p:cTn id="113" presetID="53" presetClass="entr" presetSubtype="16" fill="hold" nodeType="withEffect">
                                  <p:stCondLst>
                                    <p:cond delay="2000"/>
                                  </p:stCondLst>
                                  <p:childTnLst>
                                    <p:set>
                                      <p:cBhvr>
                                        <p:cTn id="114" dur="1" fill="hold">
                                          <p:stCondLst>
                                            <p:cond delay="0"/>
                                          </p:stCondLst>
                                        </p:cTn>
                                        <p:tgtEl>
                                          <p:spTgt spid="60"/>
                                        </p:tgtEl>
                                        <p:attrNameLst>
                                          <p:attrName>style.visibility</p:attrName>
                                        </p:attrNameLst>
                                      </p:cBhvr>
                                      <p:to>
                                        <p:strVal val="visible"/>
                                      </p:to>
                                    </p:set>
                                    <p:anim calcmode="lin" valueType="num">
                                      <p:cBhvr>
                                        <p:cTn id="115" dur="500" fill="hold"/>
                                        <p:tgtEl>
                                          <p:spTgt spid="60"/>
                                        </p:tgtEl>
                                        <p:attrNameLst>
                                          <p:attrName>ppt_w</p:attrName>
                                        </p:attrNameLst>
                                      </p:cBhvr>
                                      <p:tavLst>
                                        <p:tav tm="0">
                                          <p:val>
                                            <p:fltVal val="0"/>
                                          </p:val>
                                        </p:tav>
                                        <p:tav tm="100000">
                                          <p:val>
                                            <p:strVal val="#ppt_w"/>
                                          </p:val>
                                        </p:tav>
                                      </p:tavLst>
                                    </p:anim>
                                    <p:anim calcmode="lin" valueType="num">
                                      <p:cBhvr>
                                        <p:cTn id="116" dur="500" fill="hold"/>
                                        <p:tgtEl>
                                          <p:spTgt spid="60"/>
                                        </p:tgtEl>
                                        <p:attrNameLst>
                                          <p:attrName>ppt_h</p:attrName>
                                        </p:attrNameLst>
                                      </p:cBhvr>
                                      <p:tavLst>
                                        <p:tav tm="0">
                                          <p:val>
                                            <p:fltVal val="0"/>
                                          </p:val>
                                        </p:tav>
                                        <p:tav tm="100000">
                                          <p:val>
                                            <p:strVal val="#ppt_h"/>
                                          </p:val>
                                        </p:tav>
                                      </p:tavLst>
                                    </p:anim>
                                    <p:animEffect transition="in" filter="fade">
                                      <p:cBhvr>
                                        <p:cTn id="117" dur="500"/>
                                        <p:tgtEl>
                                          <p:spTgt spid="60"/>
                                        </p:tgtEl>
                                      </p:cBhvr>
                                    </p:animEffect>
                                  </p:childTnLst>
                                </p:cTn>
                              </p:par>
                              <p:par>
                                <p:cTn id="118" presetID="22" presetClass="entr" presetSubtype="1" fill="hold" grpId="0" nodeType="withEffect">
                                  <p:stCondLst>
                                    <p:cond delay="1500"/>
                                  </p:stCondLst>
                                  <p:childTnLst>
                                    <p:set>
                                      <p:cBhvr>
                                        <p:cTn id="119" dur="1" fill="hold">
                                          <p:stCondLst>
                                            <p:cond delay="0"/>
                                          </p:stCondLst>
                                        </p:cTn>
                                        <p:tgtEl>
                                          <p:spTgt spid="55"/>
                                        </p:tgtEl>
                                        <p:attrNameLst>
                                          <p:attrName>style.visibility</p:attrName>
                                        </p:attrNameLst>
                                      </p:cBhvr>
                                      <p:to>
                                        <p:strVal val="visible"/>
                                      </p:to>
                                    </p:set>
                                    <p:animEffect transition="in" filter="wipe(up)">
                                      <p:cBhvr>
                                        <p:cTn id="120" dur="500"/>
                                        <p:tgtEl>
                                          <p:spTgt spid="55"/>
                                        </p:tgtEl>
                                      </p:cBhvr>
                                    </p:animEffect>
                                  </p:childTnLst>
                                </p:cTn>
                              </p:par>
                              <p:par>
                                <p:cTn id="121" presetID="49" presetClass="entr" presetSubtype="0" decel="100000" fill="hold" nodeType="withEffect">
                                  <p:stCondLst>
                                    <p:cond delay="2000"/>
                                  </p:stCondLst>
                                  <p:childTnLst>
                                    <p:set>
                                      <p:cBhvr>
                                        <p:cTn id="122" dur="1" fill="hold">
                                          <p:stCondLst>
                                            <p:cond delay="0"/>
                                          </p:stCondLst>
                                        </p:cTn>
                                        <p:tgtEl>
                                          <p:spTgt spid="67"/>
                                        </p:tgtEl>
                                        <p:attrNameLst>
                                          <p:attrName>style.visibility</p:attrName>
                                        </p:attrNameLst>
                                      </p:cBhvr>
                                      <p:to>
                                        <p:strVal val="visible"/>
                                      </p:to>
                                    </p:set>
                                    <p:anim calcmode="lin" valueType="num">
                                      <p:cBhvr>
                                        <p:cTn id="123" dur="500" fill="hold"/>
                                        <p:tgtEl>
                                          <p:spTgt spid="67"/>
                                        </p:tgtEl>
                                        <p:attrNameLst>
                                          <p:attrName>ppt_w</p:attrName>
                                        </p:attrNameLst>
                                      </p:cBhvr>
                                      <p:tavLst>
                                        <p:tav tm="0">
                                          <p:val>
                                            <p:fltVal val="0"/>
                                          </p:val>
                                        </p:tav>
                                        <p:tav tm="100000">
                                          <p:val>
                                            <p:strVal val="#ppt_w"/>
                                          </p:val>
                                        </p:tav>
                                      </p:tavLst>
                                    </p:anim>
                                    <p:anim calcmode="lin" valueType="num">
                                      <p:cBhvr>
                                        <p:cTn id="124" dur="500" fill="hold"/>
                                        <p:tgtEl>
                                          <p:spTgt spid="67"/>
                                        </p:tgtEl>
                                        <p:attrNameLst>
                                          <p:attrName>ppt_h</p:attrName>
                                        </p:attrNameLst>
                                      </p:cBhvr>
                                      <p:tavLst>
                                        <p:tav tm="0">
                                          <p:val>
                                            <p:fltVal val="0"/>
                                          </p:val>
                                        </p:tav>
                                        <p:tav tm="100000">
                                          <p:val>
                                            <p:strVal val="#ppt_h"/>
                                          </p:val>
                                        </p:tav>
                                      </p:tavLst>
                                    </p:anim>
                                    <p:anim calcmode="lin" valueType="num">
                                      <p:cBhvr>
                                        <p:cTn id="125" dur="500" fill="hold"/>
                                        <p:tgtEl>
                                          <p:spTgt spid="67"/>
                                        </p:tgtEl>
                                        <p:attrNameLst>
                                          <p:attrName>style.rotation</p:attrName>
                                        </p:attrNameLst>
                                      </p:cBhvr>
                                      <p:tavLst>
                                        <p:tav tm="0">
                                          <p:val>
                                            <p:fltVal val="360"/>
                                          </p:val>
                                        </p:tav>
                                        <p:tav tm="100000">
                                          <p:val>
                                            <p:fltVal val="0"/>
                                          </p:val>
                                        </p:tav>
                                      </p:tavLst>
                                    </p:anim>
                                    <p:animEffect transition="in" filter="fade">
                                      <p:cBhvr>
                                        <p:cTn id="126" dur="500"/>
                                        <p:tgtEl>
                                          <p:spTgt spid="67"/>
                                        </p:tgtEl>
                                      </p:cBhvr>
                                    </p:animEffect>
                                  </p:childTnLst>
                                </p:cTn>
                              </p:par>
                            </p:childTnLst>
                          </p:cTn>
                        </p:par>
                        <p:par>
                          <p:cTn id="127" fill="hold">
                            <p:stCondLst>
                              <p:cond delay="5500"/>
                            </p:stCondLst>
                            <p:childTnLst>
                              <p:par>
                                <p:cTn id="128" presetID="23" presetClass="entr" presetSubtype="16" fill="hold" grpId="0" nodeType="afterEffect">
                                  <p:stCondLst>
                                    <p:cond delay="0"/>
                                  </p:stCondLst>
                                  <p:childTnLst>
                                    <p:set>
                                      <p:cBhvr>
                                        <p:cTn id="129" dur="1" fill="hold">
                                          <p:stCondLst>
                                            <p:cond delay="0"/>
                                          </p:stCondLst>
                                        </p:cTn>
                                        <p:tgtEl>
                                          <p:spTgt spid="54"/>
                                        </p:tgtEl>
                                        <p:attrNameLst>
                                          <p:attrName>style.visibility</p:attrName>
                                        </p:attrNameLst>
                                      </p:cBhvr>
                                      <p:to>
                                        <p:strVal val="visible"/>
                                      </p:to>
                                    </p:set>
                                    <p:anim calcmode="lin" valueType="num">
                                      <p:cBhvr>
                                        <p:cTn id="130" dur="500" fill="hold"/>
                                        <p:tgtEl>
                                          <p:spTgt spid="54"/>
                                        </p:tgtEl>
                                        <p:attrNameLst>
                                          <p:attrName>ppt_w</p:attrName>
                                        </p:attrNameLst>
                                      </p:cBhvr>
                                      <p:tavLst>
                                        <p:tav tm="0">
                                          <p:val>
                                            <p:fltVal val="0"/>
                                          </p:val>
                                        </p:tav>
                                        <p:tav tm="100000">
                                          <p:val>
                                            <p:strVal val="#ppt_w"/>
                                          </p:val>
                                        </p:tav>
                                      </p:tavLst>
                                    </p:anim>
                                    <p:anim calcmode="lin" valueType="num">
                                      <p:cBhvr>
                                        <p:cTn id="131" dur="500" fill="hold"/>
                                        <p:tgtEl>
                                          <p:spTgt spid="54"/>
                                        </p:tgtEl>
                                        <p:attrNameLst>
                                          <p:attrName>ppt_h</p:attrName>
                                        </p:attrNameLst>
                                      </p:cBhvr>
                                      <p:tavLst>
                                        <p:tav tm="0">
                                          <p:val>
                                            <p:fltVal val="0"/>
                                          </p:val>
                                        </p:tav>
                                        <p:tav tm="100000">
                                          <p:val>
                                            <p:strVal val="#ppt_h"/>
                                          </p:val>
                                        </p:tav>
                                      </p:tavLst>
                                    </p:anim>
                                  </p:childTnLst>
                                </p:cTn>
                              </p:par>
                            </p:childTnLst>
                          </p:cTn>
                        </p:par>
                        <p:par>
                          <p:cTn id="132" fill="hold">
                            <p:stCondLst>
                              <p:cond delay="6000"/>
                            </p:stCondLst>
                            <p:childTnLst>
                              <p:par>
                                <p:cTn id="133" presetID="21" presetClass="entr" presetSubtype="1" fill="hold" nodeType="after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wheel(1)">
                                      <p:cBhvr>
                                        <p:cTn id="135" dur="500"/>
                                        <p:tgtEl>
                                          <p:spTgt spid="51"/>
                                        </p:tgtEl>
                                      </p:cBhvr>
                                    </p:animEffect>
                                  </p:childTnLst>
                                </p:cTn>
                              </p:par>
                            </p:childTnLst>
                          </p:cTn>
                        </p:par>
                        <p:par>
                          <p:cTn id="136" fill="hold">
                            <p:stCondLst>
                              <p:cond delay="6500"/>
                            </p:stCondLst>
                            <p:childTnLst>
                              <p:par>
                                <p:cTn id="137" presetID="49" presetClass="entr" presetSubtype="0" decel="100000" fill="hold" nodeType="afterEffect">
                                  <p:stCondLst>
                                    <p:cond delay="0"/>
                                  </p:stCondLst>
                                  <p:childTnLst>
                                    <p:set>
                                      <p:cBhvr>
                                        <p:cTn id="138" dur="1" fill="hold">
                                          <p:stCondLst>
                                            <p:cond delay="0"/>
                                          </p:stCondLst>
                                        </p:cTn>
                                        <p:tgtEl>
                                          <p:spTgt spid="63"/>
                                        </p:tgtEl>
                                        <p:attrNameLst>
                                          <p:attrName>style.visibility</p:attrName>
                                        </p:attrNameLst>
                                      </p:cBhvr>
                                      <p:to>
                                        <p:strVal val="visible"/>
                                      </p:to>
                                    </p:set>
                                    <p:anim calcmode="lin" valueType="num">
                                      <p:cBhvr>
                                        <p:cTn id="139" dur="500" fill="hold"/>
                                        <p:tgtEl>
                                          <p:spTgt spid="63"/>
                                        </p:tgtEl>
                                        <p:attrNameLst>
                                          <p:attrName>ppt_w</p:attrName>
                                        </p:attrNameLst>
                                      </p:cBhvr>
                                      <p:tavLst>
                                        <p:tav tm="0">
                                          <p:val>
                                            <p:fltVal val="0"/>
                                          </p:val>
                                        </p:tav>
                                        <p:tav tm="100000">
                                          <p:val>
                                            <p:strVal val="#ppt_w"/>
                                          </p:val>
                                        </p:tav>
                                      </p:tavLst>
                                    </p:anim>
                                    <p:anim calcmode="lin" valueType="num">
                                      <p:cBhvr>
                                        <p:cTn id="140" dur="500" fill="hold"/>
                                        <p:tgtEl>
                                          <p:spTgt spid="63"/>
                                        </p:tgtEl>
                                        <p:attrNameLst>
                                          <p:attrName>ppt_h</p:attrName>
                                        </p:attrNameLst>
                                      </p:cBhvr>
                                      <p:tavLst>
                                        <p:tav tm="0">
                                          <p:val>
                                            <p:fltVal val="0"/>
                                          </p:val>
                                        </p:tav>
                                        <p:tav tm="100000">
                                          <p:val>
                                            <p:strVal val="#ppt_h"/>
                                          </p:val>
                                        </p:tav>
                                      </p:tavLst>
                                    </p:anim>
                                    <p:anim calcmode="lin" valueType="num">
                                      <p:cBhvr>
                                        <p:cTn id="141" dur="500" fill="hold"/>
                                        <p:tgtEl>
                                          <p:spTgt spid="63"/>
                                        </p:tgtEl>
                                        <p:attrNameLst>
                                          <p:attrName>style.rotation</p:attrName>
                                        </p:attrNameLst>
                                      </p:cBhvr>
                                      <p:tavLst>
                                        <p:tav tm="0">
                                          <p:val>
                                            <p:fltVal val="360"/>
                                          </p:val>
                                        </p:tav>
                                        <p:tav tm="100000">
                                          <p:val>
                                            <p:fltVal val="0"/>
                                          </p:val>
                                        </p:tav>
                                      </p:tavLst>
                                    </p:anim>
                                    <p:animEffect transition="in" filter="fade">
                                      <p:cBhvr>
                                        <p:cTn id="142" dur="500"/>
                                        <p:tgtEl>
                                          <p:spTgt spid="63"/>
                                        </p:tgtEl>
                                      </p:cBhvr>
                                    </p:animEffect>
                                  </p:childTnLst>
                                </p:cTn>
                              </p:par>
                            </p:childTnLst>
                          </p:cTn>
                        </p:par>
                        <p:par>
                          <p:cTn id="143" fill="hold">
                            <p:stCondLst>
                              <p:cond delay="7000"/>
                            </p:stCondLst>
                            <p:childTnLst>
                              <p:par>
                                <p:cTn id="144" presetID="22" presetClass="entr" presetSubtype="1" fill="hold" nodeType="afterEffect">
                                  <p:stCondLst>
                                    <p:cond delay="0"/>
                                  </p:stCondLst>
                                  <p:childTnLst>
                                    <p:set>
                                      <p:cBhvr>
                                        <p:cTn id="145" dur="1" fill="hold">
                                          <p:stCondLst>
                                            <p:cond delay="0"/>
                                          </p:stCondLst>
                                        </p:cTn>
                                        <p:tgtEl>
                                          <p:spTgt spid="73"/>
                                        </p:tgtEl>
                                        <p:attrNameLst>
                                          <p:attrName>style.visibility</p:attrName>
                                        </p:attrNameLst>
                                      </p:cBhvr>
                                      <p:to>
                                        <p:strVal val="visible"/>
                                      </p:to>
                                    </p:set>
                                    <p:animEffect transition="in" filter="wipe(up)">
                                      <p:cBhvr>
                                        <p:cTn id="146" dur="500"/>
                                        <p:tgtEl>
                                          <p:spTgt spid="73"/>
                                        </p:tgtEl>
                                      </p:cBhvr>
                                    </p:animEffect>
                                  </p:childTnLst>
                                </p:cTn>
                              </p:par>
                            </p:childTnLst>
                          </p:cTn>
                        </p:par>
                        <p:par>
                          <p:cTn id="147" fill="hold">
                            <p:stCondLst>
                              <p:cond delay="7500"/>
                            </p:stCondLst>
                            <p:childTnLst>
                              <p:par>
                                <p:cTn id="148" presetID="22" presetClass="entr" presetSubtype="1" fill="hold" nodeType="afterEffect">
                                  <p:stCondLst>
                                    <p:cond delay="0"/>
                                  </p:stCondLst>
                                  <p:childTnLst>
                                    <p:set>
                                      <p:cBhvr>
                                        <p:cTn id="149" dur="1" fill="hold">
                                          <p:stCondLst>
                                            <p:cond delay="0"/>
                                          </p:stCondLst>
                                        </p:cTn>
                                        <p:tgtEl>
                                          <p:spTgt spid="153"/>
                                        </p:tgtEl>
                                        <p:attrNameLst>
                                          <p:attrName>style.visibility</p:attrName>
                                        </p:attrNameLst>
                                      </p:cBhvr>
                                      <p:to>
                                        <p:strVal val="visible"/>
                                      </p:to>
                                    </p:set>
                                    <p:animEffect transition="in" filter="wipe(up)">
                                      <p:cBhvr>
                                        <p:cTn id="150" dur="500"/>
                                        <p:tgtEl>
                                          <p:spTgt spid="153"/>
                                        </p:tgtEl>
                                      </p:cBhvr>
                                    </p:animEffect>
                                  </p:childTnLst>
                                </p:cTn>
                              </p:par>
                              <p:par>
                                <p:cTn id="151" presetID="37" presetClass="entr" presetSubtype="0" fill="hold" nodeType="withEffect">
                                  <p:stCondLst>
                                    <p:cond delay="150"/>
                                  </p:stCondLst>
                                  <p:childTnLst>
                                    <p:set>
                                      <p:cBhvr>
                                        <p:cTn id="152" dur="1" fill="hold">
                                          <p:stCondLst>
                                            <p:cond delay="0"/>
                                          </p:stCondLst>
                                        </p:cTn>
                                        <p:tgtEl>
                                          <p:spTgt spid="139"/>
                                        </p:tgtEl>
                                        <p:attrNameLst>
                                          <p:attrName>style.visibility</p:attrName>
                                        </p:attrNameLst>
                                      </p:cBhvr>
                                      <p:to>
                                        <p:strVal val="visible"/>
                                      </p:to>
                                    </p:set>
                                    <p:animEffect transition="in" filter="fade">
                                      <p:cBhvr>
                                        <p:cTn id="153" dur="1000"/>
                                        <p:tgtEl>
                                          <p:spTgt spid="139"/>
                                        </p:tgtEl>
                                      </p:cBhvr>
                                    </p:animEffect>
                                    <p:anim calcmode="lin" valueType="num">
                                      <p:cBhvr>
                                        <p:cTn id="154" dur="1000" fill="hold"/>
                                        <p:tgtEl>
                                          <p:spTgt spid="139"/>
                                        </p:tgtEl>
                                        <p:attrNameLst>
                                          <p:attrName>ppt_x</p:attrName>
                                        </p:attrNameLst>
                                      </p:cBhvr>
                                      <p:tavLst>
                                        <p:tav tm="0">
                                          <p:val>
                                            <p:strVal val="#ppt_x"/>
                                          </p:val>
                                        </p:tav>
                                        <p:tav tm="100000">
                                          <p:val>
                                            <p:strVal val="#ppt_x"/>
                                          </p:val>
                                        </p:tav>
                                      </p:tavLst>
                                    </p:anim>
                                    <p:anim calcmode="lin" valueType="num">
                                      <p:cBhvr>
                                        <p:cTn id="155" dur="900" decel="100000" fill="hold"/>
                                        <p:tgtEl>
                                          <p:spTgt spid="139"/>
                                        </p:tgtEl>
                                        <p:attrNameLst>
                                          <p:attrName>ppt_y</p:attrName>
                                        </p:attrNameLst>
                                      </p:cBhvr>
                                      <p:tavLst>
                                        <p:tav tm="0">
                                          <p:val>
                                            <p:strVal val="#ppt_y+1"/>
                                          </p:val>
                                        </p:tav>
                                        <p:tav tm="100000">
                                          <p:val>
                                            <p:strVal val="#ppt_y-.03"/>
                                          </p:val>
                                        </p:tav>
                                      </p:tavLst>
                                    </p:anim>
                                    <p:anim calcmode="lin" valueType="num">
                                      <p:cBhvr>
                                        <p:cTn id="156" dur="100" accel="100000" fill="hold">
                                          <p:stCondLst>
                                            <p:cond delay="900"/>
                                          </p:stCondLst>
                                        </p:cTn>
                                        <p:tgtEl>
                                          <p:spTgt spid="139"/>
                                        </p:tgtEl>
                                        <p:attrNameLst>
                                          <p:attrName>ppt_y</p:attrName>
                                        </p:attrNameLst>
                                      </p:cBhvr>
                                      <p:tavLst>
                                        <p:tav tm="0">
                                          <p:val>
                                            <p:strVal val="#ppt_y-.03"/>
                                          </p:val>
                                        </p:tav>
                                        <p:tav tm="100000">
                                          <p:val>
                                            <p:strVal val="#ppt_y"/>
                                          </p:val>
                                        </p:tav>
                                      </p:tavLst>
                                    </p:anim>
                                  </p:childTnLst>
                                </p:cTn>
                              </p:par>
                              <p:par>
                                <p:cTn id="157" presetID="26" presetClass="entr" presetSubtype="0" fill="hold" nodeType="withEffect">
                                  <p:stCondLst>
                                    <p:cond delay="1200"/>
                                  </p:stCondLst>
                                  <p:childTnLst>
                                    <p:set>
                                      <p:cBhvr>
                                        <p:cTn id="158" dur="1" fill="hold">
                                          <p:stCondLst>
                                            <p:cond delay="0"/>
                                          </p:stCondLst>
                                        </p:cTn>
                                        <p:tgtEl>
                                          <p:spTgt spid="74"/>
                                        </p:tgtEl>
                                        <p:attrNameLst>
                                          <p:attrName>style.visibility</p:attrName>
                                        </p:attrNameLst>
                                      </p:cBhvr>
                                      <p:to>
                                        <p:strVal val="visible"/>
                                      </p:to>
                                    </p:set>
                                    <p:animEffect transition="in" filter="wipe(down)">
                                      <p:cBhvr>
                                        <p:cTn id="159" dur="232">
                                          <p:stCondLst>
                                            <p:cond delay="0"/>
                                          </p:stCondLst>
                                        </p:cTn>
                                        <p:tgtEl>
                                          <p:spTgt spid="74"/>
                                        </p:tgtEl>
                                      </p:cBhvr>
                                    </p:animEffect>
                                    <p:anim calcmode="lin" valueType="num">
                                      <p:cBhvr>
                                        <p:cTn id="160" dur="729"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161" dur="266"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162" dur="266" tmFilter="0, 0; 0.125,0.2665; 0.25,0.4; 0.375,0.465; 0.5,0.5;  0.625,0.535; 0.75,0.6; 0.875,0.7335; 1,1">
                                          <p:stCondLst>
                                            <p:cond delay="266"/>
                                          </p:stCondLst>
                                        </p:cTn>
                                        <p:tgtEl>
                                          <p:spTgt spid="74"/>
                                        </p:tgtEl>
                                        <p:attrNameLst>
                                          <p:attrName>ppt_y</p:attrName>
                                        </p:attrNameLst>
                                      </p:cBhvr>
                                      <p:tavLst>
                                        <p:tav tm="0" fmla="#ppt_y-sin(pi*$)/9">
                                          <p:val>
                                            <p:fltVal val="0"/>
                                          </p:val>
                                        </p:tav>
                                        <p:tav tm="100000">
                                          <p:val>
                                            <p:fltVal val="1"/>
                                          </p:val>
                                        </p:tav>
                                      </p:tavLst>
                                    </p:anim>
                                    <p:anim calcmode="lin" valueType="num">
                                      <p:cBhvr>
                                        <p:cTn id="163" dur="133" tmFilter="0, 0; 0.125,0.2665; 0.25,0.4; 0.375,0.465; 0.5,0.5;  0.625,0.535; 0.75,0.6; 0.875,0.7335; 1,1">
                                          <p:stCondLst>
                                            <p:cond delay="530"/>
                                          </p:stCondLst>
                                        </p:cTn>
                                        <p:tgtEl>
                                          <p:spTgt spid="74"/>
                                        </p:tgtEl>
                                        <p:attrNameLst>
                                          <p:attrName>ppt_y</p:attrName>
                                        </p:attrNameLst>
                                      </p:cBhvr>
                                      <p:tavLst>
                                        <p:tav tm="0" fmla="#ppt_y-sin(pi*$)/27">
                                          <p:val>
                                            <p:fltVal val="0"/>
                                          </p:val>
                                        </p:tav>
                                        <p:tav tm="100000">
                                          <p:val>
                                            <p:fltVal val="1"/>
                                          </p:val>
                                        </p:tav>
                                      </p:tavLst>
                                    </p:anim>
                                    <p:anim calcmode="lin" valueType="num">
                                      <p:cBhvr>
                                        <p:cTn id="164" dur="66" tmFilter="0, 0; 0.125,0.2665; 0.25,0.4; 0.375,0.465; 0.5,0.5;  0.625,0.535; 0.75,0.6; 0.875,0.7335; 1,1">
                                          <p:stCondLst>
                                            <p:cond delay="662"/>
                                          </p:stCondLst>
                                        </p:cTn>
                                        <p:tgtEl>
                                          <p:spTgt spid="74"/>
                                        </p:tgtEl>
                                        <p:attrNameLst>
                                          <p:attrName>ppt_y</p:attrName>
                                        </p:attrNameLst>
                                      </p:cBhvr>
                                      <p:tavLst>
                                        <p:tav tm="0" fmla="#ppt_y-sin(pi*$)/81">
                                          <p:val>
                                            <p:fltVal val="0"/>
                                          </p:val>
                                        </p:tav>
                                        <p:tav tm="100000">
                                          <p:val>
                                            <p:fltVal val="1"/>
                                          </p:val>
                                        </p:tav>
                                      </p:tavLst>
                                    </p:anim>
                                    <p:animScale>
                                      <p:cBhvr>
                                        <p:cTn id="165" dur="10">
                                          <p:stCondLst>
                                            <p:cond delay="260"/>
                                          </p:stCondLst>
                                        </p:cTn>
                                        <p:tgtEl>
                                          <p:spTgt spid="74"/>
                                        </p:tgtEl>
                                      </p:cBhvr>
                                      <p:to x="100000" y="60000"/>
                                    </p:animScale>
                                    <p:animScale>
                                      <p:cBhvr>
                                        <p:cTn id="166" dur="66" decel="50000">
                                          <p:stCondLst>
                                            <p:cond delay="270"/>
                                          </p:stCondLst>
                                        </p:cTn>
                                        <p:tgtEl>
                                          <p:spTgt spid="74"/>
                                        </p:tgtEl>
                                      </p:cBhvr>
                                      <p:to x="100000" y="100000"/>
                                    </p:animScale>
                                    <p:animScale>
                                      <p:cBhvr>
                                        <p:cTn id="167" dur="10">
                                          <p:stCondLst>
                                            <p:cond delay="525"/>
                                          </p:stCondLst>
                                        </p:cTn>
                                        <p:tgtEl>
                                          <p:spTgt spid="74"/>
                                        </p:tgtEl>
                                      </p:cBhvr>
                                      <p:to x="100000" y="80000"/>
                                    </p:animScale>
                                    <p:animScale>
                                      <p:cBhvr>
                                        <p:cTn id="168" dur="66" decel="50000">
                                          <p:stCondLst>
                                            <p:cond delay="535"/>
                                          </p:stCondLst>
                                        </p:cTn>
                                        <p:tgtEl>
                                          <p:spTgt spid="74"/>
                                        </p:tgtEl>
                                      </p:cBhvr>
                                      <p:to x="100000" y="100000"/>
                                    </p:animScale>
                                    <p:animScale>
                                      <p:cBhvr>
                                        <p:cTn id="169" dur="10">
                                          <p:stCondLst>
                                            <p:cond delay="657"/>
                                          </p:stCondLst>
                                        </p:cTn>
                                        <p:tgtEl>
                                          <p:spTgt spid="74"/>
                                        </p:tgtEl>
                                      </p:cBhvr>
                                      <p:to x="100000" y="90000"/>
                                    </p:animScale>
                                    <p:animScale>
                                      <p:cBhvr>
                                        <p:cTn id="170" dur="66" decel="50000">
                                          <p:stCondLst>
                                            <p:cond delay="667"/>
                                          </p:stCondLst>
                                        </p:cTn>
                                        <p:tgtEl>
                                          <p:spTgt spid="74"/>
                                        </p:tgtEl>
                                      </p:cBhvr>
                                      <p:to x="100000" y="100000"/>
                                    </p:animScale>
                                    <p:animScale>
                                      <p:cBhvr>
                                        <p:cTn id="171" dur="10">
                                          <p:stCondLst>
                                            <p:cond delay="723"/>
                                          </p:stCondLst>
                                        </p:cTn>
                                        <p:tgtEl>
                                          <p:spTgt spid="74"/>
                                        </p:tgtEl>
                                      </p:cBhvr>
                                      <p:to x="100000" y="95000"/>
                                    </p:animScale>
                                    <p:animScale>
                                      <p:cBhvr>
                                        <p:cTn id="172" dur="66" decel="50000">
                                          <p:stCondLst>
                                            <p:cond delay="734"/>
                                          </p:stCondLst>
                                        </p:cTn>
                                        <p:tgtEl>
                                          <p:spTgt spid="74"/>
                                        </p:tgtEl>
                                      </p:cBhvr>
                                      <p:to x="100000" y="100000"/>
                                    </p:animScale>
                                  </p:childTnLst>
                                </p:cTn>
                              </p:par>
                              <p:par>
                                <p:cTn id="173" presetID="35" presetClass="entr" presetSubtype="0" fill="hold" nodeType="withEffect">
                                  <p:stCondLst>
                                    <p:cond delay="500"/>
                                  </p:stCondLst>
                                  <p:childTnLst>
                                    <p:set>
                                      <p:cBhvr>
                                        <p:cTn id="174" dur="1" fill="hold">
                                          <p:stCondLst>
                                            <p:cond delay="0"/>
                                          </p:stCondLst>
                                        </p:cTn>
                                        <p:tgtEl>
                                          <p:spTgt spid="75"/>
                                        </p:tgtEl>
                                        <p:attrNameLst>
                                          <p:attrName>style.visibility</p:attrName>
                                        </p:attrNameLst>
                                      </p:cBhvr>
                                      <p:to>
                                        <p:strVal val="visible"/>
                                      </p:to>
                                    </p:set>
                                    <p:animEffect transition="in" filter="fade">
                                      <p:cBhvr>
                                        <p:cTn id="175" dur="2000"/>
                                        <p:tgtEl>
                                          <p:spTgt spid="75"/>
                                        </p:tgtEl>
                                      </p:cBhvr>
                                    </p:animEffect>
                                    <p:anim calcmode="lin" valueType="num">
                                      <p:cBhvr>
                                        <p:cTn id="176" dur="2000" fill="hold"/>
                                        <p:tgtEl>
                                          <p:spTgt spid="75"/>
                                        </p:tgtEl>
                                        <p:attrNameLst>
                                          <p:attrName>style.rotation</p:attrName>
                                        </p:attrNameLst>
                                      </p:cBhvr>
                                      <p:tavLst>
                                        <p:tav tm="0">
                                          <p:val>
                                            <p:fltVal val="720"/>
                                          </p:val>
                                        </p:tav>
                                        <p:tav tm="100000">
                                          <p:val>
                                            <p:fltVal val="0"/>
                                          </p:val>
                                        </p:tav>
                                      </p:tavLst>
                                    </p:anim>
                                    <p:anim calcmode="lin" valueType="num">
                                      <p:cBhvr>
                                        <p:cTn id="177" dur="2000" fill="hold"/>
                                        <p:tgtEl>
                                          <p:spTgt spid="75"/>
                                        </p:tgtEl>
                                        <p:attrNameLst>
                                          <p:attrName>ppt_h</p:attrName>
                                        </p:attrNameLst>
                                      </p:cBhvr>
                                      <p:tavLst>
                                        <p:tav tm="0">
                                          <p:val>
                                            <p:fltVal val="0"/>
                                          </p:val>
                                        </p:tav>
                                        <p:tav tm="100000">
                                          <p:val>
                                            <p:strVal val="#ppt_h"/>
                                          </p:val>
                                        </p:tav>
                                      </p:tavLst>
                                    </p:anim>
                                    <p:anim calcmode="lin" valueType="num">
                                      <p:cBhvr>
                                        <p:cTn id="178" dur="2000" fill="hold"/>
                                        <p:tgtEl>
                                          <p:spTgt spid="75"/>
                                        </p:tgtEl>
                                        <p:attrNameLst>
                                          <p:attrName>ppt_w</p:attrName>
                                        </p:attrNameLst>
                                      </p:cBhvr>
                                      <p:tavLst>
                                        <p:tav tm="0">
                                          <p:val>
                                            <p:fltVal val="0"/>
                                          </p:val>
                                        </p:tav>
                                        <p:tav tm="100000">
                                          <p:val>
                                            <p:strVal val="#ppt_w"/>
                                          </p:val>
                                        </p:tav>
                                      </p:tavLst>
                                    </p:anim>
                                  </p:childTnLst>
                                </p:cTn>
                              </p:par>
                              <p:par>
                                <p:cTn id="179" presetID="15" presetClass="entr" presetSubtype="0" fill="hold" nodeType="withEffect">
                                  <p:stCondLst>
                                    <p:cond delay="0"/>
                                  </p:stCondLst>
                                  <p:childTnLst>
                                    <p:set>
                                      <p:cBhvr>
                                        <p:cTn id="180" dur="1" fill="hold">
                                          <p:stCondLst>
                                            <p:cond delay="0"/>
                                          </p:stCondLst>
                                        </p:cTn>
                                        <p:tgtEl>
                                          <p:spTgt spid="50"/>
                                        </p:tgtEl>
                                        <p:attrNameLst>
                                          <p:attrName>style.visibility</p:attrName>
                                        </p:attrNameLst>
                                      </p:cBhvr>
                                      <p:to>
                                        <p:strVal val="visible"/>
                                      </p:to>
                                    </p:set>
                                    <p:anim calcmode="lin" valueType="num">
                                      <p:cBhvr>
                                        <p:cTn id="181" dur="1000" fill="hold"/>
                                        <p:tgtEl>
                                          <p:spTgt spid="50"/>
                                        </p:tgtEl>
                                        <p:attrNameLst>
                                          <p:attrName>ppt_w</p:attrName>
                                        </p:attrNameLst>
                                      </p:cBhvr>
                                      <p:tavLst>
                                        <p:tav tm="0">
                                          <p:val>
                                            <p:fltVal val="0"/>
                                          </p:val>
                                        </p:tav>
                                        <p:tav tm="100000">
                                          <p:val>
                                            <p:strVal val="#ppt_w"/>
                                          </p:val>
                                        </p:tav>
                                      </p:tavLst>
                                    </p:anim>
                                    <p:anim calcmode="lin" valueType="num">
                                      <p:cBhvr>
                                        <p:cTn id="182" dur="1000" fill="hold"/>
                                        <p:tgtEl>
                                          <p:spTgt spid="50"/>
                                        </p:tgtEl>
                                        <p:attrNameLst>
                                          <p:attrName>ppt_h</p:attrName>
                                        </p:attrNameLst>
                                      </p:cBhvr>
                                      <p:tavLst>
                                        <p:tav tm="0">
                                          <p:val>
                                            <p:fltVal val="0"/>
                                          </p:val>
                                        </p:tav>
                                        <p:tav tm="100000">
                                          <p:val>
                                            <p:strVal val="#ppt_h"/>
                                          </p:val>
                                        </p:tav>
                                      </p:tavLst>
                                    </p:anim>
                                    <p:anim calcmode="lin" valueType="num">
                                      <p:cBhvr>
                                        <p:cTn id="183" dur="1000" fill="hold"/>
                                        <p:tgtEl>
                                          <p:spTgt spid="50"/>
                                        </p:tgtEl>
                                        <p:attrNameLst>
                                          <p:attrName>ppt_x</p:attrName>
                                        </p:attrNameLst>
                                      </p:cBhvr>
                                      <p:tavLst>
                                        <p:tav tm="0" fmla="#ppt_x+(cos(-2*pi*(1-$))*-#ppt_x-sin(-2*pi*(1-$))*(1-#ppt_y))*(1-$)">
                                          <p:val>
                                            <p:fltVal val="0"/>
                                          </p:val>
                                        </p:tav>
                                        <p:tav tm="100000">
                                          <p:val>
                                            <p:fltVal val="1"/>
                                          </p:val>
                                        </p:tav>
                                      </p:tavLst>
                                    </p:anim>
                                    <p:anim calcmode="lin" valueType="num">
                                      <p:cBhvr>
                                        <p:cTn id="184" dur="1000" fill="hold"/>
                                        <p:tgtEl>
                                          <p:spTgt spid="50"/>
                                        </p:tgtEl>
                                        <p:attrNameLst>
                                          <p:attrName>ppt_y</p:attrName>
                                        </p:attrNameLst>
                                      </p:cBhvr>
                                      <p:tavLst>
                                        <p:tav tm="0" fmla="#ppt_y+(sin(-2*pi*(1-$))*-#ppt_x+cos(-2*pi*(1-$))*(1-#ppt_y))*(1-$)">
                                          <p:val>
                                            <p:fltVal val="0"/>
                                          </p:val>
                                        </p:tav>
                                        <p:tav tm="100000">
                                          <p:val>
                                            <p:fltVal val="1"/>
                                          </p:val>
                                        </p:tav>
                                      </p:tavLst>
                                    </p:anim>
                                  </p:childTnLst>
                                </p:cTn>
                              </p:par>
                              <p:par>
                                <p:cTn id="185" presetID="8" presetClass="emph" presetSubtype="0" fill="hold" nodeType="withEffect">
                                  <p:stCondLst>
                                    <p:cond delay="500"/>
                                  </p:stCondLst>
                                  <p:childTnLst>
                                    <p:animRot by="21600000">
                                      <p:cBhvr>
                                        <p:cTn id="186" dur="2000" fill="hold"/>
                                        <p:tgtEl>
                                          <p:spTgt spid="50"/>
                                        </p:tgtEl>
                                        <p:attrNameLst>
                                          <p:attrName>r</p:attrName>
                                        </p:attrNameLst>
                                      </p:cBhvr>
                                    </p:animRot>
                                  </p:childTnLst>
                                </p:cTn>
                              </p:par>
                            </p:childTnLst>
                          </p:cTn>
                        </p:par>
                        <p:par>
                          <p:cTn id="187" fill="hold">
                            <p:stCondLst>
                              <p:cond delay="10000"/>
                            </p:stCondLst>
                            <p:childTnLst>
                              <p:par>
                                <p:cTn id="188" presetID="26" presetClass="emph" presetSubtype="0" repeatCount="2000" fill="hold" nodeType="afterEffect">
                                  <p:stCondLst>
                                    <p:cond delay="1500"/>
                                  </p:stCondLst>
                                  <p:childTnLst>
                                    <p:animEffect transition="out" filter="fade">
                                      <p:cBhvr>
                                        <p:cTn id="189" dur="500" tmFilter="0, 0; .2, .5; .8, .5; 1, 0"/>
                                        <p:tgtEl>
                                          <p:spTgt spid="103"/>
                                        </p:tgtEl>
                                      </p:cBhvr>
                                    </p:animEffect>
                                    <p:animScale>
                                      <p:cBhvr>
                                        <p:cTn id="190" dur="250" autoRev="1" fill="hold"/>
                                        <p:tgtEl>
                                          <p:spTgt spid="103"/>
                                        </p:tgtEl>
                                      </p:cBhvr>
                                      <p:by x="105000" y="105000"/>
                                    </p:animScale>
                                  </p:childTnLst>
                                </p:cTn>
                              </p:par>
                              <p:par>
                                <p:cTn id="191" presetID="6" presetClass="entr" presetSubtype="32" fill="hold" nodeType="withEffect">
                                  <p:stCondLst>
                                    <p:cond delay="0"/>
                                  </p:stCondLst>
                                  <p:childTnLst>
                                    <p:set>
                                      <p:cBhvr>
                                        <p:cTn id="192" dur="1" fill="hold">
                                          <p:stCondLst>
                                            <p:cond delay="0"/>
                                          </p:stCondLst>
                                        </p:cTn>
                                        <p:tgtEl>
                                          <p:spTgt spid="222"/>
                                        </p:tgtEl>
                                        <p:attrNameLst>
                                          <p:attrName>style.visibility</p:attrName>
                                        </p:attrNameLst>
                                      </p:cBhvr>
                                      <p:to>
                                        <p:strVal val="visible"/>
                                      </p:to>
                                    </p:set>
                                    <p:animEffect transition="in" filter="circle(out)">
                                      <p:cBhvr>
                                        <p:cTn id="193" dur="1000"/>
                                        <p:tgtEl>
                                          <p:spTgt spid="222"/>
                                        </p:tgtEl>
                                      </p:cBhvr>
                                    </p:animEffect>
                                  </p:childTnLst>
                                </p:cTn>
                              </p:par>
                              <p:par>
                                <p:cTn id="194" presetID="6" presetClass="entr" presetSubtype="32" fill="hold" nodeType="withEffect">
                                  <p:stCondLst>
                                    <p:cond delay="750"/>
                                  </p:stCondLst>
                                  <p:childTnLst>
                                    <p:set>
                                      <p:cBhvr>
                                        <p:cTn id="195" dur="1" fill="hold">
                                          <p:stCondLst>
                                            <p:cond delay="0"/>
                                          </p:stCondLst>
                                        </p:cTn>
                                        <p:tgtEl>
                                          <p:spTgt spid="223"/>
                                        </p:tgtEl>
                                        <p:attrNameLst>
                                          <p:attrName>style.visibility</p:attrName>
                                        </p:attrNameLst>
                                      </p:cBhvr>
                                      <p:to>
                                        <p:strVal val="visible"/>
                                      </p:to>
                                    </p:set>
                                    <p:animEffect transition="in" filter="circle(out)">
                                      <p:cBhvr>
                                        <p:cTn id="196" dur="1000"/>
                                        <p:tgtEl>
                                          <p:spTgt spid="223"/>
                                        </p:tgtEl>
                                      </p:cBhvr>
                                    </p:animEffect>
                                  </p:childTnLst>
                                </p:cTn>
                              </p:par>
                              <p:par>
                                <p:cTn id="197" presetID="10" presetClass="entr" presetSubtype="0" fill="hold" nodeType="withEffect">
                                  <p:stCondLst>
                                    <p:cond delay="0"/>
                                  </p:stCondLst>
                                  <p:childTnLst>
                                    <p:set>
                                      <p:cBhvr>
                                        <p:cTn id="198" dur="1" fill="hold">
                                          <p:stCondLst>
                                            <p:cond delay="0"/>
                                          </p:stCondLst>
                                        </p:cTn>
                                        <p:tgtEl>
                                          <p:spTgt spid="180"/>
                                        </p:tgtEl>
                                        <p:attrNameLst>
                                          <p:attrName>style.visibility</p:attrName>
                                        </p:attrNameLst>
                                      </p:cBhvr>
                                      <p:to>
                                        <p:strVal val="visible"/>
                                      </p:to>
                                    </p:set>
                                    <p:animEffect transition="in" filter="fade">
                                      <p:cBhvr>
                                        <p:cTn id="199" dur="1450"/>
                                        <p:tgtEl>
                                          <p:spTgt spid="180"/>
                                        </p:tgtEl>
                                      </p:cBhvr>
                                    </p:animEffect>
                                  </p:childTnLst>
                                </p:cTn>
                              </p:par>
                              <p:par>
                                <p:cTn id="200" presetID="42" presetClass="path" presetSubtype="0" accel="50000" decel="50000" fill="hold" nodeType="withEffect">
                                  <p:stCondLst>
                                    <p:cond delay="0"/>
                                  </p:stCondLst>
                                  <p:childTnLst>
                                    <p:animMotion origin="layout" path="M -2.53712E-6 1.48148E-6 L -2.53712E-6 0.69074 " pathEditMode="relative" rAng="0" ptsTypes="AA">
                                      <p:cBhvr>
                                        <p:cTn id="201" dur="2000" fill="hold"/>
                                        <p:tgtEl>
                                          <p:spTgt spid="180"/>
                                        </p:tgtEl>
                                        <p:attrNameLst>
                                          <p:attrName>ppt_x</p:attrName>
                                          <p:attrName>ppt_y</p:attrName>
                                        </p:attrNameLst>
                                      </p:cBhvr>
                                      <p:rCtr x="0" y="34500"/>
                                    </p:animMotion>
                                  </p:childTnLst>
                                </p:cTn>
                              </p:par>
                              <p:par>
                                <p:cTn id="202" presetID="42" presetClass="entr" presetSubtype="0" fill="hold" nodeType="withEffect">
                                  <p:stCondLst>
                                    <p:cond delay="0"/>
                                  </p:stCondLst>
                                  <p:childTnLst>
                                    <p:set>
                                      <p:cBhvr>
                                        <p:cTn id="203" dur="1" fill="hold">
                                          <p:stCondLst>
                                            <p:cond delay="0"/>
                                          </p:stCondLst>
                                        </p:cTn>
                                        <p:tgtEl>
                                          <p:spTgt spid="121"/>
                                        </p:tgtEl>
                                        <p:attrNameLst>
                                          <p:attrName>style.visibility</p:attrName>
                                        </p:attrNameLst>
                                      </p:cBhvr>
                                      <p:to>
                                        <p:strVal val="visible"/>
                                      </p:to>
                                    </p:set>
                                    <p:animEffect transition="in" filter="fade">
                                      <p:cBhvr>
                                        <p:cTn id="204" dur="500"/>
                                        <p:tgtEl>
                                          <p:spTgt spid="121"/>
                                        </p:tgtEl>
                                      </p:cBhvr>
                                    </p:animEffect>
                                    <p:anim calcmode="lin" valueType="num">
                                      <p:cBhvr>
                                        <p:cTn id="205" dur="500" fill="hold"/>
                                        <p:tgtEl>
                                          <p:spTgt spid="121"/>
                                        </p:tgtEl>
                                        <p:attrNameLst>
                                          <p:attrName>ppt_x</p:attrName>
                                        </p:attrNameLst>
                                      </p:cBhvr>
                                      <p:tavLst>
                                        <p:tav tm="0">
                                          <p:val>
                                            <p:strVal val="#ppt_x"/>
                                          </p:val>
                                        </p:tav>
                                        <p:tav tm="100000">
                                          <p:val>
                                            <p:strVal val="#ppt_x"/>
                                          </p:val>
                                        </p:tav>
                                      </p:tavLst>
                                    </p:anim>
                                    <p:anim calcmode="lin" valueType="num">
                                      <p:cBhvr>
                                        <p:cTn id="206" dur="500" fill="hold"/>
                                        <p:tgtEl>
                                          <p:spTgt spid="121"/>
                                        </p:tgtEl>
                                        <p:attrNameLst>
                                          <p:attrName>ppt_y</p:attrName>
                                        </p:attrNameLst>
                                      </p:cBhvr>
                                      <p:tavLst>
                                        <p:tav tm="0">
                                          <p:val>
                                            <p:strVal val="#ppt_y+.1"/>
                                          </p:val>
                                        </p:tav>
                                        <p:tav tm="100000">
                                          <p:val>
                                            <p:strVal val="#ppt_y"/>
                                          </p:val>
                                        </p:tav>
                                      </p:tavLst>
                                    </p:anim>
                                  </p:childTnLst>
                                </p:cTn>
                              </p:par>
                              <p:par>
                                <p:cTn id="207" presetID="26" presetClass="emph" presetSubtype="0" repeatCount="3000" fill="hold" nodeType="withEffect">
                                  <p:stCondLst>
                                    <p:cond delay="1750"/>
                                  </p:stCondLst>
                                  <p:childTnLst>
                                    <p:animEffect transition="out" filter="fade">
                                      <p:cBhvr>
                                        <p:cTn id="208" dur="500" tmFilter="0, 0; .2, .5; .8, .5; 1, 0"/>
                                        <p:tgtEl>
                                          <p:spTgt spid="121"/>
                                        </p:tgtEl>
                                      </p:cBhvr>
                                    </p:animEffect>
                                    <p:animScale>
                                      <p:cBhvr>
                                        <p:cTn id="209" dur="250" autoRev="1" fill="hold"/>
                                        <p:tgtEl>
                                          <p:spTgt spid="121"/>
                                        </p:tgtEl>
                                      </p:cBhvr>
                                      <p:by x="105000" y="105000"/>
                                    </p:animScale>
                                  </p:childTnLst>
                                </p:cTn>
                              </p:par>
                              <p:par>
                                <p:cTn id="210" presetID="8" presetClass="emph" presetSubtype="0" repeatCount="indefinite" fill="hold" nodeType="withEffect">
                                  <p:stCondLst>
                                    <p:cond delay="1750"/>
                                  </p:stCondLst>
                                  <p:childTnLst>
                                    <p:animRot by="21600000">
                                      <p:cBhvr>
                                        <p:cTn id="211" dur="2000" fill="hold"/>
                                        <p:tgtEl>
                                          <p:spTgt spid="204"/>
                                        </p:tgtEl>
                                        <p:attrNameLst>
                                          <p:attrName>r</p:attrName>
                                        </p:attrNameLst>
                                      </p:cBhvr>
                                    </p:animRot>
                                  </p:childTnLst>
                                </p:cTn>
                              </p:par>
                              <p:par>
                                <p:cTn id="212" presetID="42" presetClass="path" presetSubtype="0" accel="50000" decel="50000" fill="hold" nodeType="withEffect">
                                  <p:stCondLst>
                                    <p:cond delay="1750"/>
                                  </p:stCondLst>
                                  <p:childTnLst>
                                    <p:animMotion origin="layout" path="M 0 0 L 0 0.25 E" pathEditMode="relative">
                                      <p:cBhvr>
                                        <p:cTn id="213" dur="2000" fill="hold"/>
                                        <p:tgtEl>
                                          <p:spTgt spid="204"/>
                                        </p:tgtEl>
                                        <p:attrNameLst>
                                          <p:attrName>ppt_x</p:attrName>
                                          <p:attrName>ppt_y</p:attrName>
                                        </p:attrNameLst>
                                      </p:cBhvr>
                                    </p:animMotion>
                                  </p:childTnLst>
                                </p:cTn>
                              </p:par>
                              <p:par>
                                <p:cTn id="214" presetID="42" presetClass="path" presetSubtype="0" accel="50000" decel="50000" fill="hold" grpId="0" nodeType="withEffect">
                                  <p:stCondLst>
                                    <p:cond delay="1750"/>
                                  </p:stCondLst>
                                  <p:childTnLst>
                                    <p:animMotion origin="layout" path="M 0 0 L 0 0.25 E" pathEditMode="relative">
                                      <p:cBhvr>
                                        <p:cTn id="215" dur="2000" fill="hold"/>
                                        <p:tgtEl>
                                          <p:spTgt spid="199"/>
                                        </p:tgtEl>
                                        <p:attrNameLst>
                                          <p:attrName>ppt_x</p:attrName>
                                          <p:attrName>ppt_y</p:attrName>
                                        </p:attrNameLst>
                                      </p:cBhvr>
                                    </p:animMotion>
                                  </p:childTnLst>
                                </p:cTn>
                              </p:par>
                              <p:par>
                                <p:cTn id="216" presetID="42" presetClass="path" presetSubtype="0" accel="50000" decel="50000" fill="hold" grpId="0" nodeType="withEffect">
                                  <p:stCondLst>
                                    <p:cond delay="1750"/>
                                  </p:stCondLst>
                                  <p:childTnLst>
                                    <p:animMotion origin="layout" path="M 0 0 L 0 0.25 E" pathEditMode="relative">
                                      <p:cBhvr>
                                        <p:cTn id="217" dur="2000" fill="hold"/>
                                        <p:tgtEl>
                                          <p:spTgt spid="200"/>
                                        </p:tgtEl>
                                        <p:attrNameLst>
                                          <p:attrName>ppt_x</p:attrName>
                                          <p:attrName>ppt_y</p:attrName>
                                        </p:attrNameLst>
                                      </p:cBhvr>
                                    </p:animMotion>
                                  </p:childTnLst>
                                </p:cTn>
                              </p:par>
                              <p:par>
                                <p:cTn id="218" presetID="42" presetClass="path" presetSubtype="0" accel="50000" decel="50000" fill="hold" grpId="0" nodeType="withEffect">
                                  <p:stCondLst>
                                    <p:cond delay="1750"/>
                                  </p:stCondLst>
                                  <p:childTnLst>
                                    <p:animMotion origin="layout" path="M 0 0 L 0 0.25 E" pathEditMode="relative">
                                      <p:cBhvr>
                                        <p:cTn id="219" dur="2000" fill="hold"/>
                                        <p:tgtEl>
                                          <p:spTgt spid="201"/>
                                        </p:tgtEl>
                                        <p:attrNameLst>
                                          <p:attrName>ppt_x</p:attrName>
                                          <p:attrName>ppt_y</p:attrName>
                                        </p:attrNameLst>
                                      </p:cBhvr>
                                    </p:animMotion>
                                  </p:childTnLst>
                                </p:cTn>
                              </p:par>
                              <p:par>
                                <p:cTn id="220" presetID="42" presetClass="path" presetSubtype="0" accel="50000" decel="50000" fill="hold" grpId="0" nodeType="withEffect">
                                  <p:stCondLst>
                                    <p:cond delay="1750"/>
                                  </p:stCondLst>
                                  <p:childTnLst>
                                    <p:animMotion origin="layout" path="M 0 0 L 0 0.25 E" pathEditMode="relative">
                                      <p:cBhvr>
                                        <p:cTn id="221" dur="2000" fill="hold"/>
                                        <p:tgtEl>
                                          <p:spTgt spid="202"/>
                                        </p:tgtEl>
                                        <p:attrNameLst>
                                          <p:attrName>ppt_x</p:attrName>
                                          <p:attrName>ppt_y</p:attrName>
                                        </p:attrNameLst>
                                      </p:cBhvr>
                                    </p:animMotion>
                                  </p:childTnLst>
                                </p:cTn>
                              </p:par>
                              <p:par>
                                <p:cTn id="222" presetID="42" presetClass="path" presetSubtype="0" accel="50000" decel="50000" fill="hold" grpId="0" nodeType="withEffect">
                                  <p:stCondLst>
                                    <p:cond delay="1750"/>
                                  </p:stCondLst>
                                  <p:childTnLst>
                                    <p:animMotion origin="layout" path="M 0 0 L 0 0.25 E" pathEditMode="relative">
                                      <p:cBhvr>
                                        <p:cTn id="223" dur="2000" fill="hold"/>
                                        <p:tgtEl>
                                          <p:spTgt spid="203"/>
                                        </p:tgtEl>
                                        <p:attrNameLst>
                                          <p:attrName>ppt_x</p:attrName>
                                          <p:attrName>ppt_y</p:attrName>
                                        </p:attrNameLst>
                                      </p:cBhvr>
                                    </p:animMotion>
                                  </p:childTnLst>
                                </p:cTn>
                              </p:par>
                              <p:par>
                                <p:cTn id="224" presetID="42" presetClass="path" presetSubtype="0" accel="50000" decel="50000" fill="hold" grpId="0" nodeType="withEffect">
                                  <p:stCondLst>
                                    <p:cond delay="1750"/>
                                  </p:stCondLst>
                                  <p:childTnLst>
                                    <p:animMotion origin="layout" path="M 0 0 L 0 0.25 E" pathEditMode="relative">
                                      <p:cBhvr>
                                        <p:cTn id="225" dur="2000" fill="hold"/>
                                        <p:tgtEl>
                                          <p:spTgt spid="207"/>
                                        </p:tgtEl>
                                        <p:attrNameLst>
                                          <p:attrName>ppt_x</p:attrName>
                                          <p:attrName>ppt_y</p:attrName>
                                        </p:attrNameLst>
                                      </p:cBhvr>
                                    </p:animMotion>
                                  </p:childTnLst>
                                </p:cTn>
                              </p:par>
                              <p:par>
                                <p:cTn id="226" presetID="42" presetClass="path" presetSubtype="0" accel="50000" decel="50000" fill="hold" grpId="0" nodeType="withEffect">
                                  <p:stCondLst>
                                    <p:cond delay="1750"/>
                                  </p:stCondLst>
                                  <p:childTnLst>
                                    <p:animMotion origin="layout" path="M 0 0 L 0 0.25 E" pathEditMode="relative">
                                      <p:cBhvr>
                                        <p:cTn id="227" dur="2000" fill="hold"/>
                                        <p:tgtEl>
                                          <p:spTgt spid="208"/>
                                        </p:tgtEl>
                                        <p:attrNameLst>
                                          <p:attrName>ppt_x</p:attrName>
                                          <p:attrName>ppt_y</p:attrName>
                                        </p:attrNameLst>
                                      </p:cBhvr>
                                    </p:animMotion>
                                  </p:childTnLst>
                                </p:cTn>
                              </p:par>
                              <p:par>
                                <p:cTn id="228" presetID="42" presetClass="path" presetSubtype="0" accel="50000" decel="50000" fill="hold" grpId="0" nodeType="withEffect">
                                  <p:stCondLst>
                                    <p:cond delay="1750"/>
                                  </p:stCondLst>
                                  <p:childTnLst>
                                    <p:animMotion origin="layout" path="M 0 0 L 0 0.25 E" pathEditMode="relative">
                                      <p:cBhvr>
                                        <p:cTn id="229" dur="2000" fill="hold"/>
                                        <p:tgtEl>
                                          <p:spTgt spid="209"/>
                                        </p:tgtEl>
                                        <p:attrNameLst>
                                          <p:attrName>ppt_x</p:attrName>
                                          <p:attrName>ppt_y</p:attrName>
                                        </p:attrNameLst>
                                      </p:cBhvr>
                                    </p:animMotion>
                                  </p:childTnLst>
                                </p:cTn>
                              </p:par>
                              <p:par>
                                <p:cTn id="230" presetID="42" presetClass="path" presetSubtype="0" accel="50000" decel="50000" fill="hold" grpId="0" nodeType="withEffect">
                                  <p:stCondLst>
                                    <p:cond delay="1750"/>
                                  </p:stCondLst>
                                  <p:childTnLst>
                                    <p:animMotion origin="layout" path="M 0 0 L 0 0.25 E" pathEditMode="relative">
                                      <p:cBhvr>
                                        <p:cTn id="231" dur="2000" fill="hold"/>
                                        <p:tgtEl>
                                          <p:spTgt spid="210"/>
                                        </p:tgtEl>
                                        <p:attrNameLst>
                                          <p:attrName>ppt_x</p:attrName>
                                          <p:attrName>ppt_y</p:attrName>
                                        </p:attrNameLst>
                                      </p:cBhvr>
                                    </p:animMotion>
                                  </p:childTnLst>
                                </p:cTn>
                              </p:par>
                              <p:par>
                                <p:cTn id="232" presetID="42" presetClass="path" presetSubtype="0" accel="50000" decel="50000" fill="hold" grpId="0" nodeType="withEffect">
                                  <p:stCondLst>
                                    <p:cond delay="1750"/>
                                  </p:stCondLst>
                                  <p:childTnLst>
                                    <p:animMotion origin="layout" path="M 0 0 L 0 0.25 E" pathEditMode="relative">
                                      <p:cBhvr>
                                        <p:cTn id="233" dur="2000" fill="hold"/>
                                        <p:tgtEl>
                                          <p:spTgt spid="211"/>
                                        </p:tgtEl>
                                        <p:attrNameLst>
                                          <p:attrName>ppt_x</p:attrName>
                                          <p:attrName>ppt_y</p:attrName>
                                        </p:attrNameLst>
                                      </p:cBhvr>
                                    </p:animMotion>
                                  </p:childTnLst>
                                </p:cTn>
                              </p:par>
                              <p:par>
                                <p:cTn id="234" presetID="42" presetClass="path" presetSubtype="0" accel="50000" decel="50000" fill="hold" grpId="0" nodeType="withEffect">
                                  <p:stCondLst>
                                    <p:cond delay="1750"/>
                                  </p:stCondLst>
                                  <p:childTnLst>
                                    <p:animMotion origin="layout" path="M 0 0 L 0 0.25 E" pathEditMode="relative">
                                      <p:cBhvr>
                                        <p:cTn id="235" dur="2000" fill="hold"/>
                                        <p:tgtEl>
                                          <p:spTgt spid="212"/>
                                        </p:tgtEl>
                                        <p:attrNameLst>
                                          <p:attrName>ppt_x</p:attrName>
                                          <p:attrName>ppt_y</p:attrName>
                                        </p:attrNameLst>
                                      </p:cBhvr>
                                    </p:animMotion>
                                  </p:childTnLst>
                                </p:cTn>
                              </p:par>
                            </p:childTnLst>
                          </p:cTn>
                        </p:par>
                        <p:par>
                          <p:cTn id="236" fill="hold">
                            <p:stCondLst>
                              <p:cond delay="13750"/>
                            </p:stCondLst>
                            <p:childTnLst>
                              <p:par>
                                <p:cTn id="237" presetID="8" presetClass="emph" presetSubtype="0" fill="hold" nodeType="afterEffect">
                                  <p:stCondLst>
                                    <p:cond delay="0"/>
                                  </p:stCondLst>
                                  <p:childTnLst>
                                    <p:animRot by="21600000">
                                      <p:cBhvr>
                                        <p:cTn id="238" dur="2000" fill="hold"/>
                                        <p:tgtEl>
                                          <p:spTgt spid="63"/>
                                        </p:tgtEl>
                                        <p:attrNameLst>
                                          <p:attrName>r</p:attrName>
                                        </p:attrNameLst>
                                      </p:cBhvr>
                                    </p:animRot>
                                  </p:childTnLst>
                                </p:cTn>
                              </p:par>
                              <p:par>
                                <p:cTn id="239" presetID="35" presetClass="path" presetSubtype="0" decel="76000" fill="hold" nodeType="withEffect">
                                  <p:stCondLst>
                                    <p:cond delay="1000"/>
                                  </p:stCondLst>
                                  <p:childTnLst>
                                    <p:animMotion origin="layout" path="M -2.78197E-6 4.07407E-6 L -0.14457 4.07407E-6 " pathEditMode="relative" rAng="0" ptsTypes="AA">
                                      <p:cBhvr>
                                        <p:cTn id="240" dur="2000" fill="hold"/>
                                        <p:tgtEl>
                                          <p:spTgt spid="198"/>
                                        </p:tgtEl>
                                        <p:attrNameLst>
                                          <p:attrName>ppt_x</p:attrName>
                                          <p:attrName>ppt_y</p:attrName>
                                        </p:attrNameLst>
                                      </p:cBhvr>
                                      <p:rCtr x="-7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P spid="54" grpId="0" animBg="1"/>
      <p:bldP spid="55" grpId="0" animBg="1"/>
      <p:bldP spid="56" grpId="0" animBg="1"/>
      <p:bldP spid="57" grpId="0" animBg="1"/>
      <p:bldP spid="58" grpId="0" animBg="1"/>
      <p:bldP spid="59" grpId="0" animBg="1"/>
      <p:bldP spid="199" grpId="0" animBg="1"/>
      <p:bldP spid="200" grpId="0" animBg="1"/>
      <p:bldP spid="201" grpId="0" animBg="1"/>
      <p:bldP spid="202" grpId="0" animBg="1"/>
      <p:bldP spid="203" grpId="0" animBg="1"/>
      <p:bldP spid="207" grpId="0" animBg="1"/>
      <p:bldP spid="208" grpId="0" animBg="1"/>
      <p:bldP spid="209" grpId="0" animBg="1"/>
      <p:bldP spid="210" grpId="0" animBg="1"/>
      <p:bldP spid="211" grpId="0" animBg="1"/>
      <p:bldP spid="212"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274570" y="147421"/>
            <a:ext cx="5115219" cy="949649"/>
          </a:xfrm>
          <a:prstGeom prst="rect">
            <a:avLst/>
          </a:prstGeom>
        </p:spPr>
        <p:txBody>
          <a:bodyPr/>
          <a:lstStyle>
            <a:lvl1pPr>
              <a:defRPr baseline="0">
                <a:solidFill>
                  <a:schemeClr val="bg1"/>
                </a:solidFill>
              </a:defRPr>
            </a:lvl1pPr>
          </a:lstStyle>
          <a:p>
            <a:r>
              <a:rPr lang="en-US" dirty="0"/>
              <a:t>Click here to edit name </a:t>
            </a:r>
            <a:br>
              <a:rPr lang="en-US" dirty="0"/>
            </a:br>
            <a:r>
              <a:rPr lang="en-US" dirty="0"/>
              <a:t>and title</a:t>
            </a:r>
          </a:p>
        </p:txBody>
      </p:sp>
      <p:grpSp>
        <p:nvGrpSpPr>
          <p:cNvPr id="7" name="Group 6"/>
          <p:cNvGrpSpPr/>
          <p:nvPr userDrawn="1"/>
        </p:nvGrpSpPr>
        <p:grpSpPr bwMode="black">
          <a:xfrm>
            <a:off x="5254502" y="3423057"/>
            <a:ext cx="826501" cy="1203881"/>
            <a:chOff x="4921606" y="4143170"/>
            <a:chExt cx="1102001" cy="1605174"/>
          </a:xfrm>
        </p:grpSpPr>
        <p:sp>
          <p:nvSpPr>
            <p:cNvPr id="8" name="Freeform 6"/>
            <p:cNvSpPr>
              <a:spLocks noEditPoints="1"/>
            </p:cNvSpPr>
            <p:nvPr userDrawn="1"/>
          </p:nvSpPr>
          <p:spPr bwMode="black">
            <a:xfrm>
              <a:off x="4977950" y="5297585"/>
              <a:ext cx="85173" cy="94345"/>
            </a:xfrm>
            <a:custGeom>
              <a:avLst/>
              <a:gdLst>
                <a:gd name="T0" fmla="*/ 65 w 65"/>
                <a:gd name="T1" fmla="*/ 72 h 72"/>
                <a:gd name="T2" fmla="*/ 0 w 65"/>
                <a:gd name="T3" fmla="*/ 39 h 72"/>
                <a:gd name="T4" fmla="*/ 61 w 65"/>
                <a:gd name="T5" fmla="*/ 0 h 72"/>
                <a:gd name="T6" fmla="*/ 65 w 65"/>
                <a:gd name="T7" fmla="*/ 72 h 72"/>
                <a:gd name="T8" fmla="*/ 18 w 65"/>
                <a:gd name="T9" fmla="*/ 38 h 72"/>
                <a:gd name="T10" fmla="*/ 55 w 65"/>
                <a:gd name="T11" fmla="*/ 57 h 72"/>
                <a:gd name="T12" fmla="*/ 53 w 65"/>
                <a:gd name="T13" fmla="*/ 15 h 72"/>
                <a:gd name="T14" fmla="*/ 18 w 65"/>
                <a:gd name="T15" fmla="*/ 38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72">
                  <a:moveTo>
                    <a:pt x="65" y="72"/>
                  </a:moveTo>
                  <a:lnTo>
                    <a:pt x="0" y="39"/>
                  </a:lnTo>
                  <a:lnTo>
                    <a:pt x="61" y="0"/>
                  </a:lnTo>
                  <a:lnTo>
                    <a:pt x="65" y="72"/>
                  </a:lnTo>
                  <a:close/>
                  <a:moveTo>
                    <a:pt x="18" y="38"/>
                  </a:moveTo>
                  <a:lnTo>
                    <a:pt x="55" y="57"/>
                  </a:lnTo>
                  <a:lnTo>
                    <a:pt x="53" y="15"/>
                  </a:lnTo>
                  <a:lnTo>
                    <a:pt x="18"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9" name="Curved Line"/>
            <p:cNvSpPr>
              <a:spLocks noEditPoints="1"/>
            </p:cNvSpPr>
            <p:nvPr userDrawn="1"/>
          </p:nvSpPr>
          <p:spPr bwMode="black">
            <a:xfrm>
              <a:off x="4921606" y="4143170"/>
              <a:ext cx="1102001" cy="1605174"/>
            </a:xfrm>
            <a:custGeom>
              <a:avLst/>
              <a:gdLst>
                <a:gd name="T0" fmla="*/ 139 w 489"/>
                <a:gd name="T1" fmla="*/ 711 h 712"/>
                <a:gd name="T2" fmla="*/ 196 w 489"/>
                <a:gd name="T3" fmla="*/ 706 h 712"/>
                <a:gd name="T4" fmla="*/ 111 w 489"/>
                <a:gd name="T5" fmla="*/ 703 h 712"/>
                <a:gd name="T6" fmla="*/ 212 w 489"/>
                <a:gd name="T7" fmla="*/ 692 h 712"/>
                <a:gd name="T8" fmla="*/ 92 w 489"/>
                <a:gd name="T9" fmla="*/ 694 h 712"/>
                <a:gd name="T10" fmla="*/ 222 w 489"/>
                <a:gd name="T11" fmla="*/ 694 h 712"/>
                <a:gd name="T12" fmla="*/ 234 w 489"/>
                <a:gd name="T13" fmla="*/ 676 h 712"/>
                <a:gd name="T14" fmla="*/ 57 w 489"/>
                <a:gd name="T15" fmla="*/ 650 h 712"/>
                <a:gd name="T16" fmla="*/ 261 w 489"/>
                <a:gd name="T17" fmla="*/ 653 h 712"/>
                <a:gd name="T18" fmla="*/ 265 w 489"/>
                <a:gd name="T19" fmla="*/ 646 h 712"/>
                <a:gd name="T20" fmla="*/ 41 w 489"/>
                <a:gd name="T21" fmla="*/ 613 h 712"/>
                <a:gd name="T22" fmla="*/ 272 w 489"/>
                <a:gd name="T23" fmla="*/ 626 h 712"/>
                <a:gd name="T24" fmla="*/ 269 w 489"/>
                <a:gd name="T25" fmla="*/ 604 h 712"/>
                <a:gd name="T26" fmla="*/ 33 w 489"/>
                <a:gd name="T27" fmla="*/ 585 h 712"/>
                <a:gd name="T28" fmla="*/ 274 w 489"/>
                <a:gd name="T29" fmla="*/ 583 h 712"/>
                <a:gd name="T30" fmla="*/ 264 w 489"/>
                <a:gd name="T31" fmla="*/ 564 h 712"/>
                <a:gd name="T32" fmla="*/ 257 w 489"/>
                <a:gd name="T33" fmla="*/ 529 h 712"/>
                <a:gd name="T34" fmla="*/ 248 w 489"/>
                <a:gd name="T35" fmla="*/ 526 h 712"/>
                <a:gd name="T36" fmla="*/ 218 w 489"/>
                <a:gd name="T37" fmla="*/ 479 h 712"/>
                <a:gd name="T38" fmla="*/ 219 w 489"/>
                <a:gd name="T39" fmla="*/ 469 h 712"/>
                <a:gd name="T40" fmla="*/ 188 w 489"/>
                <a:gd name="T41" fmla="*/ 440 h 712"/>
                <a:gd name="T42" fmla="*/ 170 w 489"/>
                <a:gd name="T43" fmla="*/ 410 h 712"/>
                <a:gd name="T44" fmla="*/ 161 w 489"/>
                <a:gd name="T45" fmla="*/ 409 h 712"/>
                <a:gd name="T46" fmla="*/ 123 w 489"/>
                <a:gd name="T47" fmla="*/ 367 h 712"/>
                <a:gd name="T48" fmla="*/ 123 w 489"/>
                <a:gd name="T49" fmla="*/ 358 h 712"/>
                <a:gd name="T50" fmla="*/ 90 w 489"/>
                <a:gd name="T51" fmla="*/ 331 h 712"/>
                <a:gd name="T52" fmla="*/ 72 w 489"/>
                <a:gd name="T53" fmla="*/ 300 h 712"/>
                <a:gd name="T54" fmla="*/ 63 w 489"/>
                <a:gd name="T55" fmla="*/ 299 h 712"/>
                <a:gd name="T56" fmla="*/ 31 w 489"/>
                <a:gd name="T57" fmla="*/ 253 h 712"/>
                <a:gd name="T58" fmla="*/ 32 w 489"/>
                <a:gd name="T59" fmla="*/ 244 h 712"/>
                <a:gd name="T60" fmla="*/ 9 w 489"/>
                <a:gd name="T61" fmla="*/ 208 h 712"/>
                <a:gd name="T62" fmla="*/ 485 w 489"/>
                <a:gd name="T63" fmla="*/ 188 h 712"/>
                <a:gd name="T64" fmla="*/ 4 w 489"/>
                <a:gd name="T65" fmla="*/ 188 h 712"/>
                <a:gd name="T66" fmla="*/ 0 w 489"/>
                <a:gd name="T67" fmla="*/ 152 h 712"/>
                <a:gd name="T68" fmla="*/ 473 w 489"/>
                <a:gd name="T69" fmla="*/ 162 h 712"/>
                <a:gd name="T70" fmla="*/ 6 w 489"/>
                <a:gd name="T71" fmla="*/ 145 h 712"/>
                <a:gd name="T72" fmla="*/ 444 w 489"/>
                <a:gd name="T73" fmla="*/ 131 h 712"/>
                <a:gd name="T74" fmla="*/ 4 w 489"/>
                <a:gd name="T75" fmla="*/ 110 h 712"/>
                <a:gd name="T76" fmla="*/ 431 w 489"/>
                <a:gd name="T77" fmla="*/ 115 h 712"/>
                <a:gd name="T78" fmla="*/ 406 w 489"/>
                <a:gd name="T79" fmla="*/ 90 h 712"/>
                <a:gd name="T80" fmla="*/ 405 w 489"/>
                <a:gd name="T81" fmla="*/ 81 h 712"/>
                <a:gd name="T82" fmla="*/ 384 w 489"/>
                <a:gd name="T83" fmla="*/ 73 h 712"/>
                <a:gd name="T84" fmla="*/ 34 w 489"/>
                <a:gd name="T85" fmla="*/ 53 h 712"/>
                <a:gd name="T86" fmla="*/ 367 w 489"/>
                <a:gd name="T87" fmla="*/ 61 h 712"/>
                <a:gd name="T88" fmla="*/ 337 w 489"/>
                <a:gd name="T89" fmla="*/ 44 h 712"/>
                <a:gd name="T90" fmla="*/ 334 w 489"/>
                <a:gd name="T91" fmla="*/ 35 h 712"/>
                <a:gd name="T92" fmla="*/ 312 w 489"/>
                <a:gd name="T93" fmla="*/ 32 h 712"/>
                <a:gd name="T94" fmla="*/ 86 w 489"/>
                <a:gd name="T95" fmla="*/ 17 h 712"/>
                <a:gd name="T96" fmla="*/ 292 w 489"/>
                <a:gd name="T97" fmla="*/ 25 h 712"/>
                <a:gd name="T98" fmla="*/ 259 w 489"/>
                <a:gd name="T99" fmla="*/ 16 h 712"/>
                <a:gd name="T100" fmla="*/ 254 w 489"/>
                <a:gd name="T101" fmla="*/ 8 h 712"/>
                <a:gd name="T102" fmla="*/ 232 w 489"/>
                <a:gd name="T103" fmla="*/ 10 h 712"/>
                <a:gd name="T104" fmla="*/ 146 w 489"/>
                <a:gd name="T105" fmla="*/ 1 h 712"/>
                <a:gd name="T106" fmla="*/ 198 w 489"/>
                <a:gd name="T107" fmla="*/ 1 h 712"/>
                <a:gd name="T108" fmla="*/ 156 w 489"/>
                <a:gd name="T109" fmla="*/ 7 h 712"/>
                <a:gd name="T110" fmla="*/ 190 w 489"/>
                <a:gd name="T111" fmla="*/ 7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9" h="712">
                  <a:moveTo>
                    <a:pt x="160" y="712"/>
                  </a:moveTo>
                  <a:cubicBezTo>
                    <a:pt x="160" y="706"/>
                    <a:pt x="160" y="706"/>
                    <a:pt x="160" y="706"/>
                  </a:cubicBezTo>
                  <a:cubicBezTo>
                    <a:pt x="165" y="706"/>
                    <a:pt x="169" y="705"/>
                    <a:pt x="174" y="705"/>
                  </a:cubicBezTo>
                  <a:cubicBezTo>
                    <a:pt x="175" y="711"/>
                    <a:pt x="175" y="711"/>
                    <a:pt x="175" y="711"/>
                  </a:cubicBezTo>
                  <a:cubicBezTo>
                    <a:pt x="170" y="711"/>
                    <a:pt x="165" y="712"/>
                    <a:pt x="160" y="712"/>
                  </a:cubicBezTo>
                  <a:close/>
                  <a:moveTo>
                    <a:pt x="153" y="712"/>
                  </a:moveTo>
                  <a:cubicBezTo>
                    <a:pt x="148" y="712"/>
                    <a:pt x="144" y="711"/>
                    <a:pt x="139" y="711"/>
                  </a:cubicBezTo>
                  <a:cubicBezTo>
                    <a:pt x="140" y="705"/>
                    <a:pt x="140" y="705"/>
                    <a:pt x="140" y="705"/>
                  </a:cubicBezTo>
                  <a:cubicBezTo>
                    <a:pt x="144" y="705"/>
                    <a:pt x="149" y="706"/>
                    <a:pt x="153" y="706"/>
                  </a:cubicBezTo>
                  <a:lnTo>
                    <a:pt x="153" y="712"/>
                  </a:lnTo>
                  <a:close/>
                  <a:moveTo>
                    <a:pt x="182" y="710"/>
                  </a:moveTo>
                  <a:cubicBezTo>
                    <a:pt x="180" y="703"/>
                    <a:pt x="180" y="703"/>
                    <a:pt x="180" y="703"/>
                  </a:cubicBezTo>
                  <a:cubicBezTo>
                    <a:pt x="185" y="702"/>
                    <a:pt x="189" y="701"/>
                    <a:pt x="194" y="700"/>
                  </a:cubicBezTo>
                  <a:cubicBezTo>
                    <a:pt x="196" y="706"/>
                    <a:pt x="196" y="706"/>
                    <a:pt x="196" y="706"/>
                  </a:cubicBezTo>
                  <a:cubicBezTo>
                    <a:pt x="191" y="707"/>
                    <a:pt x="186" y="709"/>
                    <a:pt x="182" y="710"/>
                  </a:cubicBezTo>
                  <a:close/>
                  <a:moveTo>
                    <a:pt x="132" y="710"/>
                  </a:moveTo>
                  <a:cubicBezTo>
                    <a:pt x="127" y="709"/>
                    <a:pt x="122" y="707"/>
                    <a:pt x="118" y="706"/>
                  </a:cubicBezTo>
                  <a:cubicBezTo>
                    <a:pt x="120" y="700"/>
                    <a:pt x="120" y="700"/>
                    <a:pt x="120" y="700"/>
                  </a:cubicBezTo>
                  <a:cubicBezTo>
                    <a:pt x="124" y="701"/>
                    <a:pt x="129" y="702"/>
                    <a:pt x="133" y="703"/>
                  </a:cubicBezTo>
                  <a:lnTo>
                    <a:pt x="132" y="710"/>
                  </a:lnTo>
                  <a:close/>
                  <a:moveTo>
                    <a:pt x="111" y="703"/>
                  </a:moveTo>
                  <a:cubicBezTo>
                    <a:pt x="107" y="702"/>
                    <a:pt x="102" y="700"/>
                    <a:pt x="98" y="697"/>
                  </a:cubicBezTo>
                  <a:cubicBezTo>
                    <a:pt x="101" y="692"/>
                    <a:pt x="101" y="692"/>
                    <a:pt x="101" y="692"/>
                  </a:cubicBezTo>
                  <a:cubicBezTo>
                    <a:pt x="105" y="694"/>
                    <a:pt x="109" y="696"/>
                    <a:pt x="113" y="698"/>
                  </a:cubicBezTo>
                  <a:lnTo>
                    <a:pt x="111" y="703"/>
                  </a:lnTo>
                  <a:close/>
                  <a:moveTo>
                    <a:pt x="202" y="703"/>
                  </a:moveTo>
                  <a:cubicBezTo>
                    <a:pt x="200" y="698"/>
                    <a:pt x="200" y="698"/>
                    <a:pt x="200" y="698"/>
                  </a:cubicBezTo>
                  <a:cubicBezTo>
                    <a:pt x="204" y="696"/>
                    <a:pt x="208" y="694"/>
                    <a:pt x="212" y="692"/>
                  </a:cubicBezTo>
                  <a:cubicBezTo>
                    <a:pt x="215" y="697"/>
                    <a:pt x="215" y="697"/>
                    <a:pt x="215" y="697"/>
                  </a:cubicBezTo>
                  <a:cubicBezTo>
                    <a:pt x="211" y="700"/>
                    <a:pt x="207" y="702"/>
                    <a:pt x="202" y="703"/>
                  </a:cubicBezTo>
                  <a:close/>
                  <a:moveTo>
                    <a:pt x="92" y="694"/>
                  </a:moveTo>
                  <a:cubicBezTo>
                    <a:pt x="88" y="691"/>
                    <a:pt x="84" y="689"/>
                    <a:pt x="80" y="686"/>
                  </a:cubicBezTo>
                  <a:cubicBezTo>
                    <a:pt x="84" y="681"/>
                    <a:pt x="84" y="681"/>
                    <a:pt x="84" y="681"/>
                  </a:cubicBezTo>
                  <a:cubicBezTo>
                    <a:pt x="88" y="683"/>
                    <a:pt x="91" y="686"/>
                    <a:pt x="95" y="688"/>
                  </a:cubicBezTo>
                  <a:lnTo>
                    <a:pt x="92" y="694"/>
                  </a:lnTo>
                  <a:close/>
                  <a:moveTo>
                    <a:pt x="222" y="694"/>
                  </a:moveTo>
                  <a:cubicBezTo>
                    <a:pt x="218" y="688"/>
                    <a:pt x="218" y="688"/>
                    <a:pt x="218" y="688"/>
                  </a:cubicBezTo>
                  <a:cubicBezTo>
                    <a:pt x="221" y="687"/>
                    <a:pt x="224" y="685"/>
                    <a:pt x="227" y="683"/>
                  </a:cubicBezTo>
                  <a:cubicBezTo>
                    <a:pt x="229" y="680"/>
                    <a:pt x="229" y="680"/>
                    <a:pt x="229" y="680"/>
                  </a:cubicBezTo>
                  <a:cubicBezTo>
                    <a:pt x="233" y="685"/>
                    <a:pt x="233" y="685"/>
                    <a:pt x="233" y="685"/>
                  </a:cubicBezTo>
                  <a:cubicBezTo>
                    <a:pt x="231" y="688"/>
                    <a:pt x="231" y="688"/>
                    <a:pt x="231" y="688"/>
                  </a:cubicBezTo>
                  <a:cubicBezTo>
                    <a:pt x="228" y="690"/>
                    <a:pt x="225" y="692"/>
                    <a:pt x="222" y="694"/>
                  </a:cubicBezTo>
                  <a:close/>
                  <a:moveTo>
                    <a:pt x="75" y="681"/>
                  </a:moveTo>
                  <a:cubicBezTo>
                    <a:pt x="71" y="678"/>
                    <a:pt x="68" y="674"/>
                    <a:pt x="64" y="671"/>
                  </a:cubicBezTo>
                  <a:cubicBezTo>
                    <a:pt x="69" y="667"/>
                    <a:pt x="69" y="667"/>
                    <a:pt x="69" y="667"/>
                  </a:cubicBezTo>
                  <a:cubicBezTo>
                    <a:pt x="72" y="670"/>
                    <a:pt x="75" y="673"/>
                    <a:pt x="79" y="676"/>
                  </a:cubicBezTo>
                  <a:lnTo>
                    <a:pt x="75" y="681"/>
                  </a:lnTo>
                  <a:close/>
                  <a:moveTo>
                    <a:pt x="239" y="681"/>
                  </a:moveTo>
                  <a:cubicBezTo>
                    <a:pt x="234" y="676"/>
                    <a:pt x="234" y="676"/>
                    <a:pt x="234" y="676"/>
                  </a:cubicBezTo>
                  <a:cubicBezTo>
                    <a:pt x="238" y="673"/>
                    <a:pt x="241" y="669"/>
                    <a:pt x="244" y="666"/>
                  </a:cubicBezTo>
                  <a:cubicBezTo>
                    <a:pt x="249" y="670"/>
                    <a:pt x="249" y="670"/>
                    <a:pt x="249" y="670"/>
                  </a:cubicBezTo>
                  <a:cubicBezTo>
                    <a:pt x="246" y="674"/>
                    <a:pt x="242" y="677"/>
                    <a:pt x="239" y="681"/>
                  </a:cubicBezTo>
                  <a:close/>
                  <a:moveTo>
                    <a:pt x="60" y="665"/>
                  </a:moveTo>
                  <a:cubicBezTo>
                    <a:pt x="59" y="664"/>
                    <a:pt x="58" y="663"/>
                    <a:pt x="57" y="662"/>
                  </a:cubicBezTo>
                  <a:cubicBezTo>
                    <a:pt x="55" y="659"/>
                    <a:pt x="53" y="657"/>
                    <a:pt x="51" y="654"/>
                  </a:cubicBezTo>
                  <a:cubicBezTo>
                    <a:pt x="57" y="650"/>
                    <a:pt x="57" y="650"/>
                    <a:pt x="57" y="650"/>
                  </a:cubicBezTo>
                  <a:cubicBezTo>
                    <a:pt x="59" y="653"/>
                    <a:pt x="60" y="656"/>
                    <a:pt x="62" y="658"/>
                  </a:cubicBezTo>
                  <a:cubicBezTo>
                    <a:pt x="63" y="659"/>
                    <a:pt x="64" y="660"/>
                    <a:pt x="65" y="661"/>
                  </a:cubicBezTo>
                  <a:lnTo>
                    <a:pt x="60" y="665"/>
                  </a:lnTo>
                  <a:close/>
                  <a:moveTo>
                    <a:pt x="253" y="665"/>
                  </a:moveTo>
                  <a:cubicBezTo>
                    <a:pt x="248" y="661"/>
                    <a:pt x="248" y="661"/>
                    <a:pt x="248" y="661"/>
                  </a:cubicBezTo>
                  <a:cubicBezTo>
                    <a:pt x="251" y="657"/>
                    <a:pt x="253" y="653"/>
                    <a:pt x="256" y="649"/>
                  </a:cubicBezTo>
                  <a:cubicBezTo>
                    <a:pt x="261" y="653"/>
                    <a:pt x="261" y="653"/>
                    <a:pt x="261" y="653"/>
                  </a:cubicBezTo>
                  <a:cubicBezTo>
                    <a:pt x="259" y="657"/>
                    <a:pt x="256" y="661"/>
                    <a:pt x="253" y="665"/>
                  </a:cubicBezTo>
                  <a:close/>
                  <a:moveTo>
                    <a:pt x="48" y="648"/>
                  </a:moveTo>
                  <a:cubicBezTo>
                    <a:pt x="45" y="643"/>
                    <a:pt x="43" y="639"/>
                    <a:pt x="42" y="635"/>
                  </a:cubicBezTo>
                  <a:cubicBezTo>
                    <a:pt x="47" y="632"/>
                    <a:pt x="47" y="632"/>
                    <a:pt x="47" y="632"/>
                  </a:cubicBezTo>
                  <a:cubicBezTo>
                    <a:pt x="49" y="636"/>
                    <a:pt x="51" y="640"/>
                    <a:pt x="53" y="644"/>
                  </a:cubicBezTo>
                  <a:lnTo>
                    <a:pt x="48" y="648"/>
                  </a:lnTo>
                  <a:close/>
                  <a:moveTo>
                    <a:pt x="265" y="646"/>
                  </a:moveTo>
                  <a:cubicBezTo>
                    <a:pt x="259" y="644"/>
                    <a:pt x="259" y="644"/>
                    <a:pt x="259" y="644"/>
                  </a:cubicBezTo>
                  <a:cubicBezTo>
                    <a:pt x="261" y="639"/>
                    <a:pt x="263" y="635"/>
                    <a:pt x="264" y="631"/>
                  </a:cubicBezTo>
                  <a:cubicBezTo>
                    <a:pt x="270" y="633"/>
                    <a:pt x="270" y="633"/>
                    <a:pt x="270" y="633"/>
                  </a:cubicBezTo>
                  <a:cubicBezTo>
                    <a:pt x="269" y="637"/>
                    <a:pt x="267" y="642"/>
                    <a:pt x="265" y="646"/>
                  </a:cubicBezTo>
                  <a:close/>
                  <a:moveTo>
                    <a:pt x="39" y="628"/>
                  </a:moveTo>
                  <a:cubicBezTo>
                    <a:pt x="37" y="623"/>
                    <a:pt x="36" y="619"/>
                    <a:pt x="35" y="614"/>
                  </a:cubicBezTo>
                  <a:cubicBezTo>
                    <a:pt x="41" y="613"/>
                    <a:pt x="41" y="613"/>
                    <a:pt x="41" y="613"/>
                  </a:cubicBezTo>
                  <a:cubicBezTo>
                    <a:pt x="42" y="617"/>
                    <a:pt x="44" y="622"/>
                    <a:pt x="45" y="626"/>
                  </a:cubicBezTo>
                  <a:lnTo>
                    <a:pt x="39" y="628"/>
                  </a:lnTo>
                  <a:close/>
                  <a:moveTo>
                    <a:pt x="272" y="626"/>
                  </a:moveTo>
                  <a:cubicBezTo>
                    <a:pt x="266" y="624"/>
                    <a:pt x="266" y="624"/>
                    <a:pt x="266" y="624"/>
                  </a:cubicBezTo>
                  <a:cubicBezTo>
                    <a:pt x="267" y="620"/>
                    <a:pt x="268" y="616"/>
                    <a:pt x="268" y="611"/>
                  </a:cubicBezTo>
                  <a:cubicBezTo>
                    <a:pt x="275" y="612"/>
                    <a:pt x="275" y="612"/>
                    <a:pt x="275" y="612"/>
                  </a:cubicBezTo>
                  <a:cubicBezTo>
                    <a:pt x="274" y="617"/>
                    <a:pt x="273" y="621"/>
                    <a:pt x="272" y="626"/>
                  </a:cubicBezTo>
                  <a:close/>
                  <a:moveTo>
                    <a:pt x="34" y="607"/>
                  </a:moveTo>
                  <a:cubicBezTo>
                    <a:pt x="33" y="602"/>
                    <a:pt x="33" y="597"/>
                    <a:pt x="33" y="593"/>
                  </a:cubicBezTo>
                  <a:cubicBezTo>
                    <a:pt x="39" y="592"/>
                    <a:pt x="39" y="592"/>
                    <a:pt x="39" y="592"/>
                  </a:cubicBezTo>
                  <a:cubicBezTo>
                    <a:pt x="39" y="597"/>
                    <a:pt x="39" y="602"/>
                    <a:pt x="40" y="606"/>
                  </a:cubicBezTo>
                  <a:lnTo>
                    <a:pt x="34" y="607"/>
                  </a:lnTo>
                  <a:close/>
                  <a:moveTo>
                    <a:pt x="275" y="605"/>
                  </a:moveTo>
                  <a:cubicBezTo>
                    <a:pt x="269" y="604"/>
                    <a:pt x="269" y="604"/>
                    <a:pt x="269" y="604"/>
                  </a:cubicBezTo>
                  <a:cubicBezTo>
                    <a:pt x="269" y="603"/>
                    <a:pt x="269" y="601"/>
                    <a:pt x="269" y="599"/>
                  </a:cubicBezTo>
                  <a:cubicBezTo>
                    <a:pt x="269" y="597"/>
                    <a:pt x="269" y="594"/>
                    <a:pt x="269" y="591"/>
                  </a:cubicBezTo>
                  <a:cubicBezTo>
                    <a:pt x="275" y="590"/>
                    <a:pt x="275" y="590"/>
                    <a:pt x="275" y="590"/>
                  </a:cubicBezTo>
                  <a:cubicBezTo>
                    <a:pt x="275" y="593"/>
                    <a:pt x="275" y="596"/>
                    <a:pt x="275" y="599"/>
                  </a:cubicBezTo>
                  <a:cubicBezTo>
                    <a:pt x="275" y="601"/>
                    <a:pt x="275" y="603"/>
                    <a:pt x="275" y="605"/>
                  </a:cubicBezTo>
                  <a:close/>
                  <a:moveTo>
                    <a:pt x="39" y="586"/>
                  </a:moveTo>
                  <a:cubicBezTo>
                    <a:pt x="33" y="585"/>
                    <a:pt x="33" y="585"/>
                    <a:pt x="33" y="585"/>
                  </a:cubicBezTo>
                  <a:cubicBezTo>
                    <a:pt x="33" y="581"/>
                    <a:pt x="33" y="576"/>
                    <a:pt x="34" y="571"/>
                  </a:cubicBezTo>
                  <a:cubicBezTo>
                    <a:pt x="40" y="572"/>
                    <a:pt x="40" y="572"/>
                    <a:pt x="40" y="572"/>
                  </a:cubicBezTo>
                  <a:cubicBezTo>
                    <a:pt x="40" y="577"/>
                    <a:pt x="39" y="581"/>
                    <a:pt x="39" y="586"/>
                  </a:cubicBezTo>
                  <a:close/>
                  <a:moveTo>
                    <a:pt x="268" y="584"/>
                  </a:moveTo>
                  <a:cubicBezTo>
                    <a:pt x="267" y="580"/>
                    <a:pt x="266" y="575"/>
                    <a:pt x="265" y="570"/>
                  </a:cubicBezTo>
                  <a:cubicBezTo>
                    <a:pt x="272" y="569"/>
                    <a:pt x="272" y="569"/>
                    <a:pt x="272" y="569"/>
                  </a:cubicBezTo>
                  <a:cubicBezTo>
                    <a:pt x="273" y="574"/>
                    <a:pt x="274" y="579"/>
                    <a:pt x="274" y="583"/>
                  </a:cubicBezTo>
                  <a:lnTo>
                    <a:pt x="268" y="584"/>
                  </a:lnTo>
                  <a:close/>
                  <a:moveTo>
                    <a:pt x="41" y="565"/>
                  </a:moveTo>
                  <a:cubicBezTo>
                    <a:pt x="35" y="564"/>
                    <a:pt x="35" y="564"/>
                    <a:pt x="35" y="564"/>
                  </a:cubicBezTo>
                  <a:cubicBezTo>
                    <a:pt x="36" y="559"/>
                    <a:pt x="38" y="555"/>
                    <a:pt x="39" y="550"/>
                  </a:cubicBezTo>
                  <a:cubicBezTo>
                    <a:pt x="45" y="552"/>
                    <a:pt x="45" y="552"/>
                    <a:pt x="45" y="552"/>
                  </a:cubicBezTo>
                  <a:cubicBezTo>
                    <a:pt x="44" y="557"/>
                    <a:pt x="42" y="561"/>
                    <a:pt x="41" y="565"/>
                  </a:cubicBezTo>
                  <a:close/>
                  <a:moveTo>
                    <a:pt x="264" y="564"/>
                  </a:moveTo>
                  <a:cubicBezTo>
                    <a:pt x="263" y="560"/>
                    <a:pt x="261" y="555"/>
                    <a:pt x="260" y="551"/>
                  </a:cubicBezTo>
                  <a:cubicBezTo>
                    <a:pt x="265" y="549"/>
                    <a:pt x="265" y="549"/>
                    <a:pt x="265" y="549"/>
                  </a:cubicBezTo>
                  <a:cubicBezTo>
                    <a:pt x="267" y="553"/>
                    <a:pt x="269" y="558"/>
                    <a:pt x="270" y="562"/>
                  </a:cubicBezTo>
                  <a:lnTo>
                    <a:pt x="264" y="564"/>
                  </a:lnTo>
                  <a:close/>
                  <a:moveTo>
                    <a:pt x="257" y="544"/>
                  </a:moveTo>
                  <a:cubicBezTo>
                    <a:pt x="255" y="540"/>
                    <a:pt x="254" y="536"/>
                    <a:pt x="251" y="532"/>
                  </a:cubicBezTo>
                  <a:cubicBezTo>
                    <a:pt x="257" y="529"/>
                    <a:pt x="257" y="529"/>
                    <a:pt x="257" y="529"/>
                  </a:cubicBezTo>
                  <a:cubicBezTo>
                    <a:pt x="259" y="533"/>
                    <a:pt x="261" y="538"/>
                    <a:pt x="263" y="542"/>
                  </a:cubicBezTo>
                  <a:lnTo>
                    <a:pt x="257" y="544"/>
                  </a:lnTo>
                  <a:close/>
                  <a:moveTo>
                    <a:pt x="248" y="526"/>
                  </a:moveTo>
                  <a:cubicBezTo>
                    <a:pt x="246" y="522"/>
                    <a:pt x="244" y="517"/>
                    <a:pt x="242" y="513"/>
                  </a:cubicBezTo>
                  <a:cubicBezTo>
                    <a:pt x="247" y="510"/>
                    <a:pt x="247" y="510"/>
                    <a:pt x="247" y="510"/>
                  </a:cubicBezTo>
                  <a:cubicBezTo>
                    <a:pt x="250" y="514"/>
                    <a:pt x="252" y="518"/>
                    <a:pt x="254" y="523"/>
                  </a:cubicBezTo>
                  <a:lnTo>
                    <a:pt x="248" y="526"/>
                  </a:lnTo>
                  <a:close/>
                  <a:moveTo>
                    <a:pt x="238" y="507"/>
                  </a:moveTo>
                  <a:cubicBezTo>
                    <a:pt x="236" y="504"/>
                    <a:pt x="233" y="500"/>
                    <a:pt x="231" y="496"/>
                  </a:cubicBezTo>
                  <a:cubicBezTo>
                    <a:pt x="236" y="492"/>
                    <a:pt x="236" y="492"/>
                    <a:pt x="236" y="492"/>
                  </a:cubicBezTo>
                  <a:cubicBezTo>
                    <a:pt x="239" y="496"/>
                    <a:pt x="241" y="500"/>
                    <a:pt x="244" y="504"/>
                  </a:cubicBezTo>
                  <a:lnTo>
                    <a:pt x="238" y="507"/>
                  </a:lnTo>
                  <a:close/>
                  <a:moveTo>
                    <a:pt x="227" y="490"/>
                  </a:moveTo>
                  <a:cubicBezTo>
                    <a:pt x="224" y="486"/>
                    <a:pt x="221" y="483"/>
                    <a:pt x="218" y="479"/>
                  </a:cubicBezTo>
                  <a:cubicBezTo>
                    <a:pt x="224" y="475"/>
                    <a:pt x="224" y="475"/>
                    <a:pt x="224" y="475"/>
                  </a:cubicBezTo>
                  <a:cubicBezTo>
                    <a:pt x="226" y="479"/>
                    <a:pt x="229" y="483"/>
                    <a:pt x="232" y="486"/>
                  </a:cubicBezTo>
                  <a:lnTo>
                    <a:pt x="227" y="490"/>
                  </a:lnTo>
                  <a:close/>
                  <a:moveTo>
                    <a:pt x="214" y="473"/>
                  </a:moveTo>
                  <a:cubicBezTo>
                    <a:pt x="211" y="470"/>
                    <a:pt x="209" y="466"/>
                    <a:pt x="206" y="462"/>
                  </a:cubicBezTo>
                  <a:cubicBezTo>
                    <a:pt x="211" y="458"/>
                    <a:pt x="211" y="458"/>
                    <a:pt x="211" y="458"/>
                  </a:cubicBezTo>
                  <a:cubicBezTo>
                    <a:pt x="214" y="462"/>
                    <a:pt x="217" y="466"/>
                    <a:pt x="219" y="469"/>
                  </a:cubicBezTo>
                  <a:lnTo>
                    <a:pt x="214" y="473"/>
                  </a:lnTo>
                  <a:close/>
                  <a:moveTo>
                    <a:pt x="201" y="457"/>
                  </a:moveTo>
                  <a:cubicBezTo>
                    <a:pt x="199" y="453"/>
                    <a:pt x="196" y="449"/>
                    <a:pt x="193" y="446"/>
                  </a:cubicBezTo>
                  <a:cubicBezTo>
                    <a:pt x="198" y="442"/>
                    <a:pt x="198" y="442"/>
                    <a:pt x="198" y="442"/>
                  </a:cubicBezTo>
                  <a:cubicBezTo>
                    <a:pt x="201" y="445"/>
                    <a:pt x="204" y="449"/>
                    <a:pt x="206" y="453"/>
                  </a:cubicBezTo>
                  <a:lnTo>
                    <a:pt x="201" y="457"/>
                  </a:lnTo>
                  <a:close/>
                  <a:moveTo>
                    <a:pt x="188" y="440"/>
                  </a:moveTo>
                  <a:cubicBezTo>
                    <a:pt x="185" y="437"/>
                    <a:pt x="182" y="433"/>
                    <a:pt x="179" y="430"/>
                  </a:cubicBezTo>
                  <a:cubicBezTo>
                    <a:pt x="184" y="426"/>
                    <a:pt x="184" y="426"/>
                    <a:pt x="184" y="426"/>
                  </a:cubicBezTo>
                  <a:cubicBezTo>
                    <a:pt x="187" y="429"/>
                    <a:pt x="190" y="433"/>
                    <a:pt x="193" y="436"/>
                  </a:cubicBezTo>
                  <a:lnTo>
                    <a:pt x="188" y="440"/>
                  </a:lnTo>
                  <a:close/>
                  <a:moveTo>
                    <a:pt x="175" y="425"/>
                  </a:moveTo>
                  <a:cubicBezTo>
                    <a:pt x="172" y="421"/>
                    <a:pt x="169" y="417"/>
                    <a:pt x="166" y="414"/>
                  </a:cubicBezTo>
                  <a:cubicBezTo>
                    <a:pt x="170" y="410"/>
                    <a:pt x="170" y="410"/>
                    <a:pt x="170" y="410"/>
                  </a:cubicBezTo>
                  <a:cubicBezTo>
                    <a:pt x="173" y="413"/>
                    <a:pt x="176" y="417"/>
                    <a:pt x="180" y="420"/>
                  </a:cubicBezTo>
                  <a:lnTo>
                    <a:pt x="175" y="425"/>
                  </a:lnTo>
                  <a:close/>
                  <a:moveTo>
                    <a:pt x="161" y="409"/>
                  </a:moveTo>
                  <a:cubicBezTo>
                    <a:pt x="158" y="405"/>
                    <a:pt x="155" y="402"/>
                    <a:pt x="152" y="398"/>
                  </a:cubicBezTo>
                  <a:cubicBezTo>
                    <a:pt x="156" y="394"/>
                    <a:pt x="156" y="394"/>
                    <a:pt x="156" y="394"/>
                  </a:cubicBezTo>
                  <a:cubicBezTo>
                    <a:pt x="159" y="398"/>
                    <a:pt x="163" y="401"/>
                    <a:pt x="166" y="405"/>
                  </a:cubicBezTo>
                  <a:lnTo>
                    <a:pt x="161" y="409"/>
                  </a:lnTo>
                  <a:close/>
                  <a:moveTo>
                    <a:pt x="147" y="393"/>
                  </a:moveTo>
                  <a:cubicBezTo>
                    <a:pt x="144" y="390"/>
                    <a:pt x="141" y="386"/>
                    <a:pt x="138" y="383"/>
                  </a:cubicBezTo>
                  <a:cubicBezTo>
                    <a:pt x="142" y="379"/>
                    <a:pt x="142" y="379"/>
                    <a:pt x="142" y="379"/>
                  </a:cubicBezTo>
                  <a:cubicBezTo>
                    <a:pt x="145" y="382"/>
                    <a:pt x="148" y="385"/>
                    <a:pt x="152" y="389"/>
                  </a:cubicBezTo>
                  <a:lnTo>
                    <a:pt x="147" y="393"/>
                  </a:lnTo>
                  <a:close/>
                  <a:moveTo>
                    <a:pt x="133" y="378"/>
                  </a:moveTo>
                  <a:cubicBezTo>
                    <a:pt x="123" y="367"/>
                    <a:pt x="123" y="367"/>
                    <a:pt x="123" y="367"/>
                  </a:cubicBezTo>
                  <a:cubicBezTo>
                    <a:pt x="128" y="363"/>
                    <a:pt x="128" y="363"/>
                    <a:pt x="128" y="363"/>
                  </a:cubicBezTo>
                  <a:cubicBezTo>
                    <a:pt x="137" y="373"/>
                    <a:pt x="137" y="373"/>
                    <a:pt x="137" y="373"/>
                  </a:cubicBezTo>
                  <a:lnTo>
                    <a:pt x="133" y="378"/>
                  </a:lnTo>
                  <a:close/>
                  <a:moveTo>
                    <a:pt x="119" y="362"/>
                  </a:moveTo>
                  <a:cubicBezTo>
                    <a:pt x="109" y="352"/>
                    <a:pt x="109" y="352"/>
                    <a:pt x="109" y="352"/>
                  </a:cubicBezTo>
                  <a:cubicBezTo>
                    <a:pt x="114" y="348"/>
                    <a:pt x="114" y="348"/>
                    <a:pt x="114" y="348"/>
                  </a:cubicBezTo>
                  <a:cubicBezTo>
                    <a:pt x="123" y="358"/>
                    <a:pt x="123" y="358"/>
                    <a:pt x="123" y="358"/>
                  </a:cubicBezTo>
                  <a:lnTo>
                    <a:pt x="119" y="362"/>
                  </a:lnTo>
                  <a:close/>
                  <a:moveTo>
                    <a:pt x="104" y="347"/>
                  </a:moveTo>
                  <a:cubicBezTo>
                    <a:pt x="101" y="343"/>
                    <a:pt x="98" y="340"/>
                    <a:pt x="95" y="336"/>
                  </a:cubicBezTo>
                  <a:cubicBezTo>
                    <a:pt x="100" y="332"/>
                    <a:pt x="100" y="332"/>
                    <a:pt x="100" y="332"/>
                  </a:cubicBezTo>
                  <a:cubicBezTo>
                    <a:pt x="103" y="335"/>
                    <a:pt x="106" y="339"/>
                    <a:pt x="109" y="342"/>
                  </a:cubicBezTo>
                  <a:lnTo>
                    <a:pt x="104" y="347"/>
                  </a:lnTo>
                  <a:close/>
                  <a:moveTo>
                    <a:pt x="90" y="331"/>
                  </a:moveTo>
                  <a:cubicBezTo>
                    <a:pt x="87" y="328"/>
                    <a:pt x="84" y="324"/>
                    <a:pt x="81" y="320"/>
                  </a:cubicBezTo>
                  <a:cubicBezTo>
                    <a:pt x="86" y="316"/>
                    <a:pt x="86" y="316"/>
                    <a:pt x="86" y="316"/>
                  </a:cubicBezTo>
                  <a:cubicBezTo>
                    <a:pt x="89" y="320"/>
                    <a:pt x="92" y="323"/>
                    <a:pt x="95" y="327"/>
                  </a:cubicBezTo>
                  <a:lnTo>
                    <a:pt x="90" y="331"/>
                  </a:lnTo>
                  <a:close/>
                  <a:moveTo>
                    <a:pt x="76" y="315"/>
                  </a:moveTo>
                  <a:cubicBezTo>
                    <a:pt x="73" y="312"/>
                    <a:pt x="70" y="308"/>
                    <a:pt x="67" y="304"/>
                  </a:cubicBezTo>
                  <a:cubicBezTo>
                    <a:pt x="72" y="300"/>
                    <a:pt x="72" y="300"/>
                    <a:pt x="72" y="300"/>
                  </a:cubicBezTo>
                  <a:cubicBezTo>
                    <a:pt x="75" y="304"/>
                    <a:pt x="78" y="307"/>
                    <a:pt x="81" y="311"/>
                  </a:cubicBezTo>
                  <a:lnTo>
                    <a:pt x="76" y="315"/>
                  </a:lnTo>
                  <a:close/>
                  <a:moveTo>
                    <a:pt x="63" y="299"/>
                  </a:moveTo>
                  <a:cubicBezTo>
                    <a:pt x="60" y="295"/>
                    <a:pt x="57" y="292"/>
                    <a:pt x="54" y="288"/>
                  </a:cubicBezTo>
                  <a:cubicBezTo>
                    <a:pt x="59" y="284"/>
                    <a:pt x="59" y="284"/>
                    <a:pt x="59" y="284"/>
                  </a:cubicBezTo>
                  <a:cubicBezTo>
                    <a:pt x="62" y="288"/>
                    <a:pt x="65" y="291"/>
                    <a:pt x="68" y="295"/>
                  </a:cubicBezTo>
                  <a:lnTo>
                    <a:pt x="63" y="299"/>
                  </a:lnTo>
                  <a:close/>
                  <a:moveTo>
                    <a:pt x="50" y="282"/>
                  </a:moveTo>
                  <a:cubicBezTo>
                    <a:pt x="47" y="278"/>
                    <a:pt x="45" y="275"/>
                    <a:pt x="42" y="271"/>
                  </a:cubicBezTo>
                  <a:cubicBezTo>
                    <a:pt x="47" y="267"/>
                    <a:pt x="47" y="267"/>
                    <a:pt x="47" y="267"/>
                  </a:cubicBezTo>
                  <a:cubicBezTo>
                    <a:pt x="50" y="271"/>
                    <a:pt x="52" y="275"/>
                    <a:pt x="55" y="278"/>
                  </a:cubicBezTo>
                  <a:lnTo>
                    <a:pt x="50" y="282"/>
                  </a:lnTo>
                  <a:close/>
                  <a:moveTo>
                    <a:pt x="38" y="265"/>
                  </a:moveTo>
                  <a:cubicBezTo>
                    <a:pt x="35" y="261"/>
                    <a:pt x="33" y="257"/>
                    <a:pt x="31" y="253"/>
                  </a:cubicBezTo>
                  <a:cubicBezTo>
                    <a:pt x="36" y="250"/>
                    <a:pt x="36" y="250"/>
                    <a:pt x="36" y="250"/>
                  </a:cubicBezTo>
                  <a:cubicBezTo>
                    <a:pt x="38" y="253"/>
                    <a:pt x="41" y="257"/>
                    <a:pt x="43" y="261"/>
                  </a:cubicBezTo>
                  <a:lnTo>
                    <a:pt x="38" y="265"/>
                  </a:lnTo>
                  <a:close/>
                  <a:moveTo>
                    <a:pt x="27" y="247"/>
                  </a:moveTo>
                  <a:cubicBezTo>
                    <a:pt x="25" y="243"/>
                    <a:pt x="22" y="238"/>
                    <a:pt x="20" y="234"/>
                  </a:cubicBezTo>
                  <a:cubicBezTo>
                    <a:pt x="26" y="231"/>
                    <a:pt x="26" y="231"/>
                    <a:pt x="26" y="231"/>
                  </a:cubicBezTo>
                  <a:cubicBezTo>
                    <a:pt x="28" y="235"/>
                    <a:pt x="30" y="240"/>
                    <a:pt x="32" y="244"/>
                  </a:cubicBezTo>
                  <a:lnTo>
                    <a:pt x="27" y="247"/>
                  </a:lnTo>
                  <a:close/>
                  <a:moveTo>
                    <a:pt x="17" y="228"/>
                  </a:moveTo>
                  <a:cubicBezTo>
                    <a:pt x="15" y="223"/>
                    <a:pt x="13" y="219"/>
                    <a:pt x="12" y="215"/>
                  </a:cubicBezTo>
                  <a:cubicBezTo>
                    <a:pt x="18" y="212"/>
                    <a:pt x="18" y="212"/>
                    <a:pt x="18" y="212"/>
                  </a:cubicBezTo>
                  <a:cubicBezTo>
                    <a:pt x="19" y="217"/>
                    <a:pt x="21" y="221"/>
                    <a:pt x="23" y="225"/>
                  </a:cubicBezTo>
                  <a:lnTo>
                    <a:pt x="17" y="228"/>
                  </a:lnTo>
                  <a:close/>
                  <a:moveTo>
                    <a:pt x="9" y="208"/>
                  </a:moveTo>
                  <a:cubicBezTo>
                    <a:pt x="8" y="204"/>
                    <a:pt x="7" y="199"/>
                    <a:pt x="5" y="194"/>
                  </a:cubicBezTo>
                  <a:cubicBezTo>
                    <a:pt x="11" y="193"/>
                    <a:pt x="11" y="193"/>
                    <a:pt x="11" y="193"/>
                  </a:cubicBezTo>
                  <a:cubicBezTo>
                    <a:pt x="13" y="197"/>
                    <a:pt x="14" y="202"/>
                    <a:pt x="15" y="206"/>
                  </a:cubicBezTo>
                  <a:lnTo>
                    <a:pt x="9" y="208"/>
                  </a:lnTo>
                  <a:close/>
                  <a:moveTo>
                    <a:pt x="483" y="203"/>
                  </a:moveTo>
                  <a:cubicBezTo>
                    <a:pt x="482" y="199"/>
                    <a:pt x="480" y="194"/>
                    <a:pt x="479" y="190"/>
                  </a:cubicBezTo>
                  <a:cubicBezTo>
                    <a:pt x="485" y="188"/>
                    <a:pt x="485" y="188"/>
                    <a:pt x="485" y="188"/>
                  </a:cubicBezTo>
                  <a:cubicBezTo>
                    <a:pt x="486" y="192"/>
                    <a:pt x="488" y="197"/>
                    <a:pt x="489" y="201"/>
                  </a:cubicBezTo>
                  <a:lnTo>
                    <a:pt x="483" y="203"/>
                  </a:lnTo>
                  <a:close/>
                  <a:moveTo>
                    <a:pt x="4" y="188"/>
                  </a:moveTo>
                  <a:cubicBezTo>
                    <a:pt x="3" y="183"/>
                    <a:pt x="2" y="178"/>
                    <a:pt x="1" y="173"/>
                  </a:cubicBezTo>
                  <a:cubicBezTo>
                    <a:pt x="7" y="173"/>
                    <a:pt x="7" y="173"/>
                    <a:pt x="7" y="173"/>
                  </a:cubicBezTo>
                  <a:cubicBezTo>
                    <a:pt x="8" y="177"/>
                    <a:pt x="9" y="182"/>
                    <a:pt x="10" y="186"/>
                  </a:cubicBezTo>
                  <a:lnTo>
                    <a:pt x="4" y="188"/>
                  </a:lnTo>
                  <a:close/>
                  <a:moveTo>
                    <a:pt x="476" y="184"/>
                  </a:moveTo>
                  <a:cubicBezTo>
                    <a:pt x="474" y="179"/>
                    <a:pt x="472" y="175"/>
                    <a:pt x="470" y="171"/>
                  </a:cubicBezTo>
                  <a:cubicBezTo>
                    <a:pt x="476" y="168"/>
                    <a:pt x="476" y="168"/>
                    <a:pt x="476" y="168"/>
                  </a:cubicBezTo>
                  <a:cubicBezTo>
                    <a:pt x="478" y="172"/>
                    <a:pt x="480" y="177"/>
                    <a:pt x="482" y="181"/>
                  </a:cubicBezTo>
                  <a:lnTo>
                    <a:pt x="476" y="184"/>
                  </a:lnTo>
                  <a:close/>
                  <a:moveTo>
                    <a:pt x="0" y="166"/>
                  </a:moveTo>
                  <a:cubicBezTo>
                    <a:pt x="0" y="162"/>
                    <a:pt x="0" y="157"/>
                    <a:pt x="0" y="152"/>
                  </a:cubicBezTo>
                  <a:cubicBezTo>
                    <a:pt x="6" y="152"/>
                    <a:pt x="6" y="152"/>
                    <a:pt x="6" y="152"/>
                  </a:cubicBezTo>
                  <a:cubicBezTo>
                    <a:pt x="6" y="157"/>
                    <a:pt x="6" y="161"/>
                    <a:pt x="7" y="166"/>
                  </a:cubicBezTo>
                  <a:lnTo>
                    <a:pt x="0" y="166"/>
                  </a:lnTo>
                  <a:close/>
                  <a:moveTo>
                    <a:pt x="467" y="165"/>
                  </a:moveTo>
                  <a:cubicBezTo>
                    <a:pt x="465" y="161"/>
                    <a:pt x="462" y="157"/>
                    <a:pt x="460" y="153"/>
                  </a:cubicBezTo>
                  <a:cubicBezTo>
                    <a:pt x="465" y="150"/>
                    <a:pt x="465" y="150"/>
                    <a:pt x="465" y="150"/>
                  </a:cubicBezTo>
                  <a:cubicBezTo>
                    <a:pt x="468" y="154"/>
                    <a:pt x="470" y="158"/>
                    <a:pt x="473" y="162"/>
                  </a:cubicBezTo>
                  <a:lnTo>
                    <a:pt x="467" y="165"/>
                  </a:lnTo>
                  <a:close/>
                  <a:moveTo>
                    <a:pt x="456" y="147"/>
                  </a:moveTo>
                  <a:cubicBezTo>
                    <a:pt x="454" y="144"/>
                    <a:pt x="451" y="140"/>
                    <a:pt x="448" y="136"/>
                  </a:cubicBezTo>
                  <a:cubicBezTo>
                    <a:pt x="453" y="132"/>
                    <a:pt x="453" y="132"/>
                    <a:pt x="453" y="132"/>
                  </a:cubicBezTo>
                  <a:cubicBezTo>
                    <a:pt x="456" y="136"/>
                    <a:pt x="459" y="140"/>
                    <a:pt x="461" y="144"/>
                  </a:cubicBezTo>
                  <a:lnTo>
                    <a:pt x="456" y="147"/>
                  </a:lnTo>
                  <a:close/>
                  <a:moveTo>
                    <a:pt x="6" y="145"/>
                  </a:moveTo>
                  <a:cubicBezTo>
                    <a:pt x="0" y="145"/>
                    <a:pt x="0" y="145"/>
                    <a:pt x="0" y="145"/>
                  </a:cubicBezTo>
                  <a:cubicBezTo>
                    <a:pt x="0" y="141"/>
                    <a:pt x="0" y="137"/>
                    <a:pt x="0" y="133"/>
                  </a:cubicBezTo>
                  <a:cubicBezTo>
                    <a:pt x="1" y="131"/>
                    <a:pt x="1" y="131"/>
                    <a:pt x="1" y="131"/>
                  </a:cubicBezTo>
                  <a:cubicBezTo>
                    <a:pt x="7" y="132"/>
                    <a:pt x="7" y="132"/>
                    <a:pt x="7" y="132"/>
                  </a:cubicBezTo>
                  <a:cubicBezTo>
                    <a:pt x="7" y="134"/>
                    <a:pt x="7" y="134"/>
                    <a:pt x="7" y="134"/>
                  </a:cubicBezTo>
                  <a:cubicBezTo>
                    <a:pt x="6" y="138"/>
                    <a:pt x="6" y="141"/>
                    <a:pt x="6" y="145"/>
                  </a:cubicBezTo>
                  <a:close/>
                  <a:moveTo>
                    <a:pt x="444" y="131"/>
                  </a:moveTo>
                  <a:cubicBezTo>
                    <a:pt x="441" y="127"/>
                    <a:pt x="438" y="123"/>
                    <a:pt x="435" y="120"/>
                  </a:cubicBezTo>
                  <a:cubicBezTo>
                    <a:pt x="440" y="116"/>
                    <a:pt x="440" y="116"/>
                    <a:pt x="440" y="116"/>
                  </a:cubicBezTo>
                  <a:cubicBezTo>
                    <a:pt x="443" y="119"/>
                    <a:pt x="446" y="123"/>
                    <a:pt x="449" y="127"/>
                  </a:cubicBezTo>
                  <a:lnTo>
                    <a:pt x="444" y="131"/>
                  </a:lnTo>
                  <a:close/>
                  <a:moveTo>
                    <a:pt x="8" y="125"/>
                  </a:moveTo>
                  <a:cubicBezTo>
                    <a:pt x="1" y="124"/>
                    <a:pt x="1" y="124"/>
                    <a:pt x="1" y="124"/>
                  </a:cubicBezTo>
                  <a:cubicBezTo>
                    <a:pt x="2" y="119"/>
                    <a:pt x="3" y="114"/>
                    <a:pt x="4" y="110"/>
                  </a:cubicBezTo>
                  <a:cubicBezTo>
                    <a:pt x="10" y="111"/>
                    <a:pt x="10" y="111"/>
                    <a:pt x="10" y="111"/>
                  </a:cubicBezTo>
                  <a:cubicBezTo>
                    <a:pt x="9" y="116"/>
                    <a:pt x="8" y="120"/>
                    <a:pt x="8" y="125"/>
                  </a:cubicBezTo>
                  <a:close/>
                  <a:moveTo>
                    <a:pt x="431" y="115"/>
                  </a:moveTo>
                  <a:cubicBezTo>
                    <a:pt x="427" y="111"/>
                    <a:pt x="424" y="108"/>
                    <a:pt x="421" y="105"/>
                  </a:cubicBezTo>
                  <a:cubicBezTo>
                    <a:pt x="425" y="100"/>
                    <a:pt x="425" y="100"/>
                    <a:pt x="425" y="100"/>
                  </a:cubicBezTo>
                  <a:cubicBezTo>
                    <a:pt x="429" y="104"/>
                    <a:pt x="432" y="107"/>
                    <a:pt x="435" y="110"/>
                  </a:cubicBezTo>
                  <a:lnTo>
                    <a:pt x="431" y="115"/>
                  </a:lnTo>
                  <a:close/>
                  <a:moveTo>
                    <a:pt x="12" y="105"/>
                  </a:moveTo>
                  <a:cubicBezTo>
                    <a:pt x="6" y="103"/>
                    <a:pt x="6" y="103"/>
                    <a:pt x="6" y="103"/>
                  </a:cubicBezTo>
                  <a:cubicBezTo>
                    <a:pt x="8" y="98"/>
                    <a:pt x="9" y="94"/>
                    <a:pt x="11" y="89"/>
                  </a:cubicBezTo>
                  <a:cubicBezTo>
                    <a:pt x="17" y="92"/>
                    <a:pt x="17" y="92"/>
                    <a:pt x="17" y="92"/>
                  </a:cubicBezTo>
                  <a:cubicBezTo>
                    <a:pt x="15" y="96"/>
                    <a:pt x="14" y="100"/>
                    <a:pt x="12" y="105"/>
                  </a:cubicBezTo>
                  <a:close/>
                  <a:moveTo>
                    <a:pt x="416" y="100"/>
                  </a:moveTo>
                  <a:cubicBezTo>
                    <a:pt x="413" y="97"/>
                    <a:pt x="409" y="94"/>
                    <a:pt x="406" y="90"/>
                  </a:cubicBezTo>
                  <a:cubicBezTo>
                    <a:pt x="410" y="86"/>
                    <a:pt x="410" y="86"/>
                    <a:pt x="410" y="86"/>
                  </a:cubicBezTo>
                  <a:cubicBezTo>
                    <a:pt x="414" y="89"/>
                    <a:pt x="417" y="92"/>
                    <a:pt x="420" y="95"/>
                  </a:cubicBezTo>
                  <a:lnTo>
                    <a:pt x="416" y="100"/>
                  </a:lnTo>
                  <a:close/>
                  <a:moveTo>
                    <a:pt x="401" y="86"/>
                  </a:moveTo>
                  <a:cubicBezTo>
                    <a:pt x="397" y="83"/>
                    <a:pt x="393" y="80"/>
                    <a:pt x="390" y="77"/>
                  </a:cubicBezTo>
                  <a:cubicBezTo>
                    <a:pt x="394" y="72"/>
                    <a:pt x="394" y="72"/>
                    <a:pt x="394" y="72"/>
                  </a:cubicBezTo>
                  <a:cubicBezTo>
                    <a:pt x="397" y="75"/>
                    <a:pt x="401" y="78"/>
                    <a:pt x="405" y="81"/>
                  </a:cubicBezTo>
                  <a:lnTo>
                    <a:pt x="401" y="86"/>
                  </a:lnTo>
                  <a:close/>
                  <a:moveTo>
                    <a:pt x="20" y="86"/>
                  </a:moveTo>
                  <a:cubicBezTo>
                    <a:pt x="14" y="83"/>
                    <a:pt x="14" y="83"/>
                    <a:pt x="14" y="83"/>
                  </a:cubicBezTo>
                  <a:cubicBezTo>
                    <a:pt x="16" y="79"/>
                    <a:pt x="18" y="74"/>
                    <a:pt x="21" y="70"/>
                  </a:cubicBezTo>
                  <a:cubicBezTo>
                    <a:pt x="26" y="74"/>
                    <a:pt x="26" y="74"/>
                    <a:pt x="26" y="74"/>
                  </a:cubicBezTo>
                  <a:cubicBezTo>
                    <a:pt x="24" y="78"/>
                    <a:pt x="22" y="82"/>
                    <a:pt x="20" y="86"/>
                  </a:cubicBezTo>
                  <a:close/>
                  <a:moveTo>
                    <a:pt x="384" y="73"/>
                  </a:moveTo>
                  <a:cubicBezTo>
                    <a:pt x="381" y="70"/>
                    <a:pt x="377" y="68"/>
                    <a:pt x="373" y="65"/>
                  </a:cubicBezTo>
                  <a:cubicBezTo>
                    <a:pt x="376" y="60"/>
                    <a:pt x="376" y="60"/>
                    <a:pt x="376" y="60"/>
                  </a:cubicBezTo>
                  <a:cubicBezTo>
                    <a:pt x="380" y="63"/>
                    <a:pt x="384" y="65"/>
                    <a:pt x="388" y="68"/>
                  </a:cubicBezTo>
                  <a:lnTo>
                    <a:pt x="384" y="73"/>
                  </a:lnTo>
                  <a:close/>
                  <a:moveTo>
                    <a:pt x="30" y="68"/>
                  </a:moveTo>
                  <a:cubicBezTo>
                    <a:pt x="25" y="65"/>
                    <a:pt x="25" y="65"/>
                    <a:pt x="25" y="65"/>
                  </a:cubicBezTo>
                  <a:cubicBezTo>
                    <a:pt x="28" y="61"/>
                    <a:pt x="31" y="57"/>
                    <a:pt x="34" y="53"/>
                  </a:cubicBezTo>
                  <a:cubicBezTo>
                    <a:pt x="39" y="58"/>
                    <a:pt x="39" y="58"/>
                    <a:pt x="39" y="58"/>
                  </a:cubicBezTo>
                  <a:cubicBezTo>
                    <a:pt x="36" y="61"/>
                    <a:pt x="33" y="65"/>
                    <a:pt x="30" y="68"/>
                  </a:cubicBezTo>
                  <a:close/>
                  <a:moveTo>
                    <a:pt x="367" y="61"/>
                  </a:moveTo>
                  <a:cubicBezTo>
                    <a:pt x="363" y="59"/>
                    <a:pt x="359" y="56"/>
                    <a:pt x="355" y="54"/>
                  </a:cubicBezTo>
                  <a:cubicBezTo>
                    <a:pt x="358" y="49"/>
                    <a:pt x="358" y="49"/>
                    <a:pt x="358" y="49"/>
                  </a:cubicBezTo>
                  <a:cubicBezTo>
                    <a:pt x="363" y="51"/>
                    <a:pt x="367" y="53"/>
                    <a:pt x="370" y="56"/>
                  </a:cubicBezTo>
                  <a:lnTo>
                    <a:pt x="367" y="61"/>
                  </a:lnTo>
                  <a:close/>
                  <a:moveTo>
                    <a:pt x="44" y="53"/>
                  </a:moveTo>
                  <a:cubicBezTo>
                    <a:pt x="39" y="48"/>
                    <a:pt x="39" y="48"/>
                    <a:pt x="39" y="48"/>
                  </a:cubicBezTo>
                  <a:cubicBezTo>
                    <a:pt x="42" y="45"/>
                    <a:pt x="46" y="42"/>
                    <a:pt x="50" y="39"/>
                  </a:cubicBezTo>
                  <a:cubicBezTo>
                    <a:pt x="54" y="44"/>
                    <a:pt x="54" y="44"/>
                    <a:pt x="54" y="44"/>
                  </a:cubicBezTo>
                  <a:cubicBezTo>
                    <a:pt x="50" y="46"/>
                    <a:pt x="47" y="50"/>
                    <a:pt x="44" y="53"/>
                  </a:cubicBezTo>
                  <a:close/>
                  <a:moveTo>
                    <a:pt x="349" y="51"/>
                  </a:moveTo>
                  <a:cubicBezTo>
                    <a:pt x="345" y="48"/>
                    <a:pt x="341" y="46"/>
                    <a:pt x="337" y="44"/>
                  </a:cubicBezTo>
                  <a:cubicBezTo>
                    <a:pt x="340" y="38"/>
                    <a:pt x="340" y="38"/>
                    <a:pt x="340" y="38"/>
                  </a:cubicBezTo>
                  <a:cubicBezTo>
                    <a:pt x="344" y="41"/>
                    <a:pt x="348" y="43"/>
                    <a:pt x="352" y="45"/>
                  </a:cubicBezTo>
                  <a:lnTo>
                    <a:pt x="349" y="51"/>
                  </a:lnTo>
                  <a:close/>
                  <a:moveTo>
                    <a:pt x="331" y="41"/>
                  </a:moveTo>
                  <a:cubicBezTo>
                    <a:pt x="327" y="39"/>
                    <a:pt x="322" y="37"/>
                    <a:pt x="318" y="35"/>
                  </a:cubicBezTo>
                  <a:cubicBezTo>
                    <a:pt x="321" y="29"/>
                    <a:pt x="321" y="29"/>
                    <a:pt x="321" y="29"/>
                  </a:cubicBezTo>
                  <a:cubicBezTo>
                    <a:pt x="325" y="31"/>
                    <a:pt x="329" y="33"/>
                    <a:pt x="334" y="35"/>
                  </a:cubicBezTo>
                  <a:lnTo>
                    <a:pt x="331" y="41"/>
                  </a:lnTo>
                  <a:close/>
                  <a:moveTo>
                    <a:pt x="59" y="39"/>
                  </a:moveTo>
                  <a:cubicBezTo>
                    <a:pt x="55" y="34"/>
                    <a:pt x="55" y="34"/>
                    <a:pt x="55" y="34"/>
                  </a:cubicBezTo>
                  <a:cubicBezTo>
                    <a:pt x="59" y="32"/>
                    <a:pt x="63" y="29"/>
                    <a:pt x="67" y="26"/>
                  </a:cubicBezTo>
                  <a:cubicBezTo>
                    <a:pt x="71" y="32"/>
                    <a:pt x="71" y="32"/>
                    <a:pt x="71" y="32"/>
                  </a:cubicBezTo>
                  <a:cubicBezTo>
                    <a:pt x="67" y="34"/>
                    <a:pt x="63" y="37"/>
                    <a:pt x="59" y="39"/>
                  </a:cubicBezTo>
                  <a:close/>
                  <a:moveTo>
                    <a:pt x="312" y="32"/>
                  </a:moveTo>
                  <a:cubicBezTo>
                    <a:pt x="308" y="31"/>
                    <a:pt x="303" y="29"/>
                    <a:pt x="299" y="27"/>
                  </a:cubicBezTo>
                  <a:cubicBezTo>
                    <a:pt x="301" y="21"/>
                    <a:pt x="301" y="21"/>
                    <a:pt x="301" y="21"/>
                  </a:cubicBezTo>
                  <a:cubicBezTo>
                    <a:pt x="305" y="23"/>
                    <a:pt x="310" y="25"/>
                    <a:pt x="314" y="27"/>
                  </a:cubicBezTo>
                  <a:lnTo>
                    <a:pt x="312" y="32"/>
                  </a:lnTo>
                  <a:close/>
                  <a:moveTo>
                    <a:pt x="77" y="28"/>
                  </a:moveTo>
                  <a:cubicBezTo>
                    <a:pt x="74" y="23"/>
                    <a:pt x="74" y="23"/>
                    <a:pt x="74" y="23"/>
                  </a:cubicBezTo>
                  <a:cubicBezTo>
                    <a:pt x="78" y="21"/>
                    <a:pt x="82" y="19"/>
                    <a:pt x="86" y="17"/>
                  </a:cubicBezTo>
                  <a:cubicBezTo>
                    <a:pt x="89" y="22"/>
                    <a:pt x="89" y="22"/>
                    <a:pt x="89" y="22"/>
                  </a:cubicBezTo>
                  <a:cubicBezTo>
                    <a:pt x="85" y="24"/>
                    <a:pt x="80" y="26"/>
                    <a:pt x="77" y="28"/>
                  </a:cubicBezTo>
                  <a:close/>
                  <a:moveTo>
                    <a:pt x="292" y="25"/>
                  </a:moveTo>
                  <a:cubicBezTo>
                    <a:pt x="288" y="24"/>
                    <a:pt x="284" y="22"/>
                    <a:pt x="279" y="21"/>
                  </a:cubicBezTo>
                  <a:cubicBezTo>
                    <a:pt x="281" y="15"/>
                    <a:pt x="281" y="15"/>
                    <a:pt x="281" y="15"/>
                  </a:cubicBezTo>
                  <a:cubicBezTo>
                    <a:pt x="285" y="16"/>
                    <a:pt x="290" y="18"/>
                    <a:pt x="294" y="19"/>
                  </a:cubicBezTo>
                  <a:lnTo>
                    <a:pt x="292" y="25"/>
                  </a:lnTo>
                  <a:close/>
                  <a:moveTo>
                    <a:pt x="95" y="20"/>
                  </a:moveTo>
                  <a:cubicBezTo>
                    <a:pt x="93" y="14"/>
                    <a:pt x="93" y="14"/>
                    <a:pt x="93" y="14"/>
                  </a:cubicBezTo>
                  <a:cubicBezTo>
                    <a:pt x="97" y="12"/>
                    <a:pt x="102" y="11"/>
                    <a:pt x="106" y="9"/>
                  </a:cubicBezTo>
                  <a:cubicBezTo>
                    <a:pt x="108" y="15"/>
                    <a:pt x="108" y="15"/>
                    <a:pt x="108" y="15"/>
                  </a:cubicBezTo>
                  <a:cubicBezTo>
                    <a:pt x="104" y="17"/>
                    <a:pt x="99" y="18"/>
                    <a:pt x="95" y="20"/>
                  </a:cubicBezTo>
                  <a:close/>
                  <a:moveTo>
                    <a:pt x="272" y="19"/>
                  </a:moveTo>
                  <a:cubicBezTo>
                    <a:pt x="268" y="18"/>
                    <a:pt x="263" y="17"/>
                    <a:pt x="259" y="16"/>
                  </a:cubicBezTo>
                  <a:cubicBezTo>
                    <a:pt x="260" y="9"/>
                    <a:pt x="260" y="9"/>
                    <a:pt x="260" y="9"/>
                  </a:cubicBezTo>
                  <a:cubicBezTo>
                    <a:pt x="265" y="10"/>
                    <a:pt x="270" y="12"/>
                    <a:pt x="274" y="13"/>
                  </a:cubicBezTo>
                  <a:lnTo>
                    <a:pt x="272" y="19"/>
                  </a:lnTo>
                  <a:close/>
                  <a:moveTo>
                    <a:pt x="252" y="14"/>
                  </a:moveTo>
                  <a:cubicBezTo>
                    <a:pt x="248" y="13"/>
                    <a:pt x="243" y="12"/>
                    <a:pt x="239" y="11"/>
                  </a:cubicBezTo>
                  <a:cubicBezTo>
                    <a:pt x="240" y="5"/>
                    <a:pt x="240" y="5"/>
                    <a:pt x="240" y="5"/>
                  </a:cubicBezTo>
                  <a:cubicBezTo>
                    <a:pt x="244" y="6"/>
                    <a:pt x="249" y="7"/>
                    <a:pt x="254" y="8"/>
                  </a:cubicBezTo>
                  <a:lnTo>
                    <a:pt x="252" y="14"/>
                  </a:lnTo>
                  <a:close/>
                  <a:moveTo>
                    <a:pt x="115" y="13"/>
                  </a:moveTo>
                  <a:cubicBezTo>
                    <a:pt x="113" y="7"/>
                    <a:pt x="113" y="7"/>
                    <a:pt x="113" y="7"/>
                  </a:cubicBezTo>
                  <a:cubicBezTo>
                    <a:pt x="118" y="6"/>
                    <a:pt x="122" y="5"/>
                    <a:pt x="127" y="4"/>
                  </a:cubicBezTo>
                  <a:cubicBezTo>
                    <a:pt x="128" y="10"/>
                    <a:pt x="128" y="10"/>
                    <a:pt x="128" y="10"/>
                  </a:cubicBezTo>
                  <a:cubicBezTo>
                    <a:pt x="124" y="11"/>
                    <a:pt x="119" y="12"/>
                    <a:pt x="115" y="13"/>
                  </a:cubicBezTo>
                  <a:close/>
                  <a:moveTo>
                    <a:pt x="232" y="10"/>
                  </a:moveTo>
                  <a:cubicBezTo>
                    <a:pt x="227" y="10"/>
                    <a:pt x="223" y="9"/>
                    <a:pt x="218" y="9"/>
                  </a:cubicBezTo>
                  <a:cubicBezTo>
                    <a:pt x="219" y="2"/>
                    <a:pt x="219" y="2"/>
                    <a:pt x="219" y="2"/>
                  </a:cubicBezTo>
                  <a:cubicBezTo>
                    <a:pt x="223" y="3"/>
                    <a:pt x="228" y="3"/>
                    <a:pt x="233" y="4"/>
                  </a:cubicBezTo>
                  <a:lnTo>
                    <a:pt x="232" y="10"/>
                  </a:lnTo>
                  <a:close/>
                  <a:moveTo>
                    <a:pt x="135" y="9"/>
                  </a:moveTo>
                  <a:cubicBezTo>
                    <a:pt x="134" y="3"/>
                    <a:pt x="134" y="3"/>
                    <a:pt x="134" y="3"/>
                  </a:cubicBezTo>
                  <a:cubicBezTo>
                    <a:pt x="138" y="2"/>
                    <a:pt x="142" y="2"/>
                    <a:pt x="146" y="1"/>
                  </a:cubicBezTo>
                  <a:cubicBezTo>
                    <a:pt x="148" y="1"/>
                    <a:pt x="148" y="1"/>
                    <a:pt x="148" y="1"/>
                  </a:cubicBezTo>
                  <a:cubicBezTo>
                    <a:pt x="149" y="8"/>
                    <a:pt x="149" y="8"/>
                    <a:pt x="149" y="8"/>
                  </a:cubicBezTo>
                  <a:cubicBezTo>
                    <a:pt x="146" y="8"/>
                    <a:pt x="146" y="8"/>
                    <a:pt x="146" y="8"/>
                  </a:cubicBezTo>
                  <a:cubicBezTo>
                    <a:pt x="143" y="8"/>
                    <a:pt x="139" y="9"/>
                    <a:pt x="135" y="9"/>
                  </a:cubicBezTo>
                  <a:close/>
                  <a:moveTo>
                    <a:pt x="211" y="8"/>
                  </a:moveTo>
                  <a:cubicBezTo>
                    <a:pt x="207" y="7"/>
                    <a:pt x="202" y="7"/>
                    <a:pt x="197" y="7"/>
                  </a:cubicBezTo>
                  <a:cubicBezTo>
                    <a:pt x="198" y="1"/>
                    <a:pt x="198" y="1"/>
                    <a:pt x="198" y="1"/>
                  </a:cubicBezTo>
                  <a:cubicBezTo>
                    <a:pt x="202" y="1"/>
                    <a:pt x="207" y="1"/>
                    <a:pt x="212" y="2"/>
                  </a:cubicBezTo>
                  <a:lnTo>
                    <a:pt x="211" y="8"/>
                  </a:lnTo>
                  <a:close/>
                  <a:moveTo>
                    <a:pt x="156" y="7"/>
                  </a:moveTo>
                  <a:cubicBezTo>
                    <a:pt x="155" y="1"/>
                    <a:pt x="155" y="1"/>
                    <a:pt x="155" y="1"/>
                  </a:cubicBezTo>
                  <a:cubicBezTo>
                    <a:pt x="160" y="0"/>
                    <a:pt x="165" y="0"/>
                    <a:pt x="169" y="0"/>
                  </a:cubicBezTo>
                  <a:cubicBezTo>
                    <a:pt x="170" y="6"/>
                    <a:pt x="170" y="6"/>
                    <a:pt x="170" y="6"/>
                  </a:cubicBezTo>
                  <a:cubicBezTo>
                    <a:pt x="165" y="7"/>
                    <a:pt x="160" y="7"/>
                    <a:pt x="156" y="7"/>
                  </a:cubicBezTo>
                  <a:close/>
                  <a:moveTo>
                    <a:pt x="190" y="7"/>
                  </a:moveTo>
                  <a:cubicBezTo>
                    <a:pt x="186" y="6"/>
                    <a:pt x="183" y="6"/>
                    <a:pt x="179" y="6"/>
                  </a:cubicBezTo>
                  <a:cubicBezTo>
                    <a:pt x="176" y="6"/>
                    <a:pt x="176" y="6"/>
                    <a:pt x="176" y="6"/>
                  </a:cubicBezTo>
                  <a:cubicBezTo>
                    <a:pt x="176" y="0"/>
                    <a:pt x="176" y="0"/>
                    <a:pt x="176" y="0"/>
                  </a:cubicBezTo>
                  <a:cubicBezTo>
                    <a:pt x="179" y="0"/>
                    <a:pt x="179" y="0"/>
                    <a:pt x="179" y="0"/>
                  </a:cubicBezTo>
                  <a:cubicBezTo>
                    <a:pt x="183" y="0"/>
                    <a:pt x="187" y="0"/>
                    <a:pt x="191" y="0"/>
                  </a:cubicBezTo>
                  <a:lnTo>
                    <a:pt x="19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grpSp>
        <p:nvGrpSpPr>
          <p:cNvPr id="10" name="bIg Eye"/>
          <p:cNvGrpSpPr/>
          <p:nvPr userDrawn="1"/>
        </p:nvGrpSpPr>
        <p:grpSpPr bwMode="black">
          <a:xfrm>
            <a:off x="5459898" y="3502661"/>
            <a:ext cx="595553" cy="351828"/>
            <a:chOff x="2665413" y="2318584"/>
            <a:chExt cx="962025" cy="568325"/>
          </a:xfrm>
          <a:solidFill>
            <a:schemeClr val="tx2"/>
          </a:solidFill>
        </p:grpSpPr>
        <p:sp>
          <p:nvSpPr>
            <p:cNvPr id="11" name="Freeform 8"/>
            <p:cNvSpPr>
              <a:spLocks noEditPoints="1"/>
            </p:cNvSpPr>
            <p:nvPr userDrawn="1"/>
          </p:nvSpPr>
          <p:spPr bwMode="black">
            <a:xfrm>
              <a:off x="3051176" y="2504321"/>
              <a:ext cx="190500" cy="188913"/>
            </a:xfrm>
            <a:custGeom>
              <a:avLst/>
              <a:gdLst>
                <a:gd name="T0" fmla="*/ 45 w 70"/>
                <a:gd name="T1" fmla="*/ 5 h 69"/>
                <a:gd name="T2" fmla="*/ 6 w 70"/>
                <a:gd name="T3" fmla="*/ 24 h 69"/>
                <a:gd name="T4" fmla="*/ 25 w 70"/>
                <a:gd name="T5" fmla="*/ 64 h 69"/>
                <a:gd name="T6" fmla="*/ 64 w 70"/>
                <a:gd name="T7" fmla="*/ 45 h 69"/>
                <a:gd name="T8" fmla="*/ 45 w 70"/>
                <a:gd name="T9" fmla="*/ 5 h 69"/>
                <a:gd name="T10" fmla="*/ 28 w 70"/>
                <a:gd name="T11" fmla="*/ 53 h 69"/>
                <a:gd name="T12" fmla="*/ 16 w 70"/>
                <a:gd name="T13" fmla="*/ 28 h 69"/>
                <a:gd name="T14" fmla="*/ 41 w 70"/>
                <a:gd name="T15" fmla="*/ 16 h 69"/>
                <a:gd name="T16" fmla="*/ 54 w 70"/>
                <a:gd name="T17" fmla="*/ 41 h 69"/>
                <a:gd name="T18" fmla="*/ 28 w 70"/>
                <a:gd name="T1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45" y="5"/>
                  </a:moveTo>
                  <a:cubicBezTo>
                    <a:pt x="29" y="0"/>
                    <a:pt x="11" y="8"/>
                    <a:pt x="6" y="24"/>
                  </a:cubicBezTo>
                  <a:cubicBezTo>
                    <a:pt x="0" y="41"/>
                    <a:pt x="9" y="58"/>
                    <a:pt x="25" y="64"/>
                  </a:cubicBezTo>
                  <a:cubicBezTo>
                    <a:pt x="41" y="69"/>
                    <a:pt x="59" y="61"/>
                    <a:pt x="64" y="45"/>
                  </a:cubicBezTo>
                  <a:cubicBezTo>
                    <a:pt x="70" y="28"/>
                    <a:pt x="61" y="11"/>
                    <a:pt x="45" y="5"/>
                  </a:cubicBezTo>
                  <a:moveTo>
                    <a:pt x="28" y="53"/>
                  </a:moveTo>
                  <a:cubicBezTo>
                    <a:pt x="18" y="50"/>
                    <a:pt x="12" y="38"/>
                    <a:pt x="16" y="28"/>
                  </a:cubicBezTo>
                  <a:cubicBezTo>
                    <a:pt x="20" y="18"/>
                    <a:pt x="31" y="12"/>
                    <a:pt x="41" y="16"/>
                  </a:cubicBezTo>
                  <a:cubicBezTo>
                    <a:pt x="52" y="19"/>
                    <a:pt x="57" y="31"/>
                    <a:pt x="54" y="41"/>
                  </a:cubicBezTo>
                  <a:cubicBezTo>
                    <a:pt x="50" y="51"/>
                    <a:pt x="39" y="57"/>
                    <a:pt x="28" y="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12" name="Freeform 9"/>
            <p:cNvSpPr>
              <a:spLocks noEditPoints="1"/>
            </p:cNvSpPr>
            <p:nvPr userDrawn="1"/>
          </p:nvSpPr>
          <p:spPr bwMode="black">
            <a:xfrm>
              <a:off x="2665413" y="2318584"/>
              <a:ext cx="962025" cy="568325"/>
            </a:xfrm>
            <a:custGeom>
              <a:avLst/>
              <a:gdLst>
                <a:gd name="T0" fmla="*/ 199 w 352"/>
                <a:gd name="T1" fmla="*/ 31 h 208"/>
                <a:gd name="T2" fmla="*/ 0 w 352"/>
                <a:gd name="T3" fmla="*/ 42 h 208"/>
                <a:gd name="T4" fmla="*/ 155 w 352"/>
                <a:gd name="T5" fmla="*/ 174 h 208"/>
                <a:gd name="T6" fmla="*/ 352 w 352"/>
                <a:gd name="T7" fmla="*/ 163 h 208"/>
                <a:gd name="T8" fmla="*/ 199 w 352"/>
                <a:gd name="T9" fmla="*/ 31 h 208"/>
                <a:gd name="T10" fmla="*/ 157 w 352"/>
                <a:gd name="T11" fmla="*/ 156 h 208"/>
                <a:gd name="T12" fmla="*/ 122 w 352"/>
                <a:gd name="T13" fmla="*/ 84 h 208"/>
                <a:gd name="T14" fmla="*/ 195 w 352"/>
                <a:gd name="T15" fmla="*/ 49 h 208"/>
                <a:gd name="T16" fmla="*/ 230 w 352"/>
                <a:gd name="T17" fmla="*/ 121 h 208"/>
                <a:gd name="T18" fmla="*/ 157 w 352"/>
                <a:gd name="T19" fmla="*/ 15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208">
                  <a:moveTo>
                    <a:pt x="199" y="31"/>
                  </a:moveTo>
                  <a:cubicBezTo>
                    <a:pt x="107" y="0"/>
                    <a:pt x="0" y="42"/>
                    <a:pt x="0" y="42"/>
                  </a:cubicBezTo>
                  <a:cubicBezTo>
                    <a:pt x="0" y="42"/>
                    <a:pt x="55" y="140"/>
                    <a:pt x="155" y="174"/>
                  </a:cubicBezTo>
                  <a:cubicBezTo>
                    <a:pt x="254" y="208"/>
                    <a:pt x="352" y="163"/>
                    <a:pt x="352" y="163"/>
                  </a:cubicBezTo>
                  <a:cubicBezTo>
                    <a:pt x="352" y="163"/>
                    <a:pt x="290" y="63"/>
                    <a:pt x="199" y="31"/>
                  </a:cubicBezTo>
                  <a:moveTo>
                    <a:pt x="157" y="156"/>
                  </a:moveTo>
                  <a:cubicBezTo>
                    <a:pt x="128" y="146"/>
                    <a:pt x="112" y="114"/>
                    <a:pt x="122" y="84"/>
                  </a:cubicBezTo>
                  <a:cubicBezTo>
                    <a:pt x="132" y="54"/>
                    <a:pt x="165" y="39"/>
                    <a:pt x="195" y="49"/>
                  </a:cubicBezTo>
                  <a:cubicBezTo>
                    <a:pt x="224" y="59"/>
                    <a:pt x="240" y="91"/>
                    <a:pt x="230" y="121"/>
                  </a:cubicBezTo>
                  <a:cubicBezTo>
                    <a:pt x="219" y="151"/>
                    <a:pt x="187" y="166"/>
                    <a:pt x="157" y="15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sp>
        <p:nvSpPr>
          <p:cNvPr id="13" name="Line to bugle"/>
          <p:cNvSpPr>
            <a:spLocks noChangeArrowheads="1"/>
          </p:cNvSpPr>
          <p:nvPr userDrawn="1"/>
        </p:nvSpPr>
        <p:spPr bwMode="black">
          <a:xfrm>
            <a:off x="5158191" y="4354713"/>
            <a:ext cx="14742" cy="3940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Qualcomm Office Regular" pitchFamily="34" charset="0"/>
            </a:endParaRPr>
          </a:p>
        </p:txBody>
      </p:sp>
      <p:sp>
        <p:nvSpPr>
          <p:cNvPr id="14" name="Bugle"/>
          <p:cNvSpPr>
            <a:spLocks/>
          </p:cNvSpPr>
          <p:nvPr userDrawn="1"/>
        </p:nvSpPr>
        <p:spPr bwMode="black">
          <a:xfrm>
            <a:off x="4959674" y="4695731"/>
            <a:ext cx="367552" cy="189673"/>
          </a:xfrm>
          <a:custGeom>
            <a:avLst/>
            <a:gdLst>
              <a:gd name="T0" fmla="*/ 374 w 374"/>
              <a:gd name="T1" fmla="*/ 97 h 193"/>
              <a:gd name="T2" fmla="*/ 348 w 374"/>
              <a:gd name="T3" fmla="*/ 76 h 193"/>
              <a:gd name="T4" fmla="*/ 348 w 374"/>
              <a:gd name="T5" fmla="*/ 93 h 193"/>
              <a:gd name="T6" fmla="*/ 269 w 374"/>
              <a:gd name="T7" fmla="*/ 93 h 193"/>
              <a:gd name="T8" fmla="*/ 200 w 374"/>
              <a:gd name="T9" fmla="*/ 42 h 193"/>
              <a:gd name="T10" fmla="*/ 200 w 374"/>
              <a:gd name="T11" fmla="*/ 93 h 193"/>
              <a:gd name="T12" fmla="*/ 124 w 374"/>
              <a:gd name="T13" fmla="*/ 93 h 193"/>
              <a:gd name="T14" fmla="*/ 0 w 374"/>
              <a:gd name="T15" fmla="*/ 0 h 193"/>
              <a:gd name="T16" fmla="*/ 0 w 374"/>
              <a:gd name="T17" fmla="*/ 193 h 193"/>
              <a:gd name="T18" fmla="*/ 124 w 374"/>
              <a:gd name="T19" fmla="*/ 100 h 193"/>
              <a:gd name="T20" fmla="*/ 200 w 374"/>
              <a:gd name="T21" fmla="*/ 100 h 193"/>
              <a:gd name="T22" fmla="*/ 200 w 374"/>
              <a:gd name="T23" fmla="*/ 152 h 193"/>
              <a:gd name="T24" fmla="*/ 269 w 374"/>
              <a:gd name="T25" fmla="*/ 100 h 193"/>
              <a:gd name="T26" fmla="*/ 348 w 374"/>
              <a:gd name="T27" fmla="*/ 100 h 193"/>
              <a:gd name="T28" fmla="*/ 348 w 374"/>
              <a:gd name="T29" fmla="*/ 116 h 193"/>
              <a:gd name="T30" fmla="*/ 374 w 374"/>
              <a:gd name="T31" fmla="*/ 9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4" h="193">
                <a:moveTo>
                  <a:pt x="374" y="97"/>
                </a:moveTo>
                <a:lnTo>
                  <a:pt x="348" y="76"/>
                </a:lnTo>
                <a:lnTo>
                  <a:pt x="348" y="93"/>
                </a:lnTo>
                <a:lnTo>
                  <a:pt x="269" y="93"/>
                </a:lnTo>
                <a:lnTo>
                  <a:pt x="200" y="42"/>
                </a:lnTo>
                <a:lnTo>
                  <a:pt x="200" y="93"/>
                </a:lnTo>
                <a:lnTo>
                  <a:pt x="124" y="93"/>
                </a:lnTo>
                <a:lnTo>
                  <a:pt x="0" y="0"/>
                </a:lnTo>
                <a:lnTo>
                  <a:pt x="0" y="193"/>
                </a:lnTo>
                <a:lnTo>
                  <a:pt x="124" y="100"/>
                </a:lnTo>
                <a:lnTo>
                  <a:pt x="200" y="100"/>
                </a:lnTo>
                <a:lnTo>
                  <a:pt x="200" y="152"/>
                </a:lnTo>
                <a:lnTo>
                  <a:pt x="269" y="100"/>
                </a:lnTo>
                <a:lnTo>
                  <a:pt x="348" y="100"/>
                </a:lnTo>
                <a:lnTo>
                  <a:pt x="348" y="116"/>
                </a:lnTo>
                <a:lnTo>
                  <a:pt x="374" y="97"/>
                </a:lnTo>
                <a:close/>
              </a:path>
            </a:pathLst>
          </a:custGeom>
          <a:solidFill>
            <a:srgbClr val="FCB5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Qualcomm Office Regular" pitchFamily="34" charset="0"/>
            </a:endParaRPr>
          </a:p>
        </p:txBody>
      </p:sp>
      <p:grpSp>
        <p:nvGrpSpPr>
          <p:cNvPr id="15" name="Arrow round wheel 2"/>
          <p:cNvGrpSpPr/>
          <p:nvPr userDrawn="1"/>
        </p:nvGrpSpPr>
        <p:grpSpPr bwMode="black">
          <a:xfrm>
            <a:off x="4557725" y="4053989"/>
            <a:ext cx="608329" cy="423569"/>
            <a:chOff x="1208088" y="3209171"/>
            <a:chExt cx="982663" cy="684213"/>
          </a:xfrm>
        </p:grpSpPr>
        <p:sp>
          <p:nvSpPr>
            <p:cNvPr id="16" name="Freeform 12"/>
            <p:cNvSpPr>
              <a:spLocks noEditPoints="1"/>
            </p:cNvSpPr>
            <p:nvPr userDrawn="1"/>
          </p:nvSpPr>
          <p:spPr bwMode="black">
            <a:xfrm>
              <a:off x="1208088" y="3220284"/>
              <a:ext cx="120650" cy="114300"/>
            </a:xfrm>
            <a:custGeom>
              <a:avLst/>
              <a:gdLst>
                <a:gd name="T0" fmla="*/ 76 w 76"/>
                <a:gd name="T1" fmla="*/ 72 h 72"/>
                <a:gd name="T2" fmla="*/ 0 w 76"/>
                <a:gd name="T3" fmla="*/ 58 h 72"/>
                <a:gd name="T4" fmla="*/ 48 w 76"/>
                <a:gd name="T5" fmla="*/ 0 h 72"/>
                <a:gd name="T6" fmla="*/ 76 w 76"/>
                <a:gd name="T7" fmla="*/ 72 h 72"/>
                <a:gd name="T8" fmla="*/ 17 w 76"/>
                <a:gd name="T9" fmla="*/ 51 h 72"/>
                <a:gd name="T10" fmla="*/ 62 w 76"/>
                <a:gd name="T11" fmla="*/ 60 h 72"/>
                <a:gd name="T12" fmla="*/ 46 w 76"/>
                <a:gd name="T13" fmla="*/ 19 h 72"/>
                <a:gd name="T14" fmla="*/ 17 w 76"/>
                <a:gd name="T15" fmla="*/ 5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72">
                  <a:moveTo>
                    <a:pt x="76" y="72"/>
                  </a:moveTo>
                  <a:lnTo>
                    <a:pt x="0" y="58"/>
                  </a:lnTo>
                  <a:lnTo>
                    <a:pt x="48" y="0"/>
                  </a:lnTo>
                  <a:lnTo>
                    <a:pt x="76" y="72"/>
                  </a:lnTo>
                  <a:close/>
                  <a:moveTo>
                    <a:pt x="17" y="51"/>
                  </a:moveTo>
                  <a:lnTo>
                    <a:pt x="62" y="60"/>
                  </a:lnTo>
                  <a:lnTo>
                    <a:pt x="46" y="19"/>
                  </a:lnTo>
                  <a:lnTo>
                    <a:pt x="17"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17" name="Freeform 13"/>
            <p:cNvSpPr>
              <a:spLocks noEditPoints="1"/>
            </p:cNvSpPr>
            <p:nvPr userDrawn="1"/>
          </p:nvSpPr>
          <p:spPr bwMode="black">
            <a:xfrm>
              <a:off x="1249363" y="3209171"/>
              <a:ext cx="941388" cy="684213"/>
            </a:xfrm>
            <a:custGeom>
              <a:avLst/>
              <a:gdLst>
                <a:gd name="T0" fmla="*/ 170 w 345"/>
                <a:gd name="T1" fmla="*/ 245 h 251"/>
                <a:gd name="T2" fmla="*/ 173 w 345"/>
                <a:gd name="T3" fmla="*/ 251 h 251"/>
                <a:gd name="T4" fmla="*/ 149 w 345"/>
                <a:gd name="T5" fmla="*/ 243 h 251"/>
                <a:gd name="T6" fmla="*/ 191 w 345"/>
                <a:gd name="T7" fmla="*/ 251 h 251"/>
                <a:gd name="T8" fmla="*/ 205 w 345"/>
                <a:gd name="T9" fmla="*/ 248 h 251"/>
                <a:gd name="T10" fmla="*/ 127 w 345"/>
                <a:gd name="T11" fmla="*/ 245 h 251"/>
                <a:gd name="T12" fmla="*/ 141 w 345"/>
                <a:gd name="T13" fmla="*/ 249 h 251"/>
                <a:gd name="T14" fmla="*/ 224 w 345"/>
                <a:gd name="T15" fmla="*/ 237 h 251"/>
                <a:gd name="T16" fmla="*/ 121 w 345"/>
                <a:gd name="T17" fmla="*/ 243 h 251"/>
                <a:gd name="T18" fmla="*/ 123 w 345"/>
                <a:gd name="T19" fmla="*/ 237 h 251"/>
                <a:gd name="T20" fmla="*/ 230 w 345"/>
                <a:gd name="T21" fmla="*/ 235 h 251"/>
                <a:gd name="T22" fmla="*/ 233 w 345"/>
                <a:gd name="T23" fmla="*/ 241 h 251"/>
                <a:gd name="T24" fmla="*/ 91 w 345"/>
                <a:gd name="T25" fmla="*/ 224 h 251"/>
                <a:gd name="T26" fmla="*/ 252 w 345"/>
                <a:gd name="T27" fmla="*/ 232 h 251"/>
                <a:gd name="T28" fmla="*/ 265 w 345"/>
                <a:gd name="T29" fmla="*/ 225 h 251"/>
                <a:gd name="T30" fmla="*/ 81 w 345"/>
                <a:gd name="T31" fmla="*/ 225 h 251"/>
                <a:gd name="T32" fmla="*/ 85 w 345"/>
                <a:gd name="T33" fmla="*/ 220 h 251"/>
                <a:gd name="T34" fmla="*/ 271 w 345"/>
                <a:gd name="T35" fmla="*/ 222 h 251"/>
                <a:gd name="T36" fmla="*/ 282 w 345"/>
                <a:gd name="T37" fmla="*/ 213 h 251"/>
                <a:gd name="T38" fmla="*/ 54 w 345"/>
                <a:gd name="T39" fmla="*/ 204 h 251"/>
                <a:gd name="T40" fmla="*/ 64 w 345"/>
                <a:gd name="T41" fmla="*/ 213 h 251"/>
                <a:gd name="T42" fmla="*/ 293 w 345"/>
                <a:gd name="T43" fmla="*/ 194 h 251"/>
                <a:gd name="T44" fmla="*/ 49 w 345"/>
                <a:gd name="T45" fmla="*/ 199 h 251"/>
                <a:gd name="T46" fmla="*/ 53 w 345"/>
                <a:gd name="T47" fmla="*/ 194 h 251"/>
                <a:gd name="T48" fmla="*/ 298 w 345"/>
                <a:gd name="T49" fmla="*/ 189 h 251"/>
                <a:gd name="T50" fmla="*/ 303 w 345"/>
                <a:gd name="T51" fmla="*/ 193 h 251"/>
                <a:gd name="T52" fmla="*/ 32 w 345"/>
                <a:gd name="T53" fmla="*/ 167 h 251"/>
                <a:gd name="T54" fmla="*/ 316 w 345"/>
                <a:gd name="T55" fmla="*/ 177 h 251"/>
                <a:gd name="T56" fmla="*/ 318 w 345"/>
                <a:gd name="T57" fmla="*/ 161 h 251"/>
                <a:gd name="T58" fmla="*/ 316 w 345"/>
                <a:gd name="T59" fmla="*/ 177 h 251"/>
                <a:gd name="T60" fmla="*/ 22 w 345"/>
                <a:gd name="T61" fmla="*/ 149 h 251"/>
                <a:gd name="T62" fmla="*/ 327 w 345"/>
                <a:gd name="T63" fmla="*/ 158 h 251"/>
                <a:gd name="T64" fmla="*/ 333 w 345"/>
                <a:gd name="T65" fmla="*/ 145 h 251"/>
                <a:gd name="T66" fmla="*/ 8 w 345"/>
                <a:gd name="T67" fmla="*/ 132 h 251"/>
                <a:gd name="T68" fmla="*/ 13 w 345"/>
                <a:gd name="T69" fmla="*/ 146 h 251"/>
                <a:gd name="T70" fmla="*/ 333 w 345"/>
                <a:gd name="T71" fmla="*/ 123 h 251"/>
                <a:gd name="T72" fmla="*/ 6 w 345"/>
                <a:gd name="T73" fmla="*/ 125 h 251"/>
                <a:gd name="T74" fmla="*/ 12 w 345"/>
                <a:gd name="T75" fmla="*/ 124 h 251"/>
                <a:gd name="T76" fmla="*/ 335 w 345"/>
                <a:gd name="T77" fmla="*/ 117 h 251"/>
                <a:gd name="T78" fmla="*/ 341 w 345"/>
                <a:gd name="T79" fmla="*/ 118 h 251"/>
                <a:gd name="T80" fmla="*/ 6 w 345"/>
                <a:gd name="T81" fmla="*/ 90 h 251"/>
                <a:gd name="T82" fmla="*/ 344 w 345"/>
                <a:gd name="T83" fmla="*/ 97 h 251"/>
                <a:gd name="T84" fmla="*/ 345 w 345"/>
                <a:gd name="T85" fmla="*/ 83 h 251"/>
                <a:gd name="T86" fmla="*/ 0 w 345"/>
                <a:gd name="T87" fmla="*/ 78 h 251"/>
                <a:gd name="T88" fmla="*/ 6 w 345"/>
                <a:gd name="T89" fmla="*/ 78 h 251"/>
                <a:gd name="T90" fmla="*/ 339 w 345"/>
                <a:gd name="T91" fmla="*/ 76 h 251"/>
                <a:gd name="T92" fmla="*/ 345 w 345"/>
                <a:gd name="T93" fmla="*/ 76 h 251"/>
                <a:gd name="T94" fmla="*/ 0 w 345"/>
                <a:gd name="T95" fmla="*/ 62 h 251"/>
                <a:gd name="T96" fmla="*/ 7 w 345"/>
                <a:gd name="T97" fmla="*/ 63 h 251"/>
                <a:gd name="T98" fmla="*/ 342 w 345"/>
                <a:gd name="T99" fmla="*/ 40 h 251"/>
                <a:gd name="T100" fmla="*/ 334 w 345"/>
                <a:gd name="T101" fmla="*/ 35 h 251"/>
                <a:gd name="T102" fmla="*/ 340 w 345"/>
                <a:gd name="T103" fmla="*/ 33 h 251"/>
                <a:gd name="T104" fmla="*/ 323 w 345"/>
                <a:gd name="T105" fmla="*/ 3 h 251"/>
                <a:gd name="T106" fmla="*/ 328 w 345"/>
                <a:gd name="T107" fmla="*/ 1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5" h="251">
                  <a:moveTo>
                    <a:pt x="173" y="251"/>
                  </a:moveTo>
                  <a:cubicBezTo>
                    <a:pt x="172" y="251"/>
                    <a:pt x="171" y="251"/>
                    <a:pt x="170" y="251"/>
                  </a:cubicBezTo>
                  <a:cubicBezTo>
                    <a:pt x="170" y="245"/>
                    <a:pt x="170" y="245"/>
                    <a:pt x="170" y="245"/>
                  </a:cubicBezTo>
                  <a:cubicBezTo>
                    <a:pt x="174" y="245"/>
                    <a:pt x="179" y="245"/>
                    <a:pt x="184" y="245"/>
                  </a:cubicBezTo>
                  <a:cubicBezTo>
                    <a:pt x="184" y="251"/>
                    <a:pt x="184" y="251"/>
                    <a:pt x="184" y="251"/>
                  </a:cubicBezTo>
                  <a:cubicBezTo>
                    <a:pt x="180" y="251"/>
                    <a:pt x="177" y="251"/>
                    <a:pt x="173" y="251"/>
                  </a:cubicBezTo>
                  <a:close/>
                  <a:moveTo>
                    <a:pt x="163" y="251"/>
                  </a:moveTo>
                  <a:cubicBezTo>
                    <a:pt x="158" y="251"/>
                    <a:pt x="153" y="250"/>
                    <a:pt x="148" y="250"/>
                  </a:cubicBezTo>
                  <a:cubicBezTo>
                    <a:pt x="149" y="243"/>
                    <a:pt x="149" y="243"/>
                    <a:pt x="149" y="243"/>
                  </a:cubicBezTo>
                  <a:cubicBezTo>
                    <a:pt x="154" y="244"/>
                    <a:pt x="158" y="245"/>
                    <a:pt x="163" y="245"/>
                  </a:cubicBezTo>
                  <a:lnTo>
                    <a:pt x="163" y="251"/>
                  </a:lnTo>
                  <a:close/>
                  <a:moveTo>
                    <a:pt x="191" y="251"/>
                  </a:moveTo>
                  <a:cubicBezTo>
                    <a:pt x="190" y="244"/>
                    <a:pt x="190" y="244"/>
                    <a:pt x="190" y="244"/>
                  </a:cubicBezTo>
                  <a:cubicBezTo>
                    <a:pt x="195" y="244"/>
                    <a:pt x="199" y="243"/>
                    <a:pt x="204" y="242"/>
                  </a:cubicBezTo>
                  <a:cubicBezTo>
                    <a:pt x="205" y="248"/>
                    <a:pt x="205" y="248"/>
                    <a:pt x="205" y="248"/>
                  </a:cubicBezTo>
                  <a:cubicBezTo>
                    <a:pt x="200" y="249"/>
                    <a:pt x="196" y="250"/>
                    <a:pt x="191" y="251"/>
                  </a:cubicBezTo>
                  <a:close/>
                  <a:moveTo>
                    <a:pt x="141" y="249"/>
                  </a:moveTo>
                  <a:cubicBezTo>
                    <a:pt x="137" y="248"/>
                    <a:pt x="132" y="247"/>
                    <a:pt x="127" y="245"/>
                  </a:cubicBezTo>
                  <a:cubicBezTo>
                    <a:pt x="129" y="239"/>
                    <a:pt x="129" y="239"/>
                    <a:pt x="129" y="239"/>
                  </a:cubicBezTo>
                  <a:cubicBezTo>
                    <a:pt x="133" y="240"/>
                    <a:pt x="138" y="241"/>
                    <a:pt x="142" y="242"/>
                  </a:cubicBezTo>
                  <a:lnTo>
                    <a:pt x="141" y="249"/>
                  </a:lnTo>
                  <a:close/>
                  <a:moveTo>
                    <a:pt x="212" y="247"/>
                  </a:moveTo>
                  <a:cubicBezTo>
                    <a:pt x="211" y="241"/>
                    <a:pt x="211" y="241"/>
                    <a:pt x="211" y="241"/>
                  </a:cubicBezTo>
                  <a:cubicBezTo>
                    <a:pt x="215" y="240"/>
                    <a:pt x="220" y="239"/>
                    <a:pt x="224" y="237"/>
                  </a:cubicBezTo>
                  <a:cubicBezTo>
                    <a:pt x="226" y="243"/>
                    <a:pt x="226" y="243"/>
                    <a:pt x="226" y="243"/>
                  </a:cubicBezTo>
                  <a:cubicBezTo>
                    <a:pt x="221" y="245"/>
                    <a:pt x="217" y="246"/>
                    <a:pt x="212" y="247"/>
                  </a:cubicBezTo>
                  <a:close/>
                  <a:moveTo>
                    <a:pt x="121" y="243"/>
                  </a:moveTo>
                  <a:cubicBezTo>
                    <a:pt x="116" y="242"/>
                    <a:pt x="112" y="240"/>
                    <a:pt x="107" y="238"/>
                  </a:cubicBezTo>
                  <a:cubicBezTo>
                    <a:pt x="110" y="233"/>
                    <a:pt x="110" y="233"/>
                    <a:pt x="110" y="233"/>
                  </a:cubicBezTo>
                  <a:cubicBezTo>
                    <a:pt x="114" y="234"/>
                    <a:pt x="118" y="236"/>
                    <a:pt x="123" y="237"/>
                  </a:cubicBezTo>
                  <a:lnTo>
                    <a:pt x="121" y="243"/>
                  </a:lnTo>
                  <a:close/>
                  <a:moveTo>
                    <a:pt x="233" y="241"/>
                  </a:moveTo>
                  <a:cubicBezTo>
                    <a:pt x="230" y="235"/>
                    <a:pt x="230" y="235"/>
                    <a:pt x="230" y="235"/>
                  </a:cubicBezTo>
                  <a:cubicBezTo>
                    <a:pt x="235" y="233"/>
                    <a:pt x="239" y="232"/>
                    <a:pt x="243" y="230"/>
                  </a:cubicBezTo>
                  <a:cubicBezTo>
                    <a:pt x="246" y="236"/>
                    <a:pt x="246" y="236"/>
                    <a:pt x="246" y="236"/>
                  </a:cubicBezTo>
                  <a:cubicBezTo>
                    <a:pt x="241" y="238"/>
                    <a:pt x="237" y="239"/>
                    <a:pt x="233" y="241"/>
                  </a:cubicBezTo>
                  <a:close/>
                  <a:moveTo>
                    <a:pt x="101" y="236"/>
                  </a:moveTo>
                  <a:cubicBezTo>
                    <a:pt x="96" y="234"/>
                    <a:pt x="92" y="231"/>
                    <a:pt x="88" y="229"/>
                  </a:cubicBezTo>
                  <a:cubicBezTo>
                    <a:pt x="91" y="224"/>
                    <a:pt x="91" y="224"/>
                    <a:pt x="91" y="224"/>
                  </a:cubicBezTo>
                  <a:cubicBezTo>
                    <a:pt x="95" y="226"/>
                    <a:pt x="99" y="228"/>
                    <a:pt x="103" y="230"/>
                  </a:cubicBezTo>
                  <a:lnTo>
                    <a:pt x="101" y="236"/>
                  </a:lnTo>
                  <a:close/>
                  <a:moveTo>
                    <a:pt x="252" y="232"/>
                  </a:moveTo>
                  <a:cubicBezTo>
                    <a:pt x="249" y="227"/>
                    <a:pt x="249" y="227"/>
                    <a:pt x="249" y="227"/>
                  </a:cubicBezTo>
                  <a:cubicBezTo>
                    <a:pt x="253" y="225"/>
                    <a:pt x="257" y="222"/>
                    <a:pt x="261" y="220"/>
                  </a:cubicBezTo>
                  <a:cubicBezTo>
                    <a:pt x="265" y="225"/>
                    <a:pt x="265" y="225"/>
                    <a:pt x="265" y="225"/>
                  </a:cubicBezTo>
                  <a:cubicBezTo>
                    <a:pt x="261" y="228"/>
                    <a:pt x="256" y="230"/>
                    <a:pt x="252" y="232"/>
                  </a:cubicBezTo>
                  <a:close/>
                  <a:moveTo>
                    <a:pt x="82" y="225"/>
                  </a:moveTo>
                  <a:cubicBezTo>
                    <a:pt x="81" y="225"/>
                    <a:pt x="81" y="225"/>
                    <a:pt x="81" y="225"/>
                  </a:cubicBezTo>
                  <a:cubicBezTo>
                    <a:pt x="77" y="223"/>
                    <a:pt x="74" y="220"/>
                    <a:pt x="70" y="217"/>
                  </a:cubicBezTo>
                  <a:cubicBezTo>
                    <a:pt x="74" y="212"/>
                    <a:pt x="74" y="212"/>
                    <a:pt x="74" y="212"/>
                  </a:cubicBezTo>
                  <a:cubicBezTo>
                    <a:pt x="77" y="215"/>
                    <a:pt x="81" y="217"/>
                    <a:pt x="85" y="220"/>
                  </a:cubicBezTo>
                  <a:cubicBezTo>
                    <a:pt x="85" y="220"/>
                    <a:pt x="85" y="220"/>
                    <a:pt x="85" y="220"/>
                  </a:cubicBezTo>
                  <a:lnTo>
                    <a:pt x="82" y="225"/>
                  </a:lnTo>
                  <a:close/>
                  <a:moveTo>
                    <a:pt x="271" y="222"/>
                  </a:moveTo>
                  <a:cubicBezTo>
                    <a:pt x="267" y="216"/>
                    <a:pt x="267" y="216"/>
                    <a:pt x="267" y="216"/>
                  </a:cubicBezTo>
                  <a:cubicBezTo>
                    <a:pt x="271" y="214"/>
                    <a:pt x="275" y="211"/>
                    <a:pt x="278" y="208"/>
                  </a:cubicBezTo>
                  <a:cubicBezTo>
                    <a:pt x="282" y="213"/>
                    <a:pt x="282" y="213"/>
                    <a:pt x="282" y="213"/>
                  </a:cubicBezTo>
                  <a:cubicBezTo>
                    <a:pt x="278" y="216"/>
                    <a:pt x="274" y="219"/>
                    <a:pt x="271" y="222"/>
                  </a:cubicBezTo>
                  <a:close/>
                  <a:moveTo>
                    <a:pt x="64" y="213"/>
                  </a:moveTo>
                  <a:cubicBezTo>
                    <a:pt x="61" y="210"/>
                    <a:pt x="57" y="207"/>
                    <a:pt x="54" y="204"/>
                  </a:cubicBezTo>
                  <a:cubicBezTo>
                    <a:pt x="58" y="199"/>
                    <a:pt x="58" y="199"/>
                    <a:pt x="58" y="199"/>
                  </a:cubicBezTo>
                  <a:cubicBezTo>
                    <a:pt x="61" y="202"/>
                    <a:pt x="65" y="205"/>
                    <a:pt x="68" y="208"/>
                  </a:cubicBezTo>
                  <a:lnTo>
                    <a:pt x="64" y="213"/>
                  </a:lnTo>
                  <a:close/>
                  <a:moveTo>
                    <a:pt x="287" y="209"/>
                  </a:moveTo>
                  <a:cubicBezTo>
                    <a:pt x="283" y="204"/>
                    <a:pt x="283" y="204"/>
                    <a:pt x="283" y="204"/>
                  </a:cubicBezTo>
                  <a:cubicBezTo>
                    <a:pt x="287" y="201"/>
                    <a:pt x="290" y="198"/>
                    <a:pt x="293" y="194"/>
                  </a:cubicBezTo>
                  <a:cubicBezTo>
                    <a:pt x="298" y="199"/>
                    <a:pt x="298" y="199"/>
                    <a:pt x="298" y="199"/>
                  </a:cubicBezTo>
                  <a:cubicBezTo>
                    <a:pt x="295" y="202"/>
                    <a:pt x="291" y="205"/>
                    <a:pt x="287" y="209"/>
                  </a:cubicBezTo>
                  <a:close/>
                  <a:moveTo>
                    <a:pt x="49" y="199"/>
                  </a:moveTo>
                  <a:cubicBezTo>
                    <a:pt x="45" y="195"/>
                    <a:pt x="42" y="192"/>
                    <a:pt x="39" y="188"/>
                  </a:cubicBezTo>
                  <a:cubicBezTo>
                    <a:pt x="44" y="184"/>
                    <a:pt x="44" y="184"/>
                    <a:pt x="44" y="184"/>
                  </a:cubicBezTo>
                  <a:cubicBezTo>
                    <a:pt x="47" y="188"/>
                    <a:pt x="50" y="191"/>
                    <a:pt x="53" y="194"/>
                  </a:cubicBezTo>
                  <a:lnTo>
                    <a:pt x="49" y="199"/>
                  </a:lnTo>
                  <a:close/>
                  <a:moveTo>
                    <a:pt x="303" y="193"/>
                  </a:moveTo>
                  <a:cubicBezTo>
                    <a:pt x="298" y="189"/>
                    <a:pt x="298" y="189"/>
                    <a:pt x="298" y="189"/>
                  </a:cubicBezTo>
                  <a:cubicBezTo>
                    <a:pt x="301" y="186"/>
                    <a:pt x="304" y="182"/>
                    <a:pt x="307" y="179"/>
                  </a:cubicBezTo>
                  <a:cubicBezTo>
                    <a:pt x="312" y="182"/>
                    <a:pt x="312" y="182"/>
                    <a:pt x="312" y="182"/>
                  </a:cubicBezTo>
                  <a:cubicBezTo>
                    <a:pt x="309" y="186"/>
                    <a:pt x="306" y="190"/>
                    <a:pt x="303" y="193"/>
                  </a:cubicBezTo>
                  <a:close/>
                  <a:moveTo>
                    <a:pt x="35" y="183"/>
                  </a:moveTo>
                  <a:cubicBezTo>
                    <a:pt x="32" y="179"/>
                    <a:pt x="29" y="175"/>
                    <a:pt x="27" y="171"/>
                  </a:cubicBezTo>
                  <a:cubicBezTo>
                    <a:pt x="32" y="167"/>
                    <a:pt x="32" y="167"/>
                    <a:pt x="32" y="167"/>
                  </a:cubicBezTo>
                  <a:cubicBezTo>
                    <a:pt x="34" y="171"/>
                    <a:pt x="37" y="175"/>
                    <a:pt x="40" y="179"/>
                  </a:cubicBezTo>
                  <a:lnTo>
                    <a:pt x="35" y="183"/>
                  </a:lnTo>
                  <a:close/>
                  <a:moveTo>
                    <a:pt x="316" y="177"/>
                  </a:moveTo>
                  <a:cubicBezTo>
                    <a:pt x="311" y="173"/>
                    <a:pt x="311" y="173"/>
                    <a:pt x="311" y="173"/>
                  </a:cubicBezTo>
                  <a:cubicBezTo>
                    <a:pt x="312" y="171"/>
                    <a:pt x="314" y="169"/>
                    <a:pt x="315" y="166"/>
                  </a:cubicBezTo>
                  <a:cubicBezTo>
                    <a:pt x="316" y="165"/>
                    <a:pt x="317" y="163"/>
                    <a:pt x="318" y="161"/>
                  </a:cubicBezTo>
                  <a:cubicBezTo>
                    <a:pt x="323" y="165"/>
                    <a:pt x="323" y="165"/>
                    <a:pt x="323" y="165"/>
                  </a:cubicBezTo>
                  <a:cubicBezTo>
                    <a:pt x="323" y="166"/>
                    <a:pt x="321" y="168"/>
                    <a:pt x="320" y="170"/>
                  </a:cubicBezTo>
                  <a:cubicBezTo>
                    <a:pt x="319" y="172"/>
                    <a:pt x="317" y="174"/>
                    <a:pt x="316" y="177"/>
                  </a:cubicBezTo>
                  <a:close/>
                  <a:moveTo>
                    <a:pt x="23" y="165"/>
                  </a:moveTo>
                  <a:cubicBezTo>
                    <a:pt x="20" y="161"/>
                    <a:pt x="18" y="156"/>
                    <a:pt x="16" y="152"/>
                  </a:cubicBezTo>
                  <a:cubicBezTo>
                    <a:pt x="22" y="149"/>
                    <a:pt x="22" y="149"/>
                    <a:pt x="22" y="149"/>
                  </a:cubicBezTo>
                  <a:cubicBezTo>
                    <a:pt x="24" y="154"/>
                    <a:pt x="26" y="158"/>
                    <a:pt x="28" y="162"/>
                  </a:cubicBezTo>
                  <a:lnTo>
                    <a:pt x="23" y="165"/>
                  </a:lnTo>
                  <a:close/>
                  <a:moveTo>
                    <a:pt x="327" y="158"/>
                  </a:moveTo>
                  <a:cubicBezTo>
                    <a:pt x="321" y="155"/>
                    <a:pt x="321" y="155"/>
                    <a:pt x="321" y="155"/>
                  </a:cubicBezTo>
                  <a:cubicBezTo>
                    <a:pt x="323" y="151"/>
                    <a:pt x="325" y="147"/>
                    <a:pt x="327" y="143"/>
                  </a:cubicBezTo>
                  <a:cubicBezTo>
                    <a:pt x="333" y="145"/>
                    <a:pt x="333" y="145"/>
                    <a:pt x="333" y="145"/>
                  </a:cubicBezTo>
                  <a:cubicBezTo>
                    <a:pt x="331" y="150"/>
                    <a:pt x="329" y="154"/>
                    <a:pt x="327" y="158"/>
                  </a:cubicBezTo>
                  <a:close/>
                  <a:moveTo>
                    <a:pt x="13" y="146"/>
                  </a:moveTo>
                  <a:cubicBezTo>
                    <a:pt x="11" y="141"/>
                    <a:pt x="10" y="137"/>
                    <a:pt x="8" y="132"/>
                  </a:cubicBezTo>
                  <a:cubicBezTo>
                    <a:pt x="14" y="130"/>
                    <a:pt x="14" y="130"/>
                    <a:pt x="14" y="130"/>
                  </a:cubicBezTo>
                  <a:cubicBezTo>
                    <a:pt x="16" y="135"/>
                    <a:pt x="17" y="139"/>
                    <a:pt x="19" y="143"/>
                  </a:cubicBezTo>
                  <a:lnTo>
                    <a:pt x="13" y="146"/>
                  </a:lnTo>
                  <a:close/>
                  <a:moveTo>
                    <a:pt x="335" y="139"/>
                  </a:moveTo>
                  <a:cubicBezTo>
                    <a:pt x="329" y="137"/>
                    <a:pt x="329" y="137"/>
                    <a:pt x="329" y="137"/>
                  </a:cubicBezTo>
                  <a:cubicBezTo>
                    <a:pt x="331" y="132"/>
                    <a:pt x="332" y="128"/>
                    <a:pt x="333" y="123"/>
                  </a:cubicBezTo>
                  <a:cubicBezTo>
                    <a:pt x="339" y="125"/>
                    <a:pt x="339" y="125"/>
                    <a:pt x="339" y="125"/>
                  </a:cubicBezTo>
                  <a:cubicBezTo>
                    <a:pt x="338" y="130"/>
                    <a:pt x="337" y="134"/>
                    <a:pt x="335" y="139"/>
                  </a:cubicBezTo>
                  <a:close/>
                  <a:moveTo>
                    <a:pt x="6" y="125"/>
                  </a:moveTo>
                  <a:cubicBezTo>
                    <a:pt x="5" y="121"/>
                    <a:pt x="4" y="116"/>
                    <a:pt x="3" y="112"/>
                  </a:cubicBezTo>
                  <a:cubicBezTo>
                    <a:pt x="9" y="110"/>
                    <a:pt x="9" y="110"/>
                    <a:pt x="9" y="110"/>
                  </a:cubicBezTo>
                  <a:cubicBezTo>
                    <a:pt x="10" y="115"/>
                    <a:pt x="11" y="119"/>
                    <a:pt x="12" y="124"/>
                  </a:cubicBezTo>
                  <a:lnTo>
                    <a:pt x="6" y="125"/>
                  </a:lnTo>
                  <a:close/>
                  <a:moveTo>
                    <a:pt x="341" y="118"/>
                  </a:moveTo>
                  <a:cubicBezTo>
                    <a:pt x="335" y="117"/>
                    <a:pt x="335" y="117"/>
                    <a:pt x="335" y="117"/>
                  </a:cubicBezTo>
                  <a:cubicBezTo>
                    <a:pt x="336" y="112"/>
                    <a:pt x="337" y="108"/>
                    <a:pt x="337" y="103"/>
                  </a:cubicBezTo>
                  <a:cubicBezTo>
                    <a:pt x="344" y="104"/>
                    <a:pt x="344" y="104"/>
                    <a:pt x="344" y="104"/>
                  </a:cubicBezTo>
                  <a:cubicBezTo>
                    <a:pt x="343" y="109"/>
                    <a:pt x="342" y="113"/>
                    <a:pt x="341" y="118"/>
                  </a:cubicBezTo>
                  <a:close/>
                  <a:moveTo>
                    <a:pt x="2" y="105"/>
                  </a:moveTo>
                  <a:cubicBezTo>
                    <a:pt x="1" y="100"/>
                    <a:pt x="0" y="95"/>
                    <a:pt x="0" y="90"/>
                  </a:cubicBezTo>
                  <a:cubicBezTo>
                    <a:pt x="6" y="90"/>
                    <a:pt x="6" y="90"/>
                    <a:pt x="6" y="90"/>
                  </a:cubicBezTo>
                  <a:cubicBezTo>
                    <a:pt x="7" y="95"/>
                    <a:pt x="7" y="99"/>
                    <a:pt x="8" y="104"/>
                  </a:cubicBezTo>
                  <a:lnTo>
                    <a:pt x="2" y="105"/>
                  </a:lnTo>
                  <a:close/>
                  <a:moveTo>
                    <a:pt x="344" y="97"/>
                  </a:moveTo>
                  <a:cubicBezTo>
                    <a:pt x="338" y="96"/>
                    <a:pt x="338" y="96"/>
                    <a:pt x="338" y="96"/>
                  </a:cubicBezTo>
                  <a:cubicBezTo>
                    <a:pt x="339" y="92"/>
                    <a:pt x="339" y="87"/>
                    <a:pt x="339" y="83"/>
                  </a:cubicBezTo>
                  <a:cubicBezTo>
                    <a:pt x="345" y="83"/>
                    <a:pt x="345" y="83"/>
                    <a:pt x="345" y="83"/>
                  </a:cubicBezTo>
                  <a:cubicBezTo>
                    <a:pt x="345" y="88"/>
                    <a:pt x="345" y="92"/>
                    <a:pt x="344" y="97"/>
                  </a:cubicBezTo>
                  <a:close/>
                  <a:moveTo>
                    <a:pt x="0" y="83"/>
                  </a:moveTo>
                  <a:cubicBezTo>
                    <a:pt x="0" y="81"/>
                    <a:pt x="0" y="80"/>
                    <a:pt x="0" y="78"/>
                  </a:cubicBezTo>
                  <a:cubicBezTo>
                    <a:pt x="0" y="75"/>
                    <a:pt x="0" y="72"/>
                    <a:pt x="0" y="69"/>
                  </a:cubicBezTo>
                  <a:cubicBezTo>
                    <a:pt x="6" y="69"/>
                    <a:pt x="6" y="69"/>
                    <a:pt x="6" y="69"/>
                  </a:cubicBezTo>
                  <a:cubicBezTo>
                    <a:pt x="6" y="72"/>
                    <a:pt x="6" y="75"/>
                    <a:pt x="6" y="78"/>
                  </a:cubicBezTo>
                  <a:cubicBezTo>
                    <a:pt x="6" y="80"/>
                    <a:pt x="6" y="81"/>
                    <a:pt x="6" y="83"/>
                  </a:cubicBezTo>
                  <a:lnTo>
                    <a:pt x="0" y="83"/>
                  </a:lnTo>
                  <a:close/>
                  <a:moveTo>
                    <a:pt x="339" y="76"/>
                  </a:moveTo>
                  <a:cubicBezTo>
                    <a:pt x="339" y="71"/>
                    <a:pt x="339" y="67"/>
                    <a:pt x="338" y="62"/>
                  </a:cubicBezTo>
                  <a:cubicBezTo>
                    <a:pt x="345" y="61"/>
                    <a:pt x="345" y="61"/>
                    <a:pt x="345" y="61"/>
                  </a:cubicBezTo>
                  <a:cubicBezTo>
                    <a:pt x="345" y="66"/>
                    <a:pt x="345" y="71"/>
                    <a:pt x="345" y="76"/>
                  </a:cubicBezTo>
                  <a:lnTo>
                    <a:pt x="339" y="76"/>
                  </a:lnTo>
                  <a:close/>
                  <a:moveTo>
                    <a:pt x="7" y="63"/>
                  </a:moveTo>
                  <a:cubicBezTo>
                    <a:pt x="0" y="62"/>
                    <a:pt x="0" y="62"/>
                    <a:pt x="0" y="62"/>
                  </a:cubicBezTo>
                  <a:cubicBezTo>
                    <a:pt x="1" y="57"/>
                    <a:pt x="1" y="52"/>
                    <a:pt x="2" y="48"/>
                  </a:cubicBezTo>
                  <a:cubicBezTo>
                    <a:pt x="8" y="49"/>
                    <a:pt x="8" y="49"/>
                    <a:pt x="8" y="49"/>
                  </a:cubicBezTo>
                  <a:cubicBezTo>
                    <a:pt x="8" y="53"/>
                    <a:pt x="7" y="58"/>
                    <a:pt x="7" y="63"/>
                  </a:cubicBezTo>
                  <a:close/>
                  <a:moveTo>
                    <a:pt x="338" y="55"/>
                  </a:moveTo>
                  <a:cubicBezTo>
                    <a:pt x="337" y="51"/>
                    <a:pt x="336" y="46"/>
                    <a:pt x="335" y="42"/>
                  </a:cubicBezTo>
                  <a:cubicBezTo>
                    <a:pt x="342" y="40"/>
                    <a:pt x="342" y="40"/>
                    <a:pt x="342" y="40"/>
                  </a:cubicBezTo>
                  <a:cubicBezTo>
                    <a:pt x="343" y="45"/>
                    <a:pt x="343" y="50"/>
                    <a:pt x="344" y="54"/>
                  </a:cubicBezTo>
                  <a:lnTo>
                    <a:pt x="338" y="55"/>
                  </a:lnTo>
                  <a:close/>
                  <a:moveTo>
                    <a:pt x="334" y="35"/>
                  </a:moveTo>
                  <a:cubicBezTo>
                    <a:pt x="333" y="30"/>
                    <a:pt x="332" y="26"/>
                    <a:pt x="330" y="22"/>
                  </a:cubicBezTo>
                  <a:cubicBezTo>
                    <a:pt x="336" y="20"/>
                    <a:pt x="336" y="20"/>
                    <a:pt x="336" y="20"/>
                  </a:cubicBezTo>
                  <a:cubicBezTo>
                    <a:pt x="338" y="24"/>
                    <a:pt x="339" y="29"/>
                    <a:pt x="340" y="33"/>
                  </a:cubicBezTo>
                  <a:lnTo>
                    <a:pt x="334" y="35"/>
                  </a:lnTo>
                  <a:close/>
                  <a:moveTo>
                    <a:pt x="328" y="15"/>
                  </a:moveTo>
                  <a:cubicBezTo>
                    <a:pt x="327" y="11"/>
                    <a:pt x="325" y="7"/>
                    <a:pt x="323" y="3"/>
                  </a:cubicBezTo>
                  <a:cubicBezTo>
                    <a:pt x="329" y="0"/>
                    <a:pt x="329" y="0"/>
                    <a:pt x="329" y="0"/>
                  </a:cubicBezTo>
                  <a:cubicBezTo>
                    <a:pt x="331" y="4"/>
                    <a:pt x="332" y="9"/>
                    <a:pt x="334" y="13"/>
                  </a:cubicBezTo>
                  <a:lnTo>
                    <a:pt x="328"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grpSp>
        <p:nvGrpSpPr>
          <p:cNvPr id="18" name="Wheel connector"/>
          <p:cNvGrpSpPr/>
          <p:nvPr userDrawn="1"/>
        </p:nvGrpSpPr>
        <p:grpSpPr bwMode="black">
          <a:xfrm>
            <a:off x="4886949" y="3935075"/>
            <a:ext cx="694811" cy="605380"/>
            <a:chOff x="1739901" y="3017084"/>
            <a:chExt cx="1122362" cy="977900"/>
          </a:xfrm>
        </p:grpSpPr>
        <p:sp>
          <p:nvSpPr>
            <p:cNvPr id="19" name="Freeform 14"/>
            <p:cNvSpPr>
              <a:spLocks/>
            </p:cNvSpPr>
            <p:nvPr userDrawn="1"/>
          </p:nvSpPr>
          <p:spPr bwMode="black">
            <a:xfrm>
              <a:off x="1739901" y="3415546"/>
              <a:ext cx="925513" cy="579438"/>
            </a:xfrm>
            <a:custGeom>
              <a:avLst/>
              <a:gdLst>
                <a:gd name="T0" fmla="*/ 575 w 583"/>
                <a:gd name="T1" fmla="*/ 365 h 365"/>
                <a:gd name="T2" fmla="*/ 0 w 583"/>
                <a:gd name="T3" fmla="*/ 14 h 365"/>
                <a:gd name="T4" fmla="*/ 9 w 583"/>
                <a:gd name="T5" fmla="*/ 0 h 365"/>
                <a:gd name="T6" fmla="*/ 583 w 583"/>
                <a:gd name="T7" fmla="*/ 351 h 365"/>
                <a:gd name="T8" fmla="*/ 575 w 583"/>
                <a:gd name="T9" fmla="*/ 365 h 365"/>
              </a:gdLst>
              <a:ahLst/>
              <a:cxnLst>
                <a:cxn ang="0">
                  <a:pos x="T0" y="T1"/>
                </a:cxn>
                <a:cxn ang="0">
                  <a:pos x="T2" y="T3"/>
                </a:cxn>
                <a:cxn ang="0">
                  <a:pos x="T4" y="T5"/>
                </a:cxn>
                <a:cxn ang="0">
                  <a:pos x="T6" y="T7"/>
                </a:cxn>
                <a:cxn ang="0">
                  <a:pos x="T8" y="T9"/>
                </a:cxn>
              </a:cxnLst>
              <a:rect l="0" t="0" r="r" b="b"/>
              <a:pathLst>
                <a:path w="583" h="365">
                  <a:moveTo>
                    <a:pt x="575" y="365"/>
                  </a:moveTo>
                  <a:lnTo>
                    <a:pt x="0" y="14"/>
                  </a:lnTo>
                  <a:lnTo>
                    <a:pt x="9" y="0"/>
                  </a:lnTo>
                  <a:lnTo>
                    <a:pt x="583" y="351"/>
                  </a:lnTo>
                  <a:lnTo>
                    <a:pt x="575" y="3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20" name="Freeform 15"/>
            <p:cNvSpPr>
              <a:spLocks/>
            </p:cNvSpPr>
            <p:nvPr userDrawn="1"/>
          </p:nvSpPr>
          <p:spPr bwMode="black">
            <a:xfrm>
              <a:off x="2001838" y="3017084"/>
              <a:ext cx="860425" cy="681038"/>
            </a:xfrm>
            <a:custGeom>
              <a:avLst/>
              <a:gdLst>
                <a:gd name="T0" fmla="*/ 532 w 542"/>
                <a:gd name="T1" fmla="*/ 429 h 429"/>
                <a:gd name="T2" fmla="*/ 0 w 542"/>
                <a:gd name="T3" fmla="*/ 12 h 429"/>
                <a:gd name="T4" fmla="*/ 11 w 542"/>
                <a:gd name="T5" fmla="*/ 0 h 429"/>
                <a:gd name="T6" fmla="*/ 542 w 542"/>
                <a:gd name="T7" fmla="*/ 417 h 429"/>
                <a:gd name="T8" fmla="*/ 532 w 542"/>
                <a:gd name="T9" fmla="*/ 429 h 429"/>
              </a:gdLst>
              <a:ahLst/>
              <a:cxnLst>
                <a:cxn ang="0">
                  <a:pos x="T0" y="T1"/>
                </a:cxn>
                <a:cxn ang="0">
                  <a:pos x="T2" y="T3"/>
                </a:cxn>
                <a:cxn ang="0">
                  <a:pos x="T4" y="T5"/>
                </a:cxn>
                <a:cxn ang="0">
                  <a:pos x="T6" y="T7"/>
                </a:cxn>
                <a:cxn ang="0">
                  <a:pos x="T8" y="T9"/>
                </a:cxn>
              </a:cxnLst>
              <a:rect l="0" t="0" r="r" b="b"/>
              <a:pathLst>
                <a:path w="542" h="429">
                  <a:moveTo>
                    <a:pt x="532" y="429"/>
                  </a:moveTo>
                  <a:lnTo>
                    <a:pt x="0" y="12"/>
                  </a:lnTo>
                  <a:lnTo>
                    <a:pt x="11" y="0"/>
                  </a:lnTo>
                  <a:lnTo>
                    <a:pt x="542" y="417"/>
                  </a:lnTo>
                  <a:lnTo>
                    <a:pt x="532" y="4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grpSp>
        <p:nvGrpSpPr>
          <p:cNvPr id="21" name="Arrow around wheel 1"/>
          <p:cNvGrpSpPr/>
          <p:nvPr userDrawn="1"/>
        </p:nvGrpSpPr>
        <p:grpSpPr bwMode="black">
          <a:xfrm>
            <a:off x="4721846" y="3808299"/>
            <a:ext cx="388190" cy="478604"/>
            <a:chOff x="1473201" y="2812296"/>
            <a:chExt cx="627063" cy="773113"/>
          </a:xfrm>
        </p:grpSpPr>
        <p:sp>
          <p:nvSpPr>
            <p:cNvPr id="22" name="Freeform 16"/>
            <p:cNvSpPr>
              <a:spLocks noEditPoints="1"/>
            </p:cNvSpPr>
            <p:nvPr userDrawn="1"/>
          </p:nvSpPr>
          <p:spPr bwMode="black">
            <a:xfrm>
              <a:off x="1978026" y="2812296"/>
              <a:ext cx="122238" cy="115888"/>
            </a:xfrm>
            <a:custGeom>
              <a:avLst/>
              <a:gdLst>
                <a:gd name="T0" fmla="*/ 0 w 77"/>
                <a:gd name="T1" fmla="*/ 73 h 73"/>
                <a:gd name="T2" fmla="*/ 31 w 77"/>
                <a:gd name="T3" fmla="*/ 0 h 73"/>
                <a:gd name="T4" fmla="*/ 77 w 77"/>
                <a:gd name="T5" fmla="*/ 64 h 73"/>
                <a:gd name="T6" fmla="*/ 0 w 77"/>
                <a:gd name="T7" fmla="*/ 73 h 73"/>
                <a:gd name="T8" fmla="*/ 33 w 77"/>
                <a:gd name="T9" fmla="*/ 19 h 73"/>
                <a:gd name="T10" fmla="*/ 15 w 77"/>
                <a:gd name="T11" fmla="*/ 62 h 73"/>
                <a:gd name="T12" fmla="*/ 60 w 77"/>
                <a:gd name="T13" fmla="*/ 57 h 73"/>
                <a:gd name="T14" fmla="*/ 33 w 77"/>
                <a:gd name="T15" fmla="*/ 19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73">
                  <a:moveTo>
                    <a:pt x="0" y="73"/>
                  </a:moveTo>
                  <a:lnTo>
                    <a:pt x="31" y="0"/>
                  </a:lnTo>
                  <a:lnTo>
                    <a:pt x="77" y="64"/>
                  </a:lnTo>
                  <a:lnTo>
                    <a:pt x="0" y="73"/>
                  </a:lnTo>
                  <a:close/>
                  <a:moveTo>
                    <a:pt x="33" y="19"/>
                  </a:moveTo>
                  <a:lnTo>
                    <a:pt x="15" y="62"/>
                  </a:lnTo>
                  <a:lnTo>
                    <a:pt x="60" y="57"/>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23" name="Freeform 17"/>
            <p:cNvSpPr>
              <a:spLocks noEditPoints="1"/>
            </p:cNvSpPr>
            <p:nvPr userDrawn="1"/>
          </p:nvSpPr>
          <p:spPr bwMode="black">
            <a:xfrm>
              <a:off x="1473201" y="2834521"/>
              <a:ext cx="509588" cy="750888"/>
            </a:xfrm>
            <a:custGeom>
              <a:avLst/>
              <a:gdLst>
                <a:gd name="T0" fmla="*/ 83 w 187"/>
                <a:gd name="T1" fmla="*/ 270 h 275"/>
                <a:gd name="T2" fmla="*/ 99 w 187"/>
                <a:gd name="T3" fmla="*/ 269 h 275"/>
                <a:gd name="T4" fmla="*/ 77 w 187"/>
                <a:gd name="T5" fmla="*/ 267 h 275"/>
                <a:gd name="T6" fmla="*/ 68 w 187"/>
                <a:gd name="T7" fmla="*/ 254 h 275"/>
                <a:gd name="T8" fmla="*/ 77 w 187"/>
                <a:gd name="T9" fmla="*/ 267 h 275"/>
                <a:gd name="T10" fmla="*/ 49 w 187"/>
                <a:gd name="T11" fmla="*/ 248 h 275"/>
                <a:gd name="T12" fmla="*/ 52 w 187"/>
                <a:gd name="T13" fmla="*/ 242 h 275"/>
                <a:gd name="T14" fmla="*/ 63 w 187"/>
                <a:gd name="T15" fmla="*/ 250 h 275"/>
                <a:gd name="T16" fmla="*/ 42 w 187"/>
                <a:gd name="T17" fmla="*/ 241 h 275"/>
                <a:gd name="T18" fmla="*/ 38 w 187"/>
                <a:gd name="T19" fmla="*/ 227 h 275"/>
                <a:gd name="T20" fmla="*/ 42 w 187"/>
                <a:gd name="T21" fmla="*/ 241 h 275"/>
                <a:gd name="T22" fmla="*/ 20 w 187"/>
                <a:gd name="T23" fmla="*/ 213 h 275"/>
                <a:gd name="T24" fmla="*/ 33 w 187"/>
                <a:gd name="T25" fmla="*/ 221 h 275"/>
                <a:gd name="T26" fmla="*/ 17 w 187"/>
                <a:gd name="T27" fmla="*/ 207 h 275"/>
                <a:gd name="T28" fmla="*/ 17 w 187"/>
                <a:gd name="T29" fmla="*/ 192 h 275"/>
                <a:gd name="T30" fmla="*/ 17 w 187"/>
                <a:gd name="T31" fmla="*/ 207 h 275"/>
                <a:gd name="T32" fmla="*/ 4 w 187"/>
                <a:gd name="T33" fmla="*/ 174 h 275"/>
                <a:gd name="T34" fmla="*/ 14 w 187"/>
                <a:gd name="T35" fmla="*/ 185 h 275"/>
                <a:gd name="T36" fmla="*/ 3 w 187"/>
                <a:gd name="T37" fmla="*/ 167 h 275"/>
                <a:gd name="T38" fmla="*/ 7 w 187"/>
                <a:gd name="T39" fmla="*/ 152 h 275"/>
                <a:gd name="T40" fmla="*/ 3 w 187"/>
                <a:gd name="T41" fmla="*/ 167 h 275"/>
                <a:gd name="T42" fmla="*/ 0 w 187"/>
                <a:gd name="T43" fmla="*/ 141 h 275"/>
                <a:gd name="T44" fmla="*/ 7 w 187"/>
                <a:gd name="T45" fmla="*/ 131 h 275"/>
                <a:gd name="T46" fmla="*/ 7 w 187"/>
                <a:gd name="T47" fmla="*/ 145 h 275"/>
                <a:gd name="T48" fmla="*/ 8 w 187"/>
                <a:gd name="T49" fmla="*/ 125 h 275"/>
                <a:gd name="T50" fmla="*/ 4 w 187"/>
                <a:gd name="T51" fmla="*/ 110 h 275"/>
                <a:gd name="T52" fmla="*/ 8 w 187"/>
                <a:gd name="T53" fmla="*/ 125 h 275"/>
                <a:gd name="T54" fmla="*/ 6 w 187"/>
                <a:gd name="T55" fmla="*/ 103 h 275"/>
                <a:gd name="T56" fmla="*/ 16 w 187"/>
                <a:gd name="T57" fmla="*/ 92 h 275"/>
                <a:gd name="T58" fmla="*/ 19 w 187"/>
                <a:gd name="T59" fmla="*/ 85 h 275"/>
                <a:gd name="T60" fmla="*/ 20 w 187"/>
                <a:gd name="T61" fmla="*/ 70 h 275"/>
                <a:gd name="T62" fmla="*/ 19 w 187"/>
                <a:gd name="T63" fmla="*/ 85 h 275"/>
                <a:gd name="T64" fmla="*/ 24 w 187"/>
                <a:gd name="T65" fmla="*/ 64 h 275"/>
                <a:gd name="T66" fmla="*/ 37 w 187"/>
                <a:gd name="T67" fmla="*/ 56 h 275"/>
                <a:gd name="T68" fmla="*/ 41 w 187"/>
                <a:gd name="T69" fmla="*/ 51 h 275"/>
                <a:gd name="T70" fmla="*/ 47 w 187"/>
                <a:gd name="T71" fmla="*/ 37 h 275"/>
                <a:gd name="T72" fmla="*/ 41 w 187"/>
                <a:gd name="T73" fmla="*/ 51 h 275"/>
                <a:gd name="T74" fmla="*/ 52 w 187"/>
                <a:gd name="T75" fmla="*/ 32 h 275"/>
                <a:gd name="T76" fmla="*/ 67 w 187"/>
                <a:gd name="T77" fmla="*/ 29 h 275"/>
                <a:gd name="T78" fmla="*/ 73 w 187"/>
                <a:gd name="T79" fmla="*/ 25 h 275"/>
                <a:gd name="T80" fmla="*/ 82 w 187"/>
                <a:gd name="T81" fmla="*/ 13 h 275"/>
                <a:gd name="T82" fmla="*/ 73 w 187"/>
                <a:gd name="T83" fmla="*/ 25 h 275"/>
                <a:gd name="T84" fmla="*/ 89 w 187"/>
                <a:gd name="T85" fmla="*/ 10 h 275"/>
                <a:gd name="T86" fmla="*/ 104 w 187"/>
                <a:gd name="T87" fmla="*/ 12 h 275"/>
                <a:gd name="T88" fmla="*/ 185 w 187"/>
                <a:gd name="T89" fmla="*/ 14 h 275"/>
                <a:gd name="T90" fmla="*/ 173 w 187"/>
                <a:gd name="T91" fmla="*/ 4 h 275"/>
                <a:gd name="T92" fmla="*/ 185 w 187"/>
                <a:gd name="T93" fmla="*/ 14 h 275"/>
                <a:gd name="T94" fmla="*/ 109 w 187"/>
                <a:gd name="T95" fmla="*/ 4 h 275"/>
                <a:gd name="T96" fmla="*/ 124 w 187"/>
                <a:gd name="T97" fmla="*/ 8 h 275"/>
                <a:gd name="T98" fmla="*/ 165 w 187"/>
                <a:gd name="T99" fmla="*/ 9 h 275"/>
                <a:gd name="T100" fmla="*/ 152 w 187"/>
                <a:gd name="T101" fmla="*/ 1 h 275"/>
                <a:gd name="T102" fmla="*/ 165 w 187"/>
                <a:gd name="T103" fmla="*/ 9 h 275"/>
                <a:gd name="T104" fmla="*/ 131 w 187"/>
                <a:gd name="T105" fmla="*/ 1 h 275"/>
                <a:gd name="T106" fmla="*/ 145 w 187"/>
                <a:gd name="T107" fmla="*/ 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7" h="275">
                  <a:moveTo>
                    <a:pt x="97" y="275"/>
                  </a:moveTo>
                  <a:cubicBezTo>
                    <a:pt x="93" y="273"/>
                    <a:pt x="88" y="272"/>
                    <a:pt x="83" y="270"/>
                  </a:cubicBezTo>
                  <a:cubicBezTo>
                    <a:pt x="86" y="264"/>
                    <a:pt x="86" y="264"/>
                    <a:pt x="86" y="264"/>
                  </a:cubicBezTo>
                  <a:cubicBezTo>
                    <a:pt x="90" y="266"/>
                    <a:pt x="95" y="267"/>
                    <a:pt x="99" y="269"/>
                  </a:cubicBezTo>
                  <a:lnTo>
                    <a:pt x="97" y="275"/>
                  </a:lnTo>
                  <a:close/>
                  <a:moveTo>
                    <a:pt x="77" y="267"/>
                  </a:moveTo>
                  <a:cubicBezTo>
                    <a:pt x="73" y="264"/>
                    <a:pt x="69" y="262"/>
                    <a:pt x="65" y="259"/>
                  </a:cubicBezTo>
                  <a:cubicBezTo>
                    <a:pt x="68" y="254"/>
                    <a:pt x="68" y="254"/>
                    <a:pt x="68" y="254"/>
                  </a:cubicBezTo>
                  <a:cubicBezTo>
                    <a:pt x="72" y="257"/>
                    <a:pt x="76" y="259"/>
                    <a:pt x="80" y="261"/>
                  </a:cubicBezTo>
                  <a:lnTo>
                    <a:pt x="77" y="267"/>
                  </a:lnTo>
                  <a:close/>
                  <a:moveTo>
                    <a:pt x="59" y="255"/>
                  </a:moveTo>
                  <a:cubicBezTo>
                    <a:pt x="55" y="253"/>
                    <a:pt x="52" y="250"/>
                    <a:pt x="49" y="248"/>
                  </a:cubicBezTo>
                  <a:cubicBezTo>
                    <a:pt x="48" y="246"/>
                    <a:pt x="48" y="246"/>
                    <a:pt x="48" y="246"/>
                  </a:cubicBezTo>
                  <a:cubicBezTo>
                    <a:pt x="52" y="242"/>
                    <a:pt x="52" y="242"/>
                    <a:pt x="52" y="242"/>
                  </a:cubicBezTo>
                  <a:cubicBezTo>
                    <a:pt x="53" y="243"/>
                    <a:pt x="53" y="243"/>
                    <a:pt x="53" y="243"/>
                  </a:cubicBezTo>
                  <a:cubicBezTo>
                    <a:pt x="56" y="245"/>
                    <a:pt x="59" y="248"/>
                    <a:pt x="63" y="250"/>
                  </a:cubicBezTo>
                  <a:lnTo>
                    <a:pt x="59" y="255"/>
                  </a:lnTo>
                  <a:close/>
                  <a:moveTo>
                    <a:pt x="42" y="241"/>
                  </a:moveTo>
                  <a:cubicBezTo>
                    <a:pt x="39" y="238"/>
                    <a:pt x="36" y="234"/>
                    <a:pt x="33" y="231"/>
                  </a:cubicBezTo>
                  <a:cubicBezTo>
                    <a:pt x="38" y="227"/>
                    <a:pt x="38" y="227"/>
                    <a:pt x="38" y="227"/>
                  </a:cubicBezTo>
                  <a:cubicBezTo>
                    <a:pt x="41" y="230"/>
                    <a:pt x="44" y="234"/>
                    <a:pt x="47" y="237"/>
                  </a:cubicBezTo>
                  <a:lnTo>
                    <a:pt x="42" y="241"/>
                  </a:lnTo>
                  <a:close/>
                  <a:moveTo>
                    <a:pt x="28" y="225"/>
                  </a:moveTo>
                  <a:cubicBezTo>
                    <a:pt x="25" y="221"/>
                    <a:pt x="23" y="217"/>
                    <a:pt x="20" y="213"/>
                  </a:cubicBezTo>
                  <a:cubicBezTo>
                    <a:pt x="26" y="210"/>
                    <a:pt x="26" y="210"/>
                    <a:pt x="26" y="210"/>
                  </a:cubicBezTo>
                  <a:cubicBezTo>
                    <a:pt x="28" y="214"/>
                    <a:pt x="31" y="218"/>
                    <a:pt x="33" y="221"/>
                  </a:cubicBezTo>
                  <a:lnTo>
                    <a:pt x="28" y="225"/>
                  </a:lnTo>
                  <a:close/>
                  <a:moveTo>
                    <a:pt x="17" y="207"/>
                  </a:moveTo>
                  <a:cubicBezTo>
                    <a:pt x="15" y="203"/>
                    <a:pt x="13" y="198"/>
                    <a:pt x="11" y="194"/>
                  </a:cubicBezTo>
                  <a:cubicBezTo>
                    <a:pt x="17" y="192"/>
                    <a:pt x="17" y="192"/>
                    <a:pt x="17" y="192"/>
                  </a:cubicBezTo>
                  <a:cubicBezTo>
                    <a:pt x="18" y="196"/>
                    <a:pt x="20" y="200"/>
                    <a:pt x="22" y="204"/>
                  </a:cubicBezTo>
                  <a:lnTo>
                    <a:pt x="17" y="207"/>
                  </a:lnTo>
                  <a:close/>
                  <a:moveTo>
                    <a:pt x="8" y="187"/>
                  </a:moveTo>
                  <a:cubicBezTo>
                    <a:pt x="7" y="183"/>
                    <a:pt x="5" y="178"/>
                    <a:pt x="4" y="174"/>
                  </a:cubicBezTo>
                  <a:cubicBezTo>
                    <a:pt x="10" y="172"/>
                    <a:pt x="10" y="172"/>
                    <a:pt x="10" y="172"/>
                  </a:cubicBezTo>
                  <a:cubicBezTo>
                    <a:pt x="12" y="177"/>
                    <a:pt x="13" y="181"/>
                    <a:pt x="14" y="185"/>
                  </a:cubicBezTo>
                  <a:lnTo>
                    <a:pt x="8" y="187"/>
                  </a:lnTo>
                  <a:close/>
                  <a:moveTo>
                    <a:pt x="3" y="167"/>
                  </a:moveTo>
                  <a:cubicBezTo>
                    <a:pt x="2" y="162"/>
                    <a:pt x="1" y="157"/>
                    <a:pt x="1" y="152"/>
                  </a:cubicBezTo>
                  <a:cubicBezTo>
                    <a:pt x="7" y="152"/>
                    <a:pt x="7" y="152"/>
                    <a:pt x="7" y="152"/>
                  </a:cubicBezTo>
                  <a:cubicBezTo>
                    <a:pt x="8" y="156"/>
                    <a:pt x="8" y="161"/>
                    <a:pt x="9" y="165"/>
                  </a:cubicBezTo>
                  <a:lnTo>
                    <a:pt x="3" y="167"/>
                  </a:lnTo>
                  <a:close/>
                  <a:moveTo>
                    <a:pt x="1" y="145"/>
                  </a:moveTo>
                  <a:cubicBezTo>
                    <a:pt x="1" y="144"/>
                    <a:pt x="0" y="142"/>
                    <a:pt x="0" y="141"/>
                  </a:cubicBezTo>
                  <a:cubicBezTo>
                    <a:pt x="0" y="138"/>
                    <a:pt x="1" y="134"/>
                    <a:pt x="1" y="131"/>
                  </a:cubicBezTo>
                  <a:cubicBezTo>
                    <a:pt x="7" y="131"/>
                    <a:pt x="7" y="131"/>
                    <a:pt x="7" y="131"/>
                  </a:cubicBezTo>
                  <a:cubicBezTo>
                    <a:pt x="7" y="135"/>
                    <a:pt x="7" y="138"/>
                    <a:pt x="7" y="141"/>
                  </a:cubicBezTo>
                  <a:cubicBezTo>
                    <a:pt x="7" y="142"/>
                    <a:pt x="7" y="144"/>
                    <a:pt x="7" y="145"/>
                  </a:cubicBezTo>
                  <a:lnTo>
                    <a:pt x="1" y="145"/>
                  </a:lnTo>
                  <a:close/>
                  <a:moveTo>
                    <a:pt x="8" y="125"/>
                  </a:moveTo>
                  <a:cubicBezTo>
                    <a:pt x="2" y="124"/>
                    <a:pt x="2" y="124"/>
                    <a:pt x="2" y="124"/>
                  </a:cubicBezTo>
                  <a:cubicBezTo>
                    <a:pt x="2" y="119"/>
                    <a:pt x="3" y="114"/>
                    <a:pt x="4" y="110"/>
                  </a:cubicBezTo>
                  <a:cubicBezTo>
                    <a:pt x="10" y="111"/>
                    <a:pt x="10" y="111"/>
                    <a:pt x="10" y="111"/>
                  </a:cubicBezTo>
                  <a:cubicBezTo>
                    <a:pt x="9" y="116"/>
                    <a:pt x="8" y="120"/>
                    <a:pt x="8" y="125"/>
                  </a:cubicBezTo>
                  <a:close/>
                  <a:moveTo>
                    <a:pt x="12" y="105"/>
                  </a:moveTo>
                  <a:cubicBezTo>
                    <a:pt x="6" y="103"/>
                    <a:pt x="6" y="103"/>
                    <a:pt x="6" y="103"/>
                  </a:cubicBezTo>
                  <a:cubicBezTo>
                    <a:pt x="7" y="98"/>
                    <a:pt x="9" y="94"/>
                    <a:pt x="10" y="89"/>
                  </a:cubicBezTo>
                  <a:cubicBezTo>
                    <a:pt x="16" y="92"/>
                    <a:pt x="16" y="92"/>
                    <a:pt x="16" y="92"/>
                  </a:cubicBezTo>
                  <a:cubicBezTo>
                    <a:pt x="15" y="96"/>
                    <a:pt x="13" y="100"/>
                    <a:pt x="12" y="105"/>
                  </a:cubicBezTo>
                  <a:close/>
                  <a:moveTo>
                    <a:pt x="19" y="85"/>
                  </a:moveTo>
                  <a:cubicBezTo>
                    <a:pt x="13" y="83"/>
                    <a:pt x="13" y="83"/>
                    <a:pt x="13" y="83"/>
                  </a:cubicBezTo>
                  <a:cubicBezTo>
                    <a:pt x="15" y="78"/>
                    <a:pt x="17" y="74"/>
                    <a:pt x="20" y="70"/>
                  </a:cubicBezTo>
                  <a:cubicBezTo>
                    <a:pt x="25" y="73"/>
                    <a:pt x="25" y="73"/>
                    <a:pt x="25" y="73"/>
                  </a:cubicBezTo>
                  <a:cubicBezTo>
                    <a:pt x="23" y="77"/>
                    <a:pt x="21" y="81"/>
                    <a:pt x="19" y="85"/>
                  </a:cubicBezTo>
                  <a:close/>
                  <a:moveTo>
                    <a:pt x="29" y="67"/>
                  </a:moveTo>
                  <a:cubicBezTo>
                    <a:pt x="24" y="64"/>
                    <a:pt x="24" y="64"/>
                    <a:pt x="24" y="64"/>
                  </a:cubicBezTo>
                  <a:cubicBezTo>
                    <a:pt x="26" y="60"/>
                    <a:pt x="29" y="56"/>
                    <a:pt x="32" y="52"/>
                  </a:cubicBezTo>
                  <a:cubicBezTo>
                    <a:pt x="37" y="56"/>
                    <a:pt x="37" y="56"/>
                    <a:pt x="37" y="56"/>
                  </a:cubicBezTo>
                  <a:cubicBezTo>
                    <a:pt x="34" y="60"/>
                    <a:pt x="31" y="64"/>
                    <a:pt x="29" y="67"/>
                  </a:cubicBezTo>
                  <a:close/>
                  <a:moveTo>
                    <a:pt x="41" y="51"/>
                  </a:moveTo>
                  <a:cubicBezTo>
                    <a:pt x="37" y="47"/>
                    <a:pt x="37" y="47"/>
                    <a:pt x="37" y="47"/>
                  </a:cubicBezTo>
                  <a:cubicBezTo>
                    <a:pt x="40" y="43"/>
                    <a:pt x="43" y="40"/>
                    <a:pt x="47" y="37"/>
                  </a:cubicBezTo>
                  <a:cubicBezTo>
                    <a:pt x="51" y="41"/>
                    <a:pt x="51" y="41"/>
                    <a:pt x="51" y="41"/>
                  </a:cubicBezTo>
                  <a:cubicBezTo>
                    <a:pt x="48" y="44"/>
                    <a:pt x="44" y="48"/>
                    <a:pt x="41" y="51"/>
                  </a:cubicBezTo>
                  <a:close/>
                  <a:moveTo>
                    <a:pt x="56" y="37"/>
                  </a:moveTo>
                  <a:cubicBezTo>
                    <a:pt x="52" y="32"/>
                    <a:pt x="52" y="32"/>
                    <a:pt x="52" y="32"/>
                  </a:cubicBezTo>
                  <a:cubicBezTo>
                    <a:pt x="56" y="29"/>
                    <a:pt x="60" y="26"/>
                    <a:pt x="64" y="24"/>
                  </a:cubicBezTo>
                  <a:cubicBezTo>
                    <a:pt x="67" y="29"/>
                    <a:pt x="67" y="29"/>
                    <a:pt x="67" y="29"/>
                  </a:cubicBezTo>
                  <a:cubicBezTo>
                    <a:pt x="63" y="31"/>
                    <a:pt x="60" y="34"/>
                    <a:pt x="56" y="37"/>
                  </a:cubicBezTo>
                  <a:close/>
                  <a:moveTo>
                    <a:pt x="73" y="25"/>
                  </a:moveTo>
                  <a:cubicBezTo>
                    <a:pt x="70" y="20"/>
                    <a:pt x="70" y="20"/>
                    <a:pt x="70" y="20"/>
                  </a:cubicBezTo>
                  <a:cubicBezTo>
                    <a:pt x="74" y="17"/>
                    <a:pt x="78" y="15"/>
                    <a:pt x="82" y="13"/>
                  </a:cubicBezTo>
                  <a:cubicBezTo>
                    <a:pt x="85" y="19"/>
                    <a:pt x="85" y="19"/>
                    <a:pt x="85" y="19"/>
                  </a:cubicBezTo>
                  <a:cubicBezTo>
                    <a:pt x="81" y="21"/>
                    <a:pt x="77" y="23"/>
                    <a:pt x="73" y="25"/>
                  </a:cubicBezTo>
                  <a:close/>
                  <a:moveTo>
                    <a:pt x="91" y="16"/>
                  </a:moveTo>
                  <a:cubicBezTo>
                    <a:pt x="89" y="10"/>
                    <a:pt x="89" y="10"/>
                    <a:pt x="89" y="10"/>
                  </a:cubicBezTo>
                  <a:cubicBezTo>
                    <a:pt x="93" y="9"/>
                    <a:pt x="98" y="7"/>
                    <a:pt x="103" y="6"/>
                  </a:cubicBezTo>
                  <a:cubicBezTo>
                    <a:pt x="104" y="12"/>
                    <a:pt x="104" y="12"/>
                    <a:pt x="104" y="12"/>
                  </a:cubicBezTo>
                  <a:cubicBezTo>
                    <a:pt x="100" y="13"/>
                    <a:pt x="96" y="14"/>
                    <a:pt x="91" y="16"/>
                  </a:cubicBezTo>
                  <a:close/>
                  <a:moveTo>
                    <a:pt x="185" y="14"/>
                  </a:moveTo>
                  <a:cubicBezTo>
                    <a:pt x="181" y="12"/>
                    <a:pt x="176" y="11"/>
                    <a:pt x="172" y="10"/>
                  </a:cubicBezTo>
                  <a:cubicBezTo>
                    <a:pt x="173" y="4"/>
                    <a:pt x="173" y="4"/>
                    <a:pt x="173" y="4"/>
                  </a:cubicBezTo>
                  <a:cubicBezTo>
                    <a:pt x="178" y="5"/>
                    <a:pt x="183" y="6"/>
                    <a:pt x="187" y="8"/>
                  </a:cubicBezTo>
                  <a:lnTo>
                    <a:pt x="185" y="14"/>
                  </a:lnTo>
                  <a:close/>
                  <a:moveTo>
                    <a:pt x="111" y="10"/>
                  </a:moveTo>
                  <a:cubicBezTo>
                    <a:pt x="109" y="4"/>
                    <a:pt x="109" y="4"/>
                    <a:pt x="109" y="4"/>
                  </a:cubicBezTo>
                  <a:cubicBezTo>
                    <a:pt x="114" y="3"/>
                    <a:pt x="119" y="2"/>
                    <a:pt x="124" y="1"/>
                  </a:cubicBezTo>
                  <a:cubicBezTo>
                    <a:pt x="124" y="8"/>
                    <a:pt x="124" y="8"/>
                    <a:pt x="124" y="8"/>
                  </a:cubicBezTo>
                  <a:cubicBezTo>
                    <a:pt x="120" y="8"/>
                    <a:pt x="115" y="9"/>
                    <a:pt x="111" y="10"/>
                  </a:cubicBezTo>
                  <a:close/>
                  <a:moveTo>
                    <a:pt x="165" y="9"/>
                  </a:moveTo>
                  <a:cubicBezTo>
                    <a:pt x="161" y="8"/>
                    <a:pt x="156" y="7"/>
                    <a:pt x="152" y="7"/>
                  </a:cubicBezTo>
                  <a:cubicBezTo>
                    <a:pt x="152" y="1"/>
                    <a:pt x="152" y="1"/>
                    <a:pt x="152" y="1"/>
                  </a:cubicBezTo>
                  <a:cubicBezTo>
                    <a:pt x="157" y="1"/>
                    <a:pt x="162" y="2"/>
                    <a:pt x="166" y="2"/>
                  </a:cubicBezTo>
                  <a:lnTo>
                    <a:pt x="165" y="9"/>
                  </a:lnTo>
                  <a:close/>
                  <a:moveTo>
                    <a:pt x="131" y="7"/>
                  </a:moveTo>
                  <a:cubicBezTo>
                    <a:pt x="131" y="1"/>
                    <a:pt x="131" y="1"/>
                    <a:pt x="131" y="1"/>
                  </a:cubicBezTo>
                  <a:cubicBezTo>
                    <a:pt x="135" y="0"/>
                    <a:pt x="140" y="0"/>
                    <a:pt x="145" y="0"/>
                  </a:cubicBezTo>
                  <a:cubicBezTo>
                    <a:pt x="145" y="7"/>
                    <a:pt x="145" y="7"/>
                    <a:pt x="145" y="7"/>
                  </a:cubicBezTo>
                  <a:cubicBezTo>
                    <a:pt x="140" y="6"/>
                    <a:pt x="136" y="7"/>
                    <a:pt x="13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grpSp>
        <p:nvGrpSpPr>
          <p:cNvPr id="24" name="Big Wheel 1"/>
          <p:cNvGrpSpPr/>
          <p:nvPr userDrawn="1"/>
        </p:nvGrpSpPr>
        <p:grpSpPr bwMode="black">
          <a:xfrm>
            <a:off x="4783760" y="3898713"/>
            <a:ext cx="338069" cy="313501"/>
            <a:chOff x="1573213" y="2958346"/>
            <a:chExt cx="546100" cy="506413"/>
          </a:xfrm>
          <a:solidFill>
            <a:schemeClr val="accent4"/>
          </a:solidFill>
        </p:grpSpPr>
        <p:sp>
          <p:nvSpPr>
            <p:cNvPr id="25" name="Freeform 18"/>
            <p:cNvSpPr>
              <a:spLocks noEditPoints="1"/>
            </p:cNvSpPr>
            <p:nvPr userDrawn="1"/>
          </p:nvSpPr>
          <p:spPr bwMode="black">
            <a:xfrm>
              <a:off x="1573213" y="2958346"/>
              <a:ext cx="546100" cy="506413"/>
            </a:xfrm>
            <a:custGeom>
              <a:avLst/>
              <a:gdLst>
                <a:gd name="T0" fmla="*/ 104 w 200"/>
                <a:gd name="T1" fmla="*/ 186 h 186"/>
                <a:gd name="T2" fmla="*/ 104 w 200"/>
                <a:gd name="T3" fmla="*/ 186 h 186"/>
                <a:gd name="T4" fmla="*/ 14 w 200"/>
                <a:gd name="T5" fmla="*/ 118 h 186"/>
                <a:gd name="T6" fmla="*/ 79 w 200"/>
                <a:gd name="T7" fmla="*/ 4 h 186"/>
                <a:gd name="T8" fmla="*/ 104 w 200"/>
                <a:gd name="T9" fmla="*/ 0 h 186"/>
                <a:gd name="T10" fmla="*/ 193 w 200"/>
                <a:gd name="T11" fmla="*/ 68 h 186"/>
                <a:gd name="T12" fmla="*/ 185 w 200"/>
                <a:gd name="T13" fmla="*/ 139 h 186"/>
                <a:gd name="T14" fmla="*/ 129 w 200"/>
                <a:gd name="T15" fmla="*/ 183 h 186"/>
                <a:gd name="T16" fmla="*/ 104 w 200"/>
                <a:gd name="T17" fmla="*/ 186 h 186"/>
                <a:gd name="T18" fmla="*/ 104 w 200"/>
                <a:gd name="T19" fmla="*/ 9 h 186"/>
                <a:gd name="T20" fmla="*/ 81 w 200"/>
                <a:gd name="T21" fmla="*/ 12 h 186"/>
                <a:gd name="T22" fmla="*/ 23 w 200"/>
                <a:gd name="T23" fmla="*/ 116 h 186"/>
                <a:gd name="T24" fmla="*/ 104 w 200"/>
                <a:gd name="T25" fmla="*/ 177 h 186"/>
                <a:gd name="T26" fmla="*/ 104 w 200"/>
                <a:gd name="T27" fmla="*/ 177 h 186"/>
                <a:gd name="T28" fmla="*/ 127 w 200"/>
                <a:gd name="T29" fmla="*/ 174 h 186"/>
                <a:gd name="T30" fmla="*/ 177 w 200"/>
                <a:gd name="T31" fmla="*/ 134 h 186"/>
                <a:gd name="T32" fmla="*/ 185 w 200"/>
                <a:gd name="T33" fmla="*/ 71 h 186"/>
                <a:gd name="T34" fmla="*/ 104 w 200"/>
                <a:gd name="T35" fmla="*/ 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186">
                  <a:moveTo>
                    <a:pt x="104" y="186"/>
                  </a:moveTo>
                  <a:cubicBezTo>
                    <a:pt x="104" y="186"/>
                    <a:pt x="104" y="186"/>
                    <a:pt x="104" y="186"/>
                  </a:cubicBezTo>
                  <a:cubicBezTo>
                    <a:pt x="62" y="186"/>
                    <a:pt x="26" y="158"/>
                    <a:pt x="14" y="118"/>
                  </a:cubicBezTo>
                  <a:cubicBezTo>
                    <a:pt x="0" y="69"/>
                    <a:pt x="29" y="18"/>
                    <a:pt x="79" y="4"/>
                  </a:cubicBezTo>
                  <a:cubicBezTo>
                    <a:pt x="87" y="1"/>
                    <a:pt x="95" y="0"/>
                    <a:pt x="104" y="0"/>
                  </a:cubicBezTo>
                  <a:cubicBezTo>
                    <a:pt x="145" y="0"/>
                    <a:pt x="182" y="28"/>
                    <a:pt x="193" y="68"/>
                  </a:cubicBezTo>
                  <a:cubicBezTo>
                    <a:pt x="200" y="92"/>
                    <a:pt x="197" y="117"/>
                    <a:pt x="185" y="139"/>
                  </a:cubicBezTo>
                  <a:cubicBezTo>
                    <a:pt x="173" y="160"/>
                    <a:pt x="153" y="176"/>
                    <a:pt x="129" y="183"/>
                  </a:cubicBezTo>
                  <a:cubicBezTo>
                    <a:pt x="121" y="185"/>
                    <a:pt x="112" y="186"/>
                    <a:pt x="104" y="186"/>
                  </a:cubicBezTo>
                  <a:close/>
                  <a:moveTo>
                    <a:pt x="104" y="9"/>
                  </a:moveTo>
                  <a:cubicBezTo>
                    <a:pt x="96" y="9"/>
                    <a:pt x="88" y="10"/>
                    <a:pt x="81" y="12"/>
                  </a:cubicBezTo>
                  <a:cubicBezTo>
                    <a:pt x="36" y="25"/>
                    <a:pt x="10" y="71"/>
                    <a:pt x="23" y="116"/>
                  </a:cubicBezTo>
                  <a:cubicBezTo>
                    <a:pt x="33" y="152"/>
                    <a:pt x="66" y="177"/>
                    <a:pt x="104" y="177"/>
                  </a:cubicBezTo>
                  <a:cubicBezTo>
                    <a:pt x="104" y="177"/>
                    <a:pt x="104" y="177"/>
                    <a:pt x="104" y="177"/>
                  </a:cubicBezTo>
                  <a:cubicBezTo>
                    <a:pt x="111" y="177"/>
                    <a:pt x="119" y="176"/>
                    <a:pt x="127" y="174"/>
                  </a:cubicBezTo>
                  <a:cubicBezTo>
                    <a:pt x="148" y="168"/>
                    <a:pt x="166" y="154"/>
                    <a:pt x="177" y="134"/>
                  </a:cubicBezTo>
                  <a:cubicBezTo>
                    <a:pt x="188" y="115"/>
                    <a:pt x="191" y="92"/>
                    <a:pt x="185" y="71"/>
                  </a:cubicBezTo>
                  <a:cubicBezTo>
                    <a:pt x="174" y="34"/>
                    <a:pt x="141" y="9"/>
                    <a:pt x="10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nvGrpSpPr>
            <p:cNvPr id="26" name="Pin wheel 1"/>
            <p:cNvGrpSpPr/>
            <p:nvPr userDrawn="1"/>
          </p:nvGrpSpPr>
          <p:grpSpPr bwMode="black">
            <a:xfrm>
              <a:off x="1697038" y="3050421"/>
              <a:ext cx="322263" cy="325438"/>
              <a:chOff x="1697038" y="3050421"/>
              <a:chExt cx="322263" cy="325438"/>
            </a:xfrm>
            <a:grpFill/>
          </p:grpSpPr>
          <p:sp>
            <p:nvSpPr>
              <p:cNvPr id="27" name="Freeform 19"/>
              <p:cNvSpPr>
                <a:spLocks noEditPoints="1"/>
              </p:cNvSpPr>
              <p:nvPr userDrawn="1"/>
            </p:nvSpPr>
            <p:spPr bwMode="black">
              <a:xfrm>
                <a:off x="1795463" y="3152021"/>
                <a:ext cx="122238" cy="122238"/>
              </a:xfrm>
              <a:custGeom>
                <a:avLst/>
                <a:gdLst>
                  <a:gd name="T0" fmla="*/ 23 w 45"/>
                  <a:gd name="T1" fmla="*/ 45 h 45"/>
                  <a:gd name="T2" fmla="*/ 0 w 45"/>
                  <a:gd name="T3" fmla="*/ 22 h 45"/>
                  <a:gd name="T4" fmla="*/ 7 w 45"/>
                  <a:gd name="T5" fmla="*/ 6 h 45"/>
                  <a:gd name="T6" fmla="*/ 23 w 45"/>
                  <a:gd name="T7" fmla="*/ 0 h 45"/>
                  <a:gd name="T8" fmla="*/ 45 w 45"/>
                  <a:gd name="T9" fmla="*/ 22 h 45"/>
                  <a:gd name="T10" fmla="*/ 23 w 45"/>
                  <a:gd name="T11" fmla="*/ 45 h 45"/>
                  <a:gd name="T12" fmla="*/ 23 w 45"/>
                  <a:gd name="T13" fmla="*/ 6 h 45"/>
                  <a:gd name="T14" fmla="*/ 11 w 45"/>
                  <a:gd name="T15" fmla="*/ 11 h 45"/>
                  <a:gd name="T16" fmla="*/ 7 w 45"/>
                  <a:gd name="T17" fmla="*/ 22 h 45"/>
                  <a:gd name="T18" fmla="*/ 23 w 45"/>
                  <a:gd name="T19" fmla="*/ 38 h 45"/>
                  <a:gd name="T20" fmla="*/ 23 w 45"/>
                  <a:gd name="T21" fmla="*/ 41 h 45"/>
                  <a:gd name="T22" fmla="*/ 23 w 45"/>
                  <a:gd name="T23" fmla="*/ 38 h 45"/>
                  <a:gd name="T24" fmla="*/ 39 w 45"/>
                  <a:gd name="T25" fmla="*/ 22 h 45"/>
                  <a:gd name="T26" fmla="*/ 23 w 45"/>
                  <a:gd name="T27"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5">
                    <a:moveTo>
                      <a:pt x="23" y="45"/>
                    </a:moveTo>
                    <a:cubicBezTo>
                      <a:pt x="10" y="45"/>
                      <a:pt x="0" y="35"/>
                      <a:pt x="0" y="22"/>
                    </a:cubicBezTo>
                    <a:cubicBezTo>
                      <a:pt x="0" y="16"/>
                      <a:pt x="3" y="11"/>
                      <a:pt x="7" y="6"/>
                    </a:cubicBezTo>
                    <a:cubicBezTo>
                      <a:pt x="11" y="2"/>
                      <a:pt x="17" y="0"/>
                      <a:pt x="23" y="0"/>
                    </a:cubicBezTo>
                    <a:cubicBezTo>
                      <a:pt x="35" y="0"/>
                      <a:pt x="45" y="10"/>
                      <a:pt x="45" y="22"/>
                    </a:cubicBezTo>
                    <a:cubicBezTo>
                      <a:pt x="45" y="35"/>
                      <a:pt x="35" y="45"/>
                      <a:pt x="23" y="45"/>
                    </a:cubicBezTo>
                    <a:close/>
                    <a:moveTo>
                      <a:pt x="23" y="6"/>
                    </a:moveTo>
                    <a:cubicBezTo>
                      <a:pt x="18" y="6"/>
                      <a:pt x="14" y="8"/>
                      <a:pt x="11" y="11"/>
                    </a:cubicBezTo>
                    <a:cubicBezTo>
                      <a:pt x="8" y="14"/>
                      <a:pt x="7" y="18"/>
                      <a:pt x="7" y="22"/>
                    </a:cubicBezTo>
                    <a:cubicBezTo>
                      <a:pt x="7" y="31"/>
                      <a:pt x="14" y="38"/>
                      <a:pt x="23" y="38"/>
                    </a:cubicBezTo>
                    <a:cubicBezTo>
                      <a:pt x="23" y="41"/>
                      <a:pt x="23" y="41"/>
                      <a:pt x="23" y="41"/>
                    </a:cubicBezTo>
                    <a:cubicBezTo>
                      <a:pt x="23" y="38"/>
                      <a:pt x="23" y="38"/>
                      <a:pt x="23" y="38"/>
                    </a:cubicBezTo>
                    <a:cubicBezTo>
                      <a:pt x="32" y="38"/>
                      <a:pt x="39" y="31"/>
                      <a:pt x="39" y="22"/>
                    </a:cubicBezTo>
                    <a:cubicBezTo>
                      <a:pt x="39" y="13"/>
                      <a:pt x="32" y="6"/>
                      <a:pt x="2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28" name="Rectangle 20"/>
              <p:cNvSpPr>
                <a:spLocks noChangeArrowheads="1"/>
              </p:cNvSpPr>
              <p:nvPr userDrawn="1"/>
            </p:nvSpPr>
            <p:spPr bwMode="black">
              <a:xfrm>
                <a:off x="1697038" y="3202821"/>
                <a:ext cx="73025"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29" name="Rectangle 21"/>
              <p:cNvSpPr>
                <a:spLocks noChangeArrowheads="1"/>
              </p:cNvSpPr>
              <p:nvPr userDrawn="1"/>
            </p:nvSpPr>
            <p:spPr bwMode="black">
              <a:xfrm>
                <a:off x="1944688" y="3202821"/>
                <a:ext cx="74613"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30" name="Rectangle 22"/>
              <p:cNvSpPr>
                <a:spLocks noChangeArrowheads="1"/>
              </p:cNvSpPr>
              <p:nvPr userDrawn="1"/>
            </p:nvSpPr>
            <p:spPr bwMode="black">
              <a:xfrm>
                <a:off x="1849438" y="3299659"/>
                <a:ext cx="15875" cy="762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31" name="Rectangle 23"/>
              <p:cNvSpPr>
                <a:spLocks noChangeArrowheads="1"/>
              </p:cNvSpPr>
              <p:nvPr userDrawn="1"/>
            </p:nvSpPr>
            <p:spPr bwMode="black">
              <a:xfrm>
                <a:off x="1849438" y="3050421"/>
                <a:ext cx="15875" cy="730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32" name="Freeform 24"/>
              <p:cNvSpPr>
                <a:spLocks/>
              </p:cNvSpPr>
              <p:nvPr userDrawn="1"/>
            </p:nvSpPr>
            <p:spPr bwMode="black">
              <a:xfrm>
                <a:off x="1912938" y="3269496"/>
                <a:ext cx="53975" cy="50800"/>
              </a:xfrm>
              <a:custGeom>
                <a:avLst/>
                <a:gdLst>
                  <a:gd name="T0" fmla="*/ 25 w 34"/>
                  <a:gd name="T1" fmla="*/ 32 h 32"/>
                  <a:gd name="T2" fmla="*/ 0 w 34"/>
                  <a:gd name="T3" fmla="*/ 6 h 32"/>
                  <a:gd name="T4" fmla="*/ 8 w 34"/>
                  <a:gd name="T5" fmla="*/ 0 h 32"/>
                  <a:gd name="T6" fmla="*/ 34 w 34"/>
                  <a:gd name="T7" fmla="*/ 25 h 32"/>
                  <a:gd name="T8" fmla="*/ 25 w 34"/>
                  <a:gd name="T9" fmla="*/ 32 h 32"/>
                </a:gdLst>
                <a:ahLst/>
                <a:cxnLst>
                  <a:cxn ang="0">
                    <a:pos x="T0" y="T1"/>
                  </a:cxn>
                  <a:cxn ang="0">
                    <a:pos x="T2" y="T3"/>
                  </a:cxn>
                  <a:cxn ang="0">
                    <a:pos x="T4" y="T5"/>
                  </a:cxn>
                  <a:cxn ang="0">
                    <a:pos x="T6" y="T7"/>
                  </a:cxn>
                  <a:cxn ang="0">
                    <a:pos x="T8" y="T9"/>
                  </a:cxn>
                </a:cxnLst>
                <a:rect l="0" t="0" r="r" b="b"/>
                <a:pathLst>
                  <a:path w="34" h="32">
                    <a:moveTo>
                      <a:pt x="25" y="32"/>
                    </a:moveTo>
                    <a:lnTo>
                      <a:pt x="0" y="6"/>
                    </a:lnTo>
                    <a:lnTo>
                      <a:pt x="8" y="0"/>
                    </a:lnTo>
                    <a:lnTo>
                      <a:pt x="34" y="25"/>
                    </a:lnTo>
                    <a:lnTo>
                      <a:pt x="25"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33" name="Freeform 25"/>
              <p:cNvSpPr>
                <a:spLocks/>
              </p:cNvSpPr>
              <p:nvPr userDrawn="1"/>
            </p:nvSpPr>
            <p:spPr bwMode="black">
              <a:xfrm>
                <a:off x="1747838" y="3102809"/>
                <a:ext cx="52388" cy="53975"/>
              </a:xfrm>
              <a:custGeom>
                <a:avLst/>
                <a:gdLst>
                  <a:gd name="T0" fmla="*/ 26 w 33"/>
                  <a:gd name="T1" fmla="*/ 34 h 34"/>
                  <a:gd name="T2" fmla="*/ 0 w 33"/>
                  <a:gd name="T3" fmla="*/ 8 h 34"/>
                  <a:gd name="T4" fmla="*/ 7 w 33"/>
                  <a:gd name="T5" fmla="*/ 0 h 34"/>
                  <a:gd name="T6" fmla="*/ 33 w 33"/>
                  <a:gd name="T7" fmla="*/ 26 h 34"/>
                  <a:gd name="T8" fmla="*/ 26 w 33"/>
                  <a:gd name="T9" fmla="*/ 34 h 34"/>
                </a:gdLst>
                <a:ahLst/>
                <a:cxnLst>
                  <a:cxn ang="0">
                    <a:pos x="T0" y="T1"/>
                  </a:cxn>
                  <a:cxn ang="0">
                    <a:pos x="T2" y="T3"/>
                  </a:cxn>
                  <a:cxn ang="0">
                    <a:pos x="T4" y="T5"/>
                  </a:cxn>
                  <a:cxn ang="0">
                    <a:pos x="T6" y="T7"/>
                  </a:cxn>
                  <a:cxn ang="0">
                    <a:pos x="T8" y="T9"/>
                  </a:cxn>
                </a:cxnLst>
                <a:rect l="0" t="0" r="r" b="b"/>
                <a:pathLst>
                  <a:path w="33" h="34">
                    <a:moveTo>
                      <a:pt x="26" y="34"/>
                    </a:moveTo>
                    <a:lnTo>
                      <a:pt x="0" y="8"/>
                    </a:lnTo>
                    <a:lnTo>
                      <a:pt x="7" y="0"/>
                    </a:lnTo>
                    <a:lnTo>
                      <a:pt x="33" y="26"/>
                    </a:lnTo>
                    <a:lnTo>
                      <a:pt x="2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34" name="Freeform 26"/>
              <p:cNvSpPr>
                <a:spLocks/>
              </p:cNvSpPr>
              <p:nvPr userDrawn="1"/>
            </p:nvSpPr>
            <p:spPr bwMode="black">
              <a:xfrm>
                <a:off x="1912938" y="3102809"/>
                <a:ext cx="53975" cy="53975"/>
              </a:xfrm>
              <a:custGeom>
                <a:avLst/>
                <a:gdLst>
                  <a:gd name="T0" fmla="*/ 8 w 34"/>
                  <a:gd name="T1" fmla="*/ 34 h 34"/>
                  <a:gd name="T2" fmla="*/ 0 w 34"/>
                  <a:gd name="T3" fmla="*/ 26 h 34"/>
                  <a:gd name="T4" fmla="*/ 25 w 34"/>
                  <a:gd name="T5" fmla="*/ 0 h 34"/>
                  <a:gd name="T6" fmla="*/ 34 w 34"/>
                  <a:gd name="T7" fmla="*/ 8 h 34"/>
                  <a:gd name="T8" fmla="*/ 8 w 34"/>
                  <a:gd name="T9" fmla="*/ 34 h 34"/>
                </a:gdLst>
                <a:ahLst/>
                <a:cxnLst>
                  <a:cxn ang="0">
                    <a:pos x="T0" y="T1"/>
                  </a:cxn>
                  <a:cxn ang="0">
                    <a:pos x="T2" y="T3"/>
                  </a:cxn>
                  <a:cxn ang="0">
                    <a:pos x="T4" y="T5"/>
                  </a:cxn>
                  <a:cxn ang="0">
                    <a:pos x="T6" y="T7"/>
                  </a:cxn>
                  <a:cxn ang="0">
                    <a:pos x="T8" y="T9"/>
                  </a:cxn>
                </a:cxnLst>
                <a:rect l="0" t="0" r="r" b="b"/>
                <a:pathLst>
                  <a:path w="34" h="34">
                    <a:moveTo>
                      <a:pt x="8" y="34"/>
                    </a:moveTo>
                    <a:lnTo>
                      <a:pt x="0" y="26"/>
                    </a:lnTo>
                    <a:lnTo>
                      <a:pt x="25" y="0"/>
                    </a:lnTo>
                    <a:lnTo>
                      <a:pt x="34" y="8"/>
                    </a:lnTo>
                    <a:lnTo>
                      <a:pt x="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35" name="Freeform 27"/>
              <p:cNvSpPr>
                <a:spLocks/>
              </p:cNvSpPr>
              <p:nvPr userDrawn="1"/>
            </p:nvSpPr>
            <p:spPr bwMode="black">
              <a:xfrm>
                <a:off x="1747838" y="3269496"/>
                <a:ext cx="52388" cy="50800"/>
              </a:xfrm>
              <a:custGeom>
                <a:avLst/>
                <a:gdLst>
                  <a:gd name="T0" fmla="*/ 7 w 33"/>
                  <a:gd name="T1" fmla="*/ 32 h 32"/>
                  <a:gd name="T2" fmla="*/ 0 w 33"/>
                  <a:gd name="T3" fmla="*/ 25 h 32"/>
                  <a:gd name="T4" fmla="*/ 26 w 33"/>
                  <a:gd name="T5" fmla="*/ 0 h 32"/>
                  <a:gd name="T6" fmla="*/ 33 w 33"/>
                  <a:gd name="T7" fmla="*/ 6 h 32"/>
                  <a:gd name="T8" fmla="*/ 7 w 33"/>
                  <a:gd name="T9" fmla="*/ 32 h 32"/>
                </a:gdLst>
                <a:ahLst/>
                <a:cxnLst>
                  <a:cxn ang="0">
                    <a:pos x="T0" y="T1"/>
                  </a:cxn>
                  <a:cxn ang="0">
                    <a:pos x="T2" y="T3"/>
                  </a:cxn>
                  <a:cxn ang="0">
                    <a:pos x="T4" y="T5"/>
                  </a:cxn>
                  <a:cxn ang="0">
                    <a:pos x="T6" y="T7"/>
                  </a:cxn>
                  <a:cxn ang="0">
                    <a:pos x="T8" y="T9"/>
                  </a:cxn>
                </a:cxnLst>
                <a:rect l="0" t="0" r="r" b="b"/>
                <a:pathLst>
                  <a:path w="33" h="32">
                    <a:moveTo>
                      <a:pt x="7" y="32"/>
                    </a:moveTo>
                    <a:lnTo>
                      <a:pt x="0" y="25"/>
                    </a:lnTo>
                    <a:lnTo>
                      <a:pt x="26" y="0"/>
                    </a:lnTo>
                    <a:lnTo>
                      <a:pt x="33" y="6"/>
                    </a:lnTo>
                    <a:lnTo>
                      <a:pt x="7"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grpSp>
      <p:grpSp>
        <p:nvGrpSpPr>
          <p:cNvPr id="36" name="Small Wheel 1"/>
          <p:cNvGrpSpPr/>
          <p:nvPr userDrawn="1"/>
        </p:nvGrpSpPr>
        <p:grpSpPr bwMode="black">
          <a:xfrm>
            <a:off x="5394054" y="4324248"/>
            <a:ext cx="241759" cy="234880"/>
            <a:chOff x="2559051" y="3645734"/>
            <a:chExt cx="390525" cy="379413"/>
          </a:xfrm>
          <a:solidFill>
            <a:schemeClr val="accent4"/>
          </a:solidFill>
        </p:grpSpPr>
        <p:sp>
          <p:nvSpPr>
            <p:cNvPr id="37" name="Freeform 28"/>
            <p:cNvSpPr>
              <a:spLocks noEditPoints="1"/>
            </p:cNvSpPr>
            <p:nvPr userDrawn="1"/>
          </p:nvSpPr>
          <p:spPr bwMode="black">
            <a:xfrm>
              <a:off x="2559051" y="3645734"/>
              <a:ext cx="390525" cy="379413"/>
            </a:xfrm>
            <a:custGeom>
              <a:avLst/>
              <a:gdLst>
                <a:gd name="T0" fmla="*/ 71 w 143"/>
                <a:gd name="T1" fmla="*/ 139 h 139"/>
                <a:gd name="T2" fmla="*/ 71 w 143"/>
                <a:gd name="T3" fmla="*/ 139 h 139"/>
                <a:gd name="T4" fmla="*/ 5 w 143"/>
                <a:gd name="T5" fmla="*/ 88 h 139"/>
                <a:gd name="T6" fmla="*/ 11 w 143"/>
                <a:gd name="T7" fmla="*/ 35 h 139"/>
                <a:gd name="T8" fmla="*/ 53 w 143"/>
                <a:gd name="T9" fmla="*/ 2 h 139"/>
                <a:gd name="T10" fmla="*/ 71 w 143"/>
                <a:gd name="T11" fmla="*/ 0 h 139"/>
                <a:gd name="T12" fmla="*/ 138 w 143"/>
                <a:gd name="T13" fmla="*/ 50 h 139"/>
                <a:gd name="T14" fmla="*/ 132 w 143"/>
                <a:gd name="T15" fmla="*/ 103 h 139"/>
                <a:gd name="T16" fmla="*/ 90 w 143"/>
                <a:gd name="T17" fmla="*/ 136 h 139"/>
                <a:gd name="T18" fmla="*/ 71 w 143"/>
                <a:gd name="T19" fmla="*/ 139 h 139"/>
                <a:gd name="T20" fmla="*/ 71 w 143"/>
                <a:gd name="T21" fmla="*/ 9 h 139"/>
                <a:gd name="T22" fmla="*/ 55 w 143"/>
                <a:gd name="T23" fmla="*/ 11 h 139"/>
                <a:gd name="T24" fmla="*/ 19 w 143"/>
                <a:gd name="T25" fmla="*/ 40 h 139"/>
                <a:gd name="T26" fmla="*/ 13 w 143"/>
                <a:gd name="T27" fmla="*/ 86 h 139"/>
                <a:gd name="T28" fmla="*/ 71 w 143"/>
                <a:gd name="T29" fmla="*/ 130 h 139"/>
                <a:gd name="T30" fmla="*/ 71 w 143"/>
                <a:gd name="T31" fmla="*/ 130 h 139"/>
                <a:gd name="T32" fmla="*/ 88 w 143"/>
                <a:gd name="T33" fmla="*/ 127 h 139"/>
                <a:gd name="T34" fmla="*/ 124 w 143"/>
                <a:gd name="T35" fmla="*/ 99 h 139"/>
                <a:gd name="T36" fmla="*/ 130 w 143"/>
                <a:gd name="T37" fmla="*/ 53 h 139"/>
                <a:gd name="T38" fmla="*/ 71 w 143"/>
                <a:gd name="T39" fmla="*/ 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139">
                  <a:moveTo>
                    <a:pt x="71" y="139"/>
                  </a:moveTo>
                  <a:cubicBezTo>
                    <a:pt x="71" y="139"/>
                    <a:pt x="71" y="139"/>
                    <a:pt x="71" y="139"/>
                  </a:cubicBezTo>
                  <a:cubicBezTo>
                    <a:pt x="40" y="139"/>
                    <a:pt x="13" y="118"/>
                    <a:pt x="5" y="88"/>
                  </a:cubicBezTo>
                  <a:cubicBezTo>
                    <a:pt x="0" y="70"/>
                    <a:pt x="2" y="51"/>
                    <a:pt x="11" y="35"/>
                  </a:cubicBezTo>
                  <a:cubicBezTo>
                    <a:pt x="20" y="19"/>
                    <a:pt x="35" y="7"/>
                    <a:pt x="53" y="2"/>
                  </a:cubicBezTo>
                  <a:cubicBezTo>
                    <a:pt x="59" y="1"/>
                    <a:pt x="65" y="0"/>
                    <a:pt x="71" y="0"/>
                  </a:cubicBezTo>
                  <a:cubicBezTo>
                    <a:pt x="102" y="0"/>
                    <a:pt x="130" y="21"/>
                    <a:pt x="138" y="50"/>
                  </a:cubicBezTo>
                  <a:cubicBezTo>
                    <a:pt x="143" y="68"/>
                    <a:pt x="141" y="87"/>
                    <a:pt x="132" y="103"/>
                  </a:cubicBezTo>
                  <a:cubicBezTo>
                    <a:pt x="123" y="119"/>
                    <a:pt x="108" y="131"/>
                    <a:pt x="90" y="136"/>
                  </a:cubicBezTo>
                  <a:cubicBezTo>
                    <a:pt x="84" y="138"/>
                    <a:pt x="78" y="139"/>
                    <a:pt x="71" y="139"/>
                  </a:cubicBezTo>
                  <a:close/>
                  <a:moveTo>
                    <a:pt x="71" y="9"/>
                  </a:moveTo>
                  <a:cubicBezTo>
                    <a:pt x="66" y="9"/>
                    <a:pt x="60" y="9"/>
                    <a:pt x="55" y="11"/>
                  </a:cubicBezTo>
                  <a:cubicBezTo>
                    <a:pt x="39" y="15"/>
                    <a:pt x="27" y="26"/>
                    <a:pt x="19" y="40"/>
                  </a:cubicBezTo>
                  <a:cubicBezTo>
                    <a:pt x="11" y="54"/>
                    <a:pt x="9" y="70"/>
                    <a:pt x="13" y="86"/>
                  </a:cubicBezTo>
                  <a:cubicBezTo>
                    <a:pt x="21" y="112"/>
                    <a:pt x="44" y="130"/>
                    <a:pt x="71" y="130"/>
                  </a:cubicBezTo>
                  <a:cubicBezTo>
                    <a:pt x="71" y="130"/>
                    <a:pt x="71" y="130"/>
                    <a:pt x="71" y="130"/>
                  </a:cubicBezTo>
                  <a:cubicBezTo>
                    <a:pt x="77" y="130"/>
                    <a:pt x="82" y="129"/>
                    <a:pt x="88" y="127"/>
                  </a:cubicBezTo>
                  <a:cubicBezTo>
                    <a:pt x="103" y="123"/>
                    <a:pt x="116" y="113"/>
                    <a:pt x="124" y="99"/>
                  </a:cubicBezTo>
                  <a:cubicBezTo>
                    <a:pt x="132" y="85"/>
                    <a:pt x="134" y="68"/>
                    <a:pt x="130" y="53"/>
                  </a:cubicBezTo>
                  <a:cubicBezTo>
                    <a:pt x="122" y="27"/>
                    <a:pt x="98" y="9"/>
                    <a:pt x="7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nvGrpSpPr>
            <p:cNvPr id="38" name="Pin wheel 2"/>
            <p:cNvGrpSpPr/>
            <p:nvPr userDrawn="1"/>
          </p:nvGrpSpPr>
          <p:grpSpPr bwMode="black">
            <a:xfrm>
              <a:off x="2627313" y="3709234"/>
              <a:ext cx="254000" cy="252413"/>
              <a:chOff x="2627313" y="3709234"/>
              <a:chExt cx="254000" cy="252413"/>
            </a:xfrm>
            <a:grpFill/>
          </p:grpSpPr>
          <p:sp>
            <p:nvSpPr>
              <p:cNvPr id="39" name="Freeform 29"/>
              <p:cNvSpPr>
                <a:spLocks noEditPoints="1"/>
              </p:cNvSpPr>
              <p:nvPr userDrawn="1"/>
            </p:nvSpPr>
            <p:spPr bwMode="black">
              <a:xfrm>
                <a:off x="2709863" y="3790196"/>
                <a:ext cx="90488" cy="87313"/>
              </a:xfrm>
              <a:custGeom>
                <a:avLst/>
                <a:gdLst>
                  <a:gd name="T0" fmla="*/ 16 w 33"/>
                  <a:gd name="T1" fmla="*/ 32 h 32"/>
                  <a:gd name="T2" fmla="*/ 0 w 33"/>
                  <a:gd name="T3" fmla="*/ 16 h 32"/>
                  <a:gd name="T4" fmla="*/ 16 w 33"/>
                  <a:gd name="T5" fmla="*/ 0 h 32"/>
                  <a:gd name="T6" fmla="*/ 33 w 33"/>
                  <a:gd name="T7" fmla="*/ 16 h 32"/>
                  <a:gd name="T8" fmla="*/ 16 w 33"/>
                  <a:gd name="T9" fmla="*/ 32 h 32"/>
                  <a:gd name="T10" fmla="*/ 16 w 33"/>
                  <a:gd name="T11" fmla="*/ 6 h 32"/>
                  <a:gd name="T12" fmla="*/ 7 w 33"/>
                  <a:gd name="T13" fmla="*/ 16 h 32"/>
                  <a:gd name="T14" fmla="*/ 16 w 33"/>
                  <a:gd name="T15" fmla="*/ 26 h 32"/>
                  <a:gd name="T16" fmla="*/ 16 w 33"/>
                  <a:gd name="T17" fmla="*/ 29 h 32"/>
                  <a:gd name="T18" fmla="*/ 16 w 33"/>
                  <a:gd name="T19" fmla="*/ 26 h 32"/>
                  <a:gd name="T20" fmla="*/ 26 w 33"/>
                  <a:gd name="T21" fmla="*/ 16 h 32"/>
                  <a:gd name="T22" fmla="*/ 16 w 33"/>
                  <a:gd name="T2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2">
                    <a:moveTo>
                      <a:pt x="16" y="32"/>
                    </a:moveTo>
                    <a:cubicBezTo>
                      <a:pt x="8" y="32"/>
                      <a:pt x="0" y="25"/>
                      <a:pt x="0" y="16"/>
                    </a:cubicBezTo>
                    <a:cubicBezTo>
                      <a:pt x="0" y="7"/>
                      <a:pt x="7" y="0"/>
                      <a:pt x="16" y="0"/>
                    </a:cubicBezTo>
                    <a:cubicBezTo>
                      <a:pt x="25" y="0"/>
                      <a:pt x="33" y="7"/>
                      <a:pt x="33" y="16"/>
                    </a:cubicBezTo>
                    <a:cubicBezTo>
                      <a:pt x="33" y="25"/>
                      <a:pt x="25" y="32"/>
                      <a:pt x="16" y="32"/>
                    </a:cubicBezTo>
                    <a:close/>
                    <a:moveTo>
                      <a:pt x="16" y="6"/>
                    </a:moveTo>
                    <a:cubicBezTo>
                      <a:pt x="11" y="6"/>
                      <a:pt x="7" y="11"/>
                      <a:pt x="7" y="16"/>
                    </a:cubicBezTo>
                    <a:cubicBezTo>
                      <a:pt x="7" y="22"/>
                      <a:pt x="11" y="26"/>
                      <a:pt x="16" y="26"/>
                    </a:cubicBezTo>
                    <a:cubicBezTo>
                      <a:pt x="16" y="29"/>
                      <a:pt x="16" y="29"/>
                      <a:pt x="16" y="29"/>
                    </a:cubicBezTo>
                    <a:cubicBezTo>
                      <a:pt x="16" y="26"/>
                      <a:pt x="16" y="26"/>
                      <a:pt x="16" y="26"/>
                    </a:cubicBezTo>
                    <a:cubicBezTo>
                      <a:pt x="22" y="26"/>
                      <a:pt x="26" y="22"/>
                      <a:pt x="26" y="16"/>
                    </a:cubicBezTo>
                    <a:cubicBezTo>
                      <a:pt x="26" y="11"/>
                      <a:pt x="22" y="6"/>
                      <a:pt x="1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40" name="Rectangle 30"/>
              <p:cNvSpPr>
                <a:spLocks noChangeArrowheads="1"/>
              </p:cNvSpPr>
              <p:nvPr userDrawn="1"/>
            </p:nvSpPr>
            <p:spPr bwMode="black">
              <a:xfrm>
                <a:off x="2627313" y="3825121"/>
                <a:ext cx="57150"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41" name="Rectangle 31"/>
              <p:cNvSpPr>
                <a:spLocks noChangeArrowheads="1"/>
              </p:cNvSpPr>
              <p:nvPr userDrawn="1"/>
            </p:nvSpPr>
            <p:spPr bwMode="black">
              <a:xfrm>
                <a:off x="2820988" y="3825121"/>
                <a:ext cx="60325"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42" name="Rectangle 32"/>
              <p:cNvSpPr>
                <a:spLocks noChangeArrowheads="1"/>
              </p:cNvSpPr>
              <p:nvPr userDrawn="1"/>
            </p:nvSpPr>
            <p:spPr bwMode="black">
              <a:xfrm>
                <a:off x="2744788" y="3902909"/>
                <a:ext cx="19050"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43" name="Rectangle 33"/>
              <p:cNvSpPr>
                <a:spLocks noChangeArrowheads="1"/>
              </p:cNvSpPr>
              <p:nvPr userDrawn="1"/>
            </p:nvSpPr>
            <p:spPr bwMode="black">
              <a:xfrm>
                <a:off x="2744788" y="3709234"/>
                <a:ext cx="19050"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44" name="Freeform 34"/>
              <p:cNvSpPr>
                <a:spLocks/>
              </p:cNvSpPr>
              <p:nvPr userDrawn="1"/>
            </p:nvSpPr>
            <p:spPr bwMode="black">
              <a:xfrm>
                <a:off x="2797176" y="3877509"/>
                <a:ext cx="42863" cy="44450"/>
              </a:xfrm>
              <a:custGeom>
                <a:avLst/>
                <a:gdLst>
                  <a:gd name="T0" fmla="*/ 21 w 27"/>
                  <a:gd name="T1" fmla="*/ 28 h 28"/>
                  <a:gd name="T2" fmla="*/ 0 w 27"/>
                  <a:gd name="T3" fmla="*/ 7 h 28"/>
                  <a:gd name="T4" fmla="*/ 7 w 27"/>
                  <a:gd name="T5" fmla="*/ 0 h 28"/>
                  <a:gd name="T6" fmla="*/ 27 w 27"/>
                  <a:gd name="T7" fmla="*/ 21 h 28"/>
                  <a:gd name="T8" fmla="*/ 21 w 27"/>
                  <a:gd name="T9" fmla="*/ 28 h 28"/>
                </a:gdLst>
                <a:ahLst/>
                <a:cxnLst>
                  <a:cxn ang="0">
                    <a:pos x="T0" y="T1"/>
                  </a:cxn>
                  <a:cxn ang="0">
                    <a:pos x="T2" y="T3"/>
                  </a:cxn>
                  <a:cxn ang="0">
                    <a:pos x="T4" y="T5"/>
                  </a:cxn>
                  <a:cxn ang="0">
                    <a:pos x="T6" y="T7"/>
                  </a:cxn>
                  <a:cxn ang="0">
                    <a:pos x="T8" y="T9"/>
                  </a:cxn>
                </a:cxnLst>
                <a:rect l="0" t="0" r="r" b="b"/>
                <a:pathLst>
                  <a:path w="27" h="28">
                    <a:moveTo>
                      <a:pt x="21" y="28"/>
                    </a:moveTo>
                    <a:lnTo>
                      <a:pt x="0" y="7"/>
                    </a:lnTo>
                    <a:lnTo>
                      <a:pt x="7" y="0"/>
                    </a:lnTo>
                    <a:lnTo>
                      <a:pt x="27" y="21"/>
                    </a:lnTo>
                    <a:lnTo>
                      <a:pt x="2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45" name="Freeform 35"/>
              <p:cNvSpPr>
                <a:spLocks/>
              </p:cNvSpPr>
              <p:nvPr userDrawn="1"/>
            </p:nvSpPr>
            <p:spPr bwMode="black">
              <a:xfrm>
                <a:off x="2668588" y="3747334"/>
                <a:ext cx="44450" cy="46038"/>
              </a:xfrm>
              <a:custGeom>
                <a:avLst/>
                <a:gdLst>
                  <a:gd name="T0" fmla="*/ 19 w 28"/>
                  <a:gd name="T1" fmla="*/ 29 h 29"/>
                  <a:gd name="T2" fmla="*/ 0 w 28"/>
                  <a:gd name="T3" fmla="*/ 8 h 29"/>
                  <a:gd name="T4" fmla="*/ 7 w 28"/>
                  <a:gd name="T5" fmla="*/ 0 h 29"/>
                  <a:gd name="T6" fmla="*/ 28 w 28"/>
                  <a:gd name="T7" fmla="*/ 20 h 29"/>
                  <a:gd name="T8" fmla="*/ 19 w 28"/>
                  <a:gd name="T9" fmla="*/ 29 h 29"/>
                </a:gdLst>
                <a:ahLst/>
                <a:cxnLst>
                  <a:cxn ang="0">
                    <a:pos x="T0" y="T1"/>
                  </a:cxn>
                  <a:cxn ang="0">
                    <a:pos x="T2" y="T3"/>
                  </a:cxn>
                  <a:cxn ang="0">
                    <a:pos x="T4" y="T5"/>
                  </a:cxn>
                  <a:cxn ang="0">
                    <a:pos x="T6" y="T7"/>
                  </a:cxn>
                  <a:cxn ang="0">
                    <a:pos x="T8" y="T9"/>
                  </a:cxn>
                </a:cxnLst>
                <a:rect l="0" t="0" r="r" b="b"/>
                <a:pathLst>
                  <a:path w="28" h="29">
                    <a:moveTo>
                      <a:pt x="19" y="29"/>
                    </a:moveTo>
                    <a:lnTo>
                      <a:pt x="0" y="8"/>
                    </a:lnTo>
                    <a:lnTo>
                      <a:pt x="7" y="0"/>
                    </a:lnTo>
                    <a:lnTo>
                      <a:pt x="28" y="20"/>
                    </a:lnTo>
                    <a:lnTo>
                      <a:pt x="19"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46" name="Freeform 36"/>
              <p:cNvSpPr>
                <a:spLocks/>
              </p:cNvSpPr>
              <p:nvPr userDrawn="1"/>
            </p:nvSpPr>
            <p:spPr bwMode="black">
              <a:xfrm>
                <a:off x="2797176" y="3747334"/>
                <a:ext cx="42863" cy="46038"/>
              </a:xfrm>
              <a:custGeom>
                <a:avLst/>
                <a:gdLst>
                  <a:gd name="T0" fmla="*/ 7 w 27"/>
                  <a:gd name="T1" fmla="*/ 29 h 29"/>
                  <a:gd name="T2" fmla="*/ 0 w 27"/>
                  <a:gd name="T3" fmla="*/ 20 h 29"/>
                  <a:gd name="T4" fmla="*/ 21 w 27"/>
                  <a:gd name="T5" fmla="*/ 0 h 29"/>
                  <a:gd name="T6" fmla="*/ 27 w 27"/>
                  <a:gd name="T7" fmla="*/ 8 h 29"/>
                  <a:gd name="T8" fmla="*/ 7 w 27"/>
                  <a:gd name="T9" fmla="*/ 29 h 29"/>
                </a:gdLst>
                <a:ahLst/>
                <a:cxnLst>
                  <a:cxn ang="0">
                    <a:pos x="T0" y="T1"/>
                  </a:cxn>
                  <a:cxn ang="0">
                    <a:pos x="T2" y="T3"/>
                  </a:cxn>
                  <a:cxn ang="0">
                    <a:pos x="T4" y="T5"/>
                  </a:cxn>
                  <a:cxn ang="0">
                    <a:pos x="T6" y="T7"/>
                  </a:cxn>
                  <a:cxn ang="0">
                    <a:pos x="T8" y="T9"/>
                  </a:cxn>
                </a:cxnLst>
                <a:rect l="0" t="0" r="r" b="b"/>
                <a:pathLst>
                  <a:path w="27" h="29">
                    <a:moveTo>
                      <a:pt x="7" y="29"/>
                    </a:moveTo>
                    <a:lnTo>
                      <a:pt x="0" y="20"/>
                    </a:lnTo>
                    <a:lnTo>
                      <a:pt x="21" y="0"/>
                    </a:lnTo>
                    <a:lnTo>
                      <a:pt x="27" y="8"/>
                    </a:lnTo>
                    <a:lnTo>
                      <a:pt x="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47" name="Freeform 37"/>
              <p:cNvSpPr>
                <a:spLocks/>
              </p:cNvSpPr>
              <p:nvPr userDrawn="1"/>
            </p:nvSpPr>
            <p:spPr bwMode="black">
              <a:xfrm>
                <a:off x="2668588" y="3877509"/>
                <a:ext cx="44450" cy="44450"/>
              </a:xfrm>
              <a:custGeom>
                <a:avLst/>
                <a:gdLst>
                  <a:gd name="T0" fmla="*/ 7 w 28"/>
                  <a:gd name="T1" fmla="*/ 28 h 28"/>
                  <a:gd name="T2" fmla="*/ 0 w 28"/>
                  <a:gd name="T3" fmla="*/ 21 h 28"/>
                  <a:gd name="T4" fmla="*/ 19 w 28"/>
                  <a:gd name="T5" fmla="*/ 0 h 28"/>
                  <a:gd name="T6" fmla="*/ 28 w 28"/>
                  <a:gd name="T7" fmla="*/ 7 h 28"/>
                  <a:gd name="T8" fmla="*/ 7 w 28"/>
                  <a:gd name="T9" fmla="*/ 28 h 28"/>
                </a:gdLst>
                <a:ahLst/>
                <a:cxnLst>
                  <a:cxn ang="0">
                    <a:pos x="T0" y="T1"/>
                  </a:cxn>
                  <a:cxn ang="0">
                    <a:pos x="T2" y="T3"/>
                  </a:cxn>
                  <a:cxn ang="0">
                    <a:pos x="T4" y="T5"/>
                  </a:cxn>
                  <a:cxn ang="0">
                    <a:pos x="T6" y="T7"/>
                  </a:cxn>
                  <a:cxn ang="0">
                    <a:pos x="T8" y="T9"/>
                  </a:cxn>
                </a:cxnLst>
                <a:rect l="0" t="0" r="r" b="b"/>
                <a:pathLst>
                  <a:path w="28" h="28">
                    <a:moveTo>
                      <a:pt x="7" y="28"/>
                    </a:moveTo>
                    <a:lnTo>
                      <a:pt x="0" y="21"/>
                    </a:lnTo>
                    <a:lnTo>
                      <a:pt x="19" y="0"/>
                    </a:lnTo>
                    <a:lnTo>
                      <a:pt x="28" y="7"/>
                    </a:lnTo>
                    <a:lnTo>
                      <a:pt x="7"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grpSp>
      <p:sp useBgFill="1">
        <p:nvSpPr>
          <p:cNvPr id="48" name="Blink Block"/>
          <p:cNvSpPr/>
          <p:nvPr userDrawn="1"/>
        </p:nvSpPr>
        <p:spPr bwMode="black">
          <a:xfrm>
            <a:off x="6089185" y="2812672"/>
            <a:ext cx="2491721" cy="1484906"/>
          </a:xfrm>
          <a:custGeom>
            <a:avLst/>
            <a:gdLst>
              <a:gd name="connsiteX0" fmla="*/ 0 w 3807323"/>
              <a:gd name="connsiteY0" fmla="*/ 0 h 1804946"/>
              <a:gd name="connsiteX1" fmla="*/ 3807323 w 3807323"/>
              <a:gd name="connsiteY1" fmla="*/ 0 h 1804946"/>
              <a:gd name="connsiteX2" fmla="*/ 3807323 w 3807323"/>
              <a:gd name="connsiteY2" fmla="*/ 1804946 h 1804946"/>
              <a:gd name="connsiteX3" fmla="*/ 0 w 3807323"/>
              <a:gd name="connsiteY3" fmla="*/ 1804946 h 1804946"/>
              <a:gd name="connsiteX4" fmla="*/ 0 w 3807323"/>
              <a:gd name="connsiteY4" fmla="*/ 0 h 1804946"/>
              <a:gd name="connsiteX0" fmla="*/ 0 w 3807323"/>
              <a:gd name="connsiteY0" fmla="*/ 0 h 1804946"/>
              <a:gd name="connsiteX1" fmla="*/ 3807323 w 3807323"/>
              <a:gd name="connsiteY1" fmla="*/ 0 h 1804946"/>
              <a:gd name="connsiteX2" fmla="*/ 3807323 w 3807323"/>
              <a:gd name="connsiteY2" fmla="*/ 1804946 h 1804946"/>
              <a:gd name="connsiteX3" fmla="*/ 0 w 3807323"/>
              <a:gd name="connsiteY3" fmla="*/ 0 h 1804946"/>
              <a:gd name="connsiteX0" fmla="*/ 0 w 3115560"/>
              <a:gd name="connsiteY0" fmla="*/ 326004 h 1804946"/>
              <a:gd name="connsiteX1" fmla="*/ 3115560 w 3115560"/>
              <a:gd name="connsiteY1" fmla="*/ 0 h 1804946"/>
              <a:gd name="connsiteX2" fmla="*/ 3115560 w 3115560"/>
              <a:gd name="connsiteY2" fmla="*/ 1804946 h 1804946"/>
              <a:gd name="connsiteX3" fmla="*/ 0 w 3115560"/>
              <a:gd name="connsiteY3" fmla="*/ 326004 h 1804946"/>
              <a:gd name="connsiteX0" fmla="*/ 0 w 3322294"/>
              <a:gd name="connsiteY0" fmla="*/ 0 h 1804946"/>
              <a:gd name="connsiteX1" fmla="*/ 3322294 w 3322294"/>
              <a:gd name="connsiteY1" fmla="*/ 0 h 1804946"/>
              <a:gd name="connsiteX2" fmla="*/ 3322294 w 3322294"/>
              <a:gd name="connsiteY2" fmla="*/ 1804946 h 1804946"/>
              <a:gd name="connsiteX3" fmla="*/ 0 w 3322294"/>
              <a:gd name="connsiteY3" fmla="*/ 0 h 1804946"/>
              <a:gd name="connsiteX0" fmla="*/ 0 w 3322294"/>
              <a:gd name="connsiteY0" fmla="*/ 0 h 1804946"/>
              <a:gd name="connsiteX1" fmla="*/ 3322294 w 3322294"/>
              <a:gd name="connsiteY1" fmla="*/ 0 h 1804946"/>
              <a:gd name="connsiteX2" fmla="*/ 3322294 w 3322294"/>
              <a:gd name="connsiteY2" fmla="*/ 1804946 h 1804946"/>
              <a:gd name="connsiteX3" fmla="*/ 592556 w 3322294"/>
              <a:gd name="connsiteY3" fmla="*/ 304306 h 1804946"/>
              <a:gd name="connsiteX4" fmla="*/ 0 w 3322294"/>
              <a:gd name="connsiteY4" fmla="*/ 0 h 1804946"/>
              <a:gd name="connsiteX0" fmla="*/ 0 w 3322294"/>
              <a:gd name="connsiteY0" fmla="*/ 0 h 1804946"/>
              <a:gd name="connsiteX1" fmla="*/ 3322294 w 3322294"/>
              <a:gd name="connsiteY1" fmla="*/ 0 h 1804946"/>
              <a:gd name="connsiteX2" fmla="*/ 3322294 w 3322294"/>
              <a:gd name="connsiteY2" fmla="*/ 1804946 h 1804946"/>
              <a:gd name="connsiteX3" fmla="*/ 20062 w 3322294"/>
              <a:gd name="connsiteY3" fmla="*/ 908605 h 1804946"/>
              <a:gd name="connsiteX4" fmla="*/ 0 w 3322294"/>
              <a:gd name="connsiteY4" fmla="*/ 0 h 1804946"/>
              <a:gd name="connsiteX0" fmla="*/ 0 w 3322294"/>
              <a:gd name="connsiteY0" fmla="*/ 0 h 1979875"/>
              <a:gd name="connsiteX1" fmla="*/ 3322294 w 3322294"/>
              <a:gd name="connsiteY1" fmla="*/ 0 h 1979875"/>
              <a:gd name="connsiteX2" fmla="*/ 3266635 w 3322294"/>
              <a:gd name="connsiteY2" fmla="*/ 1979875 h 1979875"/>
              <a:gd name="connsiteX3" fmla="*/ 20062 w 3322294"/>
              <a:gd name="connsiteY3" fmla="*/ 908605 h 1979875"/>
              <a:gd name="connsiteX4" fmla="*/ 0 w 3322294"/>
              <a:gd name="connsiteY4" fmla="*/ 0 h 197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294" h="1979875">
                <a:moveTo>
                  <a:pt x="0" y="0"/>
                </a:moveTo>
                <a:lnTo>
                  <a:pt x="3322294" y="0"/>
                </a:lnTo>
                <a:lnTo>
                  <a:pt x="3266635" y="1979875"/>
                </a:lnTo>
                <a:lnTo>
                  <a:pt x="20062" y="90860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Qualcomm Office Regular" pitchFamily="34" charset="0"/>
            </a:endParaRPr>
          </a:p>
        </p:txBody>
      </p:sp>
      <p:sp useBgFill="1">
        <p:nvSpPr>
          <p:cNvPr id="49" name="Blink Block"/>
          <p:cNvSpPr/>
          <p:nvPr userDrawn="1"/>
        </p:nvSpPr>
        <p:spPr bwMode="black">
          <a:xfrm>
            <a:off x="6089185" y="2812672"/>
            <a:ext cx="2491721" cy="1484906"/>
          </a:xfrm>
          <a:custGeom>
            <a:avLst/>
            <a:gdLst>
              <a:gd name="connsiteX0" fmla="*/ 0 w 3807323"/>
              <a:gd name="connsiteY0" fmla="*/ 0 h 1804946"/>
              <a:gd name="connsiteX1" fmla="*/ 3807323 w 3807323"/>
              <a:gd name="connsiteY1" fmla="*/ 0 h 1804946"/>
              <a:gd name="connsiteX2" fmla="*/ 3807323 w 3807323"/>
              <a:gd name="connsiteY2" fmla="*/ 1804946 h 1804946"/>
              <a:gd name="connsiteX3" fmla="*/ 0 w 3807323"/>
              <a:gd name="connsiteY3" fmla="*/ 1804946 h 1804946"/>
              <a:gd name="connsiteX4" fmla="*/ 0 w 3807323"/>
              <a:gd name="connsiteY4" fmla="*/ 0 h 1804946"/>
              <a:gd name="connsiteX0" fmla="*/ 0 w 3807323"/>
              <a:gd name="connsiteY0" fmla="*/ 0 h 1804946"/>
              <a:gd name="connsiteX1" fmla="*/ 3807323 w 3807323"/>
              <a:gd name="connsiteY1" fmla="*/ 0 h 1804946"/>
              <a:gd name="connsiteX2" fmla="*/ 3807323 w 3807323"/>
              <a:gd name="connsiteY2" fmla="*/ 1804946 h 1804946"/>
              <a:gd name="connsiteX3" fmla="*/ 0 w 3807323"/>
              <a:gd name="connsiteY3" fmla="*/ 0 h 1804946"/>
              <a:gd name="connsiteX0" fmla="*/ 0 w 3115560"/>
              <a:gd name="connsiteY0" fmla="*/ 326004 h 1804946"/>
              <a:gd name="connsiteX1" fmla="*/ 3115560 w 3115560"/>
              <a:gd name="connsiteY1" fmla="*/ 0 h 1804946"/>
              <a:gd name="connsiteX2" fmla="*/ 3115560 w 3115560"/>
              <a:gd name="connsiteY2" fmla="*/ 1804946 h 1804946"/>
              <a:gd name="connsiteX3" fmla="*/ 0 w 3115560"/>
              <a:gd name="connsiteY3" fmla="*/ 326004 h 1804946"/>
              <a:gd name="connsiteX0" fmla="*/ 0 w 3322294"/>
              <a:gd name="connsiteY0" fmla="*/ 0 h 1804946"/>
              <a:gd name="connsiteX1" fmla="*/ 3322294 w 3322294"/>
              <a:gd name="connsiteY1" fmla="*/ 0 h 1804946"/>
              <a:gd name="connsiteX2" fmla="*/ 3322294 w 3322294"/>
              <a:gd name="connsiteY2" fmla="*/ 1804946 h 1804946"/>
              <a:gd name="connsiteX3" fmla="*/ 0 w 3322294"/>
              <a:gd name="connsiteY3" fmla="*/ 0 h 1804946"/>
              <a:gd name="connsiteX0" fmla="*/ 0 w 3322294"/>
              <a:gd name="connsiteY0" fmla="*/ 0 h 1804946"/>
              <a:gd name="connsiteX1" fmla="*/ 3322294 w 3322294"/>
              <a:gd name="connsiteY1" fmla="*/ 0 h 1804946"/>
              <a:gd name="connsiteX2" fmla="*/ 3322294 w 3322294"/>
              <a:gd name="connsiteY2" fmla="*/ 1804946 h 1804946"/>
              <a:gd name="connsiteX3" fmla="*/ 592556 w 3322294"/>
              <a:gd name="connsiteY3" fmla="*/ 304306 h 1804946"/>
              <a:gd name="connsiteX4" fmla="*/ 0 w 3322294"/>
              <a:gd name="connsiteY4" fmla="*/ 0 h 1804946"/>
              <a:gd name="connsiteX0" fmla="*/ 0 w 3322294"/>
              <a:gd name="connsiteY0" fmla="*/ 0 h 1804946"/>
              <a:gd name="connsiteX1" fmla="*/ 3322294 w 3322294"/>
              <a:gd name="connsiteY1" fmla="*/ 0 h 1804946"/>
              <a:gd name="connsiteX2" fmla="*/ 3322294 w 3322294"/>
              <a:gd name="connsiteY2" fmla="*/ 1804946 h 1804946"/>
              <a:gd name="connsiteX3" fmla="*/ 20062 w 3322294"/>
              <a:gd name="connsiteY3" fmla="*/ 908605 h 1804946"/>
              <a:gd name="connsiteX4" fmla="*/ 0 w 3322294"/>
              <a:gd name="connsiteY4" fmla="*/ 0 h 1804946"/>
              <a:gd name="connsiteX0" fmla="*/ 0 w 3322294"/>
              <a:gd name="connsiteY0" fmla="*/ 0 h 1979875"/>
              <a:gd name="connsiteX1" fmla="*/ 3322294 w 3322294"/>
              <a:gd name="connsiteY1" fmla="*/ 0 h 1979875"/>
              <a:gd name="connsiteX2" fmla="*/ 3266635 w 3322294"/>
              <a:gd name="connsiteY2" fmla="*/ 1979875 h 1979875"/>
              <a:gd name="connsiteX3" fmla="*/ 20062 w 3322294"/>
              <a:gd name="connsiteY3" fmla="*/ 908605 h 1979875"/>
              <a:gd name="connsiteX4" fmla="*/ 0 w 3322294"/>
              <a:gd name="connsiteY4" fmla="*/ 0 h 197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294" h="1979875">
                <a:moveTo>
                  <a:pt x="0" y="0"/>
                </a:moveTo>
                <a:lnTo>
                  <a:pt x="3322294" y="0"/>
                </a:lnTo>
                <a:lnTo>
                  <a:pt x="3266635" y="1979875"/>
                </a:lnTo>
                <a:lnTo>
                  <a:pt x="20062" y="90860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Qualcomm Office Regular" pitchFamily="34" charset="0"/>
            </a:endParaRPr>
          </a:p>
        </p:txBody>
      </p:sp>
      <p:grpSp>
        <p:nvGrpSpPr>
          <p:cNvPr id="50" name="Yellow Arrow 2"/>
          <p:cNvGrpSpPr/>
          <p:nvPr userDrawn="1"/>
        </p:nvGrpSpPr>
        <p:grpSpPr bwMode="black">
          <a:xfrm>
            <a:off x="6321342" y="3889884"/>
            <a:ext cx="1201631" cy="291863"/>
            <a:chOff x="8730417" y="1481563"/>
            <a:chExt cx="1602175" cy="389150"/>
          </a:xfrm>
        </p:grpSpPr>
        <p:sp>
          <p:nvSpPr>
            <p:cNvPr id="51" name="Freeform 9"/>
            <p:cNvSpPr>
              <a:spLocks noEditPoints="1"/>
            </p:cNvSpPr>
            <p:nvPr userDrawn="1"/>
          </p:nvSpPr>
          <p:spPr bwMode="black">
            <a:xfrm>
              <a:off x="8833839" y="1630562"/>
              <a:ext cx="1130639" cy="89399"/>
            </a:xfrm>
            <a:custGeom>
              <a:avLst/>
              <a:gdLst>
                <a:gd name="T0" fmla="*/ 524 w 546"/>
                <a:gd name="T1" fmla="*/ 43 h 43"/>
                <a:gd name="T2" fmla="*/ 21 w 546"/>
                <a:gd name="T3" fmla="*/ 43 h 43"/>
                <a:gd name="T4" fmla="*/ 0 w 546"/>
                <a:gd name="T5" fmla="*/ 22 h 43"/>
                <a:gd name="T6" fmla="*/ 21 w 546"/>
                <a:gd name="T7" fmla="*/ 0 h 43"/>
                <a:gd name="T8" fmla="*/ 524 w 546"/>
                <a:gd name="T9" fmla="*/ 0 h 43"/>
                <a:gd name="T10" fmla="*/ 546 w 546"/>
                <a:gd name="T11" fmla="*/ 22 h 43"/>
                <a:gd name="T12" fmla="*/ 524 w 546"/>
                <a:gd name="T13" fmla="*/ 43 h 43"/>
                <a:gd name="T14" fmla="*/ 21 w 546"/>
                <a:gd name="T15" fmla="*/ 9 h 43"/>
                <a:gd name="T16" fmla="*/ 9 w 546"/>
                <a:gd name="T17" fmla="*/ 22 h 43"/>
                <a:gd name="T18" fmla="*/ 21 w 546"/>
                <a:gd name="T19" fmla="*/ 34 h 43"/>
                <a:gd name="T20" fmla="*/ 524 w 546"/>
                <a:gd name="T21" fmla="*/ 34 h 43"/>
                <a:gd name="T22" fmla="*/ 537 w 546"/>
                <a:gd name="T23" fmla="*/ 22 h 43"/>
                <a:gd name="T24" fmla="*/ 524 w 546"/>
                <a:gd name="T25" fmla="*/ 9 h 43"/>
                <a:gd name="T26" fmla="*/ 21 w 546"/>
                <a:gd name="T27"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6" h="43">
                  <a:moveTo>
                    <a:pt x="524" y="43"/>
                  </a:moveTo>
                  <a:cubicBezTo>
                    <a:pt x="21" y="43"/>
                    <a:pt x="21" y="43"/>
                    <a:pt x="21" y="43"/>
                  </a:cubicBezTo>
                  <a:cubicBezTo>
                    <a:pt x="9" y="43"/>
                    <a:pt x="0" y="34"/>
                    <a:pt x="0" y="22"/>
                  </a:cubicBezTo>
                  <a:cubicBezTo>
                    <a:pt x="0" y="10"/>
                    <a:pt x="9" y="0"/>
                    <a:pt x="21" y="0"/>
                  </a:cubicBezTo>
                  <a:cubicBezTo>
                    <a:pt x="524" y="0"/>
                    <a:pt x="524" y="0"/>
                    <a:pt x="524" y="0"/>
                  </a:cubicBezTo>
                  <a:cubicBezTo>
                    <a:pt x="536" y="0"/>
                    <a:pt x="546" y="10"/>
                    <a:pt x="546" y="22"/>
                  </a:cubicBezTo>
                  <a:cubicBezTo>
                    <a:pt x="546" y="34"/>
                    <a:pt x="536" y="43"/>
                    <a:pt x="524" y="43"/>
                  </a:cubicBezTo>
                  <a:close/>
                  <a:moveTo>
                    <a:pt x="21" y="9"/>
                  </a:moveTo>
                  <a:cubicBezTo>
                    <a:pt x="14" y="9"/>
                    <a:pt x="9" y="15"/>
                    <a:pt x="9" y="22"/>
                  </a:cubicBezTo>
                  <a:cubicBezTo>
                    <a:pt x="9" y="29"/>
                    <a:pt x="14" y="34"/>
                    <a:pt x="21" y="34"/>
                  </a:cubicBezTo>
                  <a:cubicBezTo>
                    <a:pt x="524" y="34"/>
                    <a:pt x="524" y="34"/>
                    <a:pt x="524" y="34"/>
                  </a:cubicBezTo>
                  <a:cubicBezTo>
                    <a:pt x="531" y="34"/>
                    <a:pt x="537" y="29"/>
                    <a:pt x="537" y="22"/>
                  </a:cubicBezTo>
                  <a:cubicBezTo>
                    <a:pt x="537" y="15"/>
                    <a:pt x="531" y="9"/>
                    <a:pt x="524" y="9"/>
                  </a:cubicBezTo>
                  <a:lnTo>
                    <a:pt x="21" y="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52" name="Freeform 10"/>
            <p:cNvSpPr>
              <a:spLocks noEditPoints="1"/>
            </p:cNvSpPr>
            <p:nvPr userDrawn="1"/>
          </p:nvSpPr>
          <p:spPr bwMode="black">
            <a:xfrm>
              <a:off x="9981130" y="1481563"/>
              <a:ext cx="351462" cy="389150"/>
            </a:xfrm>
            <a:custGeom>
              <a:avLst/>
              <a:gdLst>
                <a:gd name="T0" fmla="*/ 71 w 170"/>
                <a:gd name="T1" fmla="*/ 188 h 188"/>
                <a:gd name="T2" fmla="*/ 56 w 170"/>
                <a:gd name="T3" fmla="*/ 181 h 188"/>
                <a:gd name="T4" fmla="*/ 50 w 170"/>
                <a:gd name="T5" fmla="*/ 166 h 188"/>
                <a:gd name="T6" fmla="*/ 56 w 170"/>
                <a:gd name="T7" fmla="*/ 151 h 188"/>
                <a:gd name="T8" fmla="*/ 92 w 170"/>
                <a:gd name="T9" fmla="*/ 115 h 188"/>
                <a:gd name="T10" fmla="*/ 22 w 170"/>
                <a:gd name="T11" fmla="*/ 115 h 188"/>
                <a:gd name="T12" fmla="*/ 0 w 170"/>
                <a:gd name="T13" fmla="*/ 94 h 188"/>
                <a:gd name="T14" fmla="*/ 22 w 170"/>
                <a:gd name="T15" fmla="*/ 72 h 188"/>
                <a:gd name="T16" fmla="*/ 92 w 170"/>
                <a:gd name="T17" fmla="*/ 72 h 188"/>
                <a:gd name="T18" fmla="*/ 56 w 170"/>
                <a:gd name="T19" fmla="*/ 37 h 188"/>
                <a:gd name="T20" fmla="*/ 50 w 170"/>
                <a:gd name="T21" fmla="*/ 21 h 188"/>
                <a:gd name="T22" fmla="*/ 56 w 170"/>
                <a:gd name="T23" fmla="*/ 6 h 188"/>
                <a:gd name="T24" fmla="*/ 71 w 170"/>
                <a:gd name="T25" fmla="*/ 0 h 188"/>
                <a:gd name="T26" fmla="*/ 87 w 170"/>
                <a:gd name="T27" fmla="*/ 6 h 188"/>
                <a:gd name="T28" fmla="*/ 159 w 170"/>
                <a:gd name="T29" fmla="*/ 79 h 188"/>
                <a:gd name="T30" fmla="*/ 162 w 170"/>
                <a:gd name="T31" fmla="*/ 81 h 188"/>
                <a:gd name="T32" fmla="*/ 170 w 170"/>
                <a:gd name="T33" fmla="*/ 94 h 188"/>
                <a:gd name="T34" fmla="*/ 162 w 170"/>
                <a:gd name="T35" fmla="*/ 107 h 188"/>
                <a:gd name="T36" fmla="*/ 159 w 170"/>
                <a:gd name="T37" fmla="*/ 109 h 188"/>
                <a:gd name="T38" fmla="*/ 87 w 170"/>
                <a:gd name="T39" fmla="*/ 181 h 188"/>
                <a:gd name="T40" fmla="*/ 71 w 170"/>
                <a:gd name="T41" fmla="*/ 188 h 188"/>
                <a:gd name="T42" fmla="*/ 22 w 170"/>
                <a:gd name="T43" fmla="*/ 81 h 188"/>
                <a:gd name="T44" fmla="*/ 9 w 170"/>
                <a:gd name="T45" fmla="*/ 94 h 188"/>
                <a:gd name="T46" fmla="*/ 22 w 170"/>
                <a:gd name="T47" fmla="*/ 106 h 188"/>
                <a:gd name="T48" fmla="*/ 113 w 170"/>
                <a:gd name="T49" fmla="*/ 106 h 188"/>
                <a:gd name="T50" fmla="*/ 63 w 170"/>
                <a:gd name="T51" fmla="*/ 157 h 188"/>
                <a:gd name="T52" fmla="*/ 59 w 170"/>
                <a:gd name="T53" fmla="*/ 166 h 188"/>
                <a:gd name="T54" fmla="*/ 63 w 170"/>
                <a:gd name="T55" fmla="*/ 175 h 188"/>
                <a:gd name="T56" fmla="*/ 80 w 170"/>
                <a:gd name="T57" fmla="*/ 175 h 188"/>
                <a:gd name="T58" fmla="*/ 153 w 170"/>
                <a:gd name="T59" fmla="*/ 103 h 188"/>
                <a:gd name="T60" fmla="*/ 156 w 170"/>
                <a:gd name="T61" fmla="*/ 100 h 188"/>
                <a:gd name="T62" fmla="*/ 161 w 170"/>
                <a:gd name="T63" fmla="*/ 94 h 188"/>
                <a:gd name="T64" fmla="*/ 156 w 170"/>
                <a:gd name="T65" fmla="*/ 88 h 188"/>
                <a:gd name="T66" fmla="*/ 153 w 170"/>
                <a:gd name="T67" fmla="*/ 85 h 188"/>
                <a:gd name="T68" fmla="*/ 80 w 170"/>
                <a:gd name="T69" fmla="*/ 12 h 188"/>
                <a:gd name="T70" fmla="*/ 63 w 170"/>
                <a:gd name="T71" fmla="*/ 12 h 188"/>
                <a:gd name="T72" fmla="*/ 59 w 170"/>
                <a:gd name="T73" fmla="*/ 21 h 188"/>
                <a:gd name="T74" fmla="*/ 63 w 170"/>
                <a:gd name="T75" fmla="*/ 30 h 188"/>
                <a:gd name="T76" fmla="*/ 113 w 170"/>
                <a:gd name="T77" fmla="*/ 81 h 188"/>
                <a:gd name="T78" fmla="*/ 22 w 170"/>
                <a:gd name="T79" fmla="*/ 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0" h="188">
                  <a:moveTo>
                    <a:pt x="71" y="188"/>
                  </a:moveTo>
                  <a:cubicBezTo>
                    <a:pt x="66" y="188"/>
                    <a:pt x="60" y="185"/>
                    <a:pt x="56" y="181"/>
                  </a:cubicBezTo>
                  <a:cubicBezTo>
                    <a:pt x="52" y="177"/>
                    <a:pt x="50" y="172"/>
                    <a:pt x="50" y="166"/>
                  </a:cubicBezTo>
                  <a:cubicBezTo>
                    <a:pt x="50" y="160"/>
                    <a:pt x="52" y="155"/>
                    <a:pt x="56" y="151"/>
                  </a:cubicBezTo>
                  <a:cubicBezTo>
                    <a:pt x="92" y="115"/>
                    <a:pt x="92" y="115"/>
                    <a:pt x="92" y="115"/>
                  </a:cubicBezTo>
                  <a:cubicBezTo>
                    <a:pt x="22" y="115"/>
                    <a:pt x="22" y="115"/>
                    <a:pt x="22" y="115"/>
                  </a:cubicBezTo>
                  <a:cubicBezTo>
                    <a:pt x="12" y="115"/>
                    <a:pt x="0" y="110"/>
                    <a:pt x="0" y="94"/>
                  </a:cubicBezTo>
                  <a:cubicBezTo>
                    <a:pt x="0" y="78"/>
                    <a:pt x="12" y="72"/>
                    <a:pt x="22" y="72"/>
                  </a:cubicBezTo>
                  <a:cubicBezTo>
                    <a:pt x="92" y="72"/>
                    <a:pt x="92" y="72"/>
                    <a:pt x="92" y="72"/>
                  </a:cubicBezTo>
                  <a:cubicBezTo>
                    <a:pt x="56" y="37"/>
                    <a:pt x="56" y="37"/>
                    <a:pt x="56" y="37"/>
                  </a:cubicBezTo>
                  <a:cubicBezTo>
                    <a:pt x="52" y="33"/>
                    <a:pt x="50" y="27"/>
                    <a:pt x="50" y="21"/>
                  </a:cubicBezTo>
                  <a:cubicBezTo>
                    <a:pt x="50" y="16"/>
                    <a:pt x="52" y="10"/>
                    <a:pt x="56" y="6"/>
                  </a:cubicBezTo>
                  <a:cubicBezTo>
                    <a:pt x="60" y="2"/>
                    <a:pt x="66" y="0"/>
                    <a:pt x="71" y="0"/>
                  </a:cubicBezTo>
                  <a:cubicBezTo>
                    <a:pt x="77" y="0"/>
                    <a:pt x="83" y="2"/>
                    <a:pt x="87" y="6"/>
                  </a:cubicBezTo>
                  <a:cubicBezTo>
                    <a:pt x="159" y="79"/>
                    <a:pt x="159" y="79"/>
                    <a:pt x="159" y="79"/>
                  </a:cubicBezTo>
                  <a:cubicBezTo>
                    <a:pt x="160" y="79"/>
                    <a:pt x="161" y="80"/>
                    <a:pt x="162" y="81"/>
                  </a:cubicBezTo>
                  <a:cubicBezTo>
                    <a:pt x="165" y="84"/>
                    <a:pt x="170" y="88"/>
                    <a:pt x="170" y="94"/>
                  </a:cubicBezTo>
                  <a:cubicBezTo>
                    <a:pt x="170" y="99"/>
                    <a:pt x="165" y="103"/>
                    <a:pt x="162" y="107"/>
                  </a:cubicBezTo>
                  <a:cubicBezTo>
                    <a:pt x="161" y="108"/>
                    <a:pt x="160" y="108"/>
                    <a:pt x="159" y="109"/>
                  </a:cubicBezTo>
                  <a:cubicBezTo>
                    <a:pt x="87" y="181"/>
                    <a:pt x="87" y="181"/>
                    <a:pt x="87" y="181"/>
                  </a:cubicBezTo>
                  <a:cubicBezTo>
                    <a:pt x="83" y="185"/>
                    <a:pt x="77" y="188"/>
                    <a:pt x="71" y="188"/>
                  </a:cubicBezTo>
                  <a:close/>
                  <a:moveTo>
                    <a:pt x="22" y="81"/>
                  </a:moveTo>
                  <a:cubicBezTo>
                    <a:pt x="17" y="81"/>
                    <a:pt x="9" y="83"/>
                    <a:pt x="9" y="94"/>
                  </a:cubicBezTo>
                  <a:cubicBezTo>
                    <a:pt x="9" y="105"/>
                    <a:pt x="17" y="106"/>
                    <a:pt x="22" y="106"/>
                  </a:cubicBezTo>
                  <a:cubicBezTo>
                    <a:pt x="113" y="106"/>
                    <a:pt x="113" y="106"/>
                    <a:pt x="113" y="106"/>
                  </a:cubicBezTo>
                  <a:cubicBezTo>
                    <a:pt x="63" y="157"/>
                    <a:pt x="63" y="157"/>
                    <a:pt x="63" y="157"/>
                  </a:cubicBezTo>
                  <a:cubicBezTo>
                    <a:pt x="60" y="160"/>
                    <a:pt x="59" y="163"/>
                    <a:pt x="59" y="166"/>
                  </a:cubicBezTo>
                  <a:cubicBezTo>
                    <a:pt x="59" y="169"/>
                    <a:pt x="60" y="173"/>
                    <a:pt x="63" y="175"/>
                  </a:cubicBezTo>
                  <a:cubicBezTo>
                    <a:pt x="67" y="180"/>
                    <a:pt x="76" y="180"/>
                    <a:pt x="80" y="175"/>
                  </a:cubicBezTo>
                  <a:cubicBezTo>
                    <a:pt x="153" y="103"/>
                    <a:pt x="153" y="103"/>
                    <a:pt x="153" y="103"/>
                  </a:cubicBezTo>
                  <a:cubicBezTo>
                    <a:pt x="154" y="102"/>
                    <a:pt x="155" y="101"/>
                    <a:pt x="156" y="100"/>
                  </a:cubicBezTo>
                  <a:cubicBezTo>
                    <a:pt x="157" y="98"/>
                    <a:pt x="161" y="95"/>
                    <a:pt x="161" y="94"/>
                  </a:cubicBezTo>
                  <a:cubicBezTo>
                    <a:pt x="161" y="92"/>
                    <a:pt x="157" y="89"/>
                    <a:pt x="156" y="88"/>
                  </a:cubicBezTo>
                  <a:cubicBezTo>
                    <a:pt x="155" y="87"/>
                    <a:pt x="154" y="86"/>
                    <a:pt x="153" y="85"/>
                  </a:cubicBezTo>
                  <a:cubicBezTo>
                    <a:pt x="80" y="12"/>
                    <a:pt x="80" y="12"/>
                    <a:pt x="80" y="12"/>
                  </a:cubicBezTo>
                  <a:cubicBezTo>
                    <a:pt x="76" y="8"/>
                    <a:pt x="67" y="8"/>
                    <a:pt x="63" y="12"/>
                  </a:cubicBezTo>
                  <a:cubicBezTo>
                    <a:pt x="60" y="15"/>
                    <a:pt x="59" y="18"/>
                    <a:pt x="59" y="21"/>
                  </a:cubicBezTo>
                  <a:cubicBezTo>
                    <a:pt x="59" y="25"/>
                    <a:pt x="60" y="28"/>
                    <a:pt x="63" y="30"/>
                  </a:cubicBezTo>
                  <a:cubicBezTo>
                    <a:pt x="113" y="81"/>
                    <a:pt x="113" y="81"/>
                    <a:pt x="113" y="81"/>
                  </a:cubicBezTo>
                  <a:lnTo>
                    <a:pt x="22" y="8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53" name="Freeform 11"/>
            <p:cNvSpPr>
              <a:spLocks noEditPoints="1"/>
            </p:cNvSpPr>
            <p:nvPr userDrawn="1"/>
          </p:nvSpPr>
          <p:spPr bwMode="black">
            <a:xfrm>
              <a:off x="8730417" y="1630562"/>
              <a:ext cx="88523" cy="89399"/>
            </a:xfrm>
            <a:custGeom>
              <a:avLst/>
              <a:gdLst>
                <a:gd name="T0" fmla="*/ 21 w 43"/>
                <a:gd name="T1" fmla="*/ 43 h 43"/>
                <a:gd name="T2" fmla="*/ 0 w 43"/>
                <a:gd name="T3" fmla="*/ 22 h 43"/>
                <a:gd name="T4" fmla="*/ 21 w 43"/>
                <a:gd name="T5" fmla="*/ 0 h 43"/>
                <a:gd name="T6" fmla="*/ 43 w 43"/>
                <a:gd name="T7" fmla="*/ 22 h 43"/>
                <a:gd name="T8" fmla="*/ 21 w 43"/>
                <a:gd name="T9" fmla="*/ 43 h 43"/>
                <a:gd name="T10" fmla="*/ 21 w 43"/>
                <a:gd name="T11" fmla="*/ 9 h 43"/>
                <a:gd name="T12" fmla="*/ 9 w 43"/>
                <a:gd name="T13" fmla="*/ 22 h 43"/>
                <a:gd name="T14" fmla="*/ 21 w 43"/>
                <a:gd name="T15" fmla="*/ 34 h 43"/>
                <a:gd name="T16" fmla="*/ 34 w 43"/>
                <a:gd name="T17" fmla="*/ 22 h 43"/>
                <a:gd name="T18" fmla="*/ 21 w 4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1" y="43"/>
                  </a:moveTo>
                  <a:cubicBezTo>
                    <a:pt x="9" y="43"/>
                    <a:pt x="0" y="34"/>
                    <a:pt x="0" y="22"/>
                  </a:cubicBezTo>
                  <a:cubicBezTo>
                    <a:pt x="0" y="10"/>
                    <a:pt x="9" y="0"/>
                    <a:pt x="21" y="0"/>
                  </a:cubicBezTo>
                  <a:cubicBezTo>
                    <a:pt x="33" y="0"/>
                    <a:pt x="43" y="10"/>
                    <a:pt x="43" y="22"/>
                  </a:cubicBezTo>
                  <a:cubicBezTo>
                    <a:pt x="43" y="34"/>
                    <a:pt x="33" y="43"/>
                    <a:pt x="21" y="43"/>
                  </a:cubicBezTo>
                  <a:close/>
                  <a:moveTo>
                    <a:pt x="21" y="9"/>
                  </a:moveTo>
                  <a:cubicBezTo>
                    <a:pt x="14" y="9"/>
                    <a:pt x="9" y="15"/>
                    <a:pt x="9" y="22"/>
                  </a:cubicBezTo>
                  <a:cubicBezTo>
                    <a:pt x="9" y="29"/>
                    <a:pt x="14" y="34"/>
                    <a:pt x="21" y="34"/>
                  </a:cubicBezTo>
                  <a:cubicBezTo>
                    <a:pt x="28" y="34"/>
                    <a:pt x="34" y="29"/>
                    <a:pt x="34" y="22"/>
                  </a:cubicBezTo>
                  <a:cubicBezTo>
                    <a:pt x="34" y="15"/>
                    <a:pt x="28" y="9"/>
                    <a:pt x="21" y="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grpSp>
        <p:nvGrpSpPr>
          <p:cNvPr id="54" name="Combined White Arrows"/>
          <p:cNvGrpSpPr/>
          <p:nvPr userDrawn="1"/>
        </p:nvGrpSpPr>
        <p:grpSpPr bwMode="black">
          <a:xfrm>
            <a:off x="6207619" y="3676007"/>
            <a:ext cx="1498754" cy="730240"/>
            <a:chOff x="8578788" y="1196393"/>
            <a:chExt cx="1998338" cy="973653"/>
          </a:xfrm>
        </p:grpSpPr>
        <p:grpSp>
          <p:nvGrpSpPr>
            <p:cNvPr id="55" name="Big White Arrow"/>
            <p:cNvGrpSpPr/>
            <p:nvPr userDrawn="1"/>
          </p:nvGrpSpPr>
          <p:grpSpPr bwMode="black">
            <a:xfrm>
              <a:off x="8578788" y="1196393"/>
              <a:ext cx="1998338" cy="386520"/>
              <a:chOff x="8578788" y="1227389"/>
              <a:chExt cx="1998338" cy="386520"/>
            </a:xfrm>
          </p:grpSpPr>
          <p:sp>
            <p:nvSpPr>
              <p:cNvPr id="60" name="Freeform 6"/>
              <p:cNvSpPr>
                <a:spLocks noEditPoints="1"/>
              </p:cNvSpPr>
              <p:nvPr userDrawn="1"/>
            </p:nvSpPr>
            <p:spPr bwMode="black">
              <a:xfrm>
                <a:off x="8680458" y="1376388"/>
                <a:ext cx="184057" cy="88523"/>
              </a:xfrm>
              <a:custGeom>
                <a:avLst/>
                <a:gdLst>
                  <a:gd name="T0" fmla="*/ 68 w 89"/>
                  <a:gd name="T1" fmla="*/ 43 h 43"/>
                  <a:gd name="T2" fmla="*/ 22 w 89"/>
                  <a:gd name="T3" fmla="*/ 43 h 43"/>
                  <a:gd name="T4" fmla="*/ 0 w 89"/>
                  <a:gd name="T5" fmla="*/ 21 h 43"/>
                  <a:gd name="T6" fmla="*/ 22 w 89"/>
                  <a:gd name="T7" fmla="*/ 0 h 43"/>
                  <a:gd name="T8" fmla="*/ 68 w 89"/>
                  <a:gd name="T9" fmla="*/ 0 h 43"/>
                  <a:gd name="T10" fmla="*/ 89 w 89"/>
                  <a:gd name="T11" fmla="*/ 21 h 43"/>
                  <a:gd name="T12" fmla="*/ 68 w 89"/>
                  <a:gd name="T13" fmla="*/ 43 h 43"/>
                  <a:gd name="T14" fmla="*/ 22 w 89"/>
                  <a:gd name="T15" fmla="*/ 9 h 43"/>
                  <a:gd name="T16" fmla="*/ 9 w 89"/>
                  <a:gd name="T17" fmla="*/ 21 h 43"/>
                  <a:gd name="T18" fmla="*/ 22 w 89"/>
                  <a:gd name="T19" fmla="*/ 34 h 43"/>
                  <a:gd name="T20" fmla="*/ 68 w 89"/>
                  <a:gd name="T21" fmla="*/ 34 h 43"/>
                  <a:gd name="T22" fmla="*/ 80 w 89"/>
                  <a:gd name="T23" fmla="*/ 21 h 43"/>
                  <a:gd name="T24" fmla="*/ 68 w 89"/>
                  <a:gd name="T25" fmla="*/ 9 h 43"/>
                  <a:gd name="T26" fmla="*/ 22 w 89"/>
                  <a:gd name="T27"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9" h="43">
                    <a:moveTo>
                      <a:pt x="68" y="43"/>
                    </a:moveTo>
                    <a:cubicBezTo>
                      <a:pt x="22" y="43"/>
                      <a:pt x="22" y="43"/>
                      <a:pt x="22" y="43"/>
                    </a:cubicBezTo>
                    <a:cubicBezTo>
                      <a:pt x="10" y="43"/>
                      <a:pt x="0" y="33"/>
                      <a:pt x="0" y="21"/>
                    </a:cubicBezTo>
                    <a:cubicBezTo>
                      <a:pt x="0" y="10"/>
                      <a:pt x="10" y="0"/>
                      <a:pt x="22" y="0"/>
                    </a:cubicBezTo>
                    <a:cubicBezTo>
                      <a:pt x="68" y="0"/>
                      <a:pt x="68" y="0"/>
                      <a:pt x="68" y="0"/>
                    </a:cubicBezTo>
                    <a:cubicBezTo>
                      <a:pt x="80" y="0"/>
                      <a:pt x="89" y="10"/>
                      <a:pt x="89" y="21"/>
                    </a:cubicBezTo>
                    <a:cubicBezTo>
                      <a:pt x="89" y="33"/>
                      <a:pt x="80" y="43"/>
                      <a:pt x="68" y="43"/>
                    </a:cubicBezTo>
                    <a:close/>
                    <a:moveTo>
                      <a:pt x="22" y="9"/>
                    </a:moveTo>
                    <a:cubicBezTo>
                      <a:pt x="15" y="9"/>
                      <a:pt x="9" y="14"/>
                      <a:pt x="9" y="21"/>
                    </a:cubicBezTo>
                    <a:cubicBezTo>
                      <a:pt x="9" y="28"/>
                      <a:pt x="15" y="34"/>
                      <a:pt x="22" y="34"/>
                    </a:cubicBezTo>
                    <a:cubicBezTo>
                      <a:pt x="68" y="34"/>
                      <a:pt x="68" y="34"/>
                      <a:pt x="68" y="34"/>
                    </a:cubicBezTo>
                    <a:cubicBezTo>
                      <a:pt x="75" y="34"/>
                      <a:pt x="80" y="28"/>
                      <a:pt x="80" y="21"/>
                    </a:cubicBezTo>
                    <a:cubicBezTo>
                      <a:pt x="80" y="14"/>
                      <a:pt x="75" y="9"/>
                      <a:pt x="68" y="9"/>
                    </a:cubicBezTo>
                    <a:lnTo>
                      <a:pt x="2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61" name="Freeform 7"/>
              <p:cNvSpPr>
                <a:spLocks noEditPoints="1"/>
              </p:cNvSpPr>
              <p:nvPr userDrawn="1"/>
            </p:nvSpPr>
            <p:spPr bwMode="black">
              <a:xfrm>
                <a:off x="8883797" y="1227389"/>
                <a:ext cx="1693329" cy="386520"/>
              </a:xfrm>
              <a:custGeom>
                <a:avLst/>
                <a:gdLst>
                  <a:gd name="T0" fmla="*/ 719 w 818"/>
                  <a:gd name="T1" fmla="*/ 187 h 187"/>
                  <a:gd name="T2" fmla="*/ 704 w 818"/>
                  <a:gd name="T3" fmla="*/ 181 h 187"/>
                  <a:gd name="T4" fmla="*/ 704 w 818"/>
                  <a:gd name="T5" fmla="*/ 151 h 187"/>
                  <a:gd name="T6" fmla="*/ 740 w 818"/>
                  <a:gd name="T7" fmla="*/ 115 h 187"/>
                  <a:gd name="T8" fmla="*/ 22 w 818"/>
                  <a:gd name="T9" fmla="*/ 115 h 187"/>
                  <a:gd name="T10" fmla="*/ 0 w 818"/>
                  <a:gd name="T11" fmla="*/ 93 h 187"/>
                  <a:gd name="T12" fmla="*/ 22 w 818"/>
                  <a:gd name="T13" fmla="*/ 72 h 187"/>
                  <a:gd name="T14" fmla="*/ 740 w 818"/>
                  <a:gd name="T15" fmla="*/ 72 h 187"/>
                  <a:gd name="T16" fmla="*/ 704 w 818"/>
                  <a:gd name="T17" fmla="*/ 36 h 187"/>
                  <a:gd name="T18" fmla="*/ 698 w 818"/>
                  <a:gd name="T19" fmla="*/ 21 h 187"/>
                  <a:gd name="T20" fmla="*/ 704 w 818"/>
                  <a:gd name="T21" fmla="*/ 6 h 187"/>
                  <a:gd name="T22" fmla="*/ 719 w 818"/>
                  <a:gd name="T23" fmla="*/ 0 h 187"/>
                  <a:gd name="T24" fmla="*/ 735 w 818"/>
                  <a:gd name="T25" fmla="*/ 6 h 187"/>
                  <a:gd name="T26" fmla="*/ 807 w 818"/>
                  <a:gd name="T27" fmla="*/ 78 h 187"/>
                  <a:gd name="T28" fmla="*/ 810 w 818"/>
                  <a:gd name="T29" fmla="*/ 81 h 187"/>
                  <a:gd name="T30" fmla="*/ 818 w 818"/>
                  <a:gd name="T31" fmla="*/ 93 h 187"/>
                  <a:gd name="T32" fmla="*/ 810 w 818"/>
                  <a:gd name="T33" fmla="*/ 106 h 187"/>
                  <a:gd name="T34" fmla="*/ 807 w 818"/>
                  <a:gd name="T35" fmla="*/ 109 h 187"/>
                  <a:gd name="T36" fmla="*/ 735 w 818"/>
                  <a:gd name="T37" fmla="*/ 181 h 187"/>
                  <a:gd name="T38" fmla="*/ 719 w 818"/>
                  <a:gd name="T39" fmla="*/ 187 h 187"/>
                  <a:gd name="T40" fmla="*/ 22 w 818"/>
                  <a:gd name="T41" fmla="*/ 81 h 187"/>
                  <a:gd name="T42" fmla="*/ 9 w 818"/>
                  <a:gd name="T43" fmla="*/ 93 h 187"/>
                  <a:gd name="T44" fmla="*/ 22 w 818"/>
                  <a:gd name="T45" fmla="*/ 106 h 187"/>
                  <a:gd name="T46" fmla="*/ 761 w 818"/>
                  <a:gd name="T47" fmla="*/ 106 h 187"/>
                  <a:gd name="T48" fmla="*/ 710 w 818"/>
                  <a:gd name="T49" fmla="*/ 157 h 187"/>
                  <a:gd name="T50" fmla="*/ 710 w 818"/>
                  <a:gd name="T51" fmla="*/ 175 h 187"/>
                  <a:gd name="T52" fmla="*/ 728 w 818"/>
                  <a:gd name="T53" fmla="*/ 175 h 187"/>
                  <a:gd name="T54" fmla="*/ 801 w 818"/>
                  <a:gd name="T55" fmla="*/ 102 h 187"/>
                  <a:gd name="T56" fmla="*/ 804 w 818"/>
                  <a:gd name="T57" fmla="*/ 100 h 187"/>
                  <a:gd name="T58" fmla="*/ 809 w 818"/>
                  <a:gd name="T59" fmla="*/ 93 h 187"/>
                  <a:gd name="T60" fmla="*/ 804 w 818"/>
                  <a:gd name="T61" fmla="*/ 87 h 187"/>
                  <a:gd name="T62" fmla="*/ 801 w 818"/>
                  <a:gd name="T63" fmla="*/ 85 h 187"/>
                  <a:gd name="T64" fmla="*/ 728 w 818"/>
                  <a:gd name="T65" fmla="*/ 12 h 187"/>
                  <a:gd name="T66" fmla="*/ 710 w 818"/>
                  <a:gd name="T67" fmla="*/ 12 h 187"/>
                  <a:gd name="T68" fmla="*/ 707 w 818"/>
                  <a:gd name="T69" fmla="*/ 21 h 187"/>
                  <a:gd name="T70" fmla="*/ 710 w 818"/>
                  <a:gd name="T71" fmla="*/ 30 h 187"/>
                  <a:gd name="T72" fmla="*/ 761 w 818"/>
                  <a:gd name="T73" fmla="*/ 81 h 187"/>
                  <a:gd name="T74" fmla="*/ 22 w 818"/>
                  <a:gd name="T75" fmla="*/ 8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8" h="187">
                    <a:moveTo>
                      <a:pt x="719" y="187"/>
                    </a:moveTo>
                    <a:cubicBezTo>
                      <a:pt x="714" y="187"/>
                      <a:pt x="708" y="185"/>
                      <a:pt x="704" y="181"/>
                    </a:cubicBezTo>
                    <a:cubicBezTo>
                      <a:pt x="696" y="173"/>
                      <a:pt x="696" y="159"/>
                      <a:pt x="704" y="151"/>
                    </a:cubicBezTo>
                    <a:cubicBezTo>
                      <a:pt x="740" y="115"/>
                      <a:pt x="740" y="115"/>
                      <a:pt x="740" y="115"/>
                    </a:cubicBezTo>
                    <a:cubicBezTo>
                      <a:pt x="22" y="115"/>
                      <a:pt x="22" y="115"/>
                      <a:pt x="22" y="115"/>
                    </a:cubicBezTo>
                    <a:cubicBezTo>
                      <a:pt x="12" y="115"/>
                      <a:pt x="0" y="109"/>
                      <a:pt x="0" y="93"/>
                    </a:cubicBezTo>
                    <a:cubicBezTo>
                      <a:pt x="0" y="78"/>
                      <a:pt x="12" y="72"/>
                      <a:pt x="22" y="72"/>
                    </a:cubicBezTo>
                    <a:cubicBezTo>
                      <a:pt x="740" y="72"/>
                      <a:pt x="740" y="72"/>
                      <a:pt x="740" y="72"/>
                    </a:cubicBezTo>
                    <a:cubicBezTo>
                      <a:pt x="704" y="36"/>
                      <a:pt x="704" y="36"/>
                      <a:pt x="704" y="36"/>
                    </a:cubicBezTo>
                    <a:cubicBezTo>
                      <a:pt x="700" y="32"/>
                      <a:pt x="698" y="27"/>
                      <a:pt x="698" y="21"/>
                    </a:cubicBezTo>
                    <a:cubicBezTo>
                      <a:pt x="698" y="15"/>
                      <a:pt x="700" y="10"/>
                      <a:pt x="704" y="6"/>
                    </a:cubicBezTo>
                    <a:cubicBezTo>
                      <a:pt x="708" y="2"/>
                      <a:pt x="714" y="0"/>
                      <a:pt x="719" y="0"/>
                    </a:cubicBezTo>
                    <a:cubicBezTo>
                      <a:pt x="725" y="0"/>
                      <a:pt x="731" y="2"/>
                      <a:pt x="735" y="6"/>
                    </a:cubicBezTo>
                    <a:cubicBezTo>
                      <a:pt x="807" y="78"/>
                      <a:pt x="807" y="78"/>
                      <a:pt x="807" y="78"/>
                    </a:cubicBezTo>
                    <a:cubicBezTo>
                      <a:pt x="808" y="79"/>
                      <a:pt x="809" y="80"/>
                      <a:pt x="810" y="81"/>
                    </a:cubicBezTo>
                    <a:cubicBezTo>
                      <a:pt x="814" y="84"/>
                      <a:pt x="818" y="88"/>
                      <a:pt x="818" y="93"/>
                    </a:cubicBezTo>
                    <a:cubicBezTo>
                      <a:pt x="818" y="99"/>
                      <a:pt x="813" y="103"/>
                      <a:pt x="810" y="106"/>
                    </a:cubicBezTo>
                    <a:cubicBezTo>
                      <a:pt x="809" y="107"/>
                      <a:pt x="808" y="108"/>
                      <a:pt x="807" y="109"/>
                    </a:cubicBezTo>
                    <a:cubicBezTo>
                      <a:pt x="735" y="181"/>
                      <a:pt x="735" y="181"/>
                      <a:pt x="735" y="181"/>
                    </a:cubicBezTo>
                    <a:cubicBezTo>
                      <a:pt x="731" y="185"/>
                      <a:pt x="725" y="187"/>
                      <a:pt x="719" y="187"/>
                    </a:cubicBezTo>
                    <a:close/>
                    <a:moveTo>
                      <a:pt x="22" y="81"/>
                    </a:moveTo>
                    <a:cubicBezTo>
                      <a:pt x="17" y="81"/>
                      <a:pt x="9" y="82"/>
                      <a:pt x="9" y="93"/>
                    </a:cubicBezTo>
                    <a:cubicBezTo>
                      <a:pt x="9" y="104"/>
                      <a:pt x="17" y="106"/>
                      <a:pt x="22" y="106"/>
                    </a:cubicBezTo>
                    <a:cubicBezTo>
                      <a:pt x="761" y="106"/>
                      <a:pt x="761" y="106"/>
                      <a:pt x="761" y="106"/>
                    </a:cubicBezTo>
                    <a:cubicBezTo>
                      <a:pt x="710" y="157"/>
                      <a:pt x="710" y="157"/>
                      <a:pt x="710" y="157"/>
                    </a:cubicBezTo>
                    <a:cubicBezTo>
                      <a:pt x="706" y="162"/>
                      <a:pt x="706" y="170"/>
                      <a:pt x="710" y="175"/>
                    </a:cubicBezTo>
                    <a:cubicBezTo>
                      <a:pt x="715" y="179"/>
                      <a:pt x="724" y="179"/>
                      <a:pt x="728" y="175"/>
                    </a:cubicBezTo>
                    <a:cubicBezTo>
                      <a:pt x="801" y="102"/>
                      <a:pt x="801" y="102"/>
                      <a:pt x="801" y="102"/>
                    </a:cubicBezTo>
                    <a:cubicBezTo>
                      <a:pt x="802" y="101"/>
                      <a:pt x="803" y="101"/>
                      <a:pt x="804" y="100"/>
                    </a:cubicBezTo>
                    <a:cubicBezTo>
                      <a:pt x="805" y="98"/>
                      <a:pt x="809" y="95"/>
                      <a:pt x="809" y="93"/>
                    </a:cubicBezTo>
                    <a:cubicBezTo>
                      <a:pt x="809" y="92"/>
                      <a:pt x="805" y="89"/>
                      <a:pt x="804" y="87"/>
                    </a:cubicBezTo>
                    <a:cubicBezTo>
                      <a:pt x="803" y="86"/>
                      <a:pt x="802" y="85"/>
                      <a:pt x="801" y="85"/>
                    </a:cubicBezTo>
                    <a:cubicBezTo>
                      <a:pt x="728" y="12"/>
                      <a:pt x="728" y="12"/>
                      <a:pt x="728" y="12"/>
                    </a:cubicBezTo>
                    <a:cubicBezTo>
                      <a:pt x="724" y="7"/>
                      <a:pt x="715" y="7"/>
                      <a:pt x="710" y="12"/>
                    </a:cubicBezTo>
                    <a:cubicBezTo>
                      <a:pt x="708" y="15"/>
                      <a:pt x="707" y="18"/>
                      <a:pt x="707" y="21"/>
                    </a:cubicBezTo>
                    <a:cubicBezTo>
                      <a:pt x="707" y="24"/>
                      <a:pt x="708" y="28"/>
                      <a:pt x="710" y="30"/>
                    </a:cubicBezTo>
                    <a:cubicBezTo>
                      <a:pt x="761" y="81"/>
                      <a:pt x="761" y="81"/>
                      <a:pt x="761" y="81"/>
                    </a:cubicBezTo>
                    <a:lnTo>
                      <a:pt x="2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62" name="Freeform 8"/>
              <p:cNvSpPr>
                <a:spLocks noEditPoints="1"/>
              </p:cNvSpPr>
              <p:nvPr userDrawn="1"/>
            </p:nvSpPr>
            <p:spPr bwMode="black">
              <a:xfrm>
                <a:off x="8578788" y="1376388"/>
                <a:ext cx="89399" cy="88523"/>
              </a:xfrm>
              <a:custGeom>
                <a:avLst/>
                <a:gdLst>
                  <a:gd name="T0" fmla="*/ 21 w 43"/>
                  <a:gd name="T1" fmla="*/ 43 h 43"/>
                  <a:gd name="T2" fmla="*/ 0 w 43"/>
                  <a:gd name="T3" fmla="*/ 21 h 43"/>
                  <a:gd name="T4" fmla="*/ 21 w 43"/>
                  <a:gd name="T5" fmla="*/ 0 h 43"/>
                  <a:gd name="T6" fmla="*/ 43 w 43"/>
                  <a:gd name="T7" fmla="*/ 21 h 43"/>
                  <a:gd name="T8" fmla="*/ 21 w 43"/>
                  <a:gd name="T9" fmla="*/ 43 h 43"/>
                  <a:gd name="T10" fmla="*/ 21 w 43"/>
                  <a:gd name="T11" fmla="*/ 9 h 43"/>
                  <a:gd name="T12" fmla="*/ 9 w 43"/>
                  <a:gd name="T13" fmla="*/ 21 h 43"/>
                  <a:gd name="T14" fmla="*/ 21 w 43"/>
                  <a:gd name="T15" fmla="*/ 34 h 43"/>
                  <a:gd name="T16" fmla="*/ 34 w 43"/>
                  <a:gd name="T17" fmla="*/ 21 h 43"/>
                  <a:gd name="T18" fmla="*/ 21 w 4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21" y="43"/>
                    </a:moveTo>
                    <a:cubicBezTo>
                      <a:pt x="9" y="43"/>
                      <a:pt x="0" y="33"/>
                      <a:pt x="0" y="21"/>
                    </a:cubicBezTo>
                    <a:cubicBezTo>
                      <a:pt x="0" y="10"/>
                      <a:pt x="9" y="0"/>
                      <a:pt x="21" y="0"/>
                    </a:cubicBezTo>
                    <a:cubicBezTo>
                      <a:pt x="33" y="0"/>
                      <a:pt x="43" y="10"/>
                      <a:pt x="43" y="21"/>
                    </a:cubicBezTo>
                    <a:cubicBezTo>
                      <a:pt x="43" y="33"/>
                      <a:pt x="33" y="43"/>
                      <a:pt x="21" y="43"/>
                    </a:cubicBezTo>
                    <a:close/>
                    <a:moveTo>
                      <a:pt x="21" y="9"/>
                    </a:moveTo>
                    <a:cubicBezTo>
                      <a:pt x="14" y="9"/>
                      <a:pt x="9" y="14"/>
                      <a:pt x="9" y="21"/>
                    </a:cubicBezTo>
                    <a:cubicBezTo>
                      <a:pt x="9" y="28"/>
                      <a:pt x="14" y="34"/>
                      <a:pt x="21" y="34"/>
                    </a:cubicBezTo>
                    <a:cubicBezTo>
                      <a:pt x="28" y="34"/>
                      <a:pt x="34" y="28"/>
                      <a:pt x="34" y="21"/>
                    </a:cubicBezTo>
                    <a:cubicBezTo>
                      <a:pt x="34" y="14"/>
                      <a:pt x="28"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grpSp>
          <p:nvGrpSpPr>
            <p:cNvPr id="56" name="Small White Arrow"/>
            <p:cNvGrpSpPr/>
            <p:nvPr userDrawn="1"/>
          </p:nvGrpSpPr>
          <p:grpSpPr bwMode="black">
            <a:xfrm>
              <a:off x="9024032" y="1780020"/>
              <a:ext cx="1054386" cy="390026"/>
              <a:chOff x="9024032" y="1756773"/>
              <a:chExt cx="1054386" cy="390026"/>
            </a:xfrm>
          </p:grpSpPr>
          <p:sp>
            <p:nvSpPr>
              <p:cNvPr id="57" name="Freeform 12"/>
              <p:cNvSpPr>
                <a:spLocks noEditPoints="1"/>
              </p:cNvSpPr>
              <p:nvPr userDrawn="1"/>
            </p:nvSpPr>
            <p:spPr bwMode="black">
              <a:xfrm>
                <a:off x="9127454" y="1906648"/>
                <a:ext cx="331303" cy="91152"/>
              </a:xfrm>
              <a:custGeom>
                <a:avLst/>
                <a:gdLst>
                  <a:gd name="T0" fmla="*/ 138 w 160"/>
                  <a:gd name="T1" fmla="*/ 44 h 44"/>
                  <a:gd name="T2" fmla="*/ 21 w 160"/>
                  <a:gd name="T3" fmla="*/ 44 h 44"/>
                  <a:gd name="T4" fmla="*/ 0 w 160"/>
                  <a:gd name="T5" fmla="*/ 22 h 44"/>
                  <a:gd name="T6" fmla="*/ 21 w 160"/>
                  <a:gd name="T7" fmla="*/ 0 h 44"/>
                  <a:gd name="T8" fmla="*/ 138 w 160"/>
                  <a:gd name="T9" fmla="*/ 0 h 44"/>
                  <a:gd name="T10" fmla="*/ 160 w 160"/>
                  <a:gd name="T11" fmla="*/ 22 h 44"/>
                  <a:gd name="T12" fmla="*/ 138 w 160"/>
                  <a:gd name="T13" fmla="*/ 44 h 44"/>
                  <a:gd name="T14" fmla="*/ 21 w 160"/>
                  <a:gd name="T15" fmla="*/ 9 h 44"/>
                  <a:gd name="T16" fmla="*/ 9 w 160"/>
                  <a:gd name="T17" fmla="*/ 22 h 44"/>
                  <a:gd name="T18" fmla="*/ 21 w 160"/>
                  <a:gd name="T19" fmla="*/ 35 h 44"/>
                  <a:gd name="T20" fmla="*/ 138 w 160"/>
                  <a:gd name="T21" fmla="*/ 35 h 44"/>
                  <a:gd name="T22" fmla="*/ 151 w 160"/>
                  <a:gd name="T23" fmla="*/ 22 h 44"/>
                  <a:gd name="T24" fmla="*/ 138 w 160"/>
                  <a:gd name="T25" fmla="*/ 9 h 44"/>
                  <a:gd name="T26" fmla="*/ 21 w 160"/>
                  <a:gd name="T27"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44">
                    <a:moveTo>
                      <a:pt x="138" y="44"/>
                    </a:moveTo>
                    <a:cubicBezTo>
                      <a:pt x="21" y="44"/>
                      <a:pt x="21" y="44"/>
                      <a:pt x="21" y="44"/>
                    </a:cubicBezTo>
                    <a:cubicBezTo>
                      <a:pt x="9" y="44"/>
                      <a:pt x="0" y="34"/>
                      <a:pt x="0" y="22"/>
                    </a:cubicBezTo>
                    <a:cubicBezTo>
                      <a:pt x="0" y="10"/>
                      <a:pt x="9" y="0"/>
                      <a:pt x="21" y="0"/>
                    </a:cubicBezTo>
                    <a:cubicBezTo>
                      <a:pt x="138" y="0"/>
                      <a:pt x="138" y="0"/>
                      <a:pt x="138" y="0"/>
                    </a:cubicBezTo>
                    <a:cubicBezTo>
                      <a:pt x="150" y="0"/>
                      <a:pt x="160" y="10"/>
                      <a:pt x="160" y="22"/>
                    </a:cubicBezTo>
                    <a:cubicBezTo>
                      <a:pt x="160" y="34"/>
                      <a:pt x="150" y="44"/>
                      <a:pt x="138" y="44"/>
                    </a:cubicBezTo>
                    <a:close/>
                    <a:moveTo>
                      <a:pt x="21" y="9"/>
                    </a:moveTo>
                    <a:cubicBezTo>
                      <a:pt x="14" y="9"/>
                      <a:pt x="9" y="15"/>
                      <a:pt x="9" y="22"/>
                    </a:cubicBezTo>
                    <a:cubicBezTo>
                      <a:pt x="9" y="29"/>
                      <a:pt x="14" y="35"/>
                      <a:pt x="21" y="35"/>
                    </a:cubicBezTo>
                    <a:cubicBezTo>
                      <a:pt x="138" y="35"/>
                      <a:pt x="138" y="35"/>
                      <a:pt x="138" y="35"/>
                    </a:cubicBezTo>
                    <a:cubicBezTo>
                      <a:pt x="145" y="35"/>
                      <a:pt x="151" y="29"/>
                      <a:pt x="151" y="22"/>
                    </a:cubicBezTo>
                    <a:cubicBezTo>
                      <a:pt x="151" y="15"/>
                      <a:pt x="145" y="9"/>
                      <a:pt x="138" y="9"/>
                    </a:cubicBezTo>
                    <a:lnTo>
                      <a:pt x="21"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58" name="Freeform 13"/>
              <p:cNvSpPr>
                <a:spLocks noEditPoints="1"/>
              </p:cNvSpPr>
              <p:nvPr userDrawn="1"/>
            </p:nvSpPr>
            <p:spPr bwMode="black">
              <a:xfrm>
                <a:off x="9475411" y="1756773"/>
                <a:ext cx="603007" cy="390026"/>
              </a:xfrm>
              <a:custGeom>
                <a:avLst/>
                <a:gdLst>
                  <a:gd name="T0" fmla="*/ 192 w 291"/>
                  <a:gd name="T1" fmla="*/ 188 h 188"/>
                  <a:gd name="T2" fmla="*/ 177 w 291"/>
                  <a:gd name="T3" fmla="*/ 182 h 188"/>
                  <a:gd name="T4" fmla="*/ 171 w 291"/>
                  <a:gd name="T5" fmla="*/ 166 h 188"/>
                  <a:gd name="T6" fmla="*/ 177 w 291"/>
                  <a:gd name="T7" fmla="*/ 151 h 188"/>
                  <a:gd name="T8" fmla="*/ 213 w 291"/>
                  <a:gd name="T9" fmla="*/ 116 h 188"/>
                  <a:gd name="T10" fmla="*/ 22 w 291"/>
                  <a:gd name="T11" fmla="*/ 116 h 188"/>
                  <a:gd name="T12" fmla="*/ 0 w 291"/>
                  <a:gd name="T13" fmla="*/ 94 h 188"/>
                  <a:gd name="T14" fmla="*/ 22 w 291"/>
                  <a:gd name="T15" fmla="*/ 73 h 188"/>
                  <a:gd name="T16" fmla="*/ 213 w 291"/>
                  <a:gd name="T17" fmla="*/ 73 h 188"/>
                  <a:gd name="T18" fmla="*/ 177 w 291"/>
                  <a:gd name="T19" fmla="*/ 37 h 188"/>
                  <a:gd name="T20" fmla="*/ 171 w 291"/>
                  <a:gd name="T21" fmla="*/ 22 h 188"/>
                  <a:gd name="T22" fmla="*/ 177 w 291"/>
                  <a:gd name="T23" fmla="*/ 6 h 188"/>
                  <a:gd name="T24" fmla="*/ 192 w 291"/>
                  <a:gd name="T25" fmla="*/ 0 h 188"/>
                  <a:gd name="T26" fmla="*/ 207 w 291"/>
                  <a:gd name="T27" fmla="*/ 6 h 188"/>
                  <a:gd name="T28" fmla="*/ 280 w 291"/>
                  <a:gd name="T29" fmla="*/ 79 h 188"/>
                  <a:gd name="T30" fmla="*/ 282 w 291"/>
                  <a:gd name="T31" fmla="*/ 81 h 188"/>
                  <a:gd name="T32" fmla="*/ 291 w 291"/>
                  <a:gd name="T33" fmla="*/ 94 h 188"/>
                  <a:gd name="T34" fmla="*/ 282 w 291"/>
                  <a:gd name="T35" fmla="*/ 107 h 188"/>
                  <a:gd name="T36" fmla="*/ 280 w 291"/>
                  <a:gd name="T37" fmla="*/ 109 h 188"/>
                  <a:gd name="T38" fmla="*/ 207 w 291"/>
                  <a:gd name="T39" fmla="*/ 182 h 188"/>
                  <a:gd name="T40" fmla="*/ 192 w 291"/>
                  <a:gd name="T41" fmla="*/ 188 h 188"/>
                  <a:gd name="T42" fmla="*/ 22 w 291"/>
                  <a:gd name="T43" fmla="*/ 81 h 188"/>
                  <a:gd name="T44" fmla="*/ 9 w 291"/>
                  <a:gd name="T45" fmla="*/ 94 h 188"/>
                  <a:gd name="T46" fmla="*/ 22 w 291"/>
                  <a:gd name="T47" fmla="*/ 107 h 188"/>
                  <a:gd name="T48" fmla="*/ 234 w 291"/>
                  <a:gd name="T49" fmla="*/ 107 h 188"/>
                  <a:gd name="T50" fmla="*/ 183 w 291"/>
                  <a:gd name="T51" fmla="*/ 158 h 188"/>
                  <a:gd name="T52" fmla="*/ 180 w 291"/>
                  <a:gd name="T53" fmla="*/ 166 h 188"/>
                  <a:gd name="T54" fmla="*/ 183 w 291"/>
                  <a:gd name="T55" fmla="*/ 175 h 188"/>
                  <a:gd name="T56" fmla="*/ 201 w 291"/>
                  <a:gd name="T57" fmla="*/ 175 h 188"/>
                  <a:gd name="T58" fmla="*/ 273 w 291"/>
                  <a:gd name="T59" fmla="*/ 103 h 188"/>
                  <a:gd name="T60" fmla="*/ 276 w 291"/>
                  <a:gd name="T61" fmla="*/ 100 h 188"/>
                  <a:gd name="T62" fmla="*/ 282 w 291"/>
                  <a:gd name="T63" fmla="*/ 94 h 188"/>
                  <a:gd name="T64" fmla="*/ 276 w 291"/>
                  <a:gd name="T65" fmla="*/ 88 h 188"/>
                  <a:gd name="T66" fmla="*/ 273 w 291"/>
                  <a:gd name="T67" fmla="*/ 85 h 188"/>
                  <a:gd name="T68" fmla="*/ 201 w 291"/>
                  <a:gd name="T69" fmla="*/ 13 h 188"/>
                  <a:gd name="T70" fmla="*/ 183 w 291"/>
                  <a:gd name="T71" fmla="*/ 13 h 188"/>
                  <a:gd name="T72" fmla="*/ 180 w 291"/>
                  <a:gd name="T73" fmla="*/ 22 h 188"/>
                  <a:gd name="T74" fmla="*/ 183 w 291"/>
                  <a:gd name="T75" fmla="*/ 31 h 188"/>
                  <a:gd name="T76" fmla="*/ 234 w 291"/>
                  <a:gd name="T77" fmla="*/ 81 h 188"/>
                  <a:gd name="T78" fmla="*/ 22 w 291"/>
                  <a:gd name="T79" fmla="*/ 8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1" h="188">
                    <a:moveTo>
                      <a:pt x="192" y="188"/>
                    </a:moveTo>
                    <a:cubicBezTo>
                      <a:pt x="186" y="188"/>
                      <a:pt x="181" y="186"/>
                      <a:pt x="177" y="182"/>
                    </a:cubicBezTo>
                    <a:cubicBezTo>
                      <a:pt x="173" y="178"/>
                      <a:pt x="171" y="172"/>
                      <a:pt x="171" y="166"/>
                    </a:cubicBezTo>
                    <a:cubicBezTo>
                      <a:pt x="171" y="161"/>
                      <a:pt x="173" y="155"/>
                      <a:pt x="177" y="151"/>
                    </a:cubicBezTo>
                    <a:cubicBezTo>
                      <a:pt x="213" y="116"/>
                      <a:pt x="213" y="116"/>
                      <a:pt x="213" y="116"/>
                    </a:cubicBezTo>
                    <a:cubicBezTo>
                      <a:pt x="22" y="116"/>
                      <a:pt x="22" y="116"/>
                      <a:pt x="22" y="116"/>
                    </a:cubicBezTo>
                    <a:cubicBezTo>
                      <a:pt x="12" y="116"/>
                      <a:pt x="0" y="110"/>
                      <a:pt x="0" y="94"/>
                    </a:cubicBezTo>
                    <a:cubicBezTo>
                      <a:pt x="0" y="78"/>
                      <a:pt x="12" y="73"/>
                      <a:pt x="22" y="73"/>
                    </a:cubicBezTo>
                    <a:cubicBezTo>
                      <a:pt x="213" y="73"/>
                      <a:pt x="213" y="73"/>
                      <a:pt x="213" y="73"/>
                    </a:cubicBezTo>
                    <a:cubicBezTo>
                      <a:pt x="177" y="37"/>
                      <a:pt x="177" y="37"/>
                      <a:pt x="177" y="37"/>
                    </a:cubicBezTo>
                    <a:cubicBezTo>
                      <a:pt x="173" y="33"/>
                      <a:pt x="171" y="27"/>
                      <a:pt x="171" y="22"/>
                    </a:cubicBezTo>
                    <a:cubicBezTo>
                      <a:pt x="171" y="16"/>
                      <a:pt x="173" y="11"/>
                      <a:pt x="177" y="6"/>
                    </a:cubicBezTo>
                    <a:cubicBezTo>
                      <a:pt x="181" y="2"/>
                      <a:pt x="186" y="0"/>
                      <a:pt x="192" y="0"/>
                    </a:cubicBezTo>
                    <a:cubicBezTo>
                      <a:pt x="198" y="0"/>
                      <a:pt x="203" y="2"/>
                      <a:pt x="207" y="6"/>
                    </a:cubicBezTo>
                    <a:cubicBezTo>
                      <a:pt x="280" y="79"/>
                      <a:pt x="280" y="79"/>
                      <a:pt x="280" y="79"/>
                    </a:cubicBezTo>
                    <a:cubicBezTo>
                      <a:pt x="280" y="79"/>
                      <a:pt x="281" y="80"/>
                      <a:pt x="282" y="81"/>
                    </a:cubicBezTo>
                    <a:cubicBezTo>
                      <a:pt x="286" y="84"/>
                      <a:pt x="291" y="89"/>
                      <a:pt x="291" y="94"/>
                    </a:cubicBezTo>
                    <a:cubicBezTo>
                      <a:pt x="291" y="100"/>
                      <a:pt x="286" y="104"/>
                      <a:pt x="282" y="107"/>
                    </a:cubicBezTo>
                    <a:cubicBezTo>
                      <a:pt x="281" y="108"/>
                      <a:pt x="280" y="109"/>
                      <a:pt x="280" y="109"/>
                    </a:cubicBezTo>
                    <a:cubicBezTo>
                      <a:pt x="207" y="182"/>
                      <a:pt x="207" y="182"/>
                      <a:pt x="207" y="182"/>
                    </a:cubicBezTo>
                    <a:cubicBezTo>
                      <a:pt x="203" y="186"/>
                      <a:pt x="198" y="188"/>
                      <a:pt x="192" y="188"/>
                    </a:cubicBezTo>
                    <a:close/>
                    <a:moveTo>
                      <a:pt x="22" y="81"/>
                    </a:moveTo>
                    <a:cubicBezTo>
                      <a:pt x="17" y="81"/>
                      <a:pt x="9" y="83"/>
                      <a:pt x="9" y="94"/>
                    </a:cubicBezTo>
                    <a:cubicBezTo>
                      <a:pt x="9" y="105"/>
                      <a:pt x="17" y="107"/>
                      <a:pt x="22" y="107"/>
                    </a:cubicBezTo>
                    <a:cubicBezTo>
                      <a:pt x="234" y="107"/>
                      <a:pt x="234" y="107"/>
                      <a:pt x="234" y="107"/>
                    </a:cubicBezTo>
                    <a:cubicBezTo>
                      <a:pt x="183" y="158"/>
                      <a:pt x="183" y="158"/>
                      <a:pt x="183" y="158"/>
                    </a:cubicBezTo>
                    <a:cubicBezTo>
                      <a:pt x="181" y="160"/>
                      <a:pt x="180" y="163"/>
                      <a:pt x="180" y="166"/>
                    </a:cubicBezTo>
                    <a:cubicBezTo>
                      <a:pt x="180" y="170"/>
                      <a:pt x="181" y="173"/>
                      <a:pt x="183" y="175"/>
                    </a:cubicBezTo>
                    <a:cubicBezTo>
                      <a:pt x="188" y="180"/>
                      <a:pt x="196" y="180"/>
                      <a:pt x="201" y="175"/>
                    </a:cubicBezTo>
                    <a:cubicBezTo>
                      <a:pt x="273" y="103"/>
                      <a:pt x="273" y="103"/>
                      <a:pt x="273" y="103"/>
                    </a:cubicBezTo>
                    <a:cubicBezTo>
                      <a:pt x="274" y="102"/>
                      <a:pt x="275" y="101"/>
                      <a:pt x="276" y="100"/>
                    </a:cubicBezTo>
                    <a:cubicBezTo>
                      <a:pt x="278" y="99"/>
                      <a:pt x="282" y="95"/>
                      <a:pt x="282" y="94"/>
                    </a:cubicBezTo>
                    <a:cubicBezTo>
                      <a:pt x="282" y="93"/>
                      <a:pt x="278" y="89"/>
                      <a:pt x="276" y="88"/>
                    </a:cubicBezTo>
                    <a:cubicBezTo>
                      <a:pt x="275" y="87"/>
                      <a:pt x="274" y="86"/>
                      <a:pt x="273" y="85"/>
                    </a:cubicBezTo>
                    <a:cubicBezTo>
                      <a:pt x="201" y="13"/>
                      <a:pt x="201" y="13"/>
                      <a:pt x="201" y="13"/>
                    </a:cubicBezTo>
                    <a:cubicBezTo>
                      <a:pt x="196" y="8"/>
                      <a:pt x="188" y="8"/>
                      <a:pt x="183" y="13"/>
                    </a:cubicBezTo>
                    <a:cubicBezTo>
                      <a:pt x="181" y="15"/>
                      <a:pt x="180" y="18"/>
                      <a:pt x="180" y="22"/>
                    </a:cubicBezTo>
                    <a:cubicBezTo>
                      <a:pt x="180" y="25"/>
                      <a:pt x="181" y="28"/>
                      <a:pt x="183" y="31"/>
                    </a:cubicBezTo>
                    <a:cubicBezTo>
                      <a:pt x="234" y="81"/>
                      <a:pt x="234" y="81"/>
                      <a:pt x="234" y="81"/>
                    </a:cubicBezTo>
                    <a:lnTo>
                      <a:pt x="22"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59" name="Freeform 14"/>
              <p:cNvSpPr>
                <a:spLocks noEditPoints="1"/>
              </p:cNvSpPr>
              <p:nvPr userDrawn="1"/>
            </p:nvSpPr>
            <p:spPr bwMode="black">
              <a:xfrm>
                <a:off x="9024032" y="1906648"/>
                <a:ext cx="89399" cy="91152"/>
              </a:xfrm>
              <a:custGeom>
                <a:avLst/>
                <a:gdLst>
                  <a:gd name="T0" fmla="*/ 22 w 43"/>
                  <a:gd name="T1" fmla="*/ 44 h 44"/>
                  <a:gd name="T2" fmla="*/ 0 w 43"/>
                  <a:gd name="T3" fmla="*/ 22 h 44"/>
                  <a:gd name="T4" fmla="*/ 22 w 43"/>
                  <a:gd name="T5" fmla="*/ 0 h 44"/>
                  <a:gd name="T6" fmla="*/ 43 w 43"/>
                  <a:gd name="T7" fmla="*/ 22 h 44"/>
                  <a:gd name="T8" fmla="*/ 22 w 43"/>
                  <a:gd name="T9" fmla="*/ 44 h 44"/>
                  <a:gd name="T10" fmla="*/ 22 w 43"/>
                  <a:gd name="T11" fmla="*/ 9 h 44"/>
                  <a:gd name="T12" fmla="*/ 9 w 43"/>
                  <a:gd name="T13" fmla="*/ 22 h 44"/>
                  <a:gd name="T14" fmla="*/ 22 w 43"/>
                  <a:gd name="T15" fmla="*/ 35 h 44"/>
                  <a:gd name="T16" fmla="*/ 34 w 43"/>
                  <a:gd name="T17" fmla="*/ 22 h 44"/>
                  <a:gd name="T18" fmla="*/ 22 w 43"/>
                  <a:gd name="T19" fmla="*/ 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4">
                    <a:moveTo>
                      <a:pt x="22" y="44"/>
                    </a:moveTo>
                    <a:cubicBezTo>
                      <a:pt x="10" y="44"/>
                      <a:pt x="0" y="34"/>
                      <a:pt x="0" y="22"/>
                    </a:cubicBezTo>
                    <a:cubicBezTo>
                      <a:pt x="0" y="10"/>
                      <a:pt x="10" y="0"/>
                      <a:pt x="22" y="0"/>
                    </a:cubicBezTo>
                    <a:cubicBezTo>
                      <a:pt x="33" y="0"/>
                      <a:pt x="43" y="10"/>
                      <a:pt x="43" y="22"/>
                    </a:cubicBezTo>
                    <a:cubicBezTo>
                      <a:pt x="43" y="34"/>
                      <a:pt x="33" y="44"/>
                      <a:pt x="22" y="44"/>
                    </a:cubicBezTo>
                    <a:close/>
                    <a:moveTo>
                      <a:pt x="22" y="9"/>
                    </a:moveTo>
                    <a:cubicBezTo>
                      <a:pt x="15" y="9"/>
                      <a:pt x="9" y="15"/>
                      <a:pt x="9" y="22"/>
                    </a:cubicBezTo>
                    <a:cubicBezTo>
                      <a:pt x="9" y="29"/>
                      <a:pt x="15" y="35"/>
                      <a:pt x="22" y="35"/>
                    </a:cubicBezTo>
                    <a:cubicBezTo>
                      <a:pt x="29" y="35"/>
                      <a:pt x="34" y="29"/>
                      <a:pt x="34" y="22"/>
                    </a:cubicBezTo>
                    <a:cubicBezTo>
                      <a:pt x="34" y="15"/>
                      <a:pt x="29" y="9"/>
                      <a:pt x="22"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grpSp>
      <p:grpSp>
        <p:nvGrpSpPr>
          <p:cNvPr id="63" name="spaceman"/>
          <p:cNvGrpSpPr/>
          <p:nvPr userDrawn="1"/>
        </p:nvGrpSpPr>
        <p:grpSpPr bwMode="black">
          <a:xfrm rot="21402827">
            <a:off x="8070967" y="2984827"/>
            <a:ext cx="733075" cy="1275232"/>
            <a:chOff x="10831129" y="421994"/>
            <a:chExt cx="977433" cy="1700309"/>
          </a:xfrm>
        </p:grpSpPr>
        <p:sp>
          <p:nvSpPr>
            <p:cNvPr id="64" name="Freeform 21"/>
            <p:cNvSpPr>
              <a:spLocks/>
            </p:cNvSpPr>
            <p:nvPr userDrawn="1"/>
          </p:nvSpPr>
          <p:spPr bwMode="black">
            <a:xfrm>
              <a:off x="10891558" y="1560317"/>
              <a:ext cx="586913" cy="561986"/>
            </a:xfrm>
            <a:custGeom>
              <a:avLst/>
              <a:gdLst>
                <a:gd name="T0" fmla="*/ 35 w 329"/>
                <a:gd name="T1" fmla="*/ 315 h 315"/>
                <a:gd name="T2" fmla="*/ 31 w 329"/>
                <a:gd name="T3" fmla="*/ 308 h 315"/>
                <a:gd name="T4" fmla="*/ 74 w 329"/>
                <a:gd name="T5" fmla="*/ 136 h 315"/>
                <a:gd name="T6" fmla="*/ 121 w 329"/>
                <a:gd name="T7" fmla="*/ 85 h 315"/>
                <a:gd name="T8" fmla="*/ 85 w 329"/>
                <a:gd name="T9" fmla="*/ 70 h 315"/>
                <a:gd name="T10" fmla="*/ 75 w 329"/>
                <a:gd name="T11" fmla="*/ 69 h 315"/>
                <a:gd name="T12" fmla="*/ 83 w 329"/>
                <a:gd name="T13" fmla="*/ 62 h 315"/>
                <a:gd name="T14" fmla="*/ 208 w 329"/>
                <a:gd name="T15" fmla="*/ 21 h 315"/>
                <a:gd name="T16" fmla="*/ 204 w 329"/>
                <a:gd name="T17" fmla="*/ 29 h 315"/>
                <a:gd name="T18" fmla="*/ 96 w 329"/>
                <a:gd name="T19" fmla="*/ 63 h 315"/>
                <a:gd name="T20" fmla="*/ 130 w 329"/>
                <a:gd name="T21" fmla="*/ 83 h 315"/>
                <a:gd name="T22" fmla="*/ 79 w 329"/>
                <a:gd name="T23" fmla="*/ 143 h 315"/>
                <a:gd name="T24" fmla="*/ 34 w 329"/>
                <a:gd name="T25" fmla="*/ 296 h 315"/>
                <a:gd name="T26" fmla="*/ 171 w 329"/>
                <a:gd name="T27" fmla="*/ 185 h 315"/>
                <a:gd name="T28" fmla="*/ 210 w 329"/>
                <a:gd name="T29" fmla="*/ 190 h 315"/>
                <a:gd name="T30" fmla="*/ 214 w 329"/>
                <a:gd name="T31" fmla="*/ 201 h 315"/>
                <a:gd name="T32" fmla="*/ 194 w 329"/>
                <a:gd name="T33" fmla="*/ 226 h 315"/>
                <a:gd name="T34" fmla="*/ 179 w 329"/>
                <a:gd name="T35" fmla="*/ 286 h 315"/>
                <a:gd name="T36" fmla="*/ 203 w 329"/>
                <a:gd name="T37" fmla="*/ 258 h 315"/>
                <a:gd name="T38" fmla="*/ 219 w 329"/>
                <a:gd name="T39" fmla="*/ 250 h 315"/>
                <a:gd name="T40" fmla="*/ 270 w 329"/>
                <a:gd name="T41" fmla="*/ 223 h 315"/>
                <a:gd name="T42" fmla="*/ 318 w 329"/>
                <a:gd name="T43" fmla="*/ 148 h 315"/>
                <a:gd name="T44" fmla="*/ 304 w 329"/>
                <a:gd name="T45" fmla="*/ 85 h 315"/>
                <a:gd name="T46" fmla="*/ 311 w 329"/>
                <a:gd name="T47" fmla="*/ 80 h 315"/>
                <a:gd name="T48" fmla="*/ 326 w 329"/>
                <a:gd name="T49" fmla="*/ 149 h 315"/>
                <a:gd name="T50" fmla="*/ 275 w 329"/>
                <a:gd name="T51" fmla="*/ 230 h 315"/>
                <a:gd name="T52" fmla="*/ 223 w 329"/>
                <a:gd name="T53" fmla="*/ 258 h 315"/>
                <a:gd name="T54" fmla="*/ 207 w 329"/>
                <a:gd name="T55" fmla="*/ 266 h 315"/>
                <a:gd name="T56" fmla="*/ 184 w 329"/>
                <a:gd name="T57" fmla="*/ 297 h 315"/>
                <a:gd name="T58" fmla="*/ 182 w 329"/>
                <a:gd name="T59" fmla="*/ 308 h 315"/>
                <a:gd name="T60" fmla="*/ 176 w 329"/>
                <a:gd name="T61" fmla="*/ 299 h 315"/>
                <a:gd name="T62" fmla="*/ 189 w 329"/>
                <a:gd name="T63" fmla="*/ 220 h 315"/>
                <a:gd name="T64" fmla="*/ 205 w 329"/>
                <a:gd name="T65" fmla="*/ 200 h 315"/>
                <a:gd name="T66" fmla="*/ 204 w 329"/>
                <a:gd name="T67" fmla="*/ 196 h 315"/>
                <a:gd name="T68" fmla="*/ 173 w 329"/>
                <a:gd name="T69" fmla="*/ 193 h 315"/>
                <a:gd name="T70" fmla="*/ 39 w 329"/>
                <a:gd name="T71" fmla="*/ 307 h 315"/>
                <a:gd name="T72" fmla="*/ 35 w 329"/>
                <a:gd name="T73"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9" h="315">
                  <a:moveTo>
                    <a:pt x="35" y="315"/>
                  </a:moveTo>
                  <a:cubicBezTo>
                    <a:pt x="31" y="308"/>
                    <a:pt x="31" y="308"/>
                    <a:pt x="31" y="308"/>
                  </a:cubicBezTo>
                  <a:cubicBezTo>
                    <a:pt x="8" y="269"/>
                    <a:pt x="0" y="188"/>
                    <a:pt x="74" y="136"/>
                  </a:cubicBezTo>
                  <a:cubicBezTo>
                    <a:pt x="118" y="106"/>
                    <a:pt x="123" y="91"/>
                    <a:pt x="121" y="85"/>
                  </a:cubicBezTo>
                  <a:cubicBezTo>
                    <a:pt x="119" y="75"/>
                    <a:pt x="93" y="71"/>
                    <a:pt x="85" y="70"/>
                  </a:cubicBezTo>
                  <a:cubicBezTo>
                    <a:pt x="75" y="69"/>
                    <a:pt x="75" y="69"/>
                    <a:pt x="75" y="69"/>
                  </a:cubicBezTo>
                  <a:cubicBezTo>
                    <a:pt x="83" y="62"/>
                    <a:pt x="83" y="62"/>
                    <a:pt x="83" y="62"/>
                  </a:cubicBezTo>
                  <a:cubicBezTo>
                    <a:pt x="86" y="60"/>
                    <a:pt x="158" y="0"/>
                    <a:pt x="208" y="21"/>
                  </a:cubicBezTo>
                  <a:cubicBezTo>
                    <a:pt x="204" y="29"/>
                    <a:pt x="204" y="29"/>
                    <a:pt x="204" y="29"/>
                  </a:cubicBezTo>
                  <a:cubicBezTo>
                    <a:pt x="168" y="14"/>
                    <a:pt x="115" y="48"/>
                    <a:pt x="96" y="63"/>
                  </a:cubicBezTo>
                  <a:cubicBezTo>
                    <a:pt x="112" y="66"/>
                    <a:pt x="127" y="71"/>
                    <a:pt x="130" y="83"/>
                  </a:cubicBezTo>
                  <a:cubicBezTo>
                    <a:pt x="133" y="98"/>
                    <a:pt x="117" y="117"/>
                    <a:pt x="79" y="143"/>
                  </a:cubicBezTo>
                  <a:cubicBezTo>
                    <a:pt x="14" y="188"/>
                    <a:pt x="17" y="257"/>
                    <a:pt x="34" y="296"/>
                  </a:cubicBezTo>
                  <a:cubicBezTo>
                    <a:pt x="67" y="231"/>
                    <a:pt x="126" y="193"/>
                    <a:pt x="171" y="185"/>
                  </a:cubicBezTo>
                  <a:cubicBezTo>
                    <a:pt x="189" y="182"/>
                    <a:pt x="203" y="183"/>
                    <a:pt x="210" y="190"/>
                  </a:cubicBezTo>
                  <a:cubicBezTo>
                    <a:pt x="213" y="193"/>
                    <a:pt x="214" y="197"/>
                    <a:pt x="214" y="201"/>
                  </a:cubicBezTo>
                  <a:cubicBezTo>
                    <a:pt x="213" y="208"/>
                    <a:pt x="207" y="216"/>
                    <a:pt x="194" y="226"/>
                  </a:cubicBezTo>
                  <a:cubicBezTo>
                    <a:pt x="168" y="248"/>
                    <a:pt x="173" y="273"/>
                    <a:pt x="179" y="286"/>
                  </a:cubicBezTo>
                  <a:cubicBezTo>
                    <a:pt x="182" y="277"/>
                    <a:pt x="189" y="265"/>
                    <a:pt x="203" y="258"/>
                  </a:cubicBezTo>
                  <a:cubicBezTo>
                    <a:pt x="207" y="256"/>
                    <a:pt x="213" y="253"/>
                    <a:pt x="219" y="250"/>
                  </a:cubicBezTo>
                  <a:cubicBezTo>
                    <a:pt x="236" y="242"/>
                    <a:pt x="260" y="231"/>
                    <a:pt x="270" y="223"/>
                  </a:cubicBezTo>
                  <a:cubicBezTo>
                    <a:pt x="299" y="203"/>
                    <a:pt x="314" y="180"/>
                    <a:pt x="318" y="148"/>
                  </a:cubicBezTo>
                  <a:cubicBezTo>
                    <a:pt x="320" y="125"/>
                    <a:pt x="316" y="104"/>
                    <a:pt x="304" y="85"/>
                  </a:cubicBezTo>
                  <a:cubicBezTo>
                    <a:pt x="311" y="80"/>
                    <a:pt x="311" y="80"/>
                    <a:pt x="311" y="80"/>
                  </a:cubicBezTo>
                  <a:cubicBezTo>
                    <a:pt x="324" y="101"/>
                    <a:pt x="329" y="124"/>
                    <a:pt x="326" y="149"/>
                  </a:cubicBezTo>
                  <a:cubicBezTo>
                    <a:pt x="322" y="183"/>
                    <a:pt x="306" y="209"/>
                    <a:pt x="275" y="230"/>
                  </a:cubicBezTo>
                  <a:cubicBezTo>
                    <a:pt x="264" y="238"/>
                    <a:pt x="241" y="249"/>
                    <a:pt x="223" y="258"/>
                  </a:cubicBezTo>
                  <a:cubicBezTo>
                    <a:pt x="216" y="261"/>
                    <a:pt x="211" y="264"/>
                    <a:pt x="207" y="266"/>
                  </a:cubicBezTo>
                  <a:cubicBezTo>
                    <a:pt x="188" y="275"/>
                    <a:pt x="184" y="297"/>
                    <a:pt x="184" y="297"/>
                  </a:cubicBezTo>
                  <a:cubicBezTo>
                    <a:pt x="182" y="308"/>
                    <a:pt x="182" y="308"/>
                    <a:pt x="182" y="308"/>
                  </a:cubicBezTo>
                  <a:cubicBezTo>
                    <a:pt x="176" y="299"/>
                    <a:pt x="176" y="299"/>
                    <a:pt x="176" y="299"/>
                  </a:cubicBezTo>
                  <a:cubicBezTo>
                    <a:pt x="176" y="299"/>
                    <a:pt x="145" y="255"/>
                    <a:pt x="189" y="220"/>
                  </a:cubicBezTo>
                  <a:cubicBezTo>
                    <a:pt x="202" y="209"/>
                    <a:pt x="205" y="203"/>
                    <a:pt x="205" y="200"/>
                  </a:cubicBezTo>
                  <a:cubicBezTo>
                    <a:pt x="205" y="199"/>
                    <a:pt x="205" y="197"/>
                    <a:pt x="204" y="196"/>
                  </a:cubicBezTo>
                  <a:cubicBezTo>
                    <a:pt x="200" y="193"/>
                    <a:pt x="191" y="190"/>
                    <a:pt x="173" y="193"/>
                  </a:cubicBezTo>
                  <a:cubicBezTo>
                    <a:pt x="139" y="200"/>
                    <a:pt x="73" y="231"/>
                    <a:pt x="39" y="307"/>
                  </a:cubicBezTo>
                  <a:lnTo>
                    <a:pt x="35" y="31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65" name="Freeform 22"/>
            <p:cNvSpPr>
              <a:spLocks/>
            </p:cNvSpPr>
            <p:nvPr userDrawn="1"/>
          </p:nvSpPr>
          <p:spPr bwMode="black">
            <a:xfrm>
              <a:off x="10831129" y="1332199"/>
              <a:ext cx="351242" cy="435086"/>
            </a:xfrm>
            <a:custGeom>
              <a:avLst/>
              <a:gdLst>
                <a:gd name="T0" fmla="*/ 55 w 197"/>
                <a:gd name="T1" fmla="*/ 244 h 244"/>
                <a:gd name="T2" fmla="*/ 48 w 197"/>
                <a:gd name="T3" fmla="*/ 240 h 244"/>
                <a:gd name="T4" fmla="*/ 16 w 197"/>
                <a:gd name="T5" fmla="*/ 135 h 244"/>
                <a:gd name="T6" fmla="*/ 65 w 197"/>
                <a:gd name="T7" fmla="*/ 75 h 244"/>
                <a:gd name="T8" fmla="*/ 87 w 197"/>
                <a:gd name="T9" fmla="*/ 48 h 244"/>
                <a:gd name="T10" fmla="*/ 52 w 197"/>
                <a:gd name="T11" fmla="*/ 38 h 244"/>
                <a:gd name="T12" fmla="*/ 43 w 197"/>
                <a:gd name="T13" fmla="*/ 38 h 244"/>
                <a:gd name="T14" fmla="*/ 48 w 197"/>
                <a:gd name="T15" fmla="*/ 31 h 244"/>
                <a:gd name="T16" fmla="*/ 93 w 197"/>
                <a:gd name="T17" fmla="*/ 0 h 244"/>
                <a:gd name="T18" fmla="*/ 95 w 197"/>
                <a:gd name="T19" fmla="*/ 9 h 244"/>
                <a:gd name="T20" fmla="*/ 61 w 197"/>
                <a:gd name="T21" fmla="*/ 29 h 244"/>
                <a:gd name="T22" fmla="*/ 95 w 197"/>
                <a:gd name="T23" fmla="*/ 45 h 244"/>
                <a:gd name="T24" fmla="*/ 70 w 197"/>
                <a:gd name="T25" fmla="*/ 82 h 244"/>
                <a:gd name="T26" fmla="*/ 24 w 197"/>
                <a:gd name="T27" fmla="*/ 138 h 244"/>
                <a:gd name="T28" fmla="*/ 46 w 197"/>
                <a:gd name="T29" fmla="*/ 228 h 244"/>
                <a:gd name="T30" fmla="*/ 120 w 197"/>
                <a:gd name="T31" fmla="*/ 155 h 244"/>
                <a:gd name="T32" fmla="*/ 150 w 197"/>
                <a:gd name="T33" fmla="*/ 138 h 244"/>
                <a:gd name="T34" fmla="*/ 167 w 197"/>
                <a:gd name="T35" fmla="*/ 123 h 244"/>
                <a:gd name="T36" fmla="*/ 182 w 197"/>
                <a:gd name="T37" fmla="*/ 58 h 244"/>
                <a:gd name="T38" fmla="*/ 191 w 197"/>
                <a:gd name="T39" fmla="*/ 56 h 244"/>
                <a:gd name="T40" fmla="*/ 174 w 197"/>
                <a:gd name="T41" fmla="*/ 128 h 244"/>
                <a:gd name="T42" fmla="*/ 154 w 197"/>
                <a:gd name="T43" fmla="*/ 145 h 244"/>
                <a:gd name="T44" fmla="*/ 124 w 197"/>
                <a:gd name="T45" fmla="*/ 163 h 244"/>
                <a:gd name="T46" fmla="*/ 54 w 197"/>
                <a:gd name="T47" fmla="*/ 236 h 244"/>
                <a:gd name="T48" fmla="*/ 55 w 197"/>
                <a:gd name="T49"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244">
                  <a:moveTo>
                    <a:pt x="55" y="244"/>
                  </a:moveTo>
                  <a:cubicBezTo>
                    <a:pt x="48" y="240"/>
                    <a:pt x="48" y="240"/>
                    <a:pt x="48" y="240"/>
                  </a:cubicBezTo>
                  <a:cubicBezTo>
                    <a:pt x="15" y="221"/>
                    <a:pt x="0" y="173"/>
                    <a:pt x="16" y="135"/>
                  </a:cubicBezTo>
                  <a:cubicBezTo>
                    <a:pt x="30" y="102"/>
                    <a:pt x="53" y="84"/>
                    <a:pt x="65" y="75"/>
                  </a:cubicBezTo>
                  <a:cubicBezTo>
                    <a:pt x="81" y="64"/>
                    <a:pt x="89" y="54"/>
                    <a:pt x="87" y="48"/>
                  </a:cubicBezTo>
                  <a:cubicBezTo>
                    <a:pt x="85" y="41"/>
                    <a:pt x="69" y="36"/>
                    <a:pt x="52" y="38"/>
                  </a:cubicBezTo>
                  <a:cubicBezTo>
                    <a:pt x="43" y="38"/>
                    <a:pt x="43" y="38"/>
                    <a:pt x="43" y="38"/>
                  </a:cubicBezTo>
                  <a:cubicBezTo>
                    <a:pt x="48" y="31"/>
                    <a:pt x="48" y="31"/>
                    <a:pt x="48" y="31"/>
                  </a:cubicBezTo>
                  <a:cubicBezTo>
                    <a:pt x="59" y="15"/>
                    <a:pt x="74" y="4"/>
                    <a:pt x="93" y="0"/>
                  </a:cubicBezTo>
                  <a:cubicBezTo>
                    <a:pt x="95" y="9"/>
                    <a:pt x="95" y="9"/>
                    <a:pt x="95" y="9"/>
                  </a:cubicBezTo>
                  <a:cubicBezTo>
                    <a:pt x="81" y="12"/>
                    <a:pt x="70" y="18"/>
                    <a:pt x="61" y="29"/>
                  </a:cubicBezTo>
                  <a:cubicBezTo>
                    <a:pt x="76" y="29"/>
                    <a:pt x="91" y="34"/>
                    <a:pt x="95" y="45"/>
                  </a:cubicBezTo>
                  <a:cubicBezTo>
                    <a:pt x="99" y="56"/>
                    <a:pt x="91" y="68"/>
                    <a:pt x="70" y="82"/>
                  </a:cubicBezTo>
                  <a:cubicBezTo>
                    <a:pt x="58" y="90"/>
                    <a:pt x="37" y="108"/>
                    <a:pt x="24" y="138"/>
                  </a:cubicBezTo>
                  <a:cubicBezTo>
                    <a:pt x="11" y="169"/>
                    <a:pt x="21" y="209"/>
                    <a:pt x="46" y="228"/>
                  </a:cubicBezTo>
                  <a:cubicBezTo>
                    <a:pt x="49" y="193"/>
                    <a:pt x="86" y="173"/>
                    <a:pt x="120" y="155"/>
                  </a:cubicBezTo>
                  <a:cubicBezTo>
                    <a:pt x="131" y="149"/>
                    <a:pt x="141" y="144"/>
                    <a:pt x="150" y="138"/>
                  </a:cubicBezTo>
                  <a:cubicBezTo>
                    <a:pt x="157" y="134"/>
                    <a:pt x="161" y="130"/>
                    <a:pt x="167" y="123"/>
                  </a:cubicBezTo>
                  <a:cubicBezTo>
                    <a:pt x="181" y="105"/>
                    <a:pt x="188" y="80"/>
                    <a:pt x="182" y="58"/>
                  </a:cubicBezTo>
                  <a:cubicBezTo>
                    <a:pt x="191" y="56"/>
                    <a:pt x="191" y="56"/>
                    <a:pt x="191" y="56"/>
                  </a:cubicBezTo>
                  <a:cubicBezTo>
                    <a:pt x="197" y="81"/>
                    <a:pt x="190" y="108"/>
                    <a:pt x="174" y="128"/>
                  </a:cubicBezTo>
                  <a:cubicBezTo>
                    <a:pt x="167" y="136"/>
                    <a:pt x="162" y="140"/>
                    <a:pt x="154" y="145"/>
                  </a:cubicBezTo>
                  <a:cubicBezTo>
                    <a:pt x="145" y="151"/>
                    <a:pt x="135" y="157"/>
                    <a:pt x="124" y="163"/>
                  </a:cubicBezTo>
                  <a:cubicBezTo>
                    <a:pt x="88" y="181"/>
                    <a:pt x="52" y="201"/>
                    <a:pt x="54" y="236"/>
                  </a:cubicBezTo>
                  <a:lnTo>
                    <a:pt x="55" y="24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66" name="Freeform 19"/>
            <p:cNvSpPr>
              <a:spLocks noEditPoints="1"/>
            </p:cNvSpPr>
            <p:nvPr userDrawn="1"/>
          </p:nvSpPr>
          <p:spPr bwMode="black">
            <a:xfrm>
              <a:off x="11496600" y="732445"/>
              <a:ext cx="90643" cy="83844"/>
            </a:xfrm>
            <a:custGeom>
              <a:avLst/>
              <a:gdLst>
                <a:gd name="T0" fmla="*/ 24 w 51"/>
                <a:gd name="T1" fmla="*/ 47 h 47"/>
                <a:gd name="T2" fmla="*/ 15 w 51"/>
                <a:gd name="T3" fmla="*/ 44 h 47"/>
                <a:gd name="T4" fmla="*/ 2 w 51"/>
                <a:gd name="T5" fmla="*/ 31 h 47"/>
                <a:gd name="T6" fmla="*/ 3 w 51"/>
                <a:gd name="T7" fmla="*/ 14 h 47"/>
                <a:gd name="T8" fmla="*/ 24 w 51"/>
                <a:gd name="T9" fmla="*/ 0 h 47"/>
                <a:gd name="T10" fmla="*/ 34 w 51"/>
                <a:gd name="T11" fmla="*/ 2 h 47"/>
                <a:gd name="T12" fmla="*/ 46 w 51"/>
                <a:gd name="T13" fmla="*/ 33 h 47"/>
                <a:gd name="T14" fmla="*/ 24 w 51"/>
                <a:gd name="T15" fmla="*/ 47 h 47"/>
                <a:gd name="T16" fmla="*/ 24 w 51"/>
                <a:gd name="T17" fmla="*/ 6 h 47"/>
                <a:gd name="T18" fmla="*/ 8 w 51"/>
                <a:gd name="T19" fmla="*/ 16 h 47"/>
                <a:gd name="T20" fmla="*/ 8 w 51"/>
                <a:gd name="T21" fmla="*/ 29 h 47"/>
                <a:gd name="T22" fmla="*/ 17 w 51"/>
                <a:gd name="T23" fmla="*/ 39 h 47"/>
                <a:gd name="T24" fmla="*/ 24 w 51"/>
                <a:gd name="T25" fmla="*/ 41 h 47"/>
                <a:gd name="T26" fmla="*/ 40 w 51"/>
                <a:gd name="T27" fmla="*/ 30 h 47"/>
                <a:gd name="T28" fmla="*/ 32 w 51"/>
                <a:gd name="T29" fmla="*/ 7 h 47"/>
                <a:gd name="T30" fmla="*/ 24 w 51"/>
                <a:gd name="T31"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47">
                  <a:moveTo>
                    <a:pt x="24" y="47"/>
                  </a:moveTo>
                  <a:cubicBezTo>
                    <a:pt x="21" y="47"/>
                    <a:pt x="18" y="46"/>
                    <a:pt x="15" y="44"/>
                  </a:cubicBezTo>
                  <a:cubicBezTo>
                    <a:pt x="9" y="42"/>
                    <a:pt x="5" y="37"/>
                    <a:pt x="2" y="31"/>
                  </a:cubicBezTo>
                  <a:cubicBezTo>
                    <a:pt x="0" y="26"/>
                    <a:pt x="0" y="19"/>
                    <a:pt x="3" y="14"/>
                  </a:cubicBezTo>
                  <a:cubicBezTo>
                    <a:pt x="7" y="5"/>
                    <a:pt x="15" y="0"/>
                    <a:pt x="24" y="0"/>
                  </a:cubicBezTo>
                  <a:cubicBezTo>
                    <a:pt x="28" y="0"/>
                    <a:pt x="31" y="1"/>
                    <a:pt x="34" y="2"/>
                  </a:cubicBezTo>
                  <a:cubicBezTo>
                    <a:pt x="46" y="7"/>
                    <a:pt x="51" y="21"/>
                    <a:pt x="46" y="33"/>
                  </a:cubicBezTo>
                  <a:cubicBezTo>
                    <a:pt x="42" y="41"/>
                    <a:pt x="33" y="47"/>
                    <a:pt x="24" y="47"/>
                  </a:cubicBezTo>
                  <a:close/>
                  <a:moveTo>
                    <a:pt x="24" y="6"/>
                  </a:moveTo>
                  <a:cubicBezTo>
                    <a:pt x="17" y="6"/>
                    <a:pt x="11" y="10"/>
                    <a:pt x="8" y="16"/>
                  </a:cubicBezTo>
                  <a:cubicBezTo>
                    <a:pt x="6" y="20"/>
                    <a:pt x="6" y="25"/>
                    <a:pt x="8" y="29"/>
                  </a:cubicBezTo>
                  <a:cubicBezTo>
                    <a:pt x="9" y="34"/>
                    <a:pt x="13" y="37"/>
                    <a:pt x="17" y="39"/>
                  </a:cubicBezTo>
                  <a:cubicBezTo>
                    <a:pt x="19" y="40"/>
                    <a:pt x="22" y="41"/>
                    <a:pt x="24" y="41"/>
                  </a:cubicBezTo>
                  <a:cubicBezTo>
                    <a:pt x="31" y="41"/>
                    <a:pt x="37" y="37"/>
                    <a:pt x="40" y="30"/>
                  </a:cubicBezTo>
                  <a:cubicBezTo>
                    <a:pt x="44" y="22"/>
                    <a:pt x="40" y="11"/>
                    <a:pt x="32" y="7"/>
                  </a:cubicBezTo>
                  <a:cubicBezTo>
                    <a:pt x="29" y="6"/>
                    <a:pt x="27" y="6"/>
                    <a:pt x="24"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67" name="Freeform 20"/>
            <p:cNvSpPr>
              <a:spLocks noEditPoints="1"/>
            </p:cNvSpPr>
            <p:nvPr userDrawn="1"/>
          </p:nvSpPr>
          <p:spPr bwMode="black">
            <a:xfrm>
              <a:off x="10991265" y="421994"/>
              <a:ext cx="817297" cy="1300725"/>
            </a:xfrm>
            <a:custGeom>
              <a:avLst/>
              <a:gdLst>
                <a:gd name="T0" fmla="*/ 145 w 458"/>
                <a:gd name="T1" fmla="*/ 676 h 729"/>
                <a:gd name="T2" fmla="*/ 203 w 458"/>
                <a:gd name="T3" fmla="*/ 575 h 729"/>
                <a:gd name="T4" fmla="*/ 178 w 458"/>
                <a:gd name="T5" fmla="*/ 383 h 729"/>
                <a:gd name="T6" fmla="*/ 119 w 458"/>
                <a:gd name="T7" fmla="*/ 559 h 729"/>
                <a:gd name="T8" fmla="*/ 4 w 458"/>
                <a:gd name="T9" fmla="*/ 524 h 729"/>
                <a:gd name="T10" fmla="*/ 88 w 458"/>
                <a:gd name="T11" fmla="*/ 422 h 729"/>
                <a:gd name="T12" fmla="*/ 163 w 458"/>
                <a:gd name="T13" fmla="*/ 283 h 729"/>
                <a:gd name="T14" fmla="*/ 186 w 458"/>
                <a:gd name="T15" fmla="*/ 245 h 729"/>
                <a:gd name="T16" fmla="*/ 160 w 458"/>
                <a:gd name="T17" fmla="*/ 31 h 729"/>
                <a:gd name="T18" fmla="*/ 255 w 458"/>
                <a:gd name="T19" fmla="*/ 74 h 729"/>
                <a:gd name="T20" fmla="*/ 187 w 458"/>
                <a:gd name="T21" fmla="*/ 163 h 729"/>
                <a:gd name="T22" fmla="*/ 265 w 458"/>
                <a:gd name="T23" fmla="*/ 184 h 729"/>
                <a:gd name="T24" fmla="*/ 347 w 458"/>
                <a:gd name="T25" fmla="*/ 221 h 729"/>
                <a:gd name="T26" fmla="*/ 388 w 458"/>
                <a:gd name="T27" fmla="*/ 294 h 729"/>
                <a:gd name="T28" fmla="*/ 409 w 458"/>
                <a:gd name="T29" fmla="*/ 486 h 729"/>
                <a:gd name="T30" fmla="*/ 380 w 458"/>
                <a:gd name="T31" fmla="*/ 387 h 729"/>
                <a:gd name="T32" fmla="*/ 344 w 458"/>
                <a:gd name="T33" fmla="*/ 355 h 729"/>
                <a:gd name="T34" fmla="*/ 319 w 458"/>
                <a:gd name="T35" fmla="*/ 392 h 729"/>
                <a:gd name="T36" fmla="*/ 262 w 458"/>
                <a:gd name="T37" fmla="*/ 715 h 729"/>
                <a:gd name="T38" fmla="*/ 274 w 458"/>
                <a:gd name="T39" fmla="*/ 412 h 729"/>
                <a:gd name="T40" fmla="*/ 207 w 458"/>
                <a:gd name="T41" fmla="*/ 583 h 729"/>
                <a:gd name="T42" fmla="*/ 153 w 458"/>
                <a:gd name="T43" fmla="*/ 667 h 729"/>
                <a:gd name="T44" fmla="*/ 235 w 458"/>
                <a:gd name="T45" fmla="*/ 720 h 729"/>
                <a:gd name="T46" fmla="*/ 263 w 458"/>
                <a:gd name="T47" fmla="*/ 606 h 729"/>
                <a:gd name="T48" fmla="*/ 311 w 458"/>
                <a:gd name="T49" fmla="*/ 389 h 729"/>
                <a:gd name="T50" fmla="*/ 333 w 458"/>
                <a:gd name="T51" fmla="*/ 360 h 729"/>
                <a:gd name="T52" fmla="*/ 346 w 458"/>
                <a:gd name="T53" fmla="*/ 312 h 729"/>
                <a:gd name="T54" fmla="*/ 389 w 458"/>
                <a:gd name="T55" fmla="*/ 390 h 729"/>
                <a:gd name="T56" fmla="*/ 359 w 458"/>
                <a:gd name="T57" fmla="*/ 441 h 729"/>
                <a:gd name="T58" fmla="*/ 445 w 458"/>
                <a:gd name="T59" fmla="*/ 428 h 729"/>
                <a:gd name="T60" fmla="*/ 418 w 458"/>
                <a:gd name="T61" fmla="*/ 391 h 729"/>
                <a:gd name="T62" fmla="*/ 345 w 458"/>
                <a:gd name="T63" fmla="*/ 279 h 729"/>
                <a:gd name="T64" fmla="*/ 331 w 458"/>
                <a:gd name="T65" fmla="*/ 240 h 729"/>
                <a:gd name="T66" fmla="*/ 321 w 458"/>
                <a:gd name="T67" fmla="*/ 170 h 729"/>
                <a:gd name="T68" fmla="*/ 263 w 458"/>
                <a:gd name="T69" fmla="*/ 207 h 729"/>
                <a:gd name="T70" fmla="*/ 226 w 458"/>
                <a:gd name="T71" fmla="*/ 223 h 729"/>
                <a:gd name="T72" fmla="*/ 179 w 458"/>
                <a:gd name="T73" fmla="*/ 166 h 729"/>
                <a:gd name="T74" fmla="*/ 199 w 458"/>
                <a:gd name="T75" fmla="*/ 95 h 729"/>
                <a:gd name="T76" fmla="*/ 225 w 458"/>
                <a:gd name="T77" fmla="*/ 13 h 729"/>
                <a:gd name="T78" fmla="*/ 171 w 458"/>
                <a:gd name="T79" fmla="*/ 76 h 729"/>
                <a:gd name="T80" fmla="*/ 151 w 458"/>
                <a:gd name="T81" fmla="*/ 176 h 729"/>
                <a:gd name="T82" fmla="*/ 196 w 458"/>
                <a:gd name="T83" fmla="*/ 247 h 729"/>
                <a:gd name="T84" fmla="*/ 171 w 458"/>
                <a:gd name="T85" fmla="*/ 285 h 729"/>
                <a:gd name="T86" fmla="*/ 164 w 458"/>
                <a:gd name="T87" fmla="*/ 333 h 729"/>
                <a:gd name="T88" fmla="*/ 92 w 458"/>
                <a:gd name="T89" fmla="*/ 430 h 729"/>
                <a:gd name="T90" fmla="*/ 12 w 458"/>
                <a:gd name="T91" fmla="*/ 510 h 729"/>
                <a:gd name="T92" fmla="*/ 94 w 458"/>
                <a:gd name="T93" fmla="*/ 563 h 729"/>
                <a:gd name="T94" fmla="*/ 131 w 458"/>
                <a:gd name="T95" fmla="*/ 510 h 729"/>
                <a:gd name="T96" fmla="*/ 134 w 458"/>
                <a:gd name="T97" fmla="*/ 448 h 729"/>
                <a:gd name="T98" fmla="*/ 182 w 458"/>
                <a:gd name="T99" fmla="*/ 373 h 729"/>
                <a:gd name="T100" fmla="*/ 277 w 458"/>
                <a:gd name="T101" fmla="*/ 405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58" h="729">
                  <a:moveTo>
                    <a:pt x="235" y="729"/>
                  </a:moveTo>
                  <a:cubicBezTo>
                    <a:pt x="224" y="729"/>
                    <a:pt x="212" y="726"/>
                    <a:pt x="199" y="719"/>
                  </a:cubicBezTo>
                  <a:cubicBezTo>
                    <a:pt x="167" y="705"/>
                    <a:pt x="149" y="691"/>
                    <a:pt x="145" y="676"/>
                  </a:cubicBezTo>
                  <a:cubicBezTo>
                    <a:pt x="143" y="669"/>
                    <a:pt x="145" y="664"/>
                    <a:pt x="146" y="662"/>
                  </a:cubicBezTo>
                  <a:cubicBezTo>
                    <a:pt x="147" y="660"/>
                    <a:pt x="154" y="645"/>
                    <a:pt x="168" y="614"/>
                  </a:cubicBezTo>
                  <a:cubicBezTo>
                    <a:pt x="181" y="584"/>
                    <a:pt x="197" y="577"/>
                    <a:pt x="203" y="575"/>
                  </a:cubicBezTo>
                  <a:cubicBezTo>
                    <a:pt x="209" y="559"/>
                    <a:pt x="249" y="457"/>
                    <a:pt x="264" y="416"/>
                  </a:cubicBezTo>
                  <a:cubicBezTo>
                    <a:pt x="246" y="418"/>
                    <a:pt x="229" y="415"/>
                    <a:pt x="213" y="408"/>
                  </a:cubicBezTo>
                  <a:cubicBezTo>
                    <a:pt x="198" y="401"/>
                    <a:pt x="188" y="395"/>
                    <a:pt x="178" y="383"/>
                  </a:cubicBezTo>
                  <a:cubicBezTo>
                    <a:pt x="160" y="415"/>
                    <a:pt x="148" y="439"/>
                    <a:pt x="143" y="449"/>
                  </a:cubicBezTo>
                  <a:cubicBezTo>
                    <a:pt x="155" y="464"/>
                    <a:pt x="145" y="498"/>
                    <a:pt x="139" y="513"/>
                  </a:cubicBezTo>
                  <a:cubicBezTo>
                    <a:pt x="132" y="534"/>
                    <a:pt x="121" y="556"/>
                    <a:pt x="119" y="559"/>
                  </a:cubicBezTo>
                  <a:cubicBezTo>
                    <a:pt x="118" y="561"/>
                    <a:pt x="113" y="571"/>
                    <a:pt x="94" y="571"/>
                  </a:cubicBezTo>
                  <a:cubicBezTo>
                    <a:pt x="81" y="571"/>
                    <a:pt x="63" y="566"/>
                    <a:pt x="42" y="557"/>
                  </a:cubicBezTo>
                  <a:cubicBezTo>
                    <a:pt x="21" y="547"/>
                    <a:pt x="8" y="536"/>
                    <a:pt x="4" y="524"/>
                  </a:cubicBezTo>
                  <a:cubicBezTo>
                    <a:pt x="0" y="514"/>
                    <a:pt x="4" y="507"/>
                    <a:pt x="4" y="506"/>
                  </a:cubicBezTo>
                  <a:cubicBezTo>
                    <a:pt x="4" y="505"/>
                    <a:pt x="14" y="486"/>
                    <a:pt x="29" y="464"/>
                  </a:cubicBezTo>
                  <a:cubicBezTo>
                    <a:pt x="53" y="428"/>
                    <a:pt x="80" y="422"/>
                    <a:pt x="88" y="422"/>
                  </a:cubicBezTo>
                  <a:cubicBezTo>
                    <a:pt x="102" y="401"/>
                    <a:pt x="118" y="381"/>
                    <a:pt x="131" y="364"/>
                  </a:cubicBezTo>
                  <a:cubicBezTo>
                    <a:pt x="142" y="350"/>
                    <a:pt x="151" y="338"/>
                    <a:pt x="156" y="330"/>
                  </a:cubicBezTo>
                  <a:cubicBezTo>
                    <a:pt x="155" y="314"/>
                    <a:pt x="157" y="297"/>
                    <a:pt x="163" y="283"/>
                  </a:cubicBezTo>
                  <a:cubicBezTo>
                    <a:pt x="163" y="282"/>
                    <a:pt x="163" y="281"/>
                    <a:pt x="164" y="279"/>
                  </a:cubicBezTo>
                  <a:cubicBezTo>
                    <a:pt x="164" y="279"/>
                    <a:pt x="164" y="278"/>
                    <a:pt x="164" y="278"/>
                  </a:cubicBezTo>
                  <a:cubicBezTo>
                    <a:pt x="167" y="272"/>
                    <a:pt x="174" y="259"/>
                    <a:pt x="186" y="245"/>
                  </a:cubicBezTo>
                  <a:cubicBezTo>
                    <a:pt x="172" y="232"/>
                    <a:pt x="154" y="211"/>
                    <a:pt x="143" y="179"/>
                  </a:cubicBezTo>
                  <a:cubicBezTo>
                    <a:pt x="127" y="134"/>
                    <a:pt x="151" y="93"/>
                    <a:pt x="162" y="78"/>
                  </a:cubicBezTo>
                  <a:cubicBezTo>
                    <a:pt x="154" y="64"/>
                    <a:pt x="153" y="46"/>
                    <a:pt x="160" y="31"/>
                  </a:cubicBezTo>
                  <a:cubicBezTo>
                    <a:pt x="168" y="12"/>
                    <a:pt x="187" y="0"/>
                    <a:pt x="207" y="0"/>
                  </a:cubicBezTo>
                  <a:cubicBezTo>
                    <a:pt x="215" y="0"/>
                    <a:pt x="222" y="2"/>
                    <a:pt x="229" y="5"/>
                  </a:cubicBezTo>
                  <a:cubicBezTo>
                    <a:pt x="255" y="17"/>
                    <a:pt x="267" y="48"/>
                    <a:pt x="255" y="74"/>
                  </a:cubicBezTo>
                  <a:cubicBezTo>
                    <a:pt x="247" y="93"/>
                    <a:pt x="228" y="105"/>
                    <a:pt x="207" y="105"/>
                  </a:cubicBezTo>
                  <a:cubicBezTo>
                    <a:pt x="205" y="105"/>
                    <a:pt x="202" y="105"/>
                    <a:pt x="200" y="104"/>
                  </a:cubicBezTo>
                  <a:cubicBezTo>
                    <a:pt x="195" y="112"/>
                    <a:pt x="178" y="138"/>
                    <a:pt x="187" y="163"/>
                  </a:cubicBezTo>
                  <a:cubicBezTo>
                    <a:pt x="198" y="193"/>
                    <a:pt x="218" y="210"/>
                    <a:pt x="224" y="214"/>
                  </a:cubicBezTo>
                  <a:cubicBezTo>
                    <a:pt x="237" y="207"/>
                    <a:pt x="248" y="203"/>
                    <a:pt x="256" y="201"/>
                  </a:cubicBezTo>
                  <a:cubicBezTo>
                    <a:pt x="258" y="197"/>
                    <a:pt x="263" y="189"/>
                    <a:pt x="265" y="184"/>
                  </a:cubicBezTo>
                  <a:cubicBezTo>
                    <a:pt x="275" y="167"/>
                    <a:pt x="290" y="158"/>
                    <a:pt x="306" y="158"/>
                  </a:cubicBezTo>
                  <a:cubicBezTo>
                    <a:pt x="312" y="158"/>
                    <a:pt x="319" y="159"/>
                    <a:pt x="325" y="162"/>
                  </a:cubicBezTo>
                  <a:cubicBezTo>
                    <a:pt x="347" y="172"/>
                    <a:pt x="356" y="195"/>
                    <a:pt x="347" y="221"/>
                  </a:cubicBezTo>
                  <a:cubicBezTo>
                    <a:pt x="346" y="226"/>
                    <a:pt x="342" y="235"/>
                    <a:pt x="340" y="239"/>
                  </a:cubicBezTo>
                  <a:cubicBezTo>
                    <a:pt x="346" y="250"/>
                    <a:pt x="350" y="261"/>
                    <a:pt x="352" y="273"/>
                  </a:cubicBezTo>
                  <a:cubicBezTo>
                    <a:pt x="365" y="278"/>
                    <a:pt x="377" y="285"/>
                    <a:pt x="388" y="294"/>
                  </a:cubicBezTo>
                  <a:cubicBezTo>
                    <a:pt x="426" y="323"/>
                    <a:pt x="427" y="370"/>
                    <a:pt x="426" y="388"/>
                  </a:cubicBezTo>
                  <a:cubicBezTo>
                    <a:pt x="441" y="396"/>
                    <a:pt x="451" y="410"/>
                    <a:pt x="454" y="427"/>
                  </a:cubicBezTo>
                  <a:cubicBezTo>
                    <a:pt x="458" y="456"/>
                    <a:pt x="438" y="482"/>
                    <a:pt x="409" y="486"/>
                  </a:cubicBezTo>
                  <a:cubicBezTo>
                    <a:pt x="407" y="487"/>
                    <a:pt x="404" y="487"/>
                    <a:pt x="402" y="487"/>
                  </a:cubicBezTo>
                  <a:cubicBezTo>
                    <a:pt x="376" y="487"/>
                    <a:pt x="354" y="468"/>
                    <a:pt x="350" y="442"/>
                  </a:cubicBezTo>
                  <a:cubicBezTo>
                    <a:pt x="347" y="419"/>
                    <a:pt x="359" y="397"/>
                    <a:pt x="380" y="387"/>
                  </a:cubicBezTo>
                  <a:cubicBezTo>
                    <a:pt x="381" y="378"/>
                    <a:pt x="380" y="347"/>
                    <a:pt x="359" y="331"/>
                  </a:cubicBezTo>
                  <a:cubicBezTo>
                    <a:pt x="357" y="329"/>
                    <a:pt x="355" y="328"/>
                    <a:pt x="353" y="326"/>
                  </a:cubicBezTo>
                  <a:cubicBezTo>
                    <a:pt x="351" y="339"/>
                    <a:pt x="347" y="349"/>
                    <a:pt x="344" y="355"/>
                  </a:cubicBezTo>
                  <a:cubicBezTo>
                    <a:pt x="344" y="355"/>
                    <a:pt x="344" y="355"/>
                    <a:pt x="344" y="355"/>
                  </a:cubicBezTo>
                  <a:cubicBezTo>
                    <a:pt x="343" y="359"/>
                    <a:pt x="343" y="359"/>
                    <a:pt x="343" y="359"/>
                  </a:cubicBezTo>
                  <a:cubicBezTo>
                    <a:pt x="337" y="372"/>
                    <a:pt x="329" y="383"/>
                    <a:pt x="319" y="392"/>
                  </a:cubicBezTo>
                  <a:cubicBezTo>
                    <a:pt x="316" y="407"/>
                    <a:pt x="296" y="530"/>
                    <a:pt x="271" y="603"/>
                  </a:cubicBezTo>
                  <a:cubicBezTo>
                    <a:pt x="277" y="610"/>
                    <a:pt x="287" y="630"/>
                    <a:pt x="277" y="669"/>
                  </a:cubicBezTo>
                  <a:cubicBezTo>
                    <a:pt x="270" y="693"/>
                    <a:pt x="262" y="714"/>
                    <a:pt x="262" y="715"/>
                  </a:cubicBezTo>
                  <a:cubicBezTo>
                    <a:pt x="261" y="715"/>
                    <a:pt x="256" y="729"/>
                    <a:pt x="235" y="729"/>
                  </a:cubicBezTo>
                  <a:close/>
                  <a:moveTo>
                    <a:pt x="277" y="405"/>
                  </a:moveTo>
                  <a:cubicBezTo>
                    <a:pt x="274" y="412"/>
                    <a:pt x="274" y="412"/>
                    <a:pt x="274" y="412"/>
                  </a:cubicBezTo>
                  <a:cubicBezTo>
                    <a:pt x="261" y="450"/>
                    <a:pt x="211" y="579"/>
                    <a:pt x="210" y="580"/>
                  </a:cubicBezTo>
                  <a:cubicBezTo>
                    <a:pt x="209" y="582"/>
                    <a:pt x="209" y="582"/>
                    <a:pt x="209" y="582"/>
                  </a:cubicBezTo>
                  <a:cubicBezTo>
                    <a:pt x="207" y="583"/>
                    <a:pt x="207" y="583"/>
                    <a:pt x="207" y="583"/>
                  </a:cubicBezTo>
                  <a:cubicBezTo>
                    <a:pt x="207" y="583"/>
                    <a:pt x="190" y="585"/>
                    <a:pt x="176" y="618"/>
                  </a:cubicBezTo>
                  <a:cubicBezTo>
                    <a:pt x="161" y="650"/>
                    <a:pt x="154" y="666"/>
                    <a:pt x="154" y="666"/>
                  </a:cubicBezTo>
                  <a:cubicBezTo>
                    <a:pt x="153" y="667"/>
                    <a:pt x="153" y="667"/>
                    <a:pt x="153" y="667"/>
                  </a:cubicBezTo>
                  <a:cubicBezTo>
                    <a:pt x="154" y="667"/>
                    <a:pt x="152" y="669"/>
                    <a:pt x="154" y="674"/>
                  </a:cubicBezTo>
                  <a:cubicBezTo>
                    <a:pt x="156" y="681"/>
                    <a:pt x="165" y="695"/>
                    <a:pt x="202" y="711"/>
                  </a:cubicBezTo>
                  <a:cubicBezTo>
                    <a:pt x="215" y="717"/>
                    <a:pt x="226" y="720"/>
                    <a:pt x="235" y="720"/>
                  </a:cubicBezTo>
                  <a:cubicBezTo>
                    <a:pt x="250" y="720"/>
                    <a:pt x="253" y="712"/>
                    <a:pt x="254" y="711"/>
                  </a:cubicBezTo>
                  <a:cubicBezTo>
                    <a:pt x="254" y="711"/>
                    <a:pt x="262" y="691"/>
                    <a:pt x="269" y="666"/>
                  </a:cubicBezTo>
                  <a:cubicBezTo>
                    <a:pt x="279" y="628"/>
                    <a:pt x="267" y="611"/>
                    <a:pt x="263" y="606"/>
                  </a:cubicBezTo>
                  <a:cubicBezTo>
                    <a:pt x="261" y="604"/>
                    <a:pt x="261" y="604"/>
                    <a:pt x="261" y="604"/>
                  </a:cubicBezTo>
                  <a:cubicBezTo>
                    <a:pt x="262" y="602"/>
                    <a:pt x="262" y="602"/>
                    <a:pt x="262" y="602"/>
                  </a:cubicBezTo>
                  <a:cubicBezTo>
                    <a:pt x="289" y="526"/>
                    <a:pt x="310" y="390"/>
                    <a:pt x="311" y="389"/>
                  </a:cubicBezTo>
                  <a:cubicBezTo>
                    <a:pt x="311" y="387"/>
                    <a:pt x="311" y="387"/>
                    <a:pt x="311" y="387"/>
                  </a:cubicBezTo>
                  <a:cubicBezTo>
                    <a:pt x="312" y="386"/>
                    <a:pt x="312" y="386"/>
                    <a:pt x="312" y="386"/>
                  </a:cubicBezTo>
                  <a:cubicBezTo>
                    <a:pt x="321" y="379"/>
                    <a:pt x="328" y="370"/>
                    <a:pt x="333" y="360"/>
                  </a:cubicBezTo>
                  <a:cubicBezTo>
                    <a:pt x="335" y="356"/>
                    <a:pt x="335" y="356"/>
                    <a:pt x="335" y="356"/>
                  </a:cubicBezTo>
                  <a:cubicBezTo>
                    <a:pt x="337" y="351"/>
                    <a:pt x="343" y="337"/>
                    <a:pt x="345" y="318"/>
                  </a:cubicBezTo>
                  <a:cubicBezTo>
                    <a:pt x="346" y="312"/>
                    <a:pt x="346" y="312"/>
                    <a:pt x="346" y="312"/>
                  </a:cubicBezTo>
                  <a:cubicBezTo>
                    <a:pt x="352" y="315"/>
                    <a:pt x="352" y="315"/>
                    <a:pt x="352" y="315"/>
                  </a:cubicBezTo>
                  <a:cubicBezTo>
                    <a:pt x="356" y="318"/>
                    <a:pt x="361" y="321"/>
                    <a:pt x="364" y="324"/>
                  </a:cubicBezTo>
                  <a:cubicBezTo>
                    <a:pt x="393" y="346"/>
                    <a:pt x="389" y="389"/>
                    <a:pt x="389" y="390"/>
                  </a:cubicBezTo>
                  <a:cubicBezTo>
                    <a:pt x="388" y="393"/>
                    <a:pt x="388" y="393"/>
                    <a:pt x="388" y="393"/>
                  </a:cubicBezTo>
                  <a:cubicBezTo>
                    <a:pt x="386" y="394"/>
                    <a:pt x="386" y="394"/>
                    <a:pt x="386" y="394"/>
                  </a:cubicBezTo>
                  <a:cubicBezTo>
                    <a:pt x="367" y="401"/>
                    <a:pt x="356" y="421"/>
                    <a:pt x="359" y="441"/>
                  </a:cubicBezTo>
                  <a:cubicBezTo>
                    <a:pt x="362" y="462"/>
                    <a:pt x="380" y="478"/>
                    <a:pt x="402" y="478"/>
                  </a:cubicBezTo>
                  <a:cubicBezTo>
                    <a:pt x="404" y="478"/>
                    <a:pt x="406" y="478"/>
                    <a:pt x="408" y="478"/>
                  </a:cubicBezTo>
                  <a:cubicBezTo>
                    <a:pt x="432" y="474"/>
                    <a:pt x="448" y="452"/>
                    <a:pt x="445" y="428"/>
                  </a:cubicBezTo>
                  <a:cubicBezTo>
                    <a:pt x="443" y="414"/>
                    <a:pt x="434" y="401"/>
                    <a:pt x="420" y="395"/>
                  </a:cubicBezTo>
                  <a:cubicBezTo>
                    <a:pt x="417" y="394"/>
                    <a:pt x="417" y="394"/>
                    <a:pt x="417" y="394"/>
                  </a:cubicBezTo>
                  <a:cubicBezTo>
                    <a:pt x="418" y="391"/>
                    <a:pt x="418" y="391"/>
                    <a:pt x="418" y="391"/>
                  </a:cubicBezTo>
                  <a:cubicBezTo>
                    <a:pt x="419" y="377"/>
                    <a:pt x="419" y="329"/>
                    <a:pt x="383" y="300"/>
                  </a:cubicBezTo>
                  <a:cubicBezTo>
                    <a:pt x="371" y="292"/>
                    <a:pt x="359" y="285"/>
                    <a:pt x="347" y="280"/>
                  </a:cubicBezTo>
                  <a:cubicBezTo>
                    <a:pt x="345" y="279"/>
                    <a:pt x="345" y="279"/>
                    <a:pt x="345" y="279"/>
                  </a:cubicBezTo>
                  <a:cubicBezTo>
                    <a:pt x="344" y="277"/>
                    <a:pt x="344" y="277"/>
                    <a:pt x="344" y="277"/>
                  </a:cubicBezTo>
                  <a:cubicBezTo>
                    <a:pt x="341" y="261"/>
                    <a:pt x="336" y="249"/>
                    <a:pt x="332" y="241"/>
                  </a:cubicBezTo>
                  <a:cubicBezTo>
                    <a:pt x="331" y="240"/>
                    <a:pt x="331" y="240"/>
                    <a:pt x="331" y="240"/>
                  </a:cubicBezTo>
                  <a:cubicBezTo>
                    <a:pt x="332" y="238"/>
                    <a:pt x="332" y="238"/>
                    <a:pt x="332" y="238"/>
                  </a:cubicBezTo>
                  <a:cubicBezTo>
                    <a:pt x="333" y="234"/>
                    <a:pt x="337" y="224"/>
                    <a:pt x="339" y="218"/>
                  </a:cubicBezTo>
                  <a:cubicBezTo>
                    <a:pt x="347" y="197"/>
                    <a:pt x="340" y="178"/>
                    <a:pt x="321" y="170"/>
                  </a:cubicBezTo>
                  <a:cubicBezTo>
                    <a:pt x="316" y="167"/>
                    <a:pt x="311" y="166"/>
                    <a:pt x="306" y="166"/>
                  </a:cubicBezTo>
                  <a:cubicBezTo>
                    <a:pt x="293" y="166"/>
                    <a:pt x="281" y="174"/>
                    <a:pt x="273" y="188"/>
                  </a:cubicBezTo>
                  <a:cubicBezTo>
                    <a:pt x="270" y="194"/>
                    <a:pt x="264" y="204"/>
                    <a:pt x="263" y="207"/>
                  </a:cubicBezTo>
                  <a:cubicBezTo>
                    <a:pt x="262" y="208"/>
                    <a:pt x="262" y="208"/>
                    <a:pt x="262" y="208"/>
                  </a:cubicBezTo>
                  <a:cubicBezTo>
                    <a:pt x="260" y="209"/>
                    <a:pt x="260" y="209"/>
                    <a:pt x="260" y="209"/>
                  </a:cubicBezTo>
                  <a:cubicBezTo>
                    <a:pt x="252" y="211"/>
                    <a:pt x="240" y="215"/>
                    <a:pt x="226" y="223"/>
                  </a:cubicBezTo>
                  <a:cubicBezTo>
                    <a:pt x="223" y="224"/>
                    <a:pt x="223" y="224"/>
                    <a:pt x="223" y="224"/>
                  </a:cubicBezTo>
                  <a:cubicBezTo>
                    <a:pt x="221" y="223"/>
                    <a:pt x="221" y="223"/>
                    <a:pt x="221" y="223"/>
                  </a:cubicBezTo>
                  <a:cubicBezTo>
                    <a:pt x="220" y="222"/>
                    <a:pt x="193" y="205"/>
                    <a:pt x="179" y="166"/>
                  </a:cubicBezTo>
                  <a:cubicBezTo>
                    <a:pt x="167" y="132"/>
                    <a:pt x="193" y="98"/>
                    <a:pt x="195" y="97"/>
                  </a:cubicBezTo>
                  <a:cubicBezTo>
                    <a:pt x="196" y="95"/>
                    <a:pt x="196" y="95"/>
                    <a:pt x="196" y="95"/>
                  </a:cubicBezTo>
                  <a:cubicBezTo>
                    <a:pt x="199" y="95"/>
                    <a:pt x="199" y="95"/>
                    <a:pt x="199" y="95"/>
                  </a:cubicBezTo>
                  <a:cubicBezTo>
                    <a:pt x="202" y="96"/>
                    <a:pt x="204" y="96"/>
                    <a:pt x="207" y="96"/>
                  </a:cubicBezTo>
                  <a:cubicBezTo>
                    <a:pt x="224" y="96"/>
                    <a:pt x="240" y="86"/>
                    <a:pt x="247" y="71"/>
                  </a:cubicBezTo>
                  <a:cubicBezTo>
                    <a:pt x="257" y="49"/>
                    <a:pt x="247" y="23"/>
                    <a:pt x="225" y="13"/>
                  </a:cubicBezTo>
                  <a:cubicBezTo>
                    <a:pt x="220" y="10"/>
                    <a:pt x="214" y="9"/>
                    <a:pt x="207" y="9"/>
                  </a:cubicBezTo>
                  <a:cubicBezTo>
                    <a:pt x="190" y="9"/>
                    <a:pt x="175" y="19"/>
                    <a:pt x="168" y="35"/>
                  </a:cubicBezTo>
                  <a:cubicBezTo>
                    <a:pt x="161" y="48"/>
                    <a:pt x="163" y="64"/>
                    <a:pt x="171" y="76"/>
                  </a:cubicBezTo>
                  <a:cubicBezTo>
                    <a:pt x="172" y="79"/>
                    <a:pt x="172" y="79"/>
                    <a:pt x="172" y="79"/>
                  </a:cubicBezTo>
                  <a:cubicBezTo>
                    <a:pt x="170" y="81"/>
                    <a:pt x="170" y="81"/>
                    <a:pt x="170" y="81"/>
                  </a:cubicBezTo>
                  <a:cubicBezTo>
                    <a:pt x="162" y="92"/>
                    <a:pt x="135" y="132"/>
                    <a:pt x="151" y="176"/>
                  </a:cubicBezTo>
                  <a:cubicBezTo>
                    <a:pt x="163" y="209"/>
                    <a:pt x="182" y="229"/>
                    <a:pt x="195" y="241"/>
                  </a:cubicBezTo>
                  <a:cubicBezTo>
                    <a:pt x="199" y="244"/>
                    <a:pt x="199" y="244"/>
                    <a:pt x="199" y="244"/>
                  </a:cubicBezTo>
                  <a:cubicBezTo>
                    <a:pt x="196" y="247"/>
                    <a:pt x="196" y="247"/>
                    <a:pt x="196" y="247"/>
                  </a:cubicBezTo>
                  <a:cubicBezTo>
                    <a:pt x="182" y="262"/>
                    <a:pt x="175" y="276"/>
                    <a:pt x="172" y="282"/>
                  </a:cubicBezTo>
                  <a:cubicBezTo>
                    <a:pt x="172" y="282"/>
                    <a:pt x="172" y="282"/>
                    <a:pt x="172" y="282"/>
                  </a:cubicBezTo>
                  <a:cubicBezTo>
                    <a:pt x="171" y="284"/>
                    <a:pt x="171" y="285"/>
                    <a:pt x="171" y="285"/>
                  </a:cubicBezTo>
                  <a:cubicBezTo>
                    <a:pt x="165" y="300"/>
                    <a:pt x="163" y="315"/>
                    <a:pt x="165" y="330"/>
                  </a:cubicBezTo>
                  <a:cubicBezTo>
                    <a:pt x="165" y="332"/>
                    <a:pt x="165" y="332"/>
                    <a:pt x="165" y="332"/>
                  </a:cubicBezTo>
                  <a:cubicBezTo>
                    <a:pt x="164" y="333"/>
                    <a:pt x="164" y="333"/>
                    <a:pt x="164" y="333"/>
                  </a:cubicBezTo>
                  <a:cubicBezTo>
                    <a:pt x="159" y="341"/>
                    <a:pt x="150" y="354"/>
                    <a:pt x="138" y="369"/>
                  </a:cubicBezTo>
                  <a:cubicBezTo>
                    <a:pt x="125" y="386"/>
                    <a:pt x="108" y="408"/>
                    <a:pt x="94" y="428"/>
                  </a:cubicBezTo>
                  <a:cubicBezTo>
                    <a:pt x="92" y="430"/>
                    <a:pt x="92" y="430"/>
                    <a:pt x="92" y="430"/>
                  </a:cubicBezTo>
                  <a:cubicBezTo>
                    <a:pt x="90" y="430"/>
                    <a:pt x="90" y="430"/>
                    <a:pt x="90" y="430"/>
                  </a:cubicBezTo>
                  <a:cubicBezTo>
                    <a:pt x="89" y="430"/>
                    <a:pt x="62" y="431"/>
                    <a:pt x="36" y="469"/>
                  </a:cubicBezTo>
                  <a:cubicBezTo>
                    <a:pt x="22" y="490"/>
                    <a:pt x="12" y="510"/>
                    <a:pt x="12" y="510"/>
                  </a:cubicBezTo>
                  <a:cubicBezTo>
                    <a:pt x="12" y="510"/>
                    <a:pt x="10" y="515"/>
                    <a:pt x="12" y="521"/>
                  </a:cubicBezTo>
                  <a:cubicBezTo>
                    <a:pt x="15" y="528"/>
                    <a:pt x="22" y="538"/>
                    <a:pt x="45" y="549"/>
                  </a:cubicBezTo>
                  <a:cubicBezTo>
                    <a:pt x="66" y="558"/>
                    <a:pt x="82" y="563"/>
                    <a:pt x="94" y="563"/>
                  </a:cubicBezTo>
                  <a:cubicBezTo>
                    <a:pt x="109" y="563"/>
                    <a:pt x="111" y="556"/>
                    <a:pt x="111" y="556"/>
                  </a:cubicBezTo>
                  <a:cubicBezTo>
                    <a:pt x="112" y="555"/>
                    <a:pt x="112" y="555"/>
                    <a:pt x="112" y="555"/>
                  </a:cubicBezTo>
                  <a:cubicBezTo>
                    <a:pt x="112" y="555"/>
                    <a:pt x="123" y="532"/>
                    <a:pt x="131" y="510"/>
                  </a:cubicBezTo>
                  <a:cubicBezTo>
                    <a:pt x="141" y="482"/>
                    <a:pt x="143" y="460"/>
                    <a:pt x="135" y="453"/>
                  </a:cubicBezTo>
                  <a:cubicBezTo>
                    <a:pt x="133" y="451"/>
                    <a:pt x="133" y="451"/>
                    <a:pt x="133" y="451"/>
                  </a:cubicBezTo>
                  <a:cubicBezTo>
                    <a:pt x="134" y="448"/>
                    <a:pt x="134" y="448"/>
                    <a:pt x="134" y="448"/>
                  </a:cubicBezTo>
                  <a:cubicBezTo>
                    <a:pt x="138" y="440"/>
                    <a:pt x="152" y="411"/>
                    <a:pt x="174" y="373"/>
                  </a:cubicBezTo>
                  <a:cubicBezTo>
                    <a:pt x="178" y="368"/>
                    <a:pt x="178" y="368"/>
                    <a:pt x="178" y="368"/>
                  </a:cubicBezTo>
                  <a:cubicBezTo>
                    <a:pt x="182" y="373"/>
                    <a:pt x="182" y="373"/>
                    <a:pt x="182" y="373"/>
                  </a:cubicBezTo>
                  <a:cubicBezTo>
                    <a:pt x="191" y="387"/>
                    <a:pt x="201" y="393"/>
                    <a:pt x="217" y="400"/>
                  </a:cubicBezTo>
                  <a:cubicBezTo>
                    <a:pt x="233" y="408"/>
                    <a:pt x="252" y="410"/>
                    <a:pt x="270" y="407"/>
                  </a:cubicBezTo>
                  <a:lnTo>
                    <a:pt x="277" y="4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cxnSp>
        <p:nvCxnSpPr>
          <p:cNvPr id="68" name="Straight Connector 67"/>
          <p:cNvCxnSpPr/>
          <p:nvPr userDrawn="1"/>
        </p:nvCxnSpPr>
        <p:spPr bwMode="black">
          <a:xfrm flipV="1">
            <a:off x="6611151" y="3984172"/>
            <a:ext cx="1598199" cy="2727394"/>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69" name="Group 68"/>
          <p:cNvGrpSpPr/>
          <p:nvPr userDrawn="1"/>
        </p:nvGrpSpPr>
        <p:grpSpPr bwMode="black">
          <a:xfrm>
            <a:off x="287437" y="1175689"/>
            <a:ext cx="5102951" cy="1452482"/>
            <a:chOff x="383249" y="1567586"/>
            <a:chExt cx="6803935" cy="1936642"/>
          </a:xfrm>
        </p:grpSpPr>
        <p:cxnSp>
          <p:nvCxnSpPr>
            <p:cNvPr id="70" name="Straight Connector 69"/>
            <p:cNvCxnSpPr/>
            <p:nvPr userDrawn="1"/>
          </p:nvCxnSpPr>
          <p:spPr bwMode="black">
            <a:xfrm>
              <a:off x="383249" y="1567586"/>
              <a:ext cx="6803136"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bwMode="black">
            <a:xfrm>
              <a:off x="384048" y="3504228"/>
              <a:ext cx="6803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a:grpSpLocks noChangeAspect="1"/>
          </p:cNvGrpSpPr>
          <p:nvPr userDrawn="1"/>
        </p:nvGrpSpPr>
        <p:grpSpPr bwMode="black">
          <a:xfrm>
            <a:off x="293457" y="2857368"/>
            <a:ext cx="1572344" cy="342900"/>
            <a:chOff x="187326" y="5085556"/>
            <a:chExt cx="8393112" cy="1830388"/>
          </a:xfrm>
          <a:solidFill>
            <a:schemeClr val="bg1"/>
          </a:solidFill>
        </p:grpSpPr>
        <p:sp>
          <p:nvSpPr>
            <p:cNvPr id="73" name="Freeform 7"/>
            <p:cNvSpPr>
              <a:spLocks/>
            </p:cNvSpPr>
            <p:nvPr userDrawn="1"/>
          </p:nvSpPr>
          <p:spPr bwMode="black">
            <a:xfrm>
              <a:off x="3603626" y="5388769"/>
              <a:ext cx="585787" cy="892175"/>
            </a:xfrm>
            <a:custGeom>
              <a:avLst/>
              <a:gdLst>
                <a:gd name="T0" fmla="*/ 0 w 156"/>
                <a:gd name="T1" fmla="*/ 218 h 238"/>
                <a:gd name="T2" fmla="*/ 20 w 156"/>
                <a:gd name="T3" fmla="*/ 238 h 238"/>
                <a:gd name="T4" fmla="*/ 156 w 156"/>
                <a:gd name="T5" fmla="*/ 238 h 238"/>
                <a:gd name="T6" fmla="*/ 126 w 156"/>
                <a:gd name="T7" fmla="*/ 189 h 238"/>
                <a:gd name="T8" fmla="*/ 47 w 156"/>
                <a:gd name="T9" fmla="*/ 189 h 238"/>
                <a:gd name="T10" fmla="*/ 47 w 156"/>
                <a:gd name="T11" fmla="*/ 0 h 238"/>
                <a:gd name="T12" fmla="*/ 0 w 156"/>
                <a:gd name="T13" fmla="*/ 0 h 238"/>
                <a:gd name="T14" fmla="*/ 0 w 156"/>
                <a:gd name="T15" fmla="*/ 218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38">
                  <a:moveTo>
                    <a:pt x="0" y="218"/>
                  </a:moveTo>
                  <a:cubicBezTo>
                    <a:pt x="0" y="227"/>
                    <a:pt x="11" y="238"/>
                    <a:pt x="20" y="238"/>
                  </a:cubicBezTo>
                  <a:cubicBezTo>
                    <a:pt x="156" y="238"/>
                    <a:pt x="156" y="238"/>
                    <a:pt x="156" y="238"/>
                  </a:cubicBezTo>
                  <a:cubicBezTo>
                    <a:pt x="126" y="189"/>
                    <a:pt x="126" y="189"/>
                    <a:pt x="126" y="189"/>
                  </a:cubicBezTo>
                  <a:cubicBezTo>
                    <a:pt x="47" y="189"/>
                    <a:pt x="47" y="189"/>
                    <a:pt x="47" y="189"/>
                  </a:cubicBezTo>
                  <a:cubicBezTo>
                    <a:pt x="47" y="0"/>
                    <a:pt x="47" y="0"/>
                    <a:pt x="47" y="0"/>
                  </a:cubicBezTo>
                  <a:cubicBezTo>
                    <a:pt x="0" y="0"/>
                    <a:pt x="0" y="0"/>
                    <a:pt x="0" y="0"/>
                  </a:cubicBezTo>
                  <a:lnTo>
                    <a:pt x="0" y="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74" name="Freeform 8"/>
            <p:cNvSpPr>
              <a:spLocks noEditPoints="1"/>
            </p:cNvSpPr>
            <p:nvPr userDrawn="1"/>
          </p:nvSpPr>
          <p:spPr bwMode="black">
            <a:xfrm>
              <a:off x="187326" y="5085556"/>
              <a:ext cx="1541462" cy="1830388"/>
            </a:xfrm>
            <a:custGeom>
              <a:avLst/>
              <a:gdLst>
                <a:gd name="T0" fmla="*/ 411 w 411"/>
                <a:gd name="T1" fmla="*/ 206 h 488"/>
                <a:gd name="T2" fmla="*/ 206 w 411"/>
                <a:gd name="T3" fmla="*/ 0 h 488"/>
                <a:gd name="T4" fmla="*/ 0 w 411"/>
                <a:gd name="T5" fmla="*/ 206 h 488"/>
                <a:gd name="T6" fmla="*/ 206 w 411"/>
                <a:gd name="T7" fmla="*/ 412 h 488"/>
                <a:gd name="T8" fmla="*/ 241 w 411"/>
                <a:gd name="T9" fmla="*/ 408 h 488"/>
                <a:gd name="T10" fmla="*/ 240 w 411"/>
                <a:gd name="T11" fmla="*/ 488 h 488"/>
                <a:gd name="T12" fmla="*/ 298 w 411"/>
                <a:gd name="T13" fmla="*/ 488 h 488"/>
                <a:gd name="T14" fmla="*/ 298 w 411"/>
                <a:gd name="T15" fmla="*/ 389 h 488"/>
                <a:gd name="T16" fmla="*/ 411 w 411"/>
                <a:gd name="T17" fmla="*/ 206 h 488"/>
                <a:gd name="T18" fmla="*/ 298 w 411"/>
                <a:gd name="T19" fmla="*/ 302 h 488"/>
                <a:gd name="T20" fmla="*/ 298 w 411"/>
                <a:gd name="T21" fmla="*/ 236 h 488"/>
                <a:gd name="T22" fmla="*/ 240 w 411"/>
                <a:gd name="T23" fmla="*/ 252 h 488"/>
                <a:gd name="T24" fmla="*/ 241 w 411"/>
                <a:gd name="T25" fmla="*/ 334 h 488"/>
                <a:gd name="T26" fmla="*/ 206 w 411"/>
                <a:gd name="T27" fmla="*/ 339 h 488"/>
                <a:gd name="T28" fmla="*/ 73 w 411"/>
                <a:gd name="T29" fmla="*/ 206 h 488"/>
                <a:gd name="T30" fmla="*/ 206 w 411"/>
                <a:gd name="T31" fmla="*/ 73 h 488"/>
                <a:gd name="T32" fmla="*/ 339 w 411"/>
                <a:gd name="T33" fmla="*/ 206 h 488"/>
                <a:gd name="T34" fmla="*/ 298 w 411"/>
                <a:gd name="T35" fmla="*/ 302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1" h="488">
                  <a:moveTo>
                    <a:pt x="411" y="206"/>
                  </a:moveTo>
                  <a:cubicBezTo>
                    <a:pt x="411" y="92"/>
                    <a:pt x="319" y="0"/>
                    <a:pt x="206" y="0"/>
                  </a:cubicBezTo>
                  <a:cubicBezTo>
                    <a:pt x="92" y="0"/>
                    <a:pt x="0" y="92"/>
                    <a:pt x="0" y="206"/>
                  </a:cubicBezTo>
                  <a:cubicBezTo>
                    <a:pt x="0" y="319"/>
                    <a:pt x="92" y="412"/>
                    <a:pt x="206" y="412"/>
                  </a:cubicBezTo>
                  <a:cubicBezTo>
                    <a:pt x="218" y="412"/>
                    <a:pt x="229" y="410"/>
                    <a:pt x="241" y="408"/>
                  </a:cubicBezTo>
                  <a:cubicBezTo>
                    <a:pt x="240" y="488"/>
                    <a:pt x="240" y="488"/>
                    <a:pt x="240" y="488"/>
                  </a:cubicBezTo>
                  <a:cubicBezTo>
                    <a:pt x="298" y="488"/>
                    <a:pt x="298" y="488"/>
                    <a:pt x="298" y="488"/>
                  </a:cubicBezTo>
                  <a:cubicBezTo>
                    <a:pt x="298" y="389"/>
                    <a:pt x="298" y="389"/>
                    <a:pt x="298" y="389"/>
                  </a:cubicBezTo>
                  <a:cubicBezTo>
                    <a:pt x="365" y="355"/>
                    <a:pt x="411" y="286"/>
                    <a:pt x="411" y="206"/>
                  </a:cubicBezTo>
                  <a:close/>
                  <a:moveTo>
                    <a:pt x="298" y="302"/>
                  </a:moveTo>
                  <a:cubicBezTo>
                    <a:pt x="298" y="236"/>
                    <a:pt x="298" y="236"/>
                    <a:pt x="298" y="236"/>
                  </a:cubicBezTo>
                  <a:cubicBezTo>
                    <a:pt x="240" y="252"/>
                    <a:pt x="240" y="252"/>
                    <a:pt x="240" y="252"/>
                  </a:cubicBezTo>
                  <a:cubicBezTo>
                    <a:pt x="241" y="334"/>
                    <a:pt x="241" y="334"/>
                    <a:pt x="241" y="334"/>
                  </a:cubicBezTo>
                  <a:cubicBezTo>
                    <a:pt x="229" y="337"/>
                    <a:pt x="218" y="339"/>
                    <a:pt x="206" y="339"/>
                  </a:cubicBezTo>
                  <a:cubicBezTo>
                    <a:pt x="132" y="339"/>
                    <a:pt x="73" y="279"/>
                    <a:pt x="73" y="206"/>
                  </a:cubicBezTo>
                  <a:cubicBezTo>
                    <a:pt x="73" y="132"/>
                    <a:pt x="132" y="73"/>
                    <a:pt x="206" y="73"/>
                  </a:cubicBezTo>
                  <a:cubicBezTo>
                    <a:pt x="279" y="73"/>
                    <a:pt x="339" y="132"/>
                    <a:pt x="339" y="206"/>
                  </a:cubicBezTo>
                  <a:cubicBezTo>
                    <a:pt x="339" y="244"/>
                    <a:pt x="323" y="278"/>
                    <a:pt x="298" y="3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75" name="Freeform 9"/>
            <p:cNvSpPr>
              <a:spLocks/>
            </p:cNvSpPr>
            <p:nvPr userDrawn="1"/>
          </p:nvSpPr>
          <p:spPr bwMode="black">
            <a:xfrm>
              <a:off x="1863726" y="5388769"/>
              <a:ext cx="652462" cy="892175"/>
            </a:xfrm>
            <a:custGeom>
              <a:avLst/>
              <a:gdLst>
                <a:gd name="T0" fmla="*/ 154 w 174"/>
                <a:gd name="T1" fmla="*/ 238 h 238"/>
                <a:gd name="T2" fmla="*/ 20 w 174"/>
                <a:gd name="T3" fmla="*/ 238 h 238"/>
                <a:gd name="T4" fmla="*/ 0 w 174"/>
                <a:gd name="T5" fmla="*/ 218 h 238"/>
                <a:gd name="T6" fmla="*/ 0 w 174"/>
                <a:gd name="T7" fmla="*/ 0 h 238"/>
                <a:gd name="T8" fmla="*/ 46 w 174"/>
                <a:gd name="T9" fmla="*/ 0 h 238"/>
                <a:gd name="T10" fmla="*/ 46 w 174"/>
                <a:gd name="T11" fmla="*/ 189 h 238"/>
                <a:gd name="T12" fmla="*/ 127 w 174"/>
                <a:gd name="T13" fmla="*/ 189 h 238"/>
                <a:gd name="T14" fmla="*/ 127 w 174"/>
                <a:gd name="T15" fmla="*/ 0 h 238"/>
                <a:gd name="T16" fmla="*/ 174 w 174"/>
                <a:gd name="T17" fmla="*/ 0 h 238"/>
                <a:gd name="T18" fmla="*/ 174 w 174"/>
                <a:gd name="T19" fmla="*/ 218 h 238"/>
                <a:gd name="T20" fmla="*/ 154 w 174"/>
                <a:gd name="T21"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238">
                  <a:moveTo>
                    <a:pt x="154" y="238"/>
                  </a:moveTo>
                  <a:cubicBezTo>
                    <a:pt x="20" y="238"/>
                    <a:pt x="20" y="238"/>
                    <a:pt x="20" y="238"/>
                  </a:cubicBezTo>
                  <a:cubicBezTo>
                    <a:pt x="11" y="238"/>
                    <a:pt x="0" y="228"/>
                    <a:pt x="0" y="218"/>
                  </a:cubicBezTo>
                  <a:cubicBezTo>
                    <a:pt x="0" y="0"/>
                    <a:pt x="0" y="0"/>
                    <a:pt x="0" y="0"/>
                  </a:cubicBezTo>
                  <a:cubicBezTo>
                    <a:pt x="46" y="0"/>
                    <a:pt x="46" y="0"/>
                    <a:pt x="46" y="0"/>
                  </a:cubicBezTo>
                  <a:cubicBezTo>
                    <a:pt x="46" y="189"/>
                    <a:pt x="46" y="189"/>
                    <a:pt x="46" y="189"/>
                  </a:cubicBezTo>
                  <a:cubicBezTo>
                    <a:pt x="127" y="189"/>
                    <a:pt x="127" y="189"/>
                    <a:pt x="127" y="189"/>
                  </a:cubicBezTo>
                  <a:cubicBezTo>
                    <a:pt x="127" y="0"/>
                    <a:pt x="127" y="0"/>
                    <a:pt x="127" y="0"/>
                  </a:cubicBezTo>
                  <a:cubicBezTo>
                    <a:pt x="174" y="0"/>
                    <a:pt x="174" y="0"/>
                    <a:pt x="174" y="0"/>
                  </a:cubicBezTo>
                  <a:cubicBezTo>
                    <a:pt x="174" y="218"/>
                    <a:pt x="174" y="218"/>
                    <a:pt x="174" y="218"/>
                  </a:cubicBezTo>
                  <a:cubicBezTo>
                    <a:pt x="174" y="228"/>
                    <a:pt x="163" y="238"/>
                    <a:pt x="154" y="2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76" name="Freeform 10"/>
            <p:cNvSpPr>
              <a:spLocks/>
            </p:cNvSpPr>
            <p:nvPr userDrawn="1"/>
          </p:nvSpPr>
          <p:spPr bwMode="black">
            <a:xfrm>
              <a:off x="4079876" y="5358606"/>
              <a:ext cx="712787" cy="946150"/>
            </a:xfrm>
            <a:custGeom>
              <a:avLst/>
              <a:gdLst>
                <a:gd name="T0" fmla="*/ 190 w 190"/>
                <a:gd name="T1" fmla="*/ 17 h 252"/>
                <a:gd name="T2" fmla="*/ 126 w 190"/>
                <a:gd name="T3" fmla="*/ 0 h 252"/>
                <a:gd name="T4" fmla="*/ 0 w 190"/>
                <a:gd name="T5" fmla="*/ 126 h 252"/>
                <a:gd name="T6" fmla="*/ 126 w 190"/>
                <a:gd name="T7" fmla="*/ 252 h 252"/>
                <a:gd name="T8" fmla="*/ 187 w 190"/>
                <a:gd name="T9" fmla="*/ 237 h 252"/>
                <a:gd name="T10" fmla="*/ 164 w 190"/>
                <a:gd name="T11" fmla="*/ 196 h 252"/>
                <a:gd name="T12" fmla="*/ 126 w 190"/>
                <a:gd name="T13" fmla="*/ 205 h 252"/>
                <a:gd name="T14" fmla="*/ 47 w 190"/>
                <a:gd name="T15" fmla="*/ 126 h 252"/>
                <a:gd name="T16" fmla="*/ 126 w 190"/>
                <a:gd name="T17" fmla="*/ 46 h 252"/>
                <a:gd name="T18" fmla="*/ 167 w 190"/>
                <a:gd name="T19" fmla="*/ 58 h 252"/>
                <a:gd name="T20" fmla="*/ 190 w 190"/>
                <a:gd name="T21" fmla="*/ 1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 h="252">
                  <a:moveTo>
                    <a:pt x="190" y="17"/>
                  </a:moveTo>
                  <a:cubicBezTo>
                    <a:pt x="171" y="6"/>
                    <a:pt x="149" y="0"/>
                    <a:pt x="126" y="0"/>
                  </a:cubicBezTo>
                  <a:cubicBezTo>
                    <a:pt x="57" y="0"/>
                    <a:pt x="0" y="56"/>
                    <a:pt x="0" y="126"/>
                  </a:cubicBezTo>
                  <a:cubicBezTo>
                    <a:pt x="0" y="196"/>
                    <a:pt x="57" y="252"/>
                    <a:pt x="126" y="252"/>
                  </a:cubicBezTo>
                  <a:cubicBezTo>
                    <a:pt x="148" y="252"/>
                    <a:pt x="169" y="246"/>
                    <a:pt x="187" y="237"/>
                  </a:cubicBezTo>
                  <a:cubicBezTo>
                    <a:pt x="164" y="196"/>
                    <a:pt x="164" y="196"/>
                    <a:pt x="164" y="196"/>
                  </a:cubicBezTo>
                  <a:cubicBezTo>
                    <a:pt x="153" y="202"/>
                    <a:pt x="140" y="205"/>
                    <a:pt x="126" y="205"/>
                  </a:cubicBezTo>
                  <a:cubicBezTo>
                    <a:pt x="82" y="205"/>
                    <a:pt x="47" y="170"/>
                    <a:pt x="47" y="126"/>
                  </a:cubicBezTo>
                  <a:cubicBezTo>
                    <a:pt x="47" y="82"/>
                    <a:pt x="82" y="46"/>
                    <a:pt x="126" y="46"/>
                  </a:cubicBezTo>
                  <a:cubicBezTo>
                    <a:pt x="141" y="46"/>
                    <a:pt x="155" y="51"/>
                    <a:pt x="167" y="58"/>
                  </a:cubicBezTo>
                  <a:lnTo>
                    <a:pt x="19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77" name="Freeform 11"/>
            <p:cNvSpPr>
              <a:spLocks noEditPoints="1"/>
            </p:cNvSpPr>
            <p:nvPr userDrawn="1"/>
          </p:nvSpPr>
          <p:spPr bwMode="black">
            <a:xfrm>
              <a:off x="4725988" y="5358606"/>
              <a:ext cx="944562" cy="949325"/>
            </a:xfrm>
            <a:custGeom>
              <a:avLst/>
              <a:gdLst>
                <a:gd name="T0" fmla="*/ 126 w 252"/>
                <a:gd name="T1" fmla="*/ 0 h 253"/>
                <a:gd name="T2" fmla="*/ 0 w 252"/>
                <a:gd name="T3" fmla="*/ 127 h 253"/>
                <a:gd name="T4" fmla="*/ 126 w 252"/>
                <a:gd name="T5" fmla="*/ 253 h 253"/>
                <a:gd name="T6" fmla="*/ 252 w 252"/>
                <a:gd name="T7" fmla="*/ 127 h 253"/>
                <a:gd name="T8" fmla="*/ 126 w 252"/>
                <a:gd name="T9" fmla="*/ 0 h 253"/>
                <a:gd name="T10" fmla="*/ 126 w 252"/>
                <a:gd name="T11" fmla="*/ 206 h 253"/>
                <a:gd name="T12" fmla="*/ 47 w 252"/>
                <a:gd name="T13" fmla="*/ 127 h 253"/>
                <a:gd name="T14" fmla="*/ 126 w 252"/>
                <a:gd name="T15" fmla="*/ 47 h 253"/>
                <a:gd name="T16" fmla="*/ 206 w 252"/>
                <a:gd name="T17" fmla="*/ 127 h 253"/>
                <a:gd name="T18" fmla="*/ 126 w 252"/>
                <a:gd name="T19" fmla="*/ 20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253">
                  <a:moveTo>
                    <a:pt x="126" y="0"/>
                  </a:moveTo>
                  <a:cubicBezTo>
                    <a:pt x="56" y="0"/>
                    <a:pt x="0" y="57"/>
                    <a:pt x="0" y="127"/>
                  </a:cubicBezTo>
                  <a:cubicBezTo>
                    <a:pt x="0" y="197"/>
                    <a:pt x="56" y="253"/>
                    <a:pt x="126" y="253"/>
                  </a:cubicBezTo>
                  <a:cubicBezTo>
                    <a:pt x="196" y="253"/>
                    <a:pt x="252" y="196"/>
                    <a:pt x="252" y="127"/>
                  </a:cubicBezTo>
                  <a:cubicBezTo>
                    <a:pt x="252" y="57"/>
                    <a:pt x="196" y="0"/>
                    <a:pt x="126" y="0"/>
                  </a:cubicBezTo>
                  <a:close/>
                  <a:moveTo>
                    <a:pt x="126" y="206"/>
                  </a:moveTo>
                  <a:cubicBezTo>
                    <a:pt x="82" y="206"/>
                    <a:pt x="47" y="171"/>
                    <a:pt x="47" y="127"/>
                  </a:cubicBezTo>
                  <a:cubicBezTo>
                    <a:pt x="47" y="83"/>
                    <a:pt x="82" y="47"/>
                    <a:pt x="126" y="47"/>
                  </a:cubicBezTo>
                  <a:cubicBezTo>
                    <a:pt x="170" y="47"/>
                    <a:pt x="206" y="83"/>
                    <a:pt x="206" y="127"/>
                  </a:cubicBezTo>
                  <a:cubicBezTo>
                    <a:pt x="206" y="170"/>
                    <a:pt x="170" y="206"/>
                    <a:pt x="126"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78" name="Freeform 12"/>
            <p:cNvSpPr>
              <a:spLocks noEditPoints="1"/>
            </p:cNvSpPr>
            <p:nvPr userDrawn="1"/>
          </p:nvSpPr>
          <p:spPr bwMode="black">
            <a:xfrm>
              <a:off x="2584451" y="5393531"/>
              <a:ext cx="952500" cy="884238"/>
            </a:xfrm>
            <a:custGeom>
              <a:avLst/>
              <a:gdLst>
                <a:gd name="T0" fmla="*/ 354 w 600"/>
                <a:gd name="T1" fmla="*/ 0 h 557"/>
                <a:gd name="T2" fmla="*/ 245 w 600"/>
                <a:gd name="T3" fmla="*/ 0 h 557"/>
                <a:gd name="T4" fmla="*/ 0 w 600"/>
                <a:gd name="T5" fmla="*/ 557 h 557"/>
                <a:gd name="T6" fmla="*/ 115 w 600"/>
                <a:gd name="T7" fmla="*/ 557 h 557"/>
                <a:gd name="T8" fmla="*/ 174 w 600"/>
                <a:gd name="T9" fmla="*/ 434 h 557"/>
                <a:gd name="T10" fmla="*/ 430 w 600"/>
                <a:gd name="T11" fmla="*/ 434 h 557"/>
                <a:gd name="T12" fmla="*/ 434 w 600"/>
                <a:gd name="T13" fmla="*/ 446 h 557"/>
                <a:gd name="T14" fmla="*/ 484 w 600"/>
                <a:gd name="T15" fmla="*/ 557 h 557"/>
                <a:gd name="T16" fmla="*/ 600 w 600"/>
                <a:gd name="T17" fmla="*/ 557 h 557"/>
                <a:gd name="T18" fmla="*/ 354 w 600"/>
                <a:gd name="T19" fmla="*/ 0 h 557"/>
                <a:gd name="T20" fmla="*/ 210 w 600"/>
                <a:gd name="T21" fmla="*/ 342 h 557"/>
                <a:gd name="T22" fmla="*/ 300 w 600"/>
                <a:gd name="T23" fmla="*/ 141 h 557"/>
                <a:gd name="T24" fmla="*/ 389 w 600"/>
                <a:gd name="T25" fmla="*/ 342 h 557"/>
                <a:gd name="T26" fmla="*/ 210 w 600"/>
                <a:gd name="T27" fmla="*/ 342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0" h="557">
                  <a:moveTo>
                    <a:pt x="354" y="0"/>
                  </a:moveTo>
                  <a:lnTo>
                    <a:pt x="245" y="0"/>
                  </a:lnTo>
                  <a:lnTo>
                    <a:pt x="0" y="557"/>
                  </a:lnTo>
                  <a:lnTo>
                    <a:pt x="115" y="557"/>
                  </a:lnTo>
                  <a:lnTo>
                    <a:pt x="174" y="434"/>
                  </a:lnTo>
                  <a:lnTo>
                    <a:pt x="430" y="434"/>
                  </a:lnTo>
                  <a:lnTo>
                    <a:pt x="434" y="446"/>
                  </a:lnTo>
                  <a:lnTo>
                    <a:pt x="484" y="557"/>
                  </a:lnTo>
                  <a:lnTo>
                    <a:pt x="600" y="557"/>
                  </a:lnTo>
                  <a:lnTo>
                    <a:pt x="354" y="0"/>
                  </a:lnTo>
                  <a:close/>
                  <a:moveTo>
                    <a:pt x="210" y="342"/>
                  </a:moveTo>
                  <a:lnTo>
                    <a:pt x="300" y="141"/>
                  </a:lnTo>
                  <a:lnTo>
                    <a:pt x="389" y="342"/>
                  </a:lnTo>
                  <a:lnTo>
                    <a:pt x="210" y="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79" name="Freeform 13"/>
            <p:cNvSpPr>
              <a:spLocks/>
            </p:cNvSpPr>
            <p:nvPr userDrawn="1"/>
          </p:nvSpPr>
          <p:spPr bwMode="black">
            <a:xfrm>
              <a:off x="5599113" y="5382419"/>
              <a:ext cx="2932112" cy="966788"/>
            </a:xfrm>
            <a:custGeom>
              <a:avLst/>
              <a:gdLst>
                <a:gd name="T0" fmla="*/ 770 w 782"/>
                <a:gd name="T1" fmla="*/ 211 h 258"/>
                <a:gd name="T2" fmla="*/ 685 w 782"/>
                <a:gd name="T3" fmla="*/ 14 h 258"/>
                <a:gd name="T4" fmla="*/ 658 w 782"/>
                <a:gd name="T5" fmla="*/ 0 h 258"/>
                <a:gd name="T6" fmla="*/ 632 w 782"/>
                <a:gd name="T7" fmla="*/ 14 h 258"/>
                <a:gd name="T8" fmla="*/ 569 w 782"/>
                <a:gd name="T9" fmla="*/ 158 h 258"/>
                <a:gd name="T10" fmla="*/ 506 w 782"/>
                <a:gd name="T11" fmla="*/ 14 h 258"/>
                <a:gd name="T12" fmla="*/ 480 w 782"/>
                <a:gd name="T13" fmla="*/ 0 h 258"/>
                <a:gd name="T14" fmla="*/ 454 w 782"/>
                <a:gd name="T15" fmla="*/ 14 h 258"/>
                <a:gd name="T16" fmla="*/ 391 w 782"/>
                <a:gd name="T17" fmla="*/ 159 h 258"/>
                <a:gd name="T18" fmla="*/ 328 w 782"/>
                <a:gd name="T19" fmla="*/ 14 h 258"/>
                <a:gd name="T20" fmla="*/ 302 w 782"/>
                <a:gd name="T21" fmla="*/ 0 h 258"/>
                <a:gd name="T22" fmla="*/ 276 w 782"/>
                <a:gd name="T23" fmla="*/ 14 h 258"/>
                <a:gd name="T24" fmla="*/ 213 w 782"/>
                <a:gd name="T25" fmla="*/ 158 h 258"/>
                <a:gd name="T26" fmla="*/ 150 w 782"/>
                <a:gd name="T27" fmla="*/ 14 h 258"/>
                <a:gd name="T28" fmla="*/ 124 w 782"/>
                <a:gd name="T29" fmla="*/ 0 h 258"/>
                <a:gd name="T30" fmla="*/ 97 w 782"/>
                <a:gd name="T31" fmla="*/ 14 h 258"/>
                <a:gd name="T32" fmla="*/ 12 w 782"/>
                <a:gd name="T33" fmla="*/ 211 h 258"/>
                <a:gd name="T34" fmla="*/ 56 w 782"/>
                <a:gd name="T35" fmla="*/ 233 h 258"/>
                <a:gd name="T36" fmla="*/ 124 w 782"/>
                <a:gd name="T37" fmla="*/ 76 h 258"/>
                <a:gd name="T38" fmla="*/ 191 w 782"/>
                <a:gd name="T39" fmla="*/ 233 h 258"/>
                <a:gd name="T40" fmla="*/ 235 w 782"/>
                <a:gd name="T41" fmla="*/ 233 h 258"/>
                <a:gd name="T42" fmla="*/ 302 w 782"/>
                <a:gd name="T43" fmla="*/ 76 h 258"/>
                <a:gd name="T44" fmla="*/ 369 w 782"/>
                <a:gd name="T45" fmla="*/ 233 h 258"/>
                <a:gd name="T46" fmla="*/ 388 w 782"/>
                <a:gd name="T47" fmla="*/ 245 h 258"/>
                <a:gd name="T48" fmla="*/ 391 w 782"/>
                <a:gd name="T49" fmla="*/ 245 h 258"/>
                <a:gd name="T50" fmla="*/ 394 w 782"/>
                <a:gd name="T51" fmla="*/ 245 h 258"/>
                <a:gd name="T52" fmla="*/ 413 w 782"/>
                <a:gd name="T53" fmla="*/ 233 h 258"/>
                <a:gd name="T54" fmla="*/ 480 w 782"/>
                <a:gd name="T55" fmla="*/ 76 h 258"/>
                <a:gd name="T56" fmla="*/ 547 w 782"/>
                <a:gd name="T57" fmla="*/ 233 h 258"/>
                <a:gd name="T58" fmla="*/ 591 w 782"/>
                <a:gd name="T59" fmla="*/ 233 h 258"/>
                <a:gd name="T60" fmla="*/ 658 w 782"/>
                <a:gd name="T61" fmla="*/ 76 h 258"/>
                <a:gd name="T62" fmla="*/ 726 w 782"/>
                <a:gd name="T63" fmla="*/ 233 h 258"/>
                <a:gd name="T64" fmla="*/ 770 w 782"/>
                <a:gd name="T65" fmla="*/ 21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2" h="258">
                  <a:moveTo>
                    <a:pt x="770" y="211"/>
                  </a:moveTo>
                  <a:cubicBezTo>
                    <a:pt x="685" y="14"/>
                    <a:pt x="685" y="14"/>
                    <a:pt x="685" y="14"/>
                  </a:cubicBezTo>
                  <a:cubicBezTo>
                    <a:pt x="680" y="4"/>
                    <a:pt x="671" y="0"/>
                    <a:pt x="658" y="0"/>
                  </a:cubicBezTo>
                  <a:cubicBezTo>
                    <a:pt x="646" y="0"/>
                    <a:pt x="637" y="4"/>
                    <a:pt x="632" y="14"/>
                  </a:cubicBezTo>
                  <a:cubicBezTo>
                    <a:pt x="569" y="158"/>
                    <a:pt x="569" y="158"/>
                    <a:pt x="569" y="158"/>
                  </a:cubicBezTo>
                  <a:cubicBezTo>
                    <a:pt x="506" y="14"/>
                    <a:pt x="506" y="14"/>
                    <a:pt x="506" y="14"/>
                  </a:cubicBezTo>
                  <a:cubicBezTo>
                    <a:pt x="501" y="4"/>
                    <a:pt x="493" y="0"/>
                    <a:pt x="480" y="0"/>
                  </a:cubicBezTo>
                  <a:cubicBezTo>
                    <a:pt x="468" y="0"/>
                    <a:pt x="459" y="4"/>
                    <a:pt x="454" y="14"/>
                  </a:cubicBezTo>
                  <a:cubicBezTo>
                    <a:pt x="391" y="159"/>
                    <a:pt x="391" y="159"/>
                    <a:pt x="391" y="159"/>
                  </a:cubicBezTo>
                  <a:cubicBezTo>
                    <a:pt x="328" y="14"/>
                    <a:pt x="328" y="14"/>
                    <a:pt x="328" y="14"/>
                  </a:cubicBezTo>
                  <a:cubicBezTo>
                    <a:pt x="323" y="4"/>
                    <a:pt x="314" y="0"/>
                    <a:pt x="302" y="0"/>
                  </a:cubicBezTo>
                  <a:cubicBezTo>
                    <a:pt x="289" y="0"/>
                    <a:pt x="281" y="4"/>
                    <a:pt x="276" y="14"/>
                  </a:cubicBezTo>
                  <a:cubicBezTo>
                    <a:pt x="213" y="158"/>
                    <a:pt x="213" y="158"/>
                    <a:pt x="213" y="158"/>
                  </a:cubicBezTo>
                  <a:cubicBezTo>
                    <a:pt x="150" y="14"/>
                    <a:pt x="150" y="14"/>
                    <a:pt x="150" y="14"/>
                  </a:cubicBezTo>
                  <a:cubicBezTo>
                    <a:pt x="145" y="4"/>
                    <a:pt x="136" y="0"/>
                    <a:pt x="124" y="0"/>
                  </a:cubicBezTo>
                  <a:cubicBezTo>
                    <a:pt x="111" y="0"/>
                    <a:pt x="102" y="4"/>
                    <a:pt x="97" y="14"/>
                  </a:cubicBezTo>
                  <a:cubicBezTo>
                    <a:pt x="12" y="211"/>
                    <a:pt x="12" y="211"/>
                    <a:pt x="12" y="211"/>
                  </a:cubicBezTo>
                  <a:cubicBezTo>
                    <a:pt x="0" y="242"/>
                    <a:pt x="42" y="258"/>
                    <a:pt x="56" y="233"/>
                  </a:cubicBezTo>
                  <a:cubicBezTo>
                    <a:pt x="124" y="76"/>
                    <a:pt x="124" y="76"/>
                    <a:pt x="124" y="76"/>
                  </a:cubicBezTo>
                  <a:cubicBezTo>
                    <a:pt x="191" y="233"/>
                    <a:pt x="191" y="233"/>
                    <a:pt x="191" y="233"/>
                  </a:cubicBezTo>
                  <a:cubicBezTo>
                    <a:pt x="200" y="249"/>
                    <a:pt x="227" y="248"/>
                    <a:pt x="235" y="233"/>
                  </a:cubicBezTo>
                  <a:cubicBezTo>
                    <a:pt x="302" y="76"/>
                    <a:pt x="302" y="76"/>
                    <a:pt x="302" y="76"/>
                  </a:cubicBezTo>
                  <a:cubicBezTo>
                    <a:pt x="369" y="233"/>
                    <a:pt x="369" y="233"/>
                    <a:pt x="369" y="233"/>
                  </a:cubicBezTo>
                  <a:cubicBezTo>
                    <a:pt x="373" y="241"/>
                    <a:pt x="381" y="244"/>
                    <a:pt x="388" y="245"/>
                  </a:cubicBezTo>
                  <a:cubicBezTo>
                    <a:pt x="389" y="245"/>
                    <a:pt x="390" y="245"/>
                    <a:pt x="391" y="245"/>
                  </a:cubicBezTo>
                  <a:cubicBezTo>
                    <a:pt x="392" y="245"/>
                    <a:pt x="393" y="245"/>
                    <a:pt x="394" y="245"/>
                  </a:cubicBezTo>
                  <a:cubicBezTo>
                    <a:pt x="401" y="244"/>
                    <a:pt x="409" y="241"/>
                    <a:pt x="413" y="233"/>
                  </a:cubicBezTo>
                  <a:cubicBezTo>
                    <a:pt x="480" y="76"/>
                    <a:pt x="480" y="76"/>
                    <a:pt x="480" y="76"/>
                  </a:cubicBezTo>
                  <a:cubicBezTo>
                    <a:pt x="547" y="233"/>
                    <a:pt x="547" y="233"/>
                    <a:pt x="547" y="233"/>
                  </a:cubicBezTo>
                  <a:cubicBezTo>
                    <a:pt x="555" y="248"/>
                    <a:pt x="582" y="249"/>
                    <a:pt x="591" y="233"/>
                  </a:cubicBezTo>
                  <a:cubicBezTo>
                    <a:pt x="658" y="76"/>
                    <a:pt x="658" y="76"/>
                    <a:pt x="658" y="76"/>
                  </a:cubicBezTo>
                  <a:cubicBezTo>
                    <a:pt x="726" y="233"/>
                    <a:pt x="726" y="233"/>
                    <a:pt x="726" y="233"/>
                  </a:cubicBezTo>
                  <a:cubicBezTo>
                    <a:pt x="740" y="258"/>
                    <a:pt x="782" y="242"/>
                    <a:pt x="770" y="2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sp>
          <p:nvSpPr>
            <p:cNvPr id="80" name="Freeform 14"/>
            <p:cNvSpPr>
              <a:spLocks noEditPoints="1"/>
            </p:cNvSpPr>
            <p:nvPr userDrawn="1"/>
          </p:nvSpPr>
          <p:spPr bwMode="black">
            <a:xfrm>
              <a:off x="8370888" y="5396706"/>
              <a:ext cx="209550" cy="206375"/>
            </a:xfrm>
            <a:custGeom>
              <a:avLst/>
              <a:gdLst>
                <a:gd name="T0" fmla="*/ 29 w 56"/>
                <a:gd name="T1" fmla="*/ 0 h 55"/>
                <a:gd name="T2" fmla="*/ 0 w 56"/>
                <a:gd name="T3" fmla="*/ 28 h 55"/>
                <a:gd name="T4" fmla="*/ 29 w 56"/>
                <a:gd name="T5" fmla="*/ 55 h 55"/>
                <a:gd name="T6" fmla="*/ 56 w 56"/>
                <a:gd name="T7" fmla="*/ 28 h 55"/>
                <a:gd name="T8" fmla="*/ 29 w 56"/>
                <a:gd name="T9" fmla="*/ 0 h 55"/>
                <a:gd name="T10" fmla="*/ 29 w 56"/>
                <a:gd name="T11" fmla="*/ 51 h 55"/>
                <a:gd name="T12" fmla="*/ 6 w 56"/>
                <a:gd name="T13" fmla="*/ 28 h 55"/>
                <a:gd name="T14" fmla="*/ 29 w 56"/>
                <a:gd name="T15" fmla="*/ 5 h 55"/>
                <a:gd name="T16" fmla="*/ 51 w 56"/>
                <a:gd name="T17" fmla="*/ 28 h 55"/>
                <a:gd name="T18" fmla="*/ 29 w 56"/>
                <a:gd name="T19" fmla="*/ 51 h 55"/>
                <a:gd name="T20" fmla="*/ 41 w 56"/>
                <a:gd name="T21" fmla="*/ 21 h 55"/>
                <a:gd name="T22" fmla="*/ 30 w 56"/>
                <a:gd name="T23" fmla="*/ 12 h 55"/>
                <a:gd name="T24" fmla="*/ 18 w 56"/>
                <a:gd name="T25" fmla="*/ 12 h 55"/>
                <a:gd name="T26" fmla="*/ 18 w 56"/>
                <a:gd name="T27" fmla="*/ 44 h 55"/>
                <a:gd name="T28" fmla="*/ 23 w 56"/>
                <a:gd name="T29" fmla="*/ 44 h 55"/>
                <a:gd name="T30" fmla="*/ 23 w 56"/>
                <a:gd name="T31" fmla="*/ 30 h 55"/>
                <a:gd name="T32" fmla="*/ 28 w 56"/>
                <a:gd name="T33" fmla="*/ 30 h 55"/>
                <a:gd name="T34" fmla="*/ 37 w 56"/>
                <a:gd name="T35" fmla="*/ 44 h 55"/>
                <a:gd name="T36" fmla="*/ 42 w 56"/>
                <a:gd name="T37" fmla="*/ 44 h 55"/>
                <a:gd name="T38" fmla="*/ 33 w 56"/>
                <a:gd name="T39" fmla="*/ 30 h 55"/>
                <a:gd name="T40" fmla="*/ 41 w 56"/>
                <a:gd name="T41" fmla="*/ 21 h 55"/>
                <a:gd name="T42" fmla="*/ 23 w 56"/>
                <a:gd name="T43" fmla="*/ 26 h 55"/>
                <a:gd name="T44" fmla="*/ 23 w 56"/>
                <a:gd name="T45" fmla="*/ 16 h 55"/>
                <a:gd name="T46" fmla="*/ 29 w 56"/>
                <a:gd name="T47" fmla="*/ 16 h 55"/>
                <a:gd name="T48" fmla="*/ 36 w 56"/>
                <a:gd name="T49" fmla="*/ 21 h 55"/>
                <a:gd name="T50" fmla="*/ 28 w 56"/>
                <a:gd name="T51" fmla="*/ 26 h 55"/>
                <a:gd name="T52" fmla="*/ 23 w 56"/>
                <a:gd name="T5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29" y="0"/>
                  </a:moveTo>
                  <a:cubicBezTo>
                    <a:pt x="13" y="0"/>
                    <a:pt x="0" y="12"/>
                    <a:pt x="0" y="28"/>
                  </a:cubicBezTo>
                  <a:cubicBezTo>
                    <a:pt x="0" y="44"/>
                    <a:pt x="13" y="55"/>
                    <a:pt x="29" y="55"/>
                  </a:cubicBezTo>
                  <a:cubicBezTo>
                    <a:pt x="44" y="55"/>
                    <a:pt x="56" y="44"/>
                    <a:pt x="56" y="28"/>
                  </a:cubicBezTo>
                  <a:cubicBezTo>
                    <a:pt x="56" y="12"/>
                    <a:pt x="44" y="0"/>
                    <a:pt x="29" y="0"/>
                  </a:cubicBezTo>
                  <a:close/>
                  <a:moveTo>
                    <a:pt x="29" y="51"/>
                  </a:moveTo>
                  <a:cubicBezTo>
                    <a:pt x="16" y="51"/>
                    <a:pt x="6" y="41"/>
                    <a:pt x="6" y="28"/>
                  </a:cubicBezTo>
                  <a:cubicBezTo>
                    <a:pt x="6" y="15"/>
                    <a:pt x="16" y="5"/>
                    <a:pt x="29" y="5"/>
                  </a:cubicBezTo>
                  <a:cubicBezTo>
                    <a:pt x="41" y="5"/>
                    <a:pt x="51" y="15"/>
                    <a:pt x="51" y="28"/>
                  </a:cubicBezTo>
                  <a:cubicBezTo>
                    <a:pt x="51" y="41"/>
                    <a:pt x="41" y="51"/>
                    <a:pt x="29" y="51"/>
                  </a:cubicBezTo>
                  <a:close/>
                  <a:moveTo>
                    <a:pt x="41" y="21"/>
                  </a:moveTo>
                  <a:cubicBezTo>
                    <a:pt x="41" y="15"/>
                    <a:pt x="38" y="12"/>
                    <a:pt x="30" y="12"/>
                  </a:cubicBezTo>
                  <a:cubicBezTo>
                    <a:pt x="18" y="12"/>
                    <a:pt x="18" y="12"/>
                    <a:pt x="18" y="12"/>
                  </a:cubicBezTo>
                  <a:cubicBezTo>
                    <a:pt x="18" y="44"/>
                    <a:pt x="18" y="44"/>
                    <a:pt x="18" y="44"/>
                  </a:cubicBezTo>
                  <a:cubicBezTo>
                    <a:pt x="23" y="44"/>
                    <a:pt x="23" y="44"/>
                    <a:pt x="23" y="44"/>
                  </a:cubicBezTo>
                  <a:cubicBezTo>
                    <a:pt x="23" y="30"/>
                    <a:pt x="23" y="30"/>
                    <a:pt x="23" y="30"/>
                  </a:cubicBezTo>
                  <a:cubicBezTo>
                    <a:pt x="28" y="30"/>
                    <a:pt x="28" y="30"/>
                    <a:pt x="28" y="30"/>
                  </a:cubicBezTo>
                  <a:cubicBezTo>
                    <a:pt x="37" y="44"/>
                    <a:pt x="37" y="44"/>
                    <a:pt x="37" y="44"/>
                  </a:cubicBezTo>
                  <a:cubicBezTo>
                    <a:pt x="42" y="44"/>
                    <a:pt x="42" y="44"/>
                    <a:pt x="42" y="44"/>
                  </a:cubicBezTo>
                  <a:cubicBezTo>
                    <a:pt x="33" y="30"/>
                    <a:pt x="33" y="30"/>
                    <a:pt x="33" y="30"/>
                  </a:cubicBezTo>
                  <a:cubicBezTo>
                    <a:pt x="38" y="29"/>
                    <a:pt x="41" y="27"/>
                    <a:pt x="41" y="21"/>
                  </a:cubicBezTo>
                  <a:close/>
                  <a:moveTo>
                    <a:pt x="23" y="26"/>
                  </a:moveTo>
                  <a:cubicBezTo>
                    <a:pt x="23" y="16"/>
                    <a:pt x="23" y="16"/>
                    <a:pt x="23" y="16"/>
                  </a:cubicBezTo>
                  <a:cubicBezTo>
                    <a:pt x="29" y="16"/>
                    <a:pt x="29" y="16"/>
                    <a:pt x="29" y="16"/>
                  </a:cubicBezTo>
                  <a:cubicBezTo>
                    <a:pt x="33" y="16"/>
                    <a:pt x="36" y="17"/>
                    <a:pt x="36" y="21"/>
                  </a:cubicBezTo>
                  <a:cubicBezTo>
                    <a:pt x="36" y="26"/>
                    <a:pt x="33" y="26"/>
                    <a:pt x="28" y="26"/>
                  </a:cubicBezTo>
                  <a:lnTo>
                    <a:pt x="2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latin typeface="Qualcomm Office Regular" pitchFamily="34" charset="0"/>
              </a:endParaRPr>
            </a:p>
          </p:txBody>
        </p:sp>
      </p:grpSp>
      <p:sp>
        <p:nvSpPr>
          <p:cNvPr id="82" name="Text Placeholder 81"/>
          <p:cNvSpPr>
            <a:spLocks noGrp="1"/>
          </p:cNvSpPr>
          <p:nvPr>
            <p:ph type="body" sz="quarter" idx="13" hasCustomPrompt="1"/>
          </p:nvPr>
        </p:nvSpPr>
        <p:spPr bwMode="black">
          <a:xfrm>
            <a:off x="292895" y="1293257"/>
            <a:ext cx="5096895" cy="1241822"/>
          </a:xfrm>
        </p:spPr>
        <p:txBody>
          <a:bodyPr anchor="ctr">
            <a:normAutofit/>
          </a:bodyPr>
          <a:lstStyle>
            <a:lvl1pPr marL="0" indent="0">
              <a:buFontTx/>
              <a:buNone/>
              <a:defRPr sz="4050" baseline="0">
                <a:solidFill>
                  <a:schemeClr val="bg1"/>
                </a:solidFill>
                <a:latin typeface="Qualcomm Office Bold" panose="020B0803030202060203" pitchFamily="34" charset="0"/>
              </a:defRPr>
            </a:lvl1pPr>
          </a:lstStyle>
          <a:p>
            <a:pPr lvl="0"/>
            <a:r>
              <a:rPr lang="en-US" dirty="0"/>
              <a:t>Click here to edit master</a:t>
            </a:r>
          </a:p>
        </p:txBody>
      </p:sp>
      <p:sp>
        <p:nvSpPr>
          <p:cNvPr id="81" name="Rectangle 80"/>
          <p:cNvSpPr/>
          <p:nvPr userDrawn="1"/>
        </p:nvSpPr>
        <p:spPr bwMode="white">
          <a:xfrm>
            <a:off x="8700198" y="4884366"/>
            <a:ext cx="205740" cy="165075"/>
          </a:xfrm>
          <a:prstGeom prst="rect">
            <a:avLst/>
          </a:prstGeom>
          <a:solidFill>
            <a:srgbClr val="008D95"/>
          </a:solid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err="1">
              <a:solidFill>
                <a:schemeClr val="bg1"/>
              </a:solidFill>
            </a:endParaRPr>
          </a:p>
        </p:txBody>
      </p:sp>
      <p:sp>
        <p:nvSpPr>
          <p:cNvPr id="84" name="TextBox 83"/>
          <p:cNvSpPr txBox="1"/>
          <p:nvPr userDrawn="1"/>
        </p:nvSpPr>
        <p:spPr>
          <a:xfrm>
            <a:off x="274570" y="4905389"/>
            <a:ext cx="3750778" cy="184666"/>
          </a:xfrm>
          <a:prstGeom prst="rect">
            <a:avLst/>
          </a:prstGeom>
          <a:noFill/>
        </p:spPr>
        <p:txBody>
          <a:bodyPr wrap="square" rtlCol="0">
            <a:spAutoFit/>
          </a:bodyPr>
          <a:lstStyle>
            <a:defPPr>
              <a:defRPr lang="en-US"/>
            </a:defPPr>
            <a:lvl1pPr lvl="0">
              <a:defRPr sz="800">
                <a:solidFill>
                  <a:srgbClr val="FFFFFF">
                    <a:lumMod val="75000"/>
                  </a:srgbClr>
                </a:solidFill>
              </a:defRPr>
            </a:lvl1pPr>
          </a:lstStyle>
          <a:p>
            <a:pPr lvl="0"/>
            <a:r>
              <a:rPr lang="en-US" sz="600" dirty="0"/>
              <a:t>@2015 Qualcomm Technologies, Inc.. All Rights Reserved.</a:t>
            </a:r>
          </a:p>
        </p:txBody>
      </p:sp>
    </p:spTree>
    <p:extLst>
      <p:ext uri="{BB962C8B-B14F-4D97-AF65-F5344CB8AC3E}">
        <p14:creationId xmlns:p14="http://schemas.microsoft.com/office/powerpoint/2010/main" val="275527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5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6" presetClass="emph" presetSubtype="0" accel="100000" autoRev="1" fill="hold" nodeType="withEffect">
                                  <p:stCondLst>
                                    <p:cond delay="650"/>
                                  </p:stCondLst>
                                  <p:childTnLst>
                                    <p:animScale>
                                      <p:cBhvr>
                                        <p:cTn id="9" dur="500" fill="hold"/>
                                        <p:tgtEl>
                                          <p:spTgt spid="54"/>
                                        </p:tgtEl>
                                      </p:cBhvr>
                                      <p:by x="100000" y="0"/>
                                    </p:animScale>
                                  </p:childTnLst>
                                </p:cTn>
                              </p:par>
                              <p:par>
                                <p:cTn id="10" presetID="10"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750"/>
                                        <p:tgtEl>
                                          <p:spTgt spid="50"/>
                                        </p:tgtEl>
                                      </p:cBhvr>
                                    </p:animEffect>
                                  </p:childTnLst>
                                </p:cTn>
                              </p:par>
                              <p:par>
                                <p:cTn id="13" presetID="2" presetClass="entr" presetSubtype="8" decel="2400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800" fill="hold"/>
                                        <p:tgtEl>
                                          <p:spTgt spid="50"/>
                                        </p:tgtEl>
                                        <p:attrNameLst>
                                          <p:attrName>ppt_x</p:attrName>
                                        </p:attrNameLst>
                                      </p:cBhvr>
                                      <p:tavLst>
                                        <p:tav tm="0">
                                          <p:val>
                                            <p:strVal val="0-#ppt_w/2"/>
                                          </p:val>
                                        </p:tav>
                                        <p:tav tm="100000">
                                          <p:val>
                                            <p:strVal val="#ppt_x"/>
                                          </p:val>
                                        </p:tav>
                                      </p:tavLst>
                                    </p:anim>
                                    <p:anim calcmode="lin" valueType="num">
                                      <p:cBhvr additive="base">
                                        <p:cTn id="16" dur="800" fill="hold"/>
                                        <p:tgtEl>
                                          <p:spTgt spid="50"/>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22" presetClass="entr" presetSubtype="1" fill="hold" nodeType="withEffect">
                                  <p:stCondLst>
                                    <p:cond delay="150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35" presetClass="entr" presetSubtype="0" fill="hold" nodeType="withEffect">
                                  <p:stCondLst>
                                    <p:cond delay="100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000"/>
                                        <p:tgtEl>
                                          <p:spTgt spid="36"/>
                                        </p:tgtEl>
                                      </p:cBhvr>
                                    </p:animEffect>
                                    <p:anim calcmode="lin" valueType="num">
                                      <p:cBhvr>
                                        <p:cTn id="29" dur="2000" fill="hold"/>
                                        <p:tgtEl>
                                          <p:spTgt spid="36"/>
                                        </p:tgtEl>
                                        <p:attrNameLst>
                                          <p:attrName>style.rotation</p:attrName>
                                        </p:attrNameLst>
                                      </p:cBhvr>
                                      <p:tavLst>
                                        <p:tav tm="0">
                                          <p:val>
                                            <p:fltVal val="720"/>
                                          </p:val>
                                        </p:tav>
                                        <p:tav tm="100000">
                                          <p:val>
                                            <p:fltVal val="0"/>
                                          </p:val>
                                        </p:tav>
                                      </p:tavLst>
                                    </p:anim>
                                    <p:anim calcmode="lin" valueType="num">
                                      <p:cBhvr>
                                        <p:cTn id="30" dur="2000" fill="hold"/>
                                        <p:tgtEl>
                                          <p:spTgt spid="36"/>
                                        </p:tgtEl>
                                        <p:attrNameLst>
                                          <p:attrName>ppt_h</p:attrName>
                                        </p:attrNameLst>
                                      </p:cBhvr>
                                      <p:tavLst>
                                        <p:tav tm="0">
                                          <p:val>
                                            <p:fltVal val="0"/>
                                          </p:val>
                                        </p:tav>
                                        <p:tav tm="100000">
                                          <p:val>
                                            <p:strVal val="#ppt_h"/>
                                          </p:val>
                                        </p:tav>
                                      </p:tavLst>
                                    </p:anim>
                                    <p:anim calcmode="lin" valueType="num">
                                      <p:cBhvr>
                                        <p:cTn id="31" dur="2000" fill="hold"/>
                                        <p:tgtEl>
                                          <p:spTgt spid="36"/>
                                        </p:tgtEl>
                                        <p:attrNameLst>
                                          <p:attrName>ppt_w</p:attrName>
                                        </p:attrNameLst>
                                      </p:cBhvr>
                                      <p:tavLst>
                                        <p:tav tm="0">
                                          <p:val>
                                            <p:fltVal val="0"/>
                                          </p:val>
                                        </p:tav>
                                        <p:tav tm="100000">
                                          <p:val>
                                            <p:strVal val="#ppt_w"/>
                                          </p:val>
                                        </p:tav>
                                      </p:tavLst>
                                    </p:anim>
                                  </p:childTnLst>
                                </p:cTn>
                              </p:par>
                              <p:par>
                                <p:cTn id="32" presetID="10" presetClass="entr" presetSubtype="0" fill="hold" nodeType="withEffect">
                                  <p:stCondLst>
                                    <p:cond delay="250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800"/>
                                        <p:tgtEl>
                                          <p:spTgt spid="18"/>
                                        </p:tgtEl>
                                      </p:cBhvr>
                                    </p:animEffect>
                                  </p:childTnLst>
                                </p:cTn>
                              </p:par>
                              <p:par>
                                <p:cTn id="35" presetID="35" presetClass="entr" presetSubtype="0" fill="hold" nodeType="withEffect">
                                  <p:stCondLst>
                                    <p:cond delay="10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000"/>
                                        <p:tgtEl>
                                          <p:spTgt spid="24"/>
                                        </p:tgtEl>
                                      </p:cBhvr>
                                    </p:animEffect>
                                    <p:anim calcmode="lin" valueType="num">
                                      <p:cBhvr>
                                        <p:cTn id="38" dur="2000" fill="hold"/>
                                        <p:tgtEl>
                                          <p:spTgt spid="24"/>
                                        </p:tgtEl>
                                        <p:attrNameLst>
                                          <p:attrName>style.rotation</p:attrName>
                                        </p:attrNameLst>
                                      </p:cBhvr>
                                      <p:tavLst>
                                        <p:tav tm="0">
                                          <p:val>
                                            <p:fltVal val="720"/>
                                          </p:val>
                                        </p:tav>
                                        <p:tav tm="100000">
                                          <p:val>
                                            <p:fltVal val="0"/>
                                          </p:val>
                                        </p:tav>
                                      </p:tavLst>
                                    </p:anim>
                                    <p:anim calcmode="lin" valueType="num">
                                      <p:cBhvr>
                                        <p:cTn id="39" dur="2000" fill="hold"/>
                                        <p:tgtEl>
                                          <p:spTgt spid="24"/>
                                        </p:tgtEl>
                                        <p:attrNameLst>
                                          <p:attrName>ppt_h</p:attrName>
                                        </p:attrNameLst>
                                      </p:cBhvr>
                                      <p:tavLst>
                                        <p:tav tm="0">
                                          <p:val>
                                            <p:fltVal val="0"/>
                                          </p:val>
                                        </p:tav>
                                        <p:tav tm="100000">
                                          <p:val>
                                            <p:strVal val="#ppt_h"/>
                                          </p:val>
                                        </p:tav>
                                      </p:tavLst>
                                    </p:anim>
                                    <p:anim calcmode="lin" valueType="num">
                                      <p:cBhvr>
                                        <p:cTn id="40" dur="2000" fill="hold"/>
                                        <p:tgtEl>
                                          <p:spTgt spid="24"/>
                                        </p:tgtEl>
                                        <p:attrNameLst>
                                          <p:attrName>ppt_w</p:attrName>
                                        </p:attrNameLst>
                                      </p:cBhvr>
                                      <p:tavLst>
                                        <p:tav tm="0">
                                          <p:val>
                                            <p:fltVal val="0"/>
                                          </p:val>
                                        </p:tav>
                                        <p:tav tm="100000">
                                          <p:val>
                                            <p:strVal val="#ppt_w"/>
                                          </p:val>
                                        </p:tav>
                                      </p:tavLst>
                                    </p:anim>
                                  </p:childTnLst>
                                </p:cTn>
                              </p:par>
                              <p:par>
                                <p:cTn id="41" presetID="22" presetClass="entr" presetSubtype="1" fill="hold" grpId="0" nodeType="withEffect">
                                  <p:stCondLst>
                                    <p:cond delay="245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10" presetClass="entr" presetSubtype="0" fill="hold" grpId="0" nodeType="withEffect">
                                  <p:stCondLst>
                                    <p:cond delay="285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9" presetClass="entr" presetSubtype="10" fill="hold" grpId="1" nodeType="withEffect">
                                  <p:stCondLst>
                                    <p:cond delay="285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fmla="#ppt_w*sin(2.5*pi*$)">
                                          <p:val>
                                            <p:fltVal val="0"/>
                                          </p:val>
                                        </p:tav>
                                        <p:tav tm="100000">
                                          <p:val>
                                            <p:fltVal val="1"/>
                                          </p:val>
                                        </p:tav>
                                      </p:tavLst>
                                    </p:anim>
                                    <p:anim calcmode="lin" valueType="num">
                                      <p:cBhvr>
                                        <p:cTn id="50" dur="500" fill="hold"/>
                                        <p:tgtEl>
                                          <p:spTgt spid="14"/>
                                        </p:tgtEl>
                                        <p:attrNameLst>
                                          <p:attrName>ppt_h</p:attrName>
                                        </p:attrNameLst>
                                      </p:cBhvr>
                                      <p:tavLst>
                                        <p:tav tm="0">
                                          <p:val>
                                            <p:strVal val="#ppt_h"/>
                                          </p:val>
                                        </p:tav>
                                        <p:tav tm="100000">
                                          <p:val>
                                            <p:strVal val="#ppt_h"/>
                                          </p:val>
                                        </p:tav>
                                      </p:tavLst>
                                    </p:anim>
                                  </p:childTnLst>
                                </p:cTn>
                              </p:par>
                              <p:par>
                                <p:cTn id="51" presetID="31" presetClass="entr" presetSubtype="0" fill="hold" nodeType="withEffect">
                                  <p:stCondLst>
                                    <p:cond delay="2350"/>
                                  </p:stCondLst>
                                  <p:childTnLst>
                                    <p:set>
                                      <p:cBhvr>
                                        <p:cTn id="52" dur="1" fill="hold">
                                          <p:stCondLst>
                                            <p:cond delay="0"/>
                                          </p:stCondLst>
                                        </p:cTn>
                                        <p:tgtEl>
                                          <p:spTgt spid="21"/>
                                        </p:tgtEl>
                                        <p:attrNameLst>
                                          <p:attrName>style.visibility</p:attrName>
                                        </p:attrNameLst>
                                      </p:cBhvr>
                                      <p:to>
                                        <p:strVal val="visible"/>
                                      </p:to>
                                    </p:set>
                                    <p:anim calcmode="lin" valueType="num">
                                      <p:cBhvr>
                                        <p:cTn id="53" dur="1000" fill="hold"/>
                                        <p:tgtEl>
                                          <p:spTgt spid="21"/>
                                        </p:tgtEl>
                                        <p:attrNameLst>
                                          <p:attrName>ppt_w</p:attrName>
                                        </p:attrNameLst>
                                      </p:cBhvr>
                                      <p:tavLst>
                                        <p:tav tm="0">
                                          <p:val>
                                            <p:fltVal val="0"/>
                                          </p:val>
                                        </p:tav>
                                        <p:tav tm="100000">
                                          <p:val>
                                            <p:strVal val="#ppt_w"/>
                                          </p:val>
                                        </p:tav>
                                      </p:tavLst>
                                    </p:anim>
                                    <p:anim calcmode="lin" valueType="num">
                                      <p:cBhvr>
                                        <p:cTn id="54" dur="1000" fill="hold"/>
                                        <p:tgtEl>
                                          <p:spTgt spid="21"/>
                                        </p:tgtEl>
                                        <p:attrNameLst>
                                          <p:attrName>ppt_h</p:attrName>
                                        </p:attrNameLst>
                                      </p:cBhvr>
                                      <p:tavLst>
                                        <p:tav tm="0">
                                          <p:val>
                                            <p:fltVal val="0"/>
                                          </p:val>
                                        </p:tav>
                                        <p:tav tm="100000">
                                          <p:val>
                                            <p:strVal val="#ppt_h"/>
                                          </p:val>
                                        </p:tav>
                                      </p:tavLst>
                                    </p:anim>
                                    <p:anim calcmode="lin" valueType="num">
                                      <p:cBhvr>
                                        <p:cTn id="55" dur="1000" fill="hold"/>
                                        <p:tgtEl>
                                          <p:spTgt spid="21"/>
                                        </p:tgtEl>
                                        <p:attrNameLst>
                                          <p:attrName>style.rotation</p:attrName>
                                        </p:attrNameLst>
                                      </p:cBhvr>
                                      <p:tavLst>
                                        <p:tav tm="0">
                                          <p:val>
                                            <p:fltVal val="90"/>
                                          </p:val>
                                        </p:tav>
                                        <p:tav tm="100000">
                                          <p:val>
                                            <p:fltVal val="0"/>
                                          </p:val>
                                        </p:tav>
                                      </p:tavLst>
                                    </p:anim>
                                    <p:animEffect transition="in" filter="fade">
                                      <p:cBhvr>
                                        <p:cTn id="56" dur="1000"/>
                                        <p:tgtEl>
                                          <p:spTgt spid="21"/>
                                        </p:tgtEl>
                                      </p:cBhvr>
                                    </p:animEffect>
                                  </p:childTnLst>
                                </p:cTn>
                              </p:par>
                              <p:par>
                                <p:cTn id="57" presetID="31" presetClass="entr" presetSubtype="0" fill="hold" nodeType="withEffect">
                                  <p:stCondLst>
                                    <p:cond delay="2350"/>
                                  </p:stCondLst>
                                  <p:childTnLst>
                                    <p:set>
                                      <p:cBhvr>
                                        <p:cTn id="58" dur="1" fill="hold">
                                          <p:stCondLst>
                                            <p:cond delay="0"/>
                                          </p:stCondLst>
                                        </p:cTn>
                                        <p:tgtEl>
                                          <p:spTgt spid="15"/>
                                        </p:tgtEl>
                                        <p:attrNameLst>
                                          <p:attrName>style.visibility</p:attrName>
                                        </p:attrNameLst>
                                      </p:cBhvr>
                                      <p:to>
                                        <p:strVal val="visible"/>
                                      </p:to>
                                    </p:set>
                                    <p:anim calcmode="lin" valueType="num">
                                      <p:cBhvr>
                                        <p:cTn id="59" dur="1000" fill="hold"/>
                                        <p:tgtEl>
                                          <p:spTgt spid="15"/>
                                        </p:tgtEl>
                                        <p:attrNameLst>
                                          <p:attrName>ppt_w</p:attrName>
                                        </p:attrNameLst>
                                      </p:cBhvr>
                                      <p:tavLst>
                                        <p:tav tm="0">
                                          <p:val>
                                            <p:fltVal val="0"/>
                                          </p:val>
                                        </p:tav>
                                        <p:tav tm="100000">
                                          <p:val>
                                            <p:strVal val="#ppt_w"/>
                                          </p:val>
                                        </p:tav>
                                      </p:tavLst>
                                    </p:anim>
                                    <p:anim calcmode="lin" valueType="num">
                                      <p:cBhvr>
                                        <p:cTn id="60" dur="1000" fill="hold"/>
                                        <p:tgtEl>
                                          <p:spTgt spid="15"/>
                                        </p:tgtEl>
                                        <p:attrNameLst>
                                          <p:attrName>ppt_h</p:attrName>
                                        </p:attrNameLst>
                                      </p:cBhvr>
                                      <p:tavLst>
                                        <p:tav tm="0">
                                          <p:val>
                                            <p:fltVal val="0"/>
                                          </p:val>
                                        </p:tav>
                                        <p:tav tm="100000">
                                          <p:val>
                                            <p:strVal val="#ppt_h"/>
                                          </p:val>
                                        </p:tav>
                                      </p:tavLst>
                                    </p:anim>
                                    <p:anim calcmode="lin" valueType="num">
                                      <p:cBhvr>
                                        <p:cTn id="61" dur="1000" fill="hold"/>
                                        <p:tgtEl>
                                          <p:spTgt spid="15"/>
                                        </p:tgtEl>
                                        <p:attrNameLst>
                                          <p:attrName>style.rotation</p:attrName>
                                        </p:attrNameLst>
                                      </p:cBhvr>
                                      <p:tavLst>
                                        <p:tav tm="0">
                                          <p:val>
                                            <p:fltVal val="90"/>
                                          </p:val>
                                        </p:tav>
                                        <p:tav tm="100000">
                                          <p:val>
                                            <p:fltVal val="0"/>
                                          </p:val>
                                        </p:tav>
                                      </p:tavLst>
                                    </p:anim>
                                    <p:animEffect transition="in" filter="fade">
                                      <p:cBhvr>
                                        <p:cTn id="62" dur="1000"/>
                                        <p:tgtEl>
                                          <p:spTgt spid="15"/>
                                        </p:tgtEl>
                                      </p:cBhvr>
                                    </p:animEffect>
                                  </p:childTnLst>
                                </p:cTn>
                              </p:par>
                              <p:par>
                                <p:cTn id="63" presetID="35" presetClass="path" presetSubtype="0" accel="46667" decel="53333" autoRev="1" fill="hold" grpId="0" nodeType="withEffect">
                                  <p:stCondLst>
                                    <p:cond delay="2600"/>
                                  </p:stCondLst>
                                  <p:childTnLst>
                                    <p:animMotion origin="layout" path="M 2.94087E-6 4.07407E-6 L -0.13051 4.07407E-6 " pathEditMode="relative" rAng="0" ptsTypes="AA">
                                      <p:cBhvr>
                                        <p:cTn id="64" dur="150" fill="hold"/>
                                        <p:tgtEl>
                                          <p:spTgt spid="49"/>
                                        </p:tgtEl>
                                        <p:attrNameLst>
                                          <p:attrName>ppt_x</p:attrName>
                                          <p:attrName>ppt_y</p:attrName>
                                        </p:attrNameLst>
                                      </p:cBhvr>
                                      <p:rCtr x="-6525" y="0"/>
                                    </p:animMotion>
                                  </p:childTnLst>
                                </p:cTn>
                              </p:par>
                              <p:par>
                                <p:cTn id="65" presetID="10" presetClass="entr" presetSubtype="0" fill="hold" nodeType="withEffect">
                                  <p:stCondLst>
                                    <p:cond delay="45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par>
                                <p:cTn id="68" presetID="42" presetClass="path" presetSubtype="0" accel="5000" decel="28000" fill="hold" nodeType="withEffect">
                                  <p:stCondLst>
                                    <p:cond delay="450"/>
                                  </p:stCondLst>
                                  <p:childTnLst>
                                    <p:animMotion origin="layout" path="M -1.04167E-6 -9.24855E-7 L -0.17031 0.55445 " pathEditMode="relative" rAng="0" ptsTypes="AA">
                                      <p:cBhvr>
                                        <p:cTn id="69" dur="1000" spd="-100000" fill="hold"/>
                                        <p:tgtEl>
                                          <p:spTgt spid="63"/>
                                        </p:tgtEl>
                                        <p:attrNameLst>
                                          <p:attrName>ppt_x</p:attrName>
                                          <p:attrName>ppt_y</p:attrName>
                                        </p:attrNameLst>
                                      </p:cBhvr>
                                      <p:rCtr x="-8516" y="27723"/>
                                    </p:animMotion>
                                  </p:childTnLst>
                                </p:cTn>
                              </p:par>
                              <p:par>
                                <p:cTn id="70" presetID="6" presetClass="emph" presetSubtype="0" accel="50000" fill="hold" nodeType="withEffect">
                                  <p:stCondLst>
                                    <p:cond delay="450"/>
                                  </p:stCondLst>
                                  <p:childTnLst>
                                    <p:animScale>
                                      <p:cBhvr>
                                        <p:cTn id="71" dur="1000" fill="hold"/>
                                        <p:tgtEl>
                                          <p:spTgt spid="63"/>
                                        </p:tgtEl>
                                      </p:cBhvr>
                                      <p:by x="85000" y="85000"/>
                                    </p:animScale>
                                  </p:childTnLst>
                                </p:cTn>
                              </p:par>
                              <p:par>
                                <p:cTn id="72" presetID="22" presetClass="entr" presetSubtype="4" fill="hold" nodeType="withEffect">
                                  <p:stCondLst>
                                    <p:cond delay="450"/>
                                  </p:stCondLst>
                                  <p:childTnLst>
                                    <p:set>
                                      <p:cBhvr>
                                        <p:cTn id="73" dur="1" fill="hold">
                                          <p:stCondLst>
                                            <p:cond delay="0"/>
                                          </p:stCondLst>
                                        </p:cTn>
                                        <p:tgtEl>
                                          <p:spTgt spid="68"/>
                                        </p:tgtEl>
                                        <p:attrNameLst>
                                          <p:attrName>style.visibility</p:attrName>
                                        </p:attrNameLst>
                                      </p:cBhvr>
                                      <p:to>
                                        <p:strVal val="visible"/>
                                      </p:to>
                                    </p:set>
                                    <p:animEffect transition="in" filter="wipe(down)">
                                      <p:cBhvr>
                                        <p:cTn id="74" dur="1000"/>
                                        <p:tgtEl>
                                          <p:spTgt spid="68"/>
                                        </p:tgtEl>
                                      </p:cBhvr>
                                    </p:animEffect>
                                  </p:childTnLst>
                                </p:cTn>
                              </p:par>
                              <p:par>
                                <p:cTn id="75" presetID="22" presetClass="entr" presetSubtype="8" fill="hold" nodeType="with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wipe(left)">
                                      <p:cBhvr>
                                        <p:cTn id="7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49" grpId="0" animBg="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Gradient Segue slide">
    <p:bg>
      <p:bgPr>
        <a:gradFill>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grpSp>
        <p:nvGrpSpPr>
          <p:cNvPr id="7" name="Group 6"/>
          <p:cNvGrpSpPr/>
          <p:nvPr userDrawn="1"/>
        </p:nvGrpSpPr>
        <p:grpSpPr bwMode="black">
          <a:xfrm>
            <a:off x="286568" y="1845509"/>
            <a:ext cx="4149090" cy="1452482"/>
            <a:chOff x="6014633" y="3746243"/>
            <a:chExt cx="6608826" cy="1936642"/>
          </a:xfrm>
        </p:grpSpPr>
        <p:cxnSp>
          <p:nvCxnSpPr>
            <p:cNvPr id="8" name="Straight Connector 7"/>
            <p:cNvCxnSpPr/>
            <p:nvPr userDrawn="1"/>
          </p:nvCxnSpPr>
          <p:spPr bwMode="black">
            <a:xfrm>
              <a:off x="6014633" y="3746243"/>
              <a:ext cx="6608826"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bwMode="black">
            <a:xfrm>
              <a:off x="6014633" y="5682885"/>
              <a:ext cx="660882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AutoShape 4"/>
          <p:cNvSpPr>
            <a:spLocks noChangeAspect="1" noChangeArrowheads="1" noTextEdit="1"/>
          </p:cNvSpPr>
          <p:nvPr userDrawn="1"/>
        </p:nvSpPr>
        <p:spPr bwMode="black">
          <a:xfrm>
            <a:off x="6733066" y="381000"/>
            <a:ext cx="2150651" cy="16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Qualcomm Office Regular" panose="020B0503030202060203" pitchFamily="34" charset="0"/>
            </a:endParaRPr>
          </a:p>
        </p:txBody>
      </p:sp>
      <p:sp>
        <p:nvSpPr>
          <p:cNvPr id="11" name="Freeform 6"/>
          <p:cNvSpPr>
            <a:spLocks noChangeAspect="1" noEditPoints="1"/>
          </p:cNvSpPr>
          <p:nvPr userDrawn="1"/>
        </p:nvSpPr>
        <p:spPr bwMode="black">
          <a:xfrm>
            <a:off x="7470836" y="1323234"/>
            <a:ext cx="385254" cy="660436"/>
          </a:xfrm>
          <a:custGeom>
            <a:avLst/>
            <a:gdLst>
              <a:gd name="T0" fmla="*/ 90 w 181"/>
              <a:gd name="T1" fmla="*/ 310 h 310"/>
              <a:gd name="T2" fmla="*/ 78 w 181"/>
              <a:gd name="T3" fmla="*/ 301 h 310"/>
              <a:gd name="T4" fmla="*/ 76 w 181"/>
              <a:gd name="T5" fmla="*/ 299 h 310"/>
              <a:gd name="T6" fmla="*/ 6 w 181"/>
              <a:gd name="T7" fmla="*/ 229 h 310"/>
              <a:gd name="T8" fmla="*/ 0 w 181"/>
              <a:gd name="T9" fmla="*/ 214 h 310"/>
              <a:gd name="T10" fmla="*/ 6 w 181"/>
              <a:gd name="T11" fmla="*/ 199 h 310"/>
              <a:gd name="T12" fmla="*/ 21 w 181"/>
              <a:gd name="T13" fmla="*/ 193 h 310"/>
              <a:gd name="T14" fmla="*/ 35 w 181"/>
              <a:gd name="T15" fmla="*/ 200 h 310"/>
              <a:gd name="T16" fmla="*/ 69 w 181"/>
              <a:gd name="T17" fmla="*/ 233 h 310"/>
              <a:gd name="T18" fmla="*/ 69 w 181"/>
              <a:gd name="T19" fmla="*/ 21 h 310"/>
              <a:gd name="T20" fmla="*/ 90 w 181"/>
              <a:gd name="T21" fmla="*/ 0 h 310"/>
              <a:gd name="T22" fmla="*/ 111 w 181"/>
              <a:gd name="T23" fmla="*/ 21 h 310"/>
              <a:gd name="T24" fmla="*/ 111 w 181"/>
              <a:gd name="T25" fmla="*/ 233 h 310"/>
              <a:gd name="T26" fmla="*/ 145 w 181"/>
              <a:gd name="T27" fmla="*/ 199 h 310"/>
              <a:gd name="T28" fmla="*/ 160 w 181"/>
              <a:gd name="T29" fmla="*/ 193 h 310"/>
              <a:gd name="T30" fmla="*/ 175 w 181"/>
              <a:gd name="T31" fmla="*/ 200 h 310"/>
              <a:gd name="T32" fmla="*/ 181 w 181"/>
              <a:gd name="T33" fmla="*/ 214 h 310"/>
              <a:gd name="T34" fmla="*/ 175 w 181"/>
              <a:gd name="T35" fmla="*/ 229 h 310"/>
              <a:gd name="T36" fmla="*/ 105 w 181"/>
              <a:gd name="T37" fmla="*/ 299 h 310"/>
              <a:gd name="T38" fmla="*/ 103 w 181"/>
              <a:gd name="T39" fmla="*/ 301 h 310"/>
              <a:gd name="T40" fmla="*/ 90 w 181"/>
              <a:gd name="T41" fmla="*/ 310 h 310"/>
              <a:gd name="T42" fmla="*/ 21 w 181"/>
              <a:gd name="T43" fmla="*/ 202 h 310"/>
              <a:gd name="T44" fmla="*/ 12 w 181"/>
              <a:gd name="T45" fmla="*/ 206 h 310"/>
              <a:gd name="T46" fmla="*/ 9 w 181"/>
              <a:gd name="T47" fmla="*/ 214 h 310"/>
              <a:gd name="T48" fmla="*/ 12 w 181"/>
              <a:gd name="T49" fmla="*/ 223 h 310"/>
              <a:gd name="T50" fmla="*/ 82 w 181"/>
              <a:gd name="T51" fmla="*/ 292 h 310"/>
              <a:gd name="T52" fmla="*/ 85 w 181"/>
              <a:gd name="T53" fmla="*/ 295 h 310"/>
              <a:gd name="T54" fmla="*/ 90 w 181"/>
              <a:gd name="T55" fmla="*/ 301 h 310"/>
              <a:gd name="T56" fmla="*/ 96 w 181"/>
              <a:gd name="T57" fmla="*/ 295 h 310"/>
              <a:gd name="T58" fmla="*/ 99 w 181"/>
              <a:gd name="T59" fmla="*/ 292 h 310"/>
              <a:gd name="T60" fmla="*/ 168 w 181"/>
              <a:gd name="T61" fmla="*/ 223 h 310"/>
              <a:gd name="T62" fmla="*/ 172 w 181"/>
              <a:gd name="T63" fmla="*/ 214 h 310"/>
              <a:gd name="T64" fmla="*/ 168 w 181"/>
              <a:gd name="T65" fmla="*/ 206 h 310"/>
              <a:gd name="T66" fmla="*/ 152 w 181"/>
              <a:gd name="T67" fmla="*/ 206 h 310"/>
              <a:gd name="T68" fmla="*/ 102 w 181"/>
              <a:gd name="T69" fmla="*/ 255 h 310"/>
              <a:gd name="T70" fmla="*/ 102 w 181"/>
              <a:gd name="T71" fmla="*/ 21 h 310"/>
              <a:gd name="T72" fmla="*/ 90 w 181"/>
              <a:gd name="T73" fmla="*/ 9 h 310"/>
              <a:gd name="T74" fmla="*/ 78 w 181"/>
              <a:gd name="T75" fmla="*/ 21 h 310"/>
              <a:gd name="T76" fmla="*/ 78 w 181"/>
              <a:gd name="T77" fmla="*/ 255 h 310"/>
              <a:gd name="T78" fmla="*/ 29 w 181"/>
              <a:gd name="T79" fmla="*/ 206 h 310"/>
              <a:gd name="T80" fmla="*/ 21 w 181"/>
              <a:gd name="T81" fmla="*/ 20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1" h="310">
                <a:moveTo>
                  <a:pt x="90" y="310"/>
                </a:moveTo>
                <a:cubicBezTo>
                  <a:pt x="85" y="310"/>
                  <a:pt x="81" y="305"/>
                  <a:pt x="78" y="301"/>
                </a:cubicBezTo>
                <a:cubicBezTo>
                  <a:pt x="77" y="300"/>
                  <a:pt x="76" y="299"/>
                  <a:pt x="76" y="299"/>
                </a:cubicBezTo>
                <a:cubicBezTo>
                  <a:pt x="6" y="229"/>
                  <a:pt x="6" y="229"/>
                  <a:pt x="6" y="229"/>
                </a:cubicBezTo>
                <a:cubicBezTo>
                  <a:pt x="2" y="225"/>
                  <a:pt x="0" y="220"/>
                  <a:pt x="0" y="214"/>
                </a:cubicBezTo>
                <a:cubicBezTo>
                  <a:pt x="0" y="209"/>
                  <a:pt x="2" y="203"/>
                  <a:pt x="6" y="199"/>
                </a:cubicBezTo>
                <a:cubicBezTo>
                  <a:pt x="10" y="196"/>
                  <a:pt x="15" y="193"/>
                  <a:pt x="21" y="193"/>
                </a:cubicBezTo>
                <a:cubicBezTo>
                  <a:pt x="26" y="193"/>
                  <a:pt x="32" y="196"/>
                  <a:pt x="35" y="200"/>
                </a:cubicBezTo>
                <a:cubicBezTo>
                  <a:pt x="69" y="233"/>
                  <a:pt x="69" y="233"/>
                  <a:pt x="69" y="233"/>
                </a:cubicBezTo>
                <a:cubicBezTo>
                  <a:pt x="69" y="21"/>
                  <a:pt x="69" y="21"/>
                  <a:pt x="69" y="21"/>
                </a:cubicBezTo>
                <a:cubicBezTo>
                  <a:pt x="69" y="10"/>
                  <a:pt x="79" y="0"/>
                  <a:pt x="90" y="0"/>
                </a:cubicBezTo>
                <a:cubicBezTo>
                  <a:pt x="102" y="0"/>
                  <a:pt x="111" y="10"/>
                  <a:pt x="111" y="21"/>
                </a:cubicBezTo>
                <a:cubicBezTo>
                  <a:pt x="111" y="233"/>
                  <a:pt x="111" y="233"/>
                  <a:pt x="111" y="233"/>
                </a:cubicBezTo>
                <a:cubicBezTo>
                  <a:pt x="145" y="199"/>
                  <a:pt x="145" y="199"/>
                  <a:pt x="145" y="199"/>
                </a:cubicBezTo>
                <a:cubicBezTo>
                  <a:pt x="149" y="196"/>
                  <a:pt x="154" y="193"/>
                  <a:pt x="160" y="193"/>
                </a:cubicBezTo>
                <a:cubicBezTo>
                  <a:pt x="166" y="193"/>
                  <a:pt x="171" y="196"/>
                  <a:pt x="175" y="200"/>
                </a:cubicBezTo>
                <a:cubicBezTo>
                  <a:pt x="179" y="203"/>
                  <a:pt x="181" y="209"/>
                  <a:pt x="181" y="214"/>
                </a:cubicBezTo>
                <a:cubicBezTo>
                  <a:pt x="181" y="220"/>
                  <a:pt x="179" y="225"/>
                  <a:pt x="175" y="229"/>
                </a:cubicBezTo>
                <a:cubicBezTo>
                  <a:pt x="105" y="299"/>
                  <a:pt x="105" y="299"/>
                  <a:pt x="105" y="299"/>
                </a:cubicBezTo>
                <a:cubicBezTo>
                  <a:pt x="104" y="299"/>
                  <a:pt x="104" y="300"/>
                  <a:pt x="103" y="301"/>
                </a:cubicBezTo>
                <a:cubicBezTo>
                  <a:pt x="100" y="305"/>
                  <a:pt x="96" y="310"/>
                  <a:pt x="90" y="310"/>
                </a:cubicBezTo>
                <a:close/>
                <a:moveTo>
                  <a:pt x="21" y="202"/>
                </a:moveTo>
                <a:cubicBezTo>
                  <a:pt x="18" y="202"/>
                  <a:pt x="15" y="204"/>
                  <a:pt x="12" y="206"/>
                </a:cubicBezTo>
                <a:cubicBezTo>
                  <a:pt x="10" y="208"/>
                  <a:pt x="9" y="211"/>
                  <a:pt x="9" y="214"/>
                </a:cubicBezTo>
                <a:cubicBezTo>
                  <a:pt x="9" y="217"/>
                  <a:pt x="10" y="220"/>
                  <a:pt x="12" y="223"/>
                </a:cubicBezTo>
                <a:cubicBezTo>
                  <a:pt x="82" y="292"/>
                  <a:pt x="82" y="292"/>
                  <a:pt x="82" y="292"/>
                </a:cubicBezTo>
                <a:cubicBezTo>
                  <a:pt x="83" y="293"/>
                  <a:pt x="84" y="294"/>
                  <a:pt x="85" y="295"/>
                </a:cubicBezTo>
                <a:cubicBezTo>
                  <a:pt x="86" y="297"/>
                  <a:pt x="89" y="301"/>
                  <a:pt x="90" y="301"/>
                </a:cubicBezTo>
                <a:cubicBezTo>
                  <a:pt x="92" y="301"/>
                  <a:pt x="95" y="297"/>
                  <a:pt x="96" y="295"/>
                </a:cubicBezTo>
                <a:cubicBezTo>
                  <a:pt x="97" y="294"/>
                  <a:pt x="98" y="293"/>
                  <a:pt x="99" y="292"/>
                </a:cubicBezTo>
                <a:cubicBezTo>
                  <a:pt x="168" y="223"/>
                  <a:pt x="168" y="223"/>
                  <a:pt x="168" y="223"/>
                </a:cubicBezTo>
                <a:cubicBezTo>
                  <a:pt x="171" y="220"/>
                  <a:pt x="172" y="217"/>
                  <a:pt x="172" y="214"/>
                </a:cubicBezTo>
                <a:cubicBezTo>
                  <a:pt x="172" y="211"/>
                  <a:pt x="171" y="208"/>
                  <a:pt x="168" y="206"/>
                </a:cubicBezTo>
                <a:cubicBezTo>
                  <a:pt x="164" y="201"/>
                  <a:pt x="156" y="201"/>
                  <a:pt x="152" y="206"/>
                </a:cubicBezTo>
                <a:cubicBezTo>
                  <a:pt x="102" y="255"/>
                  <a:pt x="102" y="255"/>
                  <a:pt x="102" y="255"/>
                </a:cubicBezTo>
                <a:cubicBezTo>
                  <a:pt x="102" y="21"/>
                  <a:pt x="102" y="21"/>
                  <a:pt x="102" y="21"/>
                </a:cubicBezTo>
                <a:cubicBezTo>
                  <a:pt x="102" y="15"/>
                  <a:pt x="97" y="9"/>
                  <a:pt x="90" y="9"/>
                </a:cubicBezTo>
                <a:cubicBezTo>
                  <a:pt x="84" y="9"/>
                  <a:pt x="78" y="15"/>
                  <a:pt x="78" y="21"/>
                </a:cubicBezTo>
                <a:cubicBezTo>
                  <a:pt x="78" y="255"/>
                  <a:pt x="78" y="255"/>
                  <a:pt x="78" y="255"/>
                </a:cubicBezTo>
                <a:cubicBezTo>
                  <a:pt x="29" y="206"/>
                  <a:pt x="29" y="206"/>
                  <a:pt x="29" y="206"/>
                </a:cubicBezTo>
                <a:cubicBezTo>
                  <a:pt x="27" y="204"/>
                  <a:pt x="24" y="202"/>
                  <a:pt x="21" y="20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Qualcomm Office Regular" panose="020B0503030202060203" pitchFamily="34" charset="0"/>
            </a:endParaRPr>
          </a:p>
        </p:txBody>
      </p:sp>
      <p:sp>
        <p:nvSpPr>
          <p:cNvPr id="12" name="Freeform 7"/>
          <p:cNvSpPr>
            <a:spLocks noChangeAspect="1" noEditPoints="1"/>
          </p:cNvSpPr>
          <p:nvPr userDrawn="1"/>
        </p:nvSpPr>
        <p:spPr bwMode="black">
          <a:xfrm>
            <a:off x="7139716" y="816262"/>
            <a:ext cx="421946" cy="910217"/>
          </a:xfrm>
          <a:custGeom>
            <a:avLst/>
            <a:gdLst>
              <a:gd name="T0" fmla="*/ 82 w 198"/>
              <a:gd name="T1" fmla="*/ 412 h 428"/>
              <a:gd name="T2" fmla="*/ 105 w 198"/>
              <a:gd name="T3" fmla="*/ 428 h 428"/>
              <a:gd name="T4" fmla="*/ 122 w 198"/>
              <a:gd name="T5" fmla="*/ 418 h 428"/>
              <a:gd name="T6" fmla="*/ 56 w 198"/>
              <a:gd name="T7" fmla="*/ 398 h 428"/>
              <a:gd name="T8" fmla="*/ 130 w 198"/>
              <a:gd name="T9" fmla="*/ 410 h 428"/>
              <a:gd name="T10" fmla="*/ 130 w 198"/>
              <a:gd name="T11" fmla="*/ 410 h 428"/>
              <a:gd name="T12" fmla="*/ 55 w 198"/>
              <a:gd name="T13" fmla="*/ 385 h 428"/>
              <a:gd name="T14" fmla="*/ 156 w 198"/>
              <a:gd name="T15" fmla="*/ 372 h 428"/>
              <a:gd name="T16" fmla="*/ 16 w 198"/>
              <a:gd name="T17" fmla="*/ 359 h 428"/>
              <a:gd name="T18" fmla="*/ 169 w 198"/>
              <a:gd name="T19" fmla="*/ 371 h 428"/>
              <a:gd name="T20" fmla="*/ 169 w 198"/>
              <a:gd name="T21" fmla="*/ 371 h 428"/>
              <a:gd name="T22" fmla="*/ 8 w 198"/>
              <a:gd name="T23" fmla="*/ 332 h 428"/>
              <a:gd name="T24" fmla="*/ 189 w 198"/>
              <a:gd name="T25" fmla="*/ 351 h 428"/>
              <a:gd name="T26" fmla="*/ 198 w 198"/>
              <a:gd name="T27" fmla="*/ 333 h 428"/>
              <a:gd name="T28" fmla="*/ 66 w 198"/>
              <a:gd name="T29" fmla="*/ 336 h 428"/>
              <a:gd name="T30" fmla="*/ 78 w 198"/>
              <a:gd name="T31" fmla="*/ 348 h 428"/>
              <a:gd name="T32" fmla="*/ 120 w 198"/>
              <a:gd name="T33" fmla="*/ 330 h 428"/>
              <a:gd name="T34" fmla="*/ 136 w 198"/>
              <a:gd name="T35" fmla="*/ 319 h 428"/>
              <a:gd name="T36" fmla="*/ 46 w 198"/>
              <a:gd name="T37" fmla="*/ 316 h 428"/>
              <a:gd name="T38" fmla="*/ 9 w 198"/>
              <a:gd name="T39" fmla="*/ 324 h 428"/>
              <a:gd name="T40" fmla="*/ 17 w 198"/>
              <a:gd name="T41" fmla="*/ 312 h 428"/>
              <a:gd name="T42" fmla="*/ 183 w 198"/>
              <a:gd name="T43" fmla="*/ 314 h 428"/>
              <a:gd name="T44" fmla="*/ 197 w 198"/>
              <a:gd name="T45" fmla="*/ 321 h 428"/>
              <a:gd name="T46" fmla="*/ 147 w 198"/>
              <a:gd name="T47" fmla="*/ 308 h 428"/>
              <a:gd name="T48" fmla="*/ 150 w 198"/>
              <a:gd name="T49" fmla="*/ 318 h 428"/>
              <a:gd name="T50" fmla="*/ 78 w 198"/>
              <a:gd name="T51" fmla="*/ 297 h 428"/>
              <a:gd name="T52" fmla="*/ 23 w 198"/>
              <a:gd name="T53" fmla="*/ 300 h 428"/>
              <a:gd name="T54" fmla="*/ 120 w 198"/>
              <a:gd name="T55" fmla="*/ 302 h 428"/>
              <a:gd name="T56" fmla="*/ 78 w 198"/>
              <a:gd name="T57" fmla="*/ 287 h 428"/>
              <a:gd name="T58" fmla="*/ 78 w 198"/>
              <a:gd name="T59" fmla="*/ 287 h 428"/>
              <a:gd name="T60" fmla="*/ 129 w 198"/>
              <a:gd name="T61" fmla="*/ 256 h 428"/>
              <a:gd name="T62" fmla="*/ 69 w 198"/>
              <a:gd name="T63" fmla="*/ 241 h 428"/>
              <a:gd name="T64" fmla="*/ 120 w 198"/>
              <a:gd name="T65" fmla="*/ 246 h 428"/>
              <a:gd name="T66" fmla="*/ 78 w 198"/>
              <a:gd name="T67" fmla="*/ 231 h 428"/>
              <a:gd name="T68" fmla="*/ 78 w 198"/>
              <a:gd name="T69" fmla="*/ 231 h 428"/>
              <a:gd name="T70" fmla="*/ 129 w 198"/>
              <a:gd name="T71" fmla="*/ 200 h 428"/>
              <a:gd name="T72" fmla="*/ 69 w 198"/>
              <a:gd name="T73" fmla="*/ 185 h 428"/>
              <a:gd name="T74" fmla="*/ 120 w 198"/>
              <a:gd name="T75" fmla="*/ 189 h 428"/>
              <a:gd name="T76" fmla="*/ 78 w 198"/>
              <a:gd name="T77" fmla="*/ 175 h 428"/>
              <a:gd name="T78" fmla="*/ 78 w 198"/>
              <a:gd name="T79" fmla="*/ 175 h 428"/>
              <a:gd name="T80" fmla="*/ 129 w 198"/>
              <a:gd name="T81" fmla="*/ 144 h 428"/>
              <a:gd name="T82" fmla="*/ 69 w 198"/>
              <a:gd name="T83" fmla="*/ 129 h 428"/>
              <a:gd name="T84" fmla="*/ 120 w 198"/>
              <a:gd name="T85" fmla="*/ 133 h 428"/>
              <a:gd name="T86" fmla="*/ 78 w 198"/>
              <a:gd name="T87" fmla="*/ 118 h 428"/>
              <a:gd name="T88" fmla="*/ 78 w 198"/>
              <a:gd name="T89" fmla="*/ 118 h 428"/>
              <a:gd name="T90" fmla="*/ 129 w 198"/>
              <a:gd name="T91" fmla="*/ 88 h 428"/>
              <a:gd name="T92" fmla="*/ 69 w 198"/>
              <a:gd name="T93" fmla="*/ 73 h 428"/>
              <a:gd name="T94" fmla="*/ 120 w 198"/>
              <a:gd name="T95" fmla="*/ 77 h 428"/>
              <a:gd name="T96" fmla="*/ 78 w 198"/>
              <a:gd name="T97" fmla="*/ 62 h 428"/>
              <a:gd name="T98" fmla="*/ 78 w 198"/>
              <a:gd name="T99" fmla="*/ 62 h 428"/>
              <a:gd name="T100" fmla="*/ 129 w 198"/>
              <a:gd name="T101" fmla="*/ 32 h 428"/>
              <a:gd name="T102" fmla="*/ 69 w 198"/>
              <a:gd name="T103" fmla="*/ 31 h 428"/>
              <a:gd name="T104" fmla="*/ 78 w 198"/>
              <a:gd name="T105" fmla="*/ 34 h 428"/>
              <a:gd name="T106" fmla="*/ 127 w 198"/>
              <a:gd name="T107" fmla="*/ 20 h 428"/>
              <a:gd name="T108" fmla="*/ 101 w 198"/>
              <a:gd name="T109" fmla="*/ 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8" h="428">
                <a:moveTo>
                  <a:pt x="93" y="428"/>
                </a:moveTo>
                <a:cubicBezTo>
                  <a:pt x="87" y="427"/>
                  <a:pt x="82" y="424"/>
                  <a:pt x="78" y="420"/>
                </a:cubicBezTo>
                <a:cubicBezTo>
                  <a:pt x="76" y="418"/>
                  <a:pt x="76" y="418"/>
                  <a:pt x="76" y="418"/>
                </a:cubicBezTo>
                <a:cubicBezTo>
                  <a:pt x="82" y="412"/>
                  <a:pt x="82" y="412"/>
                  <a:pt x="82" y="412"/>
                </a:cubicBezTo>
                <a:cubicBezTo>
                  <a:pt x="84" y="414"/>
                  <a:pt x="84" y="414"/>
                  <a:pt x="84" y="414"/>
                </a:cubicBezTo>
                <a:cubicBezTo>
                  <a:pt x="87" y="417"/>
                  <a:pt x="91" y="419"/>
                  <a:pt x="95" y="419"/>
                </a:cubicBezTo>
                <a:lnTo>
                  <a:pt x="93" y="428"/>
                </a:lnTo>
                <a:close/>
                <a:moveTo>
                  <a:pt x="105" y="428"/>
                </a:moveTo>
                <a:cubicBezTo>
                  <a:pt x="103" y="419"/>
                  <a:pt x="103" y="419"/>
                  <a:pt x="103" y="419"/>
                </a:cubicBezTo>
                <a:cubicBezTo>
                  <a:pt x="107" y="419"/>
                  <a:pt x="111" y="417"/>
                  <a:pt x="114" y="414"/>
                </a:cubicBezTo>
                <a:cubicBezTo>
                  <a:pt x="116" y="412"/>
                  <a:pt x="116" y="412"/>
                  <a:pt x="116" y="412"/>
                </a:cubicBezTo>
                <a:cubicBezTo>
                  <a:pt x="122" y="418"/>
                  <a:pt x="122" y="418"/>
                  <a:pt x="122" y="418"/>
                </a:cubicBezTo>
                <a:cubicBezTo>
                  <a:pt x="120" y="420"/>
                  <a:pt x="120" y="420"/>
                  <a:pt x="120" y="420"/>
                </a:cubicBezTo>
                <a:cubicBezTo>
                  <a:pt x="116" y="424"/>
                  <a:pt x="111" y="427"/>
                  <a:pt x="105" y="428"/>
                </a:cubicBezTo>
                <a:close/>
                <a:moveTo>
                  <a:pt x="68" y="411"/>
                </a:moveTo>
                <a:cubicBezTo>
                  <a:pt x="56" y="398"/>
                  <a:pt x="56" y="398"/>
                  <a:pt x="56" y="398"/>
                </a:cubicBezTo>
                <a:cubicBezTo>
                  <a:pt x="62" y="392"/>
                  <a:pt x="62" y="392"/>
                  <a:pt x="62" y="392"/>
                </a:cubicBezTo>
                <a:cubicBezTo>
                  <a:pt x="75" y="404"/>
                  <a:pt x="75" y="404"/>
                  <a:pt x="75" y="404"/>
                </a:cubicBezTo>
                <a:lnTo>
                  <a:pt x="68" y="411"/>
                </a:lnTo>
                <a:close/>
                <a:moveTo>
                  <a:pt x="130" y="410"/>
                </a:moveTo>
                <a:cubicBezTo>
                  <a:pt x="123" y="404"/>
                  <a:pt x="123" y="404"/>
                  <a:pt x="123" y="404"/>
                </a:cubicBezTo>
                <a:cubicBezTo>
                  <a:pt x="136" y="392"/>
                  <a:pt x="136" y="392"/>
                  <a:pt x="136" y="392"/>
                </a:cubicBezTo>
                <a:cubicBezTo>
                  <a:pt x="142" y="398"/>
                  <a:pt x="142" y="398"/>
                  <a:pt x="142" y="398"/>
                </a:cubicBezTo>
                <a:lnTo>
                  <a:pt x="130" y="410"/>
                </a:lnTo>
                <a:close/>
                <a:moveTo>
                  <a:pt x="49" y="391"/>
                </a:moveTo>
                <a:cubicBezTo>
                  <a:pt x="36" y="379"/>
                  <a:pt x="36" y="379"/>
                  <a:pt x="36" y="379"/>
                </a:cubicBezTo>
                <a:cubicBezTo>
                  <a:pt x="43" y="372"/>
                  <a:pt x="43" y="372"/>
                  <a:pt x="43" y="372"/>
                </a:cubicBezTo>
                <a:cubicBezTo>
                  <a:pt x="55" y="385"/>
                  <a:pt x="55" y="385"/>
                  <a:pt x="55" y="385"/>
                </a:cubicBezTo>
                <a:lnTo>
                  <a:pt x="49" y="391"/>
                </a:lnTo>
                <a:close/>
                <a:moveTo>
                  <a:pt x="150" y="391"/>
                </a:moveTo>
                <a:cubicBezTo>
                  <a:pt x="143" y="384"/>
                  <a:pt x="143" y="384"/>
                  <a:pt x="143" y="384"/>
                </a:cubicBezTo>
                <a:cubicBezTo>
                  <a:pt x="156" y="372"/>
                  <a:pt x="156" y="372"/>
                  <a:pt x="156" y="372"/>
                </a:cubicBezTo>
                <a:cubicBezTo>
                  <a:pt x="162" y="378"/>
                  <a:pt x="162" y="378"/>
                  <a:pt x="162" y="378"/>
                </a:cubicBezTo>
                <a:lnTo>
                  <a:pt x="150" y="391"/>
                </a:lnTo>
                <a:close/>
                <a:moveTo>
                  <a:pt x="29" y="371"/>
                </a:moveTo>
                <a:cubicBezTo>
                  <a:pt x="16" y="359"/>
                  <a:pt x="16" y="359"/>
                  <a:pt x="16" y="359"/>
                </a:cubicBezTo>
                <a:cubicBezTo>
                  <a:pt x="23" y="352"/>
                  <a:pt x="23" y="352"/>
                  <a:pt x="23" y="352"/>
                </a:cubicBezTo>
                <a:cubicBezTo>
                  <a:pt x="35" y="365"/>
                  <a:pt x="35" y="365"/>
                  <a:pt x="35" y="365"/>
                </a:cubicBezTo>
                <a:lnTo>
                  <a:pt x="29" y="371"/>
                </a:lnTo>
                <a:close/>
                <a:moveTo>
                  <a:pt x="169" y="371"/>
                </a:moveTo>
                <a:cubicBezTo>
                  <a:pt x="163" y="364"/>
                  <a:pt x="163" y="364"/>
                  <a:pt x="163" y="364"/>
                </a:cubicBezTo>
                <a:cubicBezTo>
                  <a:pt x="175" y="352"/>
                  <a:pt x="175" y="352"/>
                  <a:pt x="175" y="352"/>
                </a:cubicBezTo>
                <a:cubicBezTo>
                  <a:pt x="182" y="358"/>
                  <a:pt x="182" y="358"/>
                  <a:pt x="182" y="358"/>
                </a:cubicBezTo>
                <a:lnTo>
                  <a:pt x="169" y="371"/>
                </a:lnTo>
                <a:close/>
                <a:moveTo>
                  <a:pt x="9" y="351"/>
                </a:moveTo>
                <a:cubicBezTo>
                  <a:pt x="8" y="350"/>
                  <a:pt x="8" y="350"/>
                  <a:pt x="8" y="350"/>
                </a:cubicBezTo>
                <a:cubicBezTo>
                  <a:pt x="3" y="346"/>
                  <a:pt x="0" y="340"/>
                  <a:pt x="0" y="333"/>
                </a:cubicBezTo>
                <a:cubicBezTo>
                  <a:pt x="8" y="332"/>
                  <a:pt x="8" y="332"/>
                  <a:pt x="8" y="332"/>
                </a:cubicBezTo>
                <a:cubicBezTo>
                  <a:pt x="9" y="337"/>
                  <a:pt x="11" y="341"/>
                  <a:pt x="14" y="344"/>
                </a:cubicBezTo>
                <a:cubicBezTo>
                  <a:pt x="15" y="345"/>
                  <a:pt x="15" y="345"/>
                  <a:pt x="15" y="345"/>
                </a:cubicBezTo>
                <a:lnTo>
                  <a:pt x="9" y="351"/>
                </a:lnTo>
                <a:close/>
                <a:moveTo>
                  <a:pt x="189" y="351"/>
                </a:moveTo>
                <a:cubicBezTo>
                  <a:pt x="183" y="345"/>
                  <a:pt x="183" y="345"/>
                  <a:pt x="183" y="345"/>
                </a:cubicBezTo>
                <a:cubicBezTo>
                  <a:pt x="183" y="344"/>
                  <a:pt x="183" y="344"/>
                  <a:pt x="183" y="344"/>
                </a:cubicBezTo>
                <a:cubicBezTo>
                  <a:pt x="187" y="341"/>
                  <a:pt x="189" y="337"/>
                  <a:pt x="189" y="332"/>
                </a:cubicBezTo>
                <a:cubicBezTo>
                  <a:pt x="198" y="333"/>
                  <a:pt x="198" y="333"/>
                  <a:pt x="198" y="333"/>
                </a:cubicBezTo>
                <a:cubicBezTo>
                  <a:pt x="198" y="340"/>
                  <a:pt x="195" y="346"/>
                  <a:pt x="190" y="350"/>
                </a:cubicBezTo>
                <a:lnTo>
                  <a:pt x="189" y="351"/>
                </a:lnTo>
                <a:close/>
                <a:moveTo>
                  <a:pt x="78" y="348"/>
                </a:moveTo>
                <a:cubicBezTo>
                  <a:pt x="66" y="336"/>
                  <a:pt x="66" y="336"/>
                  <a:pt x="66" y="336"/>
                </a:cubicBezTo>
                <a:cubicBezTo>
                  <a:pt x="69" y="333"/>
                  <a:pt x="69" y="333"/>
                  <a:pt x="69" y="333"/>
                </a:cubicBezTo>
                <a:cubicBezTo>
                  <a:pt x="69" y="326"/>
                  <a:pt x="69" y="326"/>
                  <a:pt x="69" y="326"/>
                </a:cubicBezTo>
                <a:cubicBezTo>
                  <a:pt x="78" y="326"/>
                  <a:pt x="78" y="326"/>
                  <a:pt x="78" y="326"/>
                </a:cubicBezTo>
                <a:lnTo>
                  <a:pt x="78" y="348"/>
                </a:lnTo>
                <a:close/>
                <a:moveTo>
                  <a:pt x="130" y="338"/>
                </a:moveTo>
                <a:cubicBezTo>
                  <a:pt x="124" y="332"/>
                  <a:pt x="124" y="332"/>
                  <a:pt x="124" y="332"/>
                </a:cubicBezTo>
                <a:cubicBezTo>
                  <a:pt x="125" y="330"/>
                  <a:pt x="125" y="330"/>
                  <a:pt x="125" y="330"/>
                </a:cubicBezTo>
                <a:cubicBezTo>
                  <a:pt x="120" y="330"/>
                  <a:pt x="120" y="330"/>
                  <a:pt x="120" y="330"/>
                </a:cubicBezTo>
                <a:cubicBezTo>
                  <a:pt x="120" y="312"/>
                  <a:pt x="120" y="312"/>
                  <a:pt x="120" y="312"/>
                </a:cubicBezTo>
                <a:cubicBezTo>
                  <a:pt x="129" y="312"/>
                  <a:pt x="129" y="312"/>
                  <a:pt x="129" y="312"/>
                </a:cubicBezTo>
                <a:cubicBezTo>
                  <a:pt x="129" y="326"/>
                  <a:pt x="129" y="326"/>
                  <a:pt x="129" y="326"/>
                </a:cubicBezTo>
                <a:cubicBezTo>
                  <a:pt x="136" y="319"/>
                  <a:pt x="136" y="319"/>
                  <a:pt x="136" y="319"/>
                </a:cubicBezTo>
                <a:cubicBezTo>
                  <a:pt x="142" y="326"/>
                  <a:pt x="142" y="326"/>
                  <a:pt x="142" y="326"/>
                </a:cubicBezTo>
                <a:lnTo>
                  <a:pt x="130" y="338"/>
                </a:lnTo>
                <a:close/>
                <a:moveTo>
                  <a:pt x="59" y="329"/>
                </a:moveTo>
                <a:cubicBezTo>
                  <a:pt x="46" y="316"/>
                  <a:pt x="46" y="316"/>
                  <a:pt x="46" y="316"/>
                </a:cubicBezTo>
                <a:cubicBezTo>
                  <a:pt x="53" y="310"/>
                  <a:pt x="53" y="310"/>
                  <a:pt x="53" y="310"/>
                </a:cubicBezTo>
                <a:cubicBezTo>
                  <a:pt x="65" y="322"/>
                  <a:pt x="65" y="322"/>
                  <a:pt x="65" y="322"/>
                </a:cubicBezTo>
                <a:lnTo>
                  <a:pt x="59" y="329"/>
                </a:lnTo>
                <a:close/>
                <a:moveTo>
                  <a:pt x="9" y="324"/>
                </a:moveTo>
                <a:cubicBezTo>
                  <a:pt x="0" y="321"/>
                  <a:pt x="0" y="321"/>
                  <a:pt x="0" y="321"/>
                </a:cubicBezTo>
                <a:cubicBezTo>
                  <a:pt x="2" y="316"/>
                  <a:pt x="4" y="312"/>
                  <a:pt x="8" y="308"/>
                </a:cubicBezTo>
                <a:cubicBezTo>
                  <a:pt x="9" y="307"/>
                  <a:pt x="11" y="306"/>
                  <a:pt x="12" y="305"/>
                </a:cubicBezTo>
                <a:cubicBezTo>
                  <a:pt x="17" y="312"/>
                  <a:pt x="17" y="312"/>
                  <a:pt x="17" y="312"/>
                </a:cubicBezTo>
                <a:cubicBezTo>
                  <a:pt x="16" y="313"/>
                  <a:pt x="15" y="313"/>
                  <a:pt x="14" y="314"/>
                </a:cubicBezTo>
                <a:cubicBezTo>
                  <a:pt x="12" y="317"/>
                  <a:pt x="10" y="320"/>
                  <a:pt x="9" y="324"/>
                </a:cubicBezTo>
                <a:close/>
                <a:moveTo>
                  <a:pt x="189" y="323"/>
                </a:moveTo>
                <a:cubicBezTo>
                  <a:pt x="188" y="320"/>
                  <a:pt x="186" y="317"/>
                  <a:pt x="183" y="314"/>
                </a:cubicBezTo>
                <a:cubicBezTo>
                  <a:pt x="180" y="311"/>
                  <a:pt x="175" y="309"/>
                  <a:pt x="171" y="308"/>
                </a:cubicBezTo>
                <a:cubicBezTo>
                  <a:pt x="171" y="299"/>
                  <a:pt x="171" y="299"/>
                  <a:pt x="171" y="299"/>
                </a:cubicBezTo>
                <a:cubicBezTo>
                  <a:pt x="178" y="300"/>
                  <a:pt x="185" y="303"/>
                  <a:pt x="190" y="308"/>
                </a:cubicBezTo>
                <a:cubicBezTo>
                  <a:pt x="193" y="312"/>
                  <a:pt x="196" y="316"/>
                  <a:pt x="197" y="321"/>
                </a:cubicBezTo>
                <a:lnTo>
                  <a:pt x="189" y="323"/>
                </a:lnTo>
                <a:close/>
                <a:moveTo>
                  <a:pt x="150" y="318"/>
                </a:moveTo>
                <a:cubicBezTo>
                  <a:pt x="143" y="312"/>
                  <a:pt x="143" y="312"/>
                  <a:pt x="143" y="312"/>
                </a:cubicBezTo>
                <a:cubicBezTo>
                  <a:pt x="147" y="308"/>
                  <a:pt x="147" y="308"/>
                  <a:pt x="147" y="308"/>
                </a:cubicBezTo>
                <a:cubicBezTo>
                  <a:pt x="151" y="305"/>
                  <a:pt x="155" y="302"/>
                  <a:pt x="159" y="301"/>
                </a:cubicBezTo>
                <a:cubicBezTo>
                  <a:pt x="162" y="309"/>
                  <a:pt x="162" y="309"/>
                  <a:pt x="162" y="309"/>
                </a:cubicBezTo>
                <a:cubicBezTo>
                  <a:pt x="159" y="310"/>
                  <a:pt x="156" y="312"/>
                  <a:pt x="154" y="314"/>
                </a:cubicBezTo>
                <a:lnTo>
                  <a:pt x="150" y="318"/>
                </a:lnTo>
                <a:close/>
                <a:moveTo>
                  <a:pt x="78" y="315"/>
                </a:moveTo>
                <a:cubicBezTo>
                  <a:pt x="69" y="315"/>
                  <a:pt x="69" y="315"/>
                  <a:pt x="69" y="315"/>
                </a:cubicBezTo>
                <a:cubicBezTo>
                  <a:pt x="69" y="297"/>
                  <a:pt x="69" y="297"/>
                  <a:pt x="69" y="297"/>
                </a:cubicBezTo>
                <a:cubicBezTo>
                  <a:pt x="78" y="297"/>
                  <a:pt x="78" y="297"/>
                  <a:pt x="78" y="297"/>
                </a:cubicBezTo>
                <a:lnTo>
                  <a:pt x="78" y="315"/>
                </a:lnTo>
                <a:close/>
                <a:moveTo>
                  <a:pt x="39" y="311"/>
                </a:moveTo>
                <a:cubicBezTo>
                  <a:pt x="35" y="308"/>
                  <a:pt x="30" y="308"/>
                  <a:pt x="25" y="309"/>
                </a:cubicBezTo>
                <a:cubicBezTo>
                  <a:pt x="23" y="300"/>
                  <a:pt x="23" y="300"/>
                  <a:pt x="23" y="300"/>
                </a:cubicBezTo>
                <a:cubicBezTo>
                  <a:pt x="30" y="298"/>
                  <a:pt x="37" y="299"/>
                  <a:pt x="43" y="303"/>
                </a:cubicBezTo>
                <a:lnTo>
                  <a:pt x="39" y="311"/>
                </a:lnTo>
                <a:close/>
                <a:moveTo>
                  <a:pt x="129" y="302"/>
                </a:moveTo>
                <a:cubicBezTo>
                  <a:pt x="120" y="302"/>
                  <a:pt x="120" y="302"/>
                  <a:pt x="120" y="302"/>
                </a:cubicBezTo>
                <a:cubicBezTo>
                  <a:pt x="120" y="284"/>
                  <a:pt x="120" y="284"/>
                  <a:pt x="120" y="284"/>
                </a:cubicBezTo>
                <a:cubicBezTo>
                  <a:pt x="129" y="284"/>
                  <a:pt x="129" y="284"/>
                  <a:pt x="129" y="284"/>
                </a:cubicBezTo>
                <a:lnTo>
                  <a:pt x="129" y="302"/>
                </a:lnTo>
                <a:close/>
                <a:moveTo>
                  <a:pt x="78" y="287"/>
                </a:moveTo>
                <a:cubicBezTo>
                  <a:pt x="69" y="287"/>
                  <a:pt x="69" y="287"/>
                  <a:pt x="69" y="287"/>
                </a:cubicBezTo>
                <a:cubicBezTo>
                  <a:pt x="69" y="269"/>
                  <a:pt x="69" y="269"/>
                  <a:pt x="69" y="269"/>
                </a:cubicBezTo>
                <a:cubicBezTo>
                  <a:pt x="78" y="269"/>
                  <a:pt x="78" y="269"/>
                  <a:pt x="78" y="269"/>
                </a:cubicBezTo>
                <a:lnTo>
                  <a:pt x="78" y="287"/>
                </a:lnTo>
                <a:close/>
                <a:moveTo>
                  <a:pt x="129" y="274"/>
                </a:moveTo>
                <a:cubicBezTo>
                  <a:pt x="120" y="274"/>
                  <a:pt x="120" y="274"/>
                  <a:pt x="120" y="274"/>
                </a:cubicBezTo>
                <a:cubicBezTo>
                  <a:pt x="120" y="256"/>
                  <a:pt x="120" y="256"/>
                  <a:pt x="120" y="256"/>
                </a:cubicBezTo>
                <a:cubicBezTo>
                  <a:pt x="129" y="256"/>
                  <a:pt x="129" y="256"/>
                  <a:pt x="129" y="256"/>
                </a:cubicBezTo>
                <a:lnTo>
                  <a:pt x="129" y="274"/>
                </a:lnTo>
                <a:close/>
                <a:moveTo>
                  <a:pt x="78" y="259"/>
                </a:moveTo>
                <a:cubicBezTo>
                  <a:pt x="69" y="259"/>
                  <a:pt x="69" y="259"/>
                  <a:pt x="69" y="259"/>
                </a:cubicBezTo>
                <a:cubicBezTo>
                  <a:pt x="69" y="241"/>
                  <a:pt x="69" y="241"/>
                  <a:pt x="69" y="241"/>
                </a:cubicBezTo>
                <a:cubicBezTo>
                  <a:pt x="78" y="241"/>
                  <a:pt x="78" y="241"/>
                  <a:pt x="78" y="241"/>
                </a:cubicBezTo>
                <a:lnTo>
                  <a:pt x="78" y="259"/>
                </a:lnTo>
                <a:close/>
                <a:moveTo>
                  <a:pt x="129" y="246"/>
                </a:moveTo>
                <a:cubicBezTo>
                  <a:pt x="120" y="246"/>
                  <a:pt x="120" y="246"/>
                  <a:pt x="120" y="246"/>
                </a:cubicBezTo>
                <a:cubicBezTo>
                  <a:pt x="120" y="228"/>
                  <a:pt x="120" y="228"/>
                  <a:pt x="120" y="228"/>
                </a:cubicBezTo>
                <a:cubicBezTo>
                  <a:pt x="129" y="228"/>
                  <a:pt x="129" y="228"/>
                  <a:pt x="129" y="228"/>
                </a:cubicBezTo>
                <a:lnTo>
                  <a:pt x="129" y="246"/>
                </a:lnTo>
                <a:close/>
                <a:moveTo>
                  <a:pt x="78" y="231"/>
                </a:moveTo>
                <a:cubicBezTo>
                  <a:pt x="69" y="231"/>
                  <a:pt x="69" y="231"/>
                  <a:pt x="69" y="231"/>
                </a:cubicBezTo>
                <a:cubicBezTo>
                  <a:pt x="69" y="213"/>
                  <a:pt x="69" y="213"/>
                  <a:pt x="69" y="213"/>
                </a:cubicBezTo>
                <a:cubicBezTo>
                  <a:pt x="78" y="213"/>
                  <a:pt x="78" y="213"/>
                  <a:pt x="78" y="213"/>
                </a:cubicBezTo>
                <a:lnTo>
                  <a:pt x="78" y="231"/>
                </a:lnTo>
                <a:close/>
                <a:moveTo>
                  <a:pt x="129" y="218"/>
                </a:moveTo>
                <a:cubicBezTo>
                  <a:pt x="120" y="218"/>
                  <a:pt x="120" y="218"/>
                  <a:pt x="120" y="218"/>
                </a:cubicBezTo>
                <a:cubicBezTo>
                  <a:pt x="120" y="200"/>
                  <a:pt x="120" y="200"/>
                  <a:pt x="120" y="200"/>
                </a:cubicBezTo>
                <a:cubicBezTo>
                  <a:pt x="129" y="200"/>
                  <a:pt x="129" y="200"/>
                  <a:pt x="129" y="200"/>
                </a:cubicBezTo>
                <a:lnTo>
                  <a:pt x="129" y="218"/>
                </a:lnTo>
                <a:close/>
                <a:moveTo>
                  <a:pt x="78" y="203"/>
                </a:moveTo>
                <a:cubicBezTo>
                  <a:pt x="69" y="203"/>
                  <a:pt x="69" y="203"/>
                  <a:pt x="69" y="203"/>
                </a:cubicBezTo>
                <a:cubicBezTo>
                  <a:pt x="69" y="185"/>
                  <a:pt x="69" y="185"/>
                  <a:pt x="69" y="185"/>
                </a:cubicBezTo>
                <a:cubicBezTo>
                  <a:pt x="78" y="185"/>
                  <a:pt x="78" y="185"/>
                  <a:pt x="78" y="185"/>
                </a:cubicBezTo>
                <a:lnTo>
                  <a:pt x="78" y="203"/>
                </a:lnTo>
                <a:close/>
                <a:moveTo>
                  <a:pt x="129" y="189"/>
                </a:moveTo>
                <a:cubicBezTo>
                  <a:pt x="120" y="189"/>
                  <a:pt x="120" y="189"/>
                  <a:pt x="120" y="189"/>
                </a:cubicBezTo>
                <a:cubicBezTo>
                  <a:pt x="120" y="172"/>
                  <a:pt x="120" y="172"/>
                  <a:pt x="120" y="172"/>
                </a:cubicBezTo>
                <a:cubicBezTo>
                  <a:pt x="129" y="172"/>
                  <a:pt x="129" y="172"/>
                  <a:pt x="129" y="172"/>
                </a:cubicBezTo>
                <a:lnTo>
                  <a:pt x="129" y="189"/>
                </a:lnTo>
                <a:close/>
                <a:moveTo>
                  <a:pt x="78" y="175"/>
                </a:moveTo>
                <a:cubicBezTo>
                  <a:pt x="69" y="175"/>
                  <a:pt x="69" y="175"/>
                  <a:pt x="69" y="175"/>
                </a:cubicBezTo>
                <a:cubicBezTo>
                  <a:pt x="69" y="157"/>
                  <a:pt x="69" y="157"/>
                  <a:pt x="69" y="157"/>
                </a:cubicBezTo>
                <a:cubicBezTo>
                  <a:pt x="78" y="157"/>
                  <a:pt x="78" y="157"/>
                  <a:pt x="78" y="157"/>
                </a:cubicBezTo>
                <a:lnTo>
                  <a:pt x="78" y="175"/>
                </a:lnTo>
                <a:close/>
                <a:moveTo>
                  <a:pt x="129" y="161"/>
                </a:moveTo>
                <a:cubicBezTo>
                  <a:pt x="120" y="161"/>
                  <a:pt x="120" y="161"/>
                  <a:pt x="120" y="161"/>
                </a:cubicBezTo>
                <a:cubicBezTo>
                  <a:pt x="120" y="144"/>
                  <a:pt x="120" y="144"/>
                  <a:pt x="120" y="144"/>
                </a:cubicBezTo>
                <a:cubicBezTo>
                  <a:pt x="129" y="144"/>
                  <a:pt x="129" y="144"/>
                  <a:pt x="129" y="144"/>
                </a:cubicBezTo>
                <a:lnTo>
                  <a:pt x="129" y="161"/>
                </a:lnTo>
                <a:close/>
                <a:moveTo>
                  <a:pt x="78" y="147"/>
                </a:moveTo>
                <a:cubicBezTo>
                  <a:pt x="69" y="147"/>
                  <a:pt x="69" y="147"/>
                  <a:pt x="69" y="147"/>
                </a:cubicBezTo>
                <a:cubicBezTo>
                  <a:pt x="69" y="129"/>
                  <a:pt x="69" y="129"/>
                  <a:pt x="69" y="129"/>
                </a:cubicBezTo>
                <a:cubicBezTo>
                  <a:pt x="78" y="129"/>
                  <a:pt x="78" y="129"/>
                  <a:pt x="78" y="129"/>
                </a:cubicBezTo>
                <a:lnTo>
                  <a:pt x="78" y="147"/>
                </a:lnTo>
                <a:close/>
                <a:moveTo>
                  <a:pt x="129" y="133"/>
                </a:moveTo>
                <a:cubicBezTo>
                  <a:pt x="120" y="133"/>
                  <a:pt x="120" y="133"/>
                  <a:pt x="120" y="133"/>
                </a:cubicBezTo>
                <a:cubicBezTo>
                  <a:pt x="120" y="116"/>
                  <a:pt x="120" y="116"/>
                  <a:pt x="120" y="116"/>
                </a:cubicBezTo>
                <a:cubicBezTo>
                  <a:pt x="129" y="116"/>
                  <a:pt x="129" y="116"/>
                  <a:pt x="129" y="116"/>
                </a:cubicBezTo>
                <a:lnTo>
                  <a:pt x="129" y="133"/>
                </a:lnTo>
                <a:close/>
                <a:moveTo>
                  <a:pt x="78" y="118"/>
                </a:moveTo>
                <a:cubicBezTo>
                  <a:pt x="69" y="118"/>
                  <a:pt x="69" y="118"/>
                  <a:pt x="69" y="118"/>
                </a:cubicBezTo>
                <a:cubicBezTo>
                  <a:pt x="69" y="101"/>
                  <a:pt x="69" y="101"/>
                  <a:pt x="69" y="101"/>
                </a:cubicBezTo>
                <a:cubicBezTo>
                  <a:pt x="78" y="101"/>
                  <a:pt x="78" y="101"/>
                  <a:pt x="78" y="101"/>
                </a:cubicBezTo>
                <a:lnTo>
                  <a:pt x="78" y="118"/>
                </a:lnTo>
                <a:close/>
                <a:moveTo>
                  <a:pt x="129" y="105"/>
                </a:moveTo>
                <a:cubicBezTo>
                  <a:pt x="120" y="105"/>
                  <a:pt x="120" y="105"/>
                  <a:pt x="120" y="105"/>
                </a:cubicBezTo>
                <a:cubicBezTo>
                  <a:pt x="120" y="88"/>
                  <a:pt x="120" y="88"/>
                  <a:pt x="120" y="88"/>
                </a:cubicBezTo>
                <a:cubicBezTo>
                  <a:pt x="129" y="88"/>
                  <a:pt x="129" y="88"/>
                  <a:pt x="129" y="88"/>
                </a:cubicBezTo>
                <a:lnTo>
                  <a:pt x="129" y="105"/>
                </a:lnTo>
                <a:close/>
                <a:moveTo>
                  <a:pt x="78" y="90"/>
                </a:moveTo>
                <a:cubicBezTo>
                  <a:pt x="69" y="90"/>
                  <a:pt x="69" y="90"/>
                  <a:pt x="69" y="90"/>
                </a:cubicBezTo>
                <a:cubicBezTo>
                  <a:pt x="69" y="73"/>
                  <a:pt x="69" y="73"/>
                  <a:pt x="69" y="73"/>
                </a:cubicBezTo>
                <a:cubicBezTo>
                  <a:pt x="78" y="73"/>
                  <a:pt x="78" y="73"/>
                  <a:pt x="78" y="73"/>
                </a:cubicBezTo>
                <a:lnTo>
                  <a:pt x="78" y="90"/>
                </a:lnTo>
                <a:close/>
                <a:moveTo>
                  <a:pt x="129" y="77"/>
                </a:moveTo>
                <a:cubicBezTo>
                  <a:pt x="120" y="77"/>
                  <a:pt x="120" y="77"/>
                  <a:pt x="120" y="77"/>
                </a:cubicBezTo>
                <a:cubicBezTo>
                  <a:pt x="120" y="60"/>
                  <a:pt x="120" y="60"/>
                  <a:pt x="120" y="60"/>
                </a:cubicBezTo>
                <a:cubicBezTo>
                  <a:pt x="129" y="60"/>
                  <a:pt x="129" y="60"/>
                  <a:pt x="129" y="60"/>
                </a:cubicBezTo>
                <a:lnTo>
                  <a:pt x="129" y="77"/>
                </a:lnTo>
                <a:close/>
                <a:moveTo>
                  <a:pt x="78" y="62"/>
                </a:moveTo>
                <a:cubicBezTo>
                  <a:pt x="69" y="62"/>
                  <a:pt x="69" y="62"/>
                  <a:pt x="69" y="62"/>
                </a:cubicBezTo>
                <a:cubicBezTo>
                  <a:pt x="69" y="45"/>
                  <a:pt x="69" y="45"/>
                  <a:pt x="69" y="45"/>
                </a:cubicBezTo>
                <a:cubicBezTo>
                  <a:pt x="78" y="45"/>
                  <a:pt x="78" y="45"/>
                  <a:pt x="78" y="45"/>
                </a:cubicBezTo>
                <a:lnTo>
                  <a:pt x="78" y="62"/>
                </a:lnTo>
                <a:close/>
                <a:moveTo>
                  <a:pt x="129" y="49"/>
                </a:moveTo>
                <a:cubicBezTo>
                  <a:pt x="120" y="49"/>
                  <a:pt x="120" y="49"/>
                  <a:pt x="120" y="49"/>
                </a:cubicBezTo>
                <a:cubicBezTo>
                  <a:pt x="120" y="32"/>
                  <a:pt x="120" y="32"/>
                  <a:pt x="120" y="32"/>
                </a:cubicBezTo>
                <a:cubicBezTo>
                  <a:pt x="129" y="32"/>
                  <a:pt x="129" y="32"/>
                  <a:pt x="129" y="32"/>
                </a:cubicBezTo>
                <a:lnTo>
                  <a:pt x="129" y="49"/>
                </a:lnTo>
                <a:close/>
                <a:moveTo>
                  <a:pt x="78" y="34"/>
                </a:moveTo>
                <a:cubicBezTo>
                  <a:pt x="69" y="34"/>
                  <a:pt x="69" y="34"/>
                  <a:pt x="69" y="34"/>
                </a:cubicBezTo>
                <a:cubicBezTo>
                  <a:pt x="69" y="31"/>
                  <a:pt x="69" y="31"/>
                  <a:pt x="69" y="31"/>
                </a:cubicBezTo>
                <a:cubicBezTo>
                  <a:pt x="69" y="25"/>
                  <a:pt x="70" y="20"/>
                  <a:pt x="73" y="15"/>
                </a:cubicBezTo>
                <a:cubicBezTo>
                  <a:pt x="81" y="20"/>
                  <a:pt x="81" y="20"/>
                  <a:pt x="81" y="20"/>
                </a:cubicBezTo>
                <a:cubicBezTo>
                  <a:pt x="79" y="23"/>
                  <a:pt x="78" y="27"/>
                  <a:pt x="78" y="31"/>
                </a:cubicBezTo>
                <a:lnTo>
                  <a:pt x="78" y="34"/>
                </a:lnTo>
                <a:close/>
                <a:moveTo>
                  <a:pt x="118" y="23"/>
                </a:moveTo>
                <a:cubicBezTo>
                  <a:pt x="117" y="18"/>
                  <a:pt x="113" y="15"/>
                  <a:pt x="109" y="12"/>
                </a:cubicBezTo>
                <a:cubicBezTo>
                  <a:pt x="113" y="4"/>
                  <a:pt x="113" y="4"/>
                  <a:pt x="113" y="4"/>
                </a:cubicBezTo>
                <a:cubicBezTo>
                  <a:pt x="119" y="8"/>
                  <a:pt x="124" y="13"/>
                  <a:pt x="127" y="20"/>
                </a:cubicBezTo>
                <a:lnTo>
                  <a:pt x="118" y="23"/>
                </a:lnTo>
                <a:close/>
                <a:moveTo>
                  <a:pt x="87" y="14"/>
                </a:moveTo>
                <a:cubicBezTo>
                  <a:pt x="82" y="6"/>
                  <a:pt x="82" y="6"/>
                  <a:pt x="82" y="6"/>
                </a:cubicBezTo>
                <a:cubicBezTo>
                  <a:pt x="88" y="2"/>
                  <a:pt x="95" y="0"/>
                  <a:pt x="101" y="1"/>
                </a:cubicBezTo>
                <a:cubicBezTo>
                  <a:pt x="101" y="10"/>
                  <a:pt x="101" y="10"/>
                  <a:pt x="101" y="10"/>
                </a:cubicBezTo>
                <a:cubicBezTo>
                  <a:pt x="96" y="10"/>
                  <a:pt x="91" y="11"/>
                  <a:pt x="87"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Qualcomm Office Regular" panose="020B0503030202060203" pitchFamily="34" charset="0"/>
            </a:endParaRPr>
          </a:p>
        </p:txBody>
      </p:sp>
      <p:sp>
        <p:nvSpPr>
          <p:cNvPr id="13" name="Freeform 8"/>
          <p:cNvSpPr>
            <a:spLocks noChangeAspect="1" noEditPoints="1"/>
          </p:cNvSpPr>
          <p:nvPr userDrawn="1"/>
        </p:nvSpPr>
        <p:spPr bwMode="black">
          <a:xfrm>
            <a:off x="6912031" y="526884"/>
            <a:ext cx="385254" cy="520729"/>
          </a:xfrm>
          <a:custGeom>
            <a:avLst/>
            <a:gdLst>
              <a:gd name="T0" fmla="*/ 102 w 181"/>
              <a:gd name="T1" fmla="*/ 228 h 245"/>
              <a:gd name="T2" fmla="*/ 83 w 181"/>
              <a:gd name="T3" fmla="*/ 244 h 245"/>
              <a:gd name="T4" fmla="*/ 86 w 181"/>
              <a:gd name="T5" fmla="*/ 236 h 245"/>
              <a:gd name="T6" fmla="*/ 102 w 181"/>
              <a:gd name="T7" fmla="*/ 218 h 245"/>
              <a:gd name="T8" fmla="*/ 111 w 181"/>
              <a:gd name="T9" fmla="*/ 218 h 245"/>
              <a:gd name="T10" fmla="*/ 70 w 181"/>
              <a:gd name="T11" fmla="*/ 199 h 245"/>
              <a:gd name="T12" fmla="*/ 111 w 181"/>
              <a:gd name="T13" fmla="*/ 190 h 245"/>
              <a:gd name="T14" fmla="*/ 111 w 181"/>
              <a:gd name="T15" fmla="*/ 173 h 245"/>
              <a:gd name="T16" fmla="*/ 70 w 181"/>
              <a:gd name="T17" fmla="*/ 188 h 245"/>
              <a:gd name="T18" fmla="*/ 79 w 181"/>
              <a:gd name="T19" fmla="*/ 188 h 245"/>
              <a:gd name="T20" fmla="*/ 102 w 181"/>
              <a:gd name="T21" fmla="*/ 145 h 245"/>
              <a:gd name="T22" fmla="*/ 79 w 181"/>
              <a:gd name="T23" fmla="*/ 160 h 245"/>
              <a:gd name="T24" fmla="*/ 79 w 181"/>
              <a:gd name="T25" fmla="*/ 143 h 245"/>
              <a:gd name="T26" fmla="*/ 102 w 181"/>
              <a:gd name="T27" fmla="*/ 134 h 245"/>
              <a:gd name="T28" fmla="*/ 111 w 181"/>
              <a:gd name="T29" fmla="*/ 134 h 245"/>
              <a:gd name="T30" fmla="*/ 70 w 181"/>
              <a:gd name="T31" fmla="*/ 115 h 245"/>
              <a:gd name="T32" fmla="*/ 160 w 181"/>
              <a:gd name="T33" fmla="*/ 112 h 245"/>
              <a:gd name="T34" fmla="*/ 169 w 181"/>
              <a:gd name="T35" fmla="*/ 100 h 245"/>
              <a:gd name="T36" fmla="*/ 160 w 181"/>
              <a:gd name="T37" fmla="*/ 112 h 245"/>
              <a:gd name="T38" fmla="*/ 29 w 181"/>
              <a:gd name="T39" fmla="*/ 100 h 245"/>
              <a:gd name="T40" fmla="*/ 36 w 181"/>
              <a:gd name="T41" fmla="*/ 106 h 245"/>
              <a:gd name="T42" fmla="*/ 6 w 181"/>
              <a:gd name="T43" fmla="*/ 106 h 245"/>
              <a:gd name="T44" fmla="*/ 12 w 181"/>
              <a:gd name="T45" fmla="*/ 100 h 245"/>
              <a:gd name="T46" fmla="*/ 111 w 181"/>
              <a:gd name="T47" fmla="*/ 106 h 245"/>
              <a:gd name="T48" fmla="*/ 111 w 181"/>
              <a:gd name="T49" fmla="*/ 88 h 245"/>
              <a:gd name="T50" fmla="*/ 132 w 181"/>
              <a:gd name="T51" fmla="*/ 92 h 245"/>
              <a:gd name="T52" fmla="*/ 144 w 181"/>
              <a:gd name="T53" fmla="*/ 105 h 245"/>
              <a:gd name="T54" fmla="*/ 70 w 181"/>
              <a:gd name="T55" fmla="*/ 87 h 245"/>
              <a:gd name="T56" fmla="*/ 181 w 181"/>
              <a:gd name="T57" fmla="*/ 94 h 245"/>
              <a:gd name="T58" fmla="*/ 169 w 181"/>
              <a:gd name="T59" fmla="*/ 83 h 245"/>
              <a:gd name="T60" fmla="*/ 175 w 181"/>
              <a:gd name="T61" fmla="*/ 76 h 245"/>
              <a:gd name="T62" fmla="*/ 56 w 181"/>
              <a:gd name="T63" fmla="*/ 86 h 245"/>
              <a:gd name="T64" fmla="*/ 68 w 181"/>
              <a:gd name="T65" fmla="*/ 74 h 245"/>
              <a:gd name="T66" fmla="*/ 3 w 181"/>
              <a:gd name="T67" fmla="*/ 81 h 245"/>
              <a:gd name="T68" fmla="*/ 22 w 181"/>
              <a:gd name="T69" fmla="*/ 74 h 245"/>
              <a:gd name="T70" fmla="*/ 124 w 181"/>
              <a:gd name="T71" fmla="*/ 85 h 245"/>
              <a:gd name="T72" fmla="*/ 131 w 181"/>
              <a:gd name="T73" fmla="*/ 78 h 245"/>
              <a:gd name="T74" fmla="*/ 102 w 181"/>
              <a:gd name="T75" fmla="*/ 78 h 245"/>
              <a:gd name="T76" fmla="*/ 108 w 181"/>
              <a:gd name="T77" fmla="*/ 61 h 245"/>
              <a:gd name="T78" fmla="*/ 79 w 181"/>
              <a:gd name="T79" fmla="*/ 76 h 245"/>
              <a:gd name="T80" fmla="*/ 70 w 181"/>
              <a:gd name="T81" fmla="*/ 61 h 245"/>
              <a:gd name="T82" fmla="*/ 79 w 181"/>
              <a:gd name="T83" fmla="*/ 76 h 245"/>
              <a:gd name="T84" fmla="*/ 153 w 181"/>
              <a:gd name="T85" fmla="*/ 55 h 245"/>
              <a:gd name="T86" fmla="*/ 29 w 181"/>
              <a:gd name="T87" fmla="*/ 66 h 245"/>
              <a:gd name="T88" fmla="*/ 42 w 181"/>
              <a:gd name="T89" fmla="*/ 54 h 245"/>
              <a:gd name="T90" fmla="*/ 127 w 181"/>
              <a:gd name="T91" fmla="*/ 41 h 245"/>
              <a:gd name="T92" fmla="*/ 139 w 181"/>
              <a:gd name="T93" fmla="*/ 54 h 245"/>
              <a:gd name="T94" fmla="*/ 55 w 181"/>
              <a:gd name="T95" fmla="*/ 27 h 245"/>
              <a:gd name="T96" fmla="*/ 120 w 181"/>
              <a:gd name="T97" fmla="*/ 34 h 245"/>
              <a:gd name="T98" fmla="*/ 126 w 181"/>
              <a:gd name="T99" fmla="*/ 27 h 245"/>
              <a:gd name="T100" fmla="*/ 62 w 181"/>
              <a:gd name="T101" fmla="*/ 20 h 245"/>
              <a:gd name="T102" fmla="*/ 69 w 181"/>
              <a:gd name="T103" fmla="*/ 26 h 245"/>
              <a:gd name="T104" fmla="*/ 95 w 181"/>
              <a:gd name="T105" fmla="*/ 11 h 245"/>
              <a:gd name="T106" fmla="*/ 99 w 181"/>
              <a:gd name="T107" fmla="*/ 2 h 245"/>
              <a:gd name="T108" fmla="*/ 100 w 181"/>
              <a:gd name="T109" fmla="*/ 1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245">
                <a:moveTo>
                  <a:pt x="96" y="245"/>
                </a:moveTo>
                <a:cubicBezTo>
                  <a:pt x="94" y="236"/>
                  <a:pt x="94" y="236"/>
                  <a:pt x="94" y="236"/>
                </a:cubicBezTo>
                <a:cubicBezTo>
                  <a:pt x="98" y="235"/>
                  <a:pt x="101" y="232"/>
                  <a:pt x="102" y="228"/>
                </a:cubicBezTo>
                <a:cubicBezTo>
                  <a:pt x="111" y="230"/>
                  <a:pt x="111" y="230"/>
                  <a:pt x="111" y="230"/>
                </a:cubicBezTo>
                <a:cubicBezTo>
                  <a:pt x="109" y="237"/>
                  <a:pt x="103" y="243"/>
                  <a:pt x="96" y="245"/>
                </a:cubicBezTo>
                <a:close/>
                <a:moveTo>
                  <a:pt x="83" y="244"/>
                </a:moveTo>
                <a:cubicBezTo>
                  <a:pt x="76" y="242"/>
                  <a:pt x="71" y="235"/>
                  <a:pt x="70" y="227"/>
                </a:cubicBezTo>
                <a:cubicBezTo>
                  <a:pt x="79" y="226"/>
                  <a:pt x="79" y="226"/>
                  <a:pt x="79" y="226"/>
                </a:cubicBezTo>
                <a:cubicBezTo>
                  <a:pt x="79" y="231"/>
                  <a:pt x="82" y="234"/>
                  <a:pt x="86" y="236"/>
                </a:cubicBezTo>
                <a:lnTo>
                  <a:pt x="83" y="244"/>
                </a:lnTo>
                <a:close/>
                <a:moveTo>
                  <a:pt x="111" y="218"/>
                </a:moveTo>
                <a:cubicBezTo>
                  <a:pt x="102" y="218"/>
                  <a:pt x="102" y="218"/>
                  <a:pt x="102" y="218"/>
                </a:cubicBezTo>
                <a:cubicBezTo>
                  <a:pt x="102" y="201"/>
                  <a:pt x="102" y="201"/>
                  <a:pt x="102" y="201"/>
                </a:cubicBezTo>
                <a:cubicBezTo>
                  <a:pt x="111" y="201"/>
                  <a:pt x="111" y="201"/>
                  <a:pt x="111" y="201"/>
                </a:cubicBezTo>
                <a:lnTo>
                  <a:pt x="111" y="218"/>
                </a:lnTo>
                <a:close/>
                <a:moveTo>
                  <a:pt x="79" y="216"/>
                </a:moveTo>
                <a:cubicBezTo>
                  <a:pt x="70" y="216"/>
                  <a:pt x="70" y="216"/>
                  <a:pt x="70" y="216"/>
                </a:cubicBezTo>
                <a:cubicBezTo>
                  <a:pt x="70" y="199"/>
                  <a:pt x="70" y="199"/>
                  <a:pt x="70" y="199"/>
                </a:cubicBezTo>
                <a:cubicBezTo>
                  <a:pt x="79" y="199"/>
                  <a:pt x="79" y="199"/>
                  <a:pt x="79" y="199"/>
                </a:cubicBezTo>
                <a:lnTo>
                  <a:pt x="79" y="216"/>
                </a:lnTo>
                <a:close/>
                <a:moveTo>
                  <a:pt x="111" y="190"/>
                </a:moveTo>
                <a:cubicBezTo>
                  <a:pt x="102" y="190"/>
                  <a:pt x="102" y="190"/>
                  <a:pt x="102" y="190"/>
                </a:cubicBezTo>
                <a:cubicBezTo>
                  <a:pt x="102" y="173"/>
                  <a:pt x="102" y="173"/>
                  <a:pt x="102" y="173"/>
                </a:cubicBezTo>
                <a:cubicBezTo>
                  <a:pt x="111" y="173"/>
                  <a:pt x="111" y="173"/>
                  <a:pt x="111" y="173"/>
                </a:cubicBezTo>
                <a:lnTo>
                  <a:pt x="111" y="190"/>
                </a:lnTo>
                <a:close/>
                <a:moveTo>
                  <a:pt x="79" y="188"/>
                </a:moveTo>
                <a:cubicBezTo>
                  <a:pt x="70" y="188"/>
                  <a:pt x="70" y="188"/>
                  <a:pt x="70" y="188"/>
                </a:cubicBezTo>
                <a:cubicBezTo>
                  <a:pt x="70" y="171"/>
                  <a:pt x="70" y="171"/>
                  <a:pt x="70" y="171"/>
                </a:cubicBezTo>
                <a:cubicBezTo>
                  <a:pt x="79" y="171"/>
                  <a:pt x="79" y="171"/>
                  <a:pt x="79" y="171"/>
                </a:cubicBezTo>
                <a:lnTo>
                  <a:pt x="79" y="188"/>
                </a:lnTo>
                <a:close/>
                <a:moveTo>
                  <a:pt x="111" y="162"/>
                </a:moveTo>
                <a:cubicBezTo>
                  <a:pt x="102" y="162"/>
                  <a:pt x="102" y="162"/>
                  <a:pt x="102" y="162"/>
                </a:cubicBezTo>
                <a:cubicBezTo>
                  <a:pt x="102" y="145"/>
                  <a:pt x="102" y="145"/>
                  <a:pt x="102" y="145"/>
                </a:cubicBezTo>
                <a:cubicBezTo>
                  <a:pt x="111" y="145"/>
                  <a:pt x="111" y="145"/>
                  <a:pt x="111" y="145"/>
                </a:cubicBezTo>
                <a:lnTo>
                  <a:pt x="111" y="162"/>
                </a:lnTo>
                <a:close/>
                <a:moveTo>
                  <a:pt x="79" y="160"/>
                </a:moveTo>
                <a:cubicBezTo>
                  <a:pt x="70" y="160"/>
                  <a:pt x="70" y="160"/>
                  <a:pt x="70" y="160"/>
                </a:cubicBezTo>
                <a:cubicBezTo>
                  <a:pt x="70" y="143"/>
                  <a:pt x="70" y="143"/>
                  <a:pt x="70" y="143"/>
                </a:cubicBezTo>
                <a:cubicBezTo>
                  <a:pt x="79" y="143"/>
                  <a:pt x="79" y="143"/>
                  <a:pt x="79" y="143"/>
                </a:cubicBezTo>
                <a:lnTo>
                  <a:pt x="79" y="160"/>
                </a:lnTo>
                <a:close/>
                <a:moveTo>
                  <a:pt x="111" y="134"/>
                </a:moveTo>
                <a:cubicBezTo>
                  <a:pt x="102" y="134"/>
                  <a:pt x="102" y="134"/>
                  <a:pt x="102" y="134"/>
                </a:cubicBezTo>
                <a:cubicBezTo>
                  <a:pt x="102" y="117"/>
                  <a:pt x="102" y="117"/>
                  <a:pt x="102" y="117"/>
                </a:cubicBezTo>
                <a:cubicBezTo>
                  <a:pt x="111" y="117"/>
                  <a:pt x="111" y="117"/>
                  <a:pt x="111" y="117"/>
                </a:cubicBezTo>
                <a:lnTo>
                  <a:pt x="111" y="134"/>
                </a:lnTo>
                <a:close/>
                <a:moveTo>
                  <a:pt x="79" y="132"/>
                </a:moveTo>
                <a:cubicBezTo>
                  <a:pt x="70" y="132"/>
                  <a:pt x="70" y="132"/>
                  <a:pt x="70" y="132"/>
                </a:cubicBezTo>
                <a:cubicBezTo>
                  <a:pt x="70" y="115"/>
                  <a:pt x="70" y="115"/>
                  <a:pt x="70" y="115"/>
                </a:cubicBezTo>
                <a:cubicBezTo>
                  <a:pt x="79" y="115"/>
                  <a:pt x="79" y="115"/>
                  <a:pt x="79" y="115"/>
                </a:cubicBezTo>
                <a:lnTo>
                  <a:pt x="79" y="132"/>
                </a:lnTo>
                <a:close/>
                <a:moveTo>
                  <a:pt x="160" y="112"/>
                </a:moveTo>
                <a:cubicBezTo>
                  <a:pt x="158" y="112"/>
                  <a:pt x="157" y="112"/>
                  <a:pt x="155" y="111"/>
                </a:cubicBezTo>
                <a:cubicBezTo>
                  <a:pt x="157" y="103"/>
                  <a:pt x="157" y="103"/>
                  <a:pt x="157" y="103"/>
                </a:cubicBezTo>
                <a:cubicBezTo>
                  <a:pt x="161" y="104"/>
                  <a:pt x="166" y="103"/>
                  <a:pt x="169" y="100"/>
                </a:cubicBezTo>
                <a:cubicBezTo>
                  <a:pt x="175" y="106"/>
                  <a:pt x="175" y="106"/>
                  <a:pt x="175" y="106"/>
                </a:cubicBezTo>
                <a:cubicBezTo>
                  <a:pt x="175" y="106"/>
                  <a:pt x="175" y="106"/>
                  <a:pt x="175" y="106"/>
                </a:cubicBezTo>
                <a:cubicBezTo>
                  <a:pt x="171" y="110"/>
                  <a:pt x="166" y="112"/>
                  <a:pt x="160" y="112"/>
                </a:cubicBezTo>
                <a:close/>
                <a:moveTo>
                  <a:pt x="26" y="111"/>
                </a:moveTo>
                <a:cubicBezTo>
                  <a:pt x="24" y="103"/>
                  <a:pt x="24" y="103"/>
                  <a:pt x="24" y="103"/>
                </a:cubicBezTo>
                <a:cubicBezTo>
                  <a:pt x="26" y="102"/>
                  <a:pt x="28" y="101"/>
                  <a:pt x="29" y="100"/>
                </a:cubicBezTo>
                <a:cubicBezTo>
                  <a:pt x="42" y="87"/>
                  <a:pt x="42" y="87"/>
                  <a:pt x="42" y="87"/>
                </a:cubicBezTo>
                <a:cubicBezTo>
                  <a:pt x="48" y="94"/>
                  <a:pt x="48" y="94"/>
                  <a:pt x="48" y="94"/>
                </a:cubicBezTo>
                <a:cubicBezTo>
                  <a:pt x="36" y="106"/>
                  <a:pt x="36" y="106"/>
                  <a:pt x="36" y="106"/>
                </a:cubicBezTo>
                <a:cubicBezTo>
                  <a:pt x="33" y="109"/>
                  <a:pt x="30" y="110"/>
                  <a:pt x="26" y="111"/>
                </a:cubicBezTo>
                <a:close/>
                <a:moveTo>
                  <a:pt x="13" y="111"/>
                </a:moveTo>
                <a:cubicBezTo>
                  <a:pt x="11" y="110"/>
                  <a:pt x="8" y="108"/>
                  <a:pt x="6" y="106"/>
                </a:cubicBezTo>
                <a:cubicBezTo>
                  <a:pt x="3" y="103"/>
                  <a:pt x="1" y="99"/>
                  <a:pt x="0" y="94"/>
                </a:cubicBezTo>
                <a:cubicBezTo>
                  <a:pt x="9" y="93"/>
                  <a:pt x="9" y="93"/>
                  <a:pt x="9" y="93"/>
                </a:cubicBezTo>
                <a:cubicBezTo>
                  <a:pt x="9" y="95"/>
                  <a:pt x="11" y="98"/>
                  <a:pt x="12" y="100"/>
                </a:cubicBezTo>
                <a:cubicBezTo>
                  <a:pt x="14" y="101"/>
                  <a:pt x="15" y="102"/>
                  <a:pt x="17" y="102"/>
                </a:cubicBezTo>
                <a:lnTo>
                  <a:pt x="13" y="111"/>
                </a:lnTo>
                <a:close/>
                <a:moveTo>
                  <a:pt x="111" y="106"/>
                </a:moveTo>
                <a:cubicBezTo>
                  <a:pt x="102" y="106"/>
                  <a:pt x="102" y="106"/>
                  <a:pt x="102" y="106"/>
                </a:cubicBezTo>
                <a:cubicBezTo>
                  <a:pt x="102" y="88"/>
                  <a:pt x="102" y="88"/>
                  <a:pt x="102" y="88"/>
                </a:cubicBezTo>
                <a:cubicBezTo>
                  <a:pt x="111" y="88"/>
                  <a:pt x="111" y="88"/>
                  <a:pt x="111" y="88"/>
                </a:cubicBezTo>
                <a:lnTo>
                  <a:pt x="111" y="106"/>
                </a:lnTo>
                <a:close/>
                <a:moveTo>
                  <a:pt x="144" y="105"/>
                </a:moveTo>
                <a:cubicBezTo>
                  <a:pt x="132" y="92"/>
                  <a:pt x="132" y="92"/>
                  <a:pt x="132" y="92"/>
                </a:cubicBezTo>
                <a:cubicBezTo>
                  <a:pt x="138" y="86"/>
                  <a:pt x="138" y="86"/>
                  <a:pt x="138" y="86"/>
                </a:cubicBezTo>
                <a:cubicBezTo>
                  <a:pt x="150" y="98"/>
                  <a:pt x="150" y="98"/>
                  <a:pt x="150" y="98"/>
                </a:cubicBezTo>
                <a:lnTo>
                  <a:pt x="144" y="105"/>
                </a:lnTo>
                <a:close/>
                <a:moveTo>
                  <a:pt x="79" y="104"/>
                </a:moveTo>
                <a:cubicBezTo>
                  <a:pt x="70" y="104"/>
                  <a:pt x="70" y="104"/>
                  <a:pt x="70" y="104"/>
                </a:cubicBezTo>
                <a:cubicBezTo>
                  <a:pt x="70" y="87"/>
                  <a:pt x="70" y="87"/>
                  <a:pt x="70" y="87"/>
                </a:cubicBezTo>
                <a:cubicBezTo>
                  <a:pt x="79" y="87"/>
                  <a:pt x="79" y="87"/>
                  <a:pt x="79" y="87"/>
                </a:cubicBezTo>
                <a:lnTo>
                  <a:pt x="79" y="104"/>
                </a:lnTo>
                <a:close/>
                <a:moveTo>
                  <a:pt x="181" y="94"/>
                </a:moveTo>
                <a:cubicBezTo>
                  <a:pt x="172" y="93"/>
                  <a:pt x="172" y="93"/>
                  <a:pt x="172" y="93"/>
                </a:cubicBezTo>
                <a:cubicBezTo>
                  <a:pt x="172" y="92"/>
                  <a:pt x="172" y="92"/>
                  <a:pt x="172" y="91"/>
                </a:cubicBezTo>
                <a:cubicBezTo>
                  <a:pt x="172" y="88"/>
                  <a:pt x="171" y="85"/>
                  <a:pt x="169" y="83"/>
                </a:cubicBezTo>
                <a:cubicBezTo>
                  <a:pt x="167" y="81"/>
                  <a:pt x="167" y="81"/>
                  <a:pt x="167" y="81"/>
                </a:cubicBezTo>
                <a:cubicBezTo>
                  <a:pt x="173" y="75"/>
                  <a:pt x="173" y="75"/>
                  <a:pt x="173" y="75"/>
                </a:cubicBezTo>
                <a:cubicBezTo>
                  <a:pt x="175" y="76"/>
                  <a:pt x="175" y="76"/>
                  <a:pt x="175" y="76"/>
                </a:cubicBezTo>
                <a:cubicBezTo>
                  <a:pt x="179" y="80"/>
                  <a:pt x="181" y="86"/>
                  <a:pt x="181" y="91"/>
                </a:cubicBezTo>
                <a:cubicBezTo>
                  <a:pt x="181" y="92"/>
                  <a:pt x="181" y="93"/>
                  <a:pt x="181" y="94"/>
                </a:cubicBezTo>
                <a:close/>
                <a:moveTo>
                  <a:pt x="56" y="86"/>
                </a:moveTo>
                <a:cubicBezTo>
                  <a:pt x="49" y="80"/>
                  <a:pt x="49" y="80"/>
                  <a:pt x="49" y="80"/>
                </a:cubicBezTo>
                <a:cubicBezTo>
                  <a:pt x="62" y="67"/>
                  <a:pt x="62" y="67"/>
                  <a:pt x="62" y="67"/>
                </a:cubicBezTo>
                <a:cubicBezTo>
                  <a:pt x="68" y="74"/>
                  <a:pt x="68" y="74"/>
                  <a:pt x="68" y="74"/>
                </a:cubicBezTo>
                <a:lnTo>
                  <a:pt x="56" y="86"/>
                </a:lnTo>
                <a:close/>
                <a:moveTo>
                  <a:pt x="10" y="85"/>
                </a:moveTo>
                <a:cubicBezTo>
                  <a:pt x="3" y="81"/>
                  <a:pt x="3" y="81"/>
                  <a:pt x="3" y="81"/>
                </a:cubicBezTo>
                <a:cubicBezTo>
                  <a:pt x="4" y="79"/>
                  <a:pt x="5" y="78"/>
                  <a:pt x="6" y="76"/>
                </a:cubicBezTo>
                <a:cubicBezTo>
                  <a:pt x="15" y="67"/>
                  <a:pt x="15" y="67"/>
                  <a:pt x="15" y="67"/>
                </a:cubicBezTo>
                <a:cubicBezTo>
                  <a:pt x="22" y="74"/>
                  <a:pt x="22" y="74"/>
                  <a:pt x="22" y="74"/>
                </a:cubicBezTo>
                <a:cubicBezTo>
                  <a:pt x="12" y="83"/>
                  <a:pt x="12" y="83"/>
                  <a:pt x="12" y="83"/>
                </a:cubicBezTo>
                <a:cubicBezTo>
                  <a:pt x="12" y="84"/>
                  <a:pt x="11" y="84"/>
                  <a:pt x="10" y="85"/>
                </a:cubicBezTo>
                <a:close/>
                <a:moveTo>
                  <a:pt x="124" y="85"/>
                </a:moveTo>
                <a:cubicBezTo>
                  <a:pt x="112" y="72"/>
                  <a:pt x="112" y="72"/>
                  <a:pt x="112" y="72"/>
                </a:cubicBezTo>
                <a:cubicBezTo>
                  <a:pt x="118" y="66"/>
                  <a:pt x="118" y="66"/>
                  <a:pt x="118" y="66"/>
                </a:cubicBezTo>
                <a:cubicBezTo>
                  <a:pt x="131" y="78"/>
                  <a:pt x="131" y="78"/>
                  <a:pt x="131" y="78"/>
                </a:cubicBezTo>
                <a:lnTo>
                  <a:pt x="124" y="85"/>
                </a:lnTo>
                <a:close/>
                <a:moveTo>
                  <a:pt x="111" y="78"/>
                </a:moveTo>
                <a:cubicBezTo>
                  <a:pt x="102" y="78"/>
                  <a:pt x="102" y="78"/>
                  <a:pt x="102" y="78"/>
                </a:cubicBezTo>
                <a:cubicBezTo>
                  <a:pt x="102" y="50"/>
                  <a:pt x="102" y="50"/>
                  <a:pt x="102" y="50"/>
                </a:cubicBezTo>
                <a:cubicBezTo>
                  <a:pt x="111" y="59"/>
                  <a:pt x="111" y="59"/>
                  <a:pt x="111" y="59"/>
                </a:cubicBezTo>
                <a:cubicBezTo>
                  <a:pt x="108" y="61"/>
                  <a:pt x="108" y="61"/>
                  <a:pt x="108" y="61"/>
                </a:cubicBezTo>
                <a:cubicBezTo>
                  <a:pt x="111" y="61"/>
                  <a:pt x="111" y="61"/>
                  <a:pt x="111" y="61"/>
                </a:cubicBezTo>
                <a:lnTo>
                  <a:pt x="111" y="78"/>
                </a:lnTo>
                <a:close/>
                <a:moveTo>
                  <a:pt x="79" y="76"/>
                </a:moveTo>
                <a:cubicBezTo>
                  <a:pt x="70" y="76"/>
                  <a:pt x="70" y="76"/>
                  <a:pt x="70" y="76"/>
                </a:cubicBezTo>
                <a:cubicBezTo>
                  <a:pt x="70" y="61"/>
                  <a:pt x="70" y="61"/>
                  <a:pt x="70" y="61"/>
                </a:cubicBezTo>
                <a:cubicBezTo>
                  <a:pt x="70" y="61"/>
                  <a:pt x="70" y="61"/>
                  <a:pt x="70" y="61"/>
                </a:cubicBezTo>
                <a:cubicBezTo>
                  <a:pt x="69" y="60"/>
                  <a:pt x="69" y="60"/>
                  <a:pt x="69" y="60"/>
                </a:cubicBezTo>
                <a:cubicBezTo>
                  <a:pt x="79" y="50"/>
                  <a:pt x="79" y="50"/>
                  <a:pt x="79" y="50"/>
                </a:cubicBezTo>
                <a:lnTo>
                  <a:pt x="79" y="76"/>
                </a:lnTo>
                <a:close/>
                <a:moveTo>
                  <a:pt x="159" y="73"/>
                </a:moveTo>
                <a:cubicBezTo>
                  <a:pt x="147" y="61"/>
                  <a:pt x="147" y="61"/>
                  <a:pt x="147" y="61"/>
                </a:cubicBezTo>
                <a:cubicBezTo>
                  <a:pt x="153" y="55"/>
                  <a:pt x="153" y="55"/>
                  <a:pt x="153" y="55"/>
                </a:cubicBezTo>
                <a:cubicBezTo>
                  <a:pt x="166" y="67"/>
                  <a:pt x="166" y="67"/>
                  <a:pt x="166" y="67"/>
                </a:cubicBezTo>
                <a:lnTo>
                  <a:pt x="159" y="73"/>
                </a:lnTo>
                <a:close/>
                <a:moveTo>
                  <a:pt x="29" y="66"/>
                </a:moveTo>
                <a:cubicBezTo>
                  <a:pt x="23" y="60"/>
                  <a:pt x="23" y="60"/>
                  <a:pt x="23" y="60"/>
                </a:cubicBezTo>
                <a:cubicBezTo>
                  <a:pt x="35" y="47"/>
                  <a:pt x="35" y="47"/>
                  <a:pt x="35" y="47"/>
                </a:cubicBezTo>
                <a:cubicBezTo>
                  <a:pt x="42" y="54"/>
                  <a:pt x="42" y="54"/>
                  <a:pt x="42" y="54"/>
                </a:cubicBezTo>
                <a:lnTo>
                  <a:pt x="29" y="66"/>
                </a:lnTo>
                <a:close/>
                <a:moveTo>
                  <a:pt x="139" y="54"/>
                </a:moveTo>
                <a:cubicBezTo>
                  <a:pt x="127" y="41"/>
                  <a:pt x="127" y="41"/>
                  <a:pt x="127" y="41"/>
                </a:cubicBezTo>
                <a:cubicBezTo>
                  <a:pt x="133" y="35"/>
                  <a:pt x="133" y="35"/>
                  <a:pt x="133" y="35"/>
                </a:cubicBezTo>
                <a:cubicBezTo>
                  <a:pt x="146" y="47"/>
                  <a:pt x="146" y="47"/>
                  <a:pt x="146" y="47"/>
                </a:cubicBezTo>
                <a:lnTo>
                  <a:pt x="139" y="54"/>
                </a:lnTo>
                <a:close/>
                <a:moveTo>
                  <a:pt x="49" y="46"/>
                </a:moveTo>
                <a:cubicBezTo>
                  <a:pt x="43" y="40"/>
                  <a:pt x="43" y="40"/>
                  <a:pt x="43" y="40"/>
                </a:cubicBezTo>
                <a:cubicBezTo>
                  <a:pt x="55" y="27"/>
                  <a:pt x="55" y="27"/>
                  <a:pt x="55" y="27"/>
                </a:cubicBezTo>
                <a:cubicBezTo>
                  <a:pt x="61" y="34"/>
                  <a:pt x="61" y="34"/>
                  <a:pt x="61" y="34"/>
                </a:cubicBezTo>
                <a:lnTo>
                  <a:pt x="49" y="46"/>
                </a:lnTo>
                <a:close/>
                <a:moveTo>
                  <a:pt x="120" y="34"/>
                </a:moveTo>
                <a:cubicBezTo>
                  <a:pt x="107" y="21"/>
                  <a:pt x="107" y="21"/>
                  <a:pt x="107" y="21"/>
                </a:cubicBezTo>
                <a:cubicBezTo>
                  <a:pt x="114" y="15"/>
                  <a:pt x="114" y="15"/>
                  <a:pt x="114" y="15"/>
                </a:cubicBezTo>
                <a:cubicBezTo>
                  <a:pt x="126" y="27"/>
                  <a:pt x="126" y="27"/>
                  <a:pt x="126" y="27"/>
                </a:cubicBezTo>
                <a:lnTo>
                  <a:pt x="120" y="34"/>
                </a:lnTo>
                <a:close/>
                <a:moveTo>
                  <a:pt x="69" y="26"/>
                </a:moveTo>
                <a:cubicBezTo>
                  <a:pt x="62" y="20"/>
                  <a:pt x="62" y="20"/>
                  <a:pt x="62" y="20"/>
                </a:cubicBezTo>
                <a:cubicBezTo>
                  <a:pt x="75" y="8"/>
                  <a:pt x="75" y="8"/>
                  <a:pt x="75" y="8"/>
                </a:cubicBezTo>
                <a:cubicBezTo>
                  <a:pt x="81" y="14"/>
                  <a:pt x="81" y="14"/>
                  <a:pt x="81" y="14"/>
                </a:cubicBezTo>
                <a:lnTo>
                  <a:pt x="69" y="26"/>
                </a:lnTo>
                <a:close/>
                <a:moveTo>
                  <a:pt x="100" y="14"/>
                </a:moveTo>
                <a:cubicBezTo>
                  <a:pt x="99" y="13"/>
                  <a:pt x="99" y="13"/>
                  <a:pt x="99" y="13"/>
                </a:cubicBezTo>
                <a:cubicBezTo>
                  <a:pt x="98" y="12"/>
                  <a:pt x="97" y="11"/>
                  <a:pt x="95" y="11"/>
                </a:cubicBezTo>
                <a:cubicBezTo>
                  <a:pt x="93" y="10"/>
                  <a:pt x="90" y="9"/>
                  <a:pt x="88" y="10"/>
                </a:cubicBezTo>
                <a:cubicBezTo>
                  <a:pt x="86" y="1"/>
                  <a:pt x="86" y="1"/>
                  <a:pt x="86" y="1"/>
                </a:cubicBezTo>
                <a:cubicBezTo>
                  <a:pt x="90" y="0"/>
                  <a:pt x="94" y="1"/>
                  <a:pt x="99" y="2"/>
                </a:cubicBezTo>
                <a:cubicBezTo>
                  <a:pt x="101" y="3"/>
                  <a:pt x="103" y="5"/>
                  <a:pt x="105" y="7"/>
                </a:cubicBezTo>
                <a:cubicBezTo>
                  <a:pt x="106" y="8"/>
                  <a:pt x="106" y="8"/>
                  <a:pt x="106" y="8"/>
                </a:cubicBezTo>
                <a:lnTo>
                  <a:pt x="10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Qualcomm Office Regular" panose="020B0503030202060203" pitchFamily="34" charset="0"/>
            </a:endParaRPr>
          </a:p>
        </p:txBody>
      </p:sp>
      <p:sp>
        <p:nvSpPr>
          <p:cNvPr id="14" name="Freeform 9"/>
          <p:cNvSpPr>
            <a:spLocks noChangeAspect="1"/>
          </p:cNvSpPr>
          <p:nvPr userDrawn="1"/>
        </p:nvSpPr>
        <p:spPr bwMode="black">
          <a:xfrm>
            <a:off x="7394829" y="382418"/>
            <a:ext cx="333041" cy="609634"/>
          </a:xfrm>
          <a:custGeom>
            <a:avLst/>
            <a:gdLst>
              <a:gd name="T0" fmla="*/ 14 w 157"/>
              <a:gd name="T1" fmla="*/ 84 h 287"/>
              <a:gd name="T2" fmla="*/ 70 w 157"/>
              <a:gd name="T3" fmla="*/ 28 h 287"/>
              <a:gd name="T4" fmla="*/ 70 w 157"/>
              <a:gd name="T5" fmla="*/ 279 h 287"/>
              <a:gd name="T6" fmla="*/ 78 w 157"/>
              <a:gd name="T7" fmla="*/ 287 h 287"/>
              <a:gd name="T8" fmla="*/ 86 w 157"/>
              <a:gd name="T9" fmla="*/ 279 h 287"/>
              <a:gd name="T10" fmla="*/ 86 w 157"/>
              <a:gd name="T11" fmla="*/ 28 h 287"/>
              <a:gd name="T12" fmla="*/ 142 w 157"/>
              <a:gd name="T13" fmla="*/ 84 h 287"/>
              <a:gd name="T14" fmla="*/ 148 w 157"/>
              <a:gd name="T15" fmla="*/ 86 h 287"/>
              <a:gd name="T16" fmla="*/ 154 w 157"/>
              <a:gd name="T17" fmla="*/ 84 h 287"/>
              <a:gd name="T18" fmla="*/ 154 w 157"/>
              <a:gd name="T19" fmla="*/ 73 h 287"/>
              <a:gd name="T20" fmla="*/ 84 w 157"/>
              <a:gd name="T21" fmla="*/ 3 h 287"/>
              <a:gd name="T22" fmla="*/ 83 w 157"/>
              <a:gd name="T23" fmla="*/ 3 h 287"/>
              <a:gd name="T24" fmla="*/ 81 w 157"/>
              <a:gd name="T25" fmla="*/ 1 h 287"/>
              <a:gd name="T26" fmla="*/ 75 w 157"/>
              <a:gd name="T27" fmla="*/ 1 h 287"/>
              <a:gd name="T28" fmla="*/ 73 w 157"/>
              <a:gd name="T29" fmla="*/ 3 h 287"/>
              <a:gd name="T30" fmla="*/ 73 w 157"/>
              <a:gd name="T31" fmla="*/ 3 h 287"/>
              <a:gd name="T32" fmla="*/ 3 w 157"/>
              <a:gd name="T33" fmla="*/ 73 h 287"/>
              <a:gd name="T34" fmla="*/ 3 w 157"/>
              <a:gd name="T35" fmla="*/ 84 h 287"/>
              <a:gd name="T36" fmla="*/ 14 w 157"/>
              <a:gd name="T37" fmla="*/ 8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287">
                <a:moveTo>
                  <a:pt x="14" y="84"/>
                </a:moveTo>
                <a:cubicBezTo>
                  <a:pt x="70" y="28"/>
                  <a:pt x="70" y="28"/>
                  <a:pt x="70" y="28"/>
                </a:cubicBezTo>
                <a:cubicBezTo>
                  <a:pt x="70" y="279"/>
                  <a:pt x="70" y="279"/>
                  <a:pt x="70" y="279"/>
                </a:cubicBezTo>
                <a:cubicBezTo>
                  <a:pt x="70" y="283"/>
                  <a:pt x="74" y="287"/>
                  <a:pt x="78" y="287"/>
                </a:cubicBezTo>
                <a:cubicBezTo>
                  <a:pt x="83" y="287"/>
                  <a:pt x="86" y="283"/>
                  <a:pt x="86" y="279"/>
                </a:cubicBezTo>
                <a:cubicBezTo>
                  <a:pt x="86" y="28"/>
                  <a:pt x="86" y="28"/>
                  <a:pt x="86" y="28"/>
                </a:cubicBezTo>
                <a:cubicBezTo>
                  <a:pt x="142" y="84"/>
                  <a:pt x="142" y="84"/>
                  <a:pt x="142" y="84"/>
                </a:cubicBezTo>
                <a:cubicBezTo>
                  <a:pt x="144" y="86"/>
                  <a:pt x="146" y="86"/>
                  <a:pt x="148" y="86"/>
                </a:cubicBezTo>
                <a:cubicBezTo>
                  <a:pt x="150" y="86"/>
                  <a:pt x="152" y="86"/>
                  <a:pt x="154" y="84"/>
                </a:cubicBezTo>
                <a:cubicBezTo>
                  <a:pt x="157" y="81"/>
                  <a:pt x="157" y="76"/>
                  <a:pt x="154" y="73"/>
                </a:cubicBezTo>
                <a:cubicBezTo>
                  <a:pt x="84" y="3"/>
                  <a:pt x="84" y="3"/>
                  <a:pt x="84" y="3"/>
                </a:cubicBezTo>
                <a:cubicBezTo>
                  <a:pt x="84" y="3"/>
                  <a:pt x="84" y="3"/>
                  <a:pt x="83" y="3"/>
                </a:cubicBezTo>
                <a:cubicBezTo>
                  <a:pt x="83" y="2"/>
                  <a:pt x="82" y="2"/>
                  <a:pt x="81" y="1"/>
                </a:cubicBezTo>
                <a:cubicBezTo>
                  <a:pt x="79" y="0"/>
                  <a:pt x="77" y="0"/>
                  <a:pt x="75" y="1"/>
                </a:cubicBezTo>
                <a:cubicBezTo>
                  <a:pt x="75" y="2"/>
                  <a:pt x="74" y="2"/>
                  <a:pt x="73" y="3"/>
                </a:cubicBezTo>
                <a:cubicBezTo>
                  <a:pt x="73" y="3"/>
                  <a:pt x="73" y="3"/>
                  <a:pt x="73" y="3"/>
                </a:cubicBezTo>
                <a:cubicBezTo>
                  <a:pt x="3" y="73"/>
                  <a:pt x="3" y="73"/>
                  <a:pt x="3" y="73"/>
                </a:cubicBezTo>
                <a:cubicBezTo>
                  <a:pt x="0" y="76"/>
                  <a:pt x="0" y="81"/>
                  <a:pt x="3" y="84"/>
                </a:cubicBezTo>
                <a:cubicBezTo>
                  <a:pt x="6" y="87"/>
                  <a:pt x="11" y="87"/>
                  <a:pt x="14" y="84"/>
                </a:cubicBezTo>
              </a:path>
            </a:pathLst>
          </a:custGeom>
          <a:solidFill>
            <a:srgbClr val="6FD0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Qualcomm Office Regular" panose="020B0503030202060203" pitchFamily="34" charset="0"/>
            </a:endParaRPr>
          </a:p>
        </p:txBody>
      </p:sp>
      <p:sp>
        <p:nvSpPr>
          <p:cNvPr id="15" name="Freeform 10"/>
          <p:cNvSpPr>
            <a:spLocks noChangeAspect="1"/>
          </p:cNvSpPr>
          <p:nvPr userDrawn="1"/>
        </p:nvSpPr>
        <p:spPr bwMode="black">
          <a:xfrm>
            <a:off x="6747047" y="1078781"/>
            <a:ext cx="441704" cy="338686"/>
          </a:xfrm>
          <a:custGeom>
            <a:avLst/>
            <a:gdLst>
              <a:gd name="T0" fmla="*/ 33 w 208"/>
              <a:gd name="T1" fmla="*/ 90 h 159"/>
              <a:gd name="T2" fmla="*/ 198 w 208"/>
              <a:gd name="T3" fmla="*/ 90 h 159"/>
              <a:gd name="T4" fmla="*/ 208 w 208"/>
              <a:gd name="T5" fmla="*/ 80 h 159"/>
              <a:gd name="T6" fmla="*/ 198 w 208"/>
              <a:gd name="T7" fmla="*/ 71 h 159"/>
              <a:gd name="T8" fmla="*/ 33 w 208"/>
              <a:gd name="T9" fmla="*/ 71 h 159"/>
              <a:gd name="T10" fmla="*/ 86 w 208"/>
              <a:gd name="T11" fmla="*/ 17 h 159"/>
              <a:gd name="T12" fmla="*/ 86 w 208"/>
              <a:gd name="T13" fmla="*/ 4 h 159"/>
              <a:gd name="T14" fmla="*/ 73 w 208"/>
              <a:gd name="T15" fmla="*/ 4 h 159"/>
              <a:gd name="T16" fmla="*/ 3 w 208"/>
              <a:gd name="T17" fmla="*/ 74 h 159"/>
              <a:gd name="T18" fmla="*/ 1 w 208"/>
              <a:gd name="T19" fmla="*/ 77 h 159"/>
              <a:gd name="T20" fmla="*/ 0 w 208"/>
              <a:gd name="T21" fmla="*/ 80 h 159"/>
              <a:gd name="T22" fmla="*/ 1 w 208"/>
              <a:gd name="T23" fmla="*/ 84 h 159"/>
              <a:gd name="T24" fmla="*/ 3 w 208"/>
              <a:gd name="T25" fmla="*/ 87 h 159"/>
              <a:gd name="T26" fmla="*/ 73 w 208"/>
              <a:gd name="T27" fmla="*/ 157 h 159"/>
              <a:gd name="T28" fmla="*/ 80 w 208"/>
              <a:gd name="T29" fmla="*/ 159 h 159"/>
              <a:gd name="T30" fmla="*/ 86 w 208"/>
              <a:gd name="T31" fmla="*/ 157 h 159"/>
              <a:gd name="T32" fmla="*/ 86 w 208"/>
              <a:gd name="T33" fmla="*/ 143 h 159"/>
              <a:gd name="T34" fmla="*/ 33 w 208"/>
              <a:gd name="T35" fmla="*/ 9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159">
                <a:moveTo>
                  <a:pt x="33" y="90"/>
                </a:moveTo>
                <a:cubicBezTo>
                  <a:pt x="198" y="90"/>
                  <a:pt x="198" y="90"/>
                  <a:pt x="198" y="90"/>
                </a:cubicBezTo>
                <a:cubicBezTo>
                  <a:pt x="203" y="90"/>
                  <a:pt x="208" y="86"/>
                  <a:pt x="208" y="80"/>
                </a:cubicBezTo>
                <a:cubicBezTo>
                  <a:pt x="208" y="75"/>
                  <a:pt x="203" y="71"/>
                  <a:pt x="198" y="71"/>
                </a:cubicBezTo>
                <a:cubicBezTo>
                  <a:pt x="33" y="71"/>
                  <a:pt x="33" y="71"/>
                  <a:pt x="33" y="71"/>
                </a:cubicBezTo>
                <a:cubicBezTo>
                  <a:pt x="86" y="17"/>
                  <a:pt x="86" y="17"/>
                  <a:pt x="86" y="17"/>
                </a:cubicBezTo>
                <a:cubicBezTo>
                  <a:pt x="90" y="14"/>
                  <a:pt x="90" y="8"/>
                  <a:pt x="86" y="4"/>
                </a:cubicBezTo>
                <a:cubicBezTo>
                  <a:pt x="83" y="0"/>
                  <a:pt x="77" y="0"/>
                  <a:pt x="73" y="4"/>
                </a:cubicBezTo>
                <a:cubicBezTo>
                  <a:pt x="3" y="74"/>
                  <a:pt x="3" y="74"/>
                  <a:pt x="3" y="74"/>
                </a:cubicBezTo>
                <a:cubicBezTo>
                  <a:pt x="2" y="74"/>
                  <a:pt x="2" y="75"/>
                  <a:pt x="1" y="77"/>
                </a:cubicBezTo>
                <a:cubicBezTo>
                  <a:pt x="1" y="78"/>
                  <a:pt x="0" y="79"/>
                  <a:pt x="0" y="80"/>
                </a:cubicBezTo>
                <a:cubicBezTo>
                  <a:pt x="0" y="82"/>
                  <a:pt x="1" y="83"/>
                  <a:pt x="1" y="84"/>
                </a:cubicBezTo>
                <a:cubicBezTo>
                  <a:pt x="2" y="85"/>
                  <a:pt x="2" y="86"/>
                  <a:pt x="3" y="87"/>
                </a:cubicBezTo>
                <a:cubicBezTo>
                  <a:pt x="73" y="157"/>
                  <a:pt x="73" y="157"/>
                  <a:pt x="73" y="157"/>
                </a:cubicBezTo>
                <a:cubicBezTo>
                  <a:pt x="75" y="158"/>
                  <a:pt x="77" y="159"/>
                  <a:pt x="80" y="159"/>
                </a:cubicBezTo>
                <a:cubicBezTo>
                  <a:pt x="82" y="159"/>
                  <a:pt x="84" y="158"/>
                  <a:pt x="86" y="157"/>
                </a:cubicBezTo>
                <a:cubicBezTo>
                  <a:pt x="90" y="153"/>
                  <a:pt x="90" y="147"/>
                  <a:pt x="86" y="143"/>
                </a:cubicBezTo>
                <a:lnTo>
                  <a:pt x="33" y="90"/>
                </a:lnTo>
                <a:close/>
              </a:path>
            </a:pathLst>
          </a:custGeom>
          <a:solidFill>
            <a:srgbClr val="6FD0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Qualcomm Office Regular" panose="020B0503030202060203" pitchFamily="34" charset="0"/>
            </a:endParaRPr>
          </a:p>
        </p:txBody>
      </p:sp>
      <p:sp>
        <p:nvSpPr>
          <p:cNvPr id="16" name="Freeform 11"/>
          <p:cNvSpPr>
            <a:spLocks noChangeAspect="1" noEditPoints="1"/>
          </p:cNvSpPr>
          <p:nvPr userDrawn="1"/>
        </p:nvSpPr>
        <p:spPr bwMode="black">
          <a:xfrm>
            <a:off x="7646282" y="743820"/>
            <a:ext cx="376788" cy="201800"/>
          </a:xfrm>
          <a:custGeom>
            <a:avLst/>
            <a:gdLst>
              <a:gd name="T0" fmla="*/ 130 w 177"/>
              <a:gd name="T1" fmla="*/ 95 h 95"/>
              <a:gd name="T2" fmla="*/ 117 w 177"/>
              <a:gd name="T3" fmla="*/ 89 h 95"/>
              <a:gd name="T4" fmla="*/ 112 w 177"/>
              <a:gd name="T5" fmla="*/ 77 h 95"/>
              <a:gd name="T6" fmla="*/ 116 w 177"/>
              <a:gd name="T7" fmla="*/ 65 h 95"/>
              <a:gd name="T8" fmla="*/ 18 w 177"/>
              <a:gd name="T9" fmla="*/ 65 h 95"/>
              <a:gd name="T10" fmla="*/ 0 w 177"/>
              <a:gd name="T11" fmla="*/ 47 h 95"/>
              <a:gd name="T12" fmla="*/ 18 w 177"/>
              <a:gd name="T13" fmla="*/ 29 h 95"/>
              <a:gd name="T14" fmla="*/ 116 w 177"/>
              <a:gd name="T15" fmla="*/ 29 h 95"/>
              <a:gd name="T16" fmla="*/ 112 w 177"/>
              <a:gd name="T17" fmla="*/ 18 h 95"/>
              <a:gd name="T18" fmla="*/ 117 w 177"/>
              <a:gd name="T19" fmla="*/ 5 h 95"/>
              <a:gd name="T20" fmla="*/ 130 w 177"/>
              <a:gd name="T21" fmla="*/ 0 h 95"/>
              <a:gd name="T22" fmla="*/ 142 w 177"/>
              <a:gd name="T23" fmla="*/ 5 h 95"/>
              <a:gd name="T24" fmla="*/ 172 w 177"/>
              <a:gd name="T25" fmla="*/ 35 h 95"/>
              <a:gd name="T26" fmla="*/ 177 w 177"/>
              <a:gd name="T27" fmla="*/ 47 h 95"/>
              <a:gd name="T28" fmla="*/ 172 w 177"/>
              <a:gd name="T29" fmla="*/ 60 h 95"/>
              <a:gd name="T30" fmla="*/ 142 w 177"/>
              <a:gd name="T31" fmla="*/ 89 h 95"/>
              <a:gd name="T32" fmla="*/ 130 w 177"/>
              <a:gd name="T33" fmla="*/ 95 h 95"/>
              <a:gd name="T34" fmla="*/ 18 w 177"/>
              <a:gd name="T35" fmla="*/ 38 h 95"/>
              <a:gd name="T36" fmla="*/ 9 w 177"/>
              <a:gd name="T37" fmla="*/ 47 h 95"/>
              <a:gd name="T38" fmla="*/ 18 w 177"/>
              <a:gd name="T39" fmla="*/ 56 h 95"/>
              <a:gd name="T40" fmla="*/ 137 w 177"/>
              <a:gd name="T41" fmla="*/ 56 h 95"/>
              <a:gd name="T42" fmla="*/ 123 w 177"/>
              <a:gd name="T43" fmla="*/ 70 h 95"/>
              <a:gd name="T44" fmla="*/ 121 w 177"/>
              <a:gd name="T45" fmla="*/ 77 h 95"/>
              <a:gd name="T46" fmla="*/ 123 w 177"/>
              <a:gd name="T47" fmla="*/ 83 h 95"/>
              <a:gd name="T48" fmla="*/ 136 w 177"/>
              <a:gd name="T49" fmla="*/ 83 h 95"/>
              <a:gd name="T50" fmla="*/ 165 w 177"/>
              <a:gd name="T51" fmla="*/ 54 h 95"/>
              <a:gd name="T52" fmla="*/ 168 w 177"/>
              <a:gd name="T53" fmla="*/ 47 h 95"/>
              <a:gd name="T54" fmla="*/ 165 w 177"/>
              <a:gd name="T55" fmla="*/ 41 h 95"/>
              <a:gd name="T56" fmla="*/ 136 w 177"/>
              <a:gd name="T57" fmla="*/ 12 h 95"/>
              <a:gd name="T58" fmla="*/ 123 w 177"/>
              <a:gd name="T59" fmla="*/ 12 h 95"/>
              <a:gd name="T60" fmla="*/ 121 w 177"/>
              <a:gd name="T61" fmla="*/ 18 h 95"/>
              <a:gd name="T62" fmla="*/ 123 w 177"/>
              <a:gd name="T63" fmla="*/ 24 h 95"/>
              <a:gd name="T64" fmla="*/ 137 w 177"/>
              <a:gd name="T65" fmla="*/ 38 h 95"/>
              <a:gd name="T66" fmla="*/ 18 w 177"/>
              <a:gd name="T67" fmla="*/ 3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 h="95">
                <a:moveTo>
                  <a:pt x="130" y="95"/>
                </a:moveTo>
                <a:cubicBezTo>
                  <a:pt x="125" y="95"/>
                  <a:pt x="120" y="93"/>
                  <a:pt x="117" y="89"/>
                </a:cubicBezTo>
                <a:cubicBezTo>
                  <a:pt x="113" y="86"/>
                  <a:pt x="112" y="81"/>
                  <a:pt x="112" y="77"/>
                </a:cubicBezTo>
                <a:cubicBezTo>
                  <a:pt x="112" y="72"/>
                  <a:pt x="113" y="68"/>
                  <a:pt x="116" y="65"/>
                </a:cubicBezTo>
                <a:cubicBezTo>
                  <a:pt x="18" y="65"/>
                  <a:pt x="18" y="65"/>
                  <a:pt x="18" y="65"/>
                </a:cubicBezTo>
                <a:cubicBezTo>
                  <a:pt x="8" y="65"/>
                  <a:pt x="0" y="57"/>
                  <a:pt x="0" y="47"/>
                </a:cubicBezTo>
                <a:cubicBezTo>
                  <a:pt x="0" y="37"/>
                  <a:pt x="8" y="29"/>
                  <a:pt x="18" y="29"/>
                </a:cubicBezTo>
                <a:cubicBezTo>
                  <a:pt x="116" y="29"/>
                  <a:pt x="116" y="29"/>
                  <a:pt x="116" y="29"/>
                </a:cubicBezTo>
                <a:cubicBezTo>
                  <a:pt x="113" y="26"/>
                  <a:pt x="112" y="22"/>
                  <a:pt x="112" y="18"/>
                </a:cubicBezTo>
                <a:cubicBezTo>
                  <a:pt x="112" y="13"/>
                  <a:pt x="113" y="9"/>
                  <a:pt x="117" y="5"/>
                </a:cubicBezTo>
                <a:cubicBezTo>
                  <a:pt x="120" y="2"/>
                  <a:pt x="125" y="0"/>
                  <a:pt x="130" y="0"/>
                </a:cubicBezTo>
                <a:cubicBezTo>
                  <a:pt x="134" y="0"/>
                  <a:pt x="139" y="2"/>
                  <a:pt x="142" y="5"/>
                </a:cubicBezTo>
                <a:cubicBezTo>
                  <a:pt x="172" y="35"/>
                  <a:pt x="172" y="35"/>
                  <a:pt x="172" y="35"/>
                </a:cubicBezTo>
                <a:cubicBezTo>
                  <a:pt x="175" y="38"/>
                  <a:pt x="177" y="43"/>
                  <a:pt x="177" y="47"/>
                </a:cubicBezTo>
                <a:cubicBezTo>
                  <a:pt x="177" y="52"/>
                  <a:pt x="175" y="57"/>
                  <a:pt x="172" y="60"/>
                </a:cubicBezTo>
                <a:cubicBezTo>
                  <a:pt x="142" y="89"/>
                  <a:pt x="142" y="89"/>
                  <a:pt x="142" y="89"/>
                </a:cubicBezTo>
                <a:cubicBezTo>
                  <a:pt x="139" y="93"/>
                  <a:pt x="134" y="95"/>
                  <a:pt x="130" y="95"/>
                </a:cubicBezTo>
                <a:close/>
                <a:moveTo>
                  <a:pt x="18" y="38"/>
                </a:moveTo>
                <a:cubicBezTo>
                  <a:pt x="13" y="38"/>
                  <a:pt x="9" y="42"/>
                  <a:pt x="9" y="47"/>
                </a:cubicBezTo>
                <a:cubicBezTo>
                  <a:pt x="9" y="52"/>
                  <a:pt x="13" y="56"/>
                  <a:pt x="18" y="56"/>
                </a:cubicBezTo>
                <a:cubicBezTo>
                  <a:pt x="137" y="56"/>
                  <a:pt x="137" y="56"/>
                  <a:pt x="137" y="56"/>
                </a:cubicBezTo>
                <a:cubicBezTo>
                  <a:pt x="123" y="70"/>
                  <a:pt x="123" y="70"/>
                  <a:pt x="123" y="70"/>
                </a:cubicBezTo>
                <a:cubicBezTo>
                  <a:pt x="121" y="72"/>
                  <a:pt x="121" y="74"/>
                  <a:pt x="121" y="77"/>
                </a:cubicBezTo>
                <a:cubicBezTo>
                  <a:pt x="121" y="79"/>
                  <a:pt x="121" y="81"/>
                  <a:pt x="123" y="83"/>
                </a:cubicBezTo>
                <a:cubicBezTo>
                  <a:pt x="127" y="86"/>
                  <a:pt x="133" y="86"/>
                  <a:pt x="136" y="83"/>
                </a:cubicBezTo>
                <a:cubicBezTo>
                  <a:pt x="165" y="54"/>
                  <a:pt x="165" y="54"/>
                  <a:pt x="165" y="54"/>
                </a:cubicBezTo>
                <a:cubicBezTo>
                  <a:pt x="167" y="52"/>
                  <a:pt x="168" y="50"/>
                  <a:pt x="168" y="47"/>
                </a:cubicBezTo>
                <a:cubicBezTo>
                  <a:pt x="168" y="45"/>
                  <a:pt x="167" y="43"/>
                  <a:pt x="165" y="41"/>
                </a:cubicBezTo>
                <a:cubicBezTo>
                  <a:pt x="136" y="12"/>
                  <a:pt x="136" y="12"/>
                  <a:pt x="136" y="12"/>
                </a:cubicBezTo>
                <a:cubicBezTo>
                  <a:pt x="133" y="8"/>
                  <a:pt x="127" y="8"/>
                  <a:pt x="123" y="12"/>
                </a:cubicBezTo>
                <a:cubicBezTo>
                  <a:pt x="121" y="13"/>
                  <a:pt x="121" y="16"/>
                  <a:pt x="121" y="18"/>
                </a:cubicBezTo>
                <a:cubicBezTo>
                  <a:pt x="121" y="20"/>
                  <a:pt x="121" y="23"/>
                  <a:pt x="123" y="24"/>
                </a:cubicBezTo>
                <a:cubicBezTo>
                  <a:pt x="137" y="38"/>
                  <a:pt x="137" y="38"/>
                  <a:pt x="137" y="38"/>
                </a:cubicBezTo>
                <a:lnTo>
                  <a:pt x="18"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Qualcomm Office Regular" panose="020B0503030202060203" pitchFamily="34" charset="0"/>
            </a:endParaRPr>
          </a:p>
        </p:txBody>
      </p:sp>
      <p:sp>
        <p:nvSpPr>
          <p:cNvPr id="17" name="Freeform 12"/>
          <p:cNvSpPr>
            <a:spLocks noChangeAspect="1"/>
          </p:cNvSpPr>
          <p:nvPr userDrawn="1"/>
        </p:nvSpPr>
        <p:spPr bwMode="black">
          <a:xfrm>
            <a:off x="7751518" y="1345527"/>
            <a:ext cx="304817" cy="159465"/>
          </a:xfrm>
          <a:custGeom>
            <a:avLst/>
            <a:gdLst>
              <a:gd name="T0" fmla="*/ 111 w 143"/>
              <a:gd name="T1" fmla="*/ 3 h 75"/>
              <a:gd name="T2" fmla="*/ 99 w 143"/>
              <a:gd name="T3" fmla="*/ 3 h 75"/>
              <a:gd name="T4" fmla="*/ 99 w 143"/>
              <a:gd name="T5" fmla="*/ 14 h 75"/>
              <a:gd name="T6" fmla="*/ 115 w 143"/>
              <a:gd name="T7" fmla="*/ 30 h 75"/>
              <a:gd name="T8" fmla="*/ 8 w 143"/>
              <a:gd name="T9" fmla="*/ 30 h 75"/>
              <a:gd name="T10" fmla="*/ 0 w 143"/>
              <a:gd name="T11" fmla="*/ 38 h 75"/>
              <a:gd name="T12" fmla="*/ 8 w 143"/>
              <a:gd name="T13" fmla="*/ 46 h 75"/>
              <a:gd name="T14" fmla="*/ 115 w 143"/>
              <a:gd name="T15" fmla="*/ 46 h 75"/>
              <a:gd name="T16" fmla="*/ 99 w 143"/>
              <a:gd name="T17" fmla="*/ 61 h 75"/>
              <a:gd name="T18" fmla="*/ 99 w 143"/>
              <a:gd name="T19" fmla="*/ 73 h 75"/>
              <a:gd name="T20" fmla="*/ 105 w 143"/>
              <a:gd name="T21" fmla="*/ 75 h 75"/>
              <a:gd name="T22" fmla="*/ 111 w 143"/>
              <a:gd name="T23" fmla="*/ 73 h 75"/>
              <a:gd name="T24" fmla="*/ 140 w 143"/>
              <a:gd name="T25" fmla="*/ 43 h 75"/>
              <a:gd name="T26" fmla="*/ 140 w 143"/>
              <a:gd name="T27" fmla="*/ 32 h 75"/>
              <a:gd name="T28" fmla="*/ 111 w 143"/>
              <a:gd name="T29"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3" h="75">
                <a:moveTo>
                  <a:pt x="111" y="3"/>
                </a:moveTo>
                <a:cubicBezTo>
                  <a:pt x="108" y="0"/>
                  <a:pt x="103" y="0"/>
                  <a:pt x="99" y="3"/>
                </a:cubicBezTo>
                <a:cubicBezTo>
                  <a:pt x="96" y="6"/>
                  <a:pt x="96" y="11"/>
                  <a:pt x="99" y="14"/>
                </a:cubicBezTo>
                <a:cubicBezTo>
                  <a:pt x="115" y="30"/>
                  <a:pt x="115" y="30"/>
                  <a:pt x="115" y="30"/>
                </a:cubicBezTo>
                <a:cubicBezTo>
                  <a:pt x="8" y="30"/>
                  <a:pt x="8" y="30"/>
                  <a:pt x="8" y="30"/>
                </a:cubicBezTo>
                <a:cubicBezTo>
                  <a:pt x="3" y="30"/>
                  <a:pt x="0" y="33"/>
                  <a:pt x="0" y="38"/>
                </a:cubicBezTo>
                <a:cubicBezTo>
                  <a:pt x="0" y="42"/>
                  <a:pt x="3" y="46"/>
                  <a:pt x="8" y="46"/>
                </a:cubicBezTo>
                <a:cubicBezTo>
                  <a:pt x="115" y="46"/>
                  <a:pt x="115" y="46"/>
                  <a:pt x="115" y="46"/>
                </a:cubicBezTo>
                <a:cubicBezTo>
                  <a:pt x="99" y="61"/>
                  <a:pt x="99" y="61"/>
                  <a:pt x="99" y="61"/>
                </a:cubicBezTo>
                <a:cubicBezTo>
                  <a:pt x="96" y="64"/>
                  <a:pt x="96" y="69"/>
                  <a:pt x="99" y="73"/>
                </a:cubicBezTo>
                <a:cubicBezTo>
                  <a:pt x="101" y="74"/>
                  <a:pt x="103" y="75"/>
                  <a:pt x="105" y="75"/>
                </a:cubicBezTo>
                <a:cubicBezTo>
                  <a:pt x="107" y="75"/>
                  <a:pt x="109" y="74"/>
                  <a:pt x="111" y="73"/>
                </a:cubicBezTo>
                <a:cubicBezTo>
                  <a:pt x="140" y="43"/>
                  <a:pt x="140" y="43"/>
                  <a:pt x="140" y="43"/>
                </a:cubicBezTo>
                <a:cubicBezTo>
                  <a:pt x="143" y="40"/>
                  <a:pt x="143" y="35"/>
                  <a:pt x="140" y="32"/>
                </a:cubicBezTo>
                <a:lnTo>
                  <a:pt x="111" y="3"/>
                </a:lnTo>
                <a:close/>
              </a:path>
            </a:pathLst>
          </a:custGeom>
          <a:solidFill>
            <a:srgbClr val="6FD0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Qualcomm Office Regular" panose="020B0503030202060203" pitchFamily="34" charset="0"/>
            </a:endParaRPr>
          </a:p>
        </p:txBody>
      </p:sp>
      <p:sp>
        <p:nvSpPr>
          <p:cNvPr id="18" name="Freeform 13"/>
          <p:cNvSpPr>
            <a:spLocks noChangeAspect="1" noEditPoints="1"/>
          </p:cNvSpPr>
          <p:nvPr userDrawn="1"/>
        </p:nvSpPr>
        <p:spPr bwMode="black">
          <a:xfrm>
            <a:off x="7560069" y="1106422"/>
            <a:ext cx="1299706" cy="577177"/>
          </a:xfrm>
          <a:custGeom>
            <a:avLst/>
            <a:gdLst>
              <a:gd name="T0" fmla="*/ 511 w 611"/>
              <a:gd name="T1" fmla="*/ 263 h 272"/>
              <a:gd name="T2" fmla="*/ 528 w 611"/>
              <a:gd name="T3" fmla="*/ 267 h 272"/>
              <a:gd name="T4" fmla="*/ 532 w 611"/>
              <a:gd name="T5" fmla="*/ 263 h 272"/>
              <a:gd name="T6" fmla="*/ 490 w 611"/>
              <a:gd name="T7" fmla="*/ 241 h 272"/>
              <a:gd name="T8" fmla="*/ 542 w 611"/>
              <a:gd name="T9" fmla="*/ 240 h 272"/>
              <a:gd name="T10" fmla="*/ 484 w 611"/>
              <a:gd name="T11" fmla="*/ 229 h 272"/>
              <a:gd name="T12" fmla="*/ 492 w 611"/>
              <a:gd name="T13" fmla="*/ 233 h 272"/>
              <a:gd name="T14" fmla="*/ 569 w 611"/>
              <a:gd name="T15" fmla="*/ 227 h 272"/>
              <a:gd name="T16" fmla="*/ 502 w 611"/>
              <a:gd name="T17" fmla="*/ 194 h 272"/>
              <a:gd name="T18" fmla="*/ 588 w 611"/>
              <a:gd name="T19" fmla="*/ 207 h 272"/>
              <a:gd name="T20" fmla="*/ 492 w 611"/>
              <a:gd name="T21" fmla="*/ 203 h 272"/>
              <a:gd name="T22" fmla="*/ 463 w 611"/>
              <a:gd name="T23" fmla="*/ 202 h 272"/>
              <a:gd name="T24" fmla="*/ 435 w 611"/>
              <a:gd name="T25" fmla="*/ 202 h 272"/>
              <a:gd name="T26" fmla="*/ 407 w 611"/>
              <a:gd name="T27" fmla="*/ 202 h 272"/>
              <a:gd name="T28" fmla="*/ 378 w 611"/>
              <a:gd name="T29" fmla="*/ 201 h 272"/>
              <a:gd name="T30" fmla="*/ 380 w 611"/>
              <a:gd name="T31" fmla="*/ 193 h 272"/>
              <a:gd name="T32" fmla="*/ 358 w 611"/>
              <a:gd name="T33" fmla="*/ 179 h 272"/>
              <a:gd name="T34" fmla="*/ 601 w 611"/>
              <a:gd name="T35" fmla="*/ 167 h 272"/>
              <a:gd name="T36" fmla="*/ 317 w 611"/>
              <a:gd name="T37" fmla="*/ 158 h 272"/>
              <a:gd name="T38" fmla="*/ 595 w 611"/>
              <a:gd name="T39" fmla="*/ 157 h 272"/>
              <a:gd name="T40" fmla="*/ 597 w 611"/>
              <a:gd name="T41" fmla="*/ 159 h 272"/>
              <a:gd name="T42" fmla="*/ 308 w 611"/>
              <a:gd name="T43" fmla="*/ 152 h 272"/>
              <a:gd name="T44" fmla="*/ 500 w 611"/>
              <a:gd name="T45" fmla="*/ 135 h 272"/>
              <a:gd name="T46" fmla="*/ 506 w 611"/>
              <a:gd name="T47" fmla="*/ 149 h 272"/>
              <a:gd name="T48" fmla="*/ 478 w 611"/>
              <a:gd name="T49" fmla="*/ 148 h 272"/>
              <a:gd name="T50" fmla="*/ 450 w 611"/>
              <a:gd name="T51" fmla="*/ 148 h 272"/>
              <a:gd name="T52" fmla="*/ 422 w 611"/>
              <a:gd name="T53" fmla="*/ 147 h 272"/>
              <a:gd name="T54" fmla="*/ 392 w 611"/>
              <a:gd name="T55" fmla="*/ 145 h 272"/>
              <a:gd name="T56" fmla="*/ 578 w 611"/>
              <a:gd name="T57" fmla="*/ 140 h 272"/>
              <a:gd name="T58" fmla="*/ 286 w 611"/>
              <a:gd name="T59" fmla="*/ 135 h 272"/>
              <a:gd name="T60" fmla="*/ 369 w 611"/>
              <a:gd name="T61" fmla="*/ 128 h 272"/>
              <a:gd name="T62" fmla="*/ 496 w 611"/>
              <a:gd name="T63" fmla="*/ 118 h 272"/>
              <a:gd name="T64" fmla="*/ 552 w 611"/>
              <a:gd name="T65" fmla="*/ 101 h 272"/>
              <a:gd name="T66" fmla="*/ 255 w 611"/>
              <a:gd name="T67" fmla="*/ 100 h 272"/>
              <a:gd name="T68" fmla="*/ 338 w 611"/>
              <a:gd name="T69" fmla="*/ 93 h 272"/>
              <a:gd name="T70" fmla="*/ 233 w 611"/>
              <a:gd name="T71" fmla="*/ 83 h 272"/>
              <a:gd name="T72" fmla="*/ 532 w 611"/>
              <a:gd name="T73" fmla="*/ 81 h 272"/>
              <a:gd name="T74" fmla="*/ 490 w 611"/>
              <a:gd name="T75" fmla="*/ 81 h 272"/>
              <a:gd name="T76" fmla="*/ 325 w 611"/>
              <a:gd name="T77" fmla="*/ 94 h 272"/>
              <a:gd name="T78" fmla="*/ 219 w 611"/>
              <a:gd name="T79" fmla="*/ 84 h 272"/>
              <a:gd name="T80" fmla="*/ 518 w 611"/>
              <a:gd name="T81" fmla="*/ 83 h 272"/>
              <a:gd name="T82" fmla="*/ 302 w 611"/>
              <a:gd name="T83" fmla="*/ 77 h 272"/>
              <a:gd name="T84" fmla="*/ 197 w 611"/>
              <a:gd name="T85" fmla="*/ 67 h 272"/>
              <a:gd name="T86" fmla="*/ 202 w 611"/>
              <a:gd name="T87" fmla="*/ 60 h 272"/>
              <a:gd name="T88" fmla="*/ 172 w 611"/>
              <a:gd name="T89" fmla="*/ 55 h 272"/>
              <a:gd name="T90" fmla="*/ 144 w 611"/>
              <a:gd name="T91" fmla="*/ 55 h 272"/>
              <a:gd name="T92" fmla="*/ 116 w 611"/>
              <a:gd name="T93" fmla="*/ 55 h 272"/>
              <a:gd name="T94" fmla="*/ 88 w 611"/>
              <a:gd name="T95" fmla="*/ 55 h 272"/>
              <a:gd name="T96" fmla="*/ 60 w 611"/>
              <a:gd name="T97" fmla="*/ 55 h 272"/>
              <a:gd name="T98" fmla="*/ 32 w 611"/>
              <a:gd name="T99" fmla="*/ 55 h 272"/>
              <a:gd name="T100" fmla="*/ 285 w 611"/>
              <a:gd name="T101" fmla="*/ 53 h 272"/>
              <a:gd name="T102" fmla="*/ 9 w 611"/>
              <a:gd name="T103" fmla="*/ 30 h 272"/>
              <a:gd name="T104" fmla="*/ 244 w 611"/>
              <a:gd name="T105" fmla="*/ 32 h 272"/>
              <a:gd name="T106" fmla="*/ 221 w 611"/>
              <a:gd name="T107" fmla="*/ 15 h 272"/>
              <a:gd name="T108" fmla="*/ 3 w 611"/>
              <a:gd name="T109" fmla="*/ 18 h 272"/>
              <a:gd name="T110" fmla="*/ 205 w 611"/>
              <a:gd name="T111" fmla="*/ 9 h 272"/>
              <a:gd name="T112" fmla="*/ 214 w 611"/>
              <a:gd name="T113" fmla="*/ 10 h 272"/>
              <a:gd name="T114" fmla="*/ 47 w 611"/>
              <a:gd name="T115" fmla="*/ 9 h 272"/>
              <a:gd name="T116" fmla="*/ 170 w 611"/>
              <a:gd name="T117" fmla="*/ 0 h 272"/>
              <a:gd name="T118" fmla="*/ 142 w 611"/>
              <a:gd name="T119" fmla="*/ 0 h 272"/>
              <a:gd name="T120" fmla="*/ 114 w 611"/>
              <a:gd name="T121" fmla="*/ 0 h 272"/>
              <a:gd name="T122" fmla="*/ 86 w 611"/>
              <a:gd name="T123" fmla="*/ 0 h 272"/>
              <a:gd name="T124" fmla="*/ 58 w 611"/>
              <a:gd name="T12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1" h="272">
                <a:moveTo>
                  <a:pt x="511" y="272"/>
                </a:moveTo>
                <a:cubicBezTo>
                  <a:pt x="506" y="272"/>
                  <a:pt x="501" y="271"/>
                  <a:pt x="497" y="268"/>
                </a:cubicBezTo>
                <a:cubicBezTo>
                  <a:pt x="501" y="260"/>
                  <a:pt x="501" y="260"/>
                  <a:pt x="501" y="260"/>
                </a:cubicBezTo>
                <a:cubicBezTo>
                  <a:pt x="504" y="262"/>
                  <a:pt x="507" y="263"/>
                  <a:pt x="511" y="263"/>
                </a:cubicBezTo>
                <a:cubicBezTo>
                  <a:pt x="511" y="263"/>
                  <a:pt x="511" y="263"/>
                  <a:pt x="511" y="263"/>
                </a:cubicBezTo>
                <a:cubicBezTo>
                  <a:pt x="512" y="263"/>
                  <a:pt x="514" y="263"/>
                  <a:pt x="515" y="263"/>
                </a:cubicBezTo>
                <a:cubicBezTo>
                  <a:pt x="517" y="271"/>
                  <a:pt x="517" y="271"/>
                  <a:pt x="517" y="271"/>
                </a:cubicBezTo>
                <a:cubicBezTo>
                  <a:pt x="515" y="272"/>
                  <a:pt x="513" y="272"/>
                  <a:pt x="511" y="272"/>
                </a:cubicBezTo>
                <a:cubicBezTo>
                  <a:pt x="511" y="272"/>
                  <a:pt x="511" y="272"/>
                  <a:pt x="511" y="272"/>
                </a:cubicBezTo>
                <a:close/>
                <a:moveTo>
                  <a:pt x="528" y="267"/>
                </a:moveTo>
                <a:cubicBezTo>
                  <a:pt x="523" y="259"/>
                  <a:pt x="523" y="259"/>
                  <a:pt x="523" y="259"/>
                </a:cubicBezTo>
                <a:cubicBezTo>
                  <a:pt x="524" y="259"/>
                  <a:pt x="525" y="258"/>
                  <a:pt x="526" y="257"/>
                </a:cubicBezTo>
                <a:cubicBezTo>
                  <a:pt x="535" y="248"/>
                  <a:pt x="535" y="248"/>
                  <a:pt x="535" y="248"/>
                </a:cubicBezTo>
                <a:cubicBezTo>
                  <a:pt x="541" y="254"/>
                  <a:pt x="541" y="254"/>
                  <a:pt x="541" y="254"/>
                </a:cubicBezTo>
                <a:cubicBezTo>
                  <a:pt x="532" y="263"/>
                  <a:pt x="532" y="263"/>
                  <a:pt x="532" y="263"/>
                </a:cubicBezTo>
                <a:cubicBezTo>
                  <a:pt x="531" y="264"/>
                  <a:pt x="529" y="266"/>
                  <a:pt x="528" y="267"/>
                </a:cubicBezTo>
                <a:close/>
                <a:moveTo>
                  <a:pt x="487" y="260"/>
                </a:moveTo>
                <a:cubicBezTo>
                  <a:pt x="483" y="255"/>
                  <a:pt x="481" y="249"/>
                  <a:pt x="481" y="242"/>
                </a:cubicBezTo>
                <a:cubicBezTo>
                  <a:pt x="481" y="241"/>
                  <a:pt x="481" y="241"/>
                  <a:pt x="481" y="241"/>
                </a:cubicBezTo>
                <a:cubicBezTo>
                  <a:pt x="490" y="241"/>
                  <a:pt x="490" y="241"/>
                  <a:pt x="490" y="241"/>
                </a:cubicBezTo>
                <a:cubicBezTo>
                  <a:pt x="490" y="242"/>
                  <a:pt x="490" y="242"/>
                  <a:pt x="490" y="242"/>
                </a:cubicBezTo>
                <a:cubicBezTo>
                  <a:pt x="490" y="247"/>
                  <a:pt x="491" y="251"/>
                  <a:pt x="494" y="255"/>
                </a:cubicBezTo>
                <a:lnTo>
                  <a:pt x="487" y="260"/>
                </a:lnTo>
                <a:close/>
                <a:moveTo>
                  <a:pt x="549" y="247"/>
                </a:moveTo>
                <a:cubicBezTo>
                  <a:pt x="542" y="240"/>
                  <a:pt x="542" y="240"/>
                  <a:pt x="542" y="240"/>
                </a:cubicBezTo>
                <a:cubicBezTo>
                  <a:pt x="555" y="228"/>
                  <a:pt x="555" y="228"/>
                  <a:pt x="555" y="228"/>
                </a:cubicBezTo>
                <a:cubicBezTo>
                  <a:pt x="561" y="234"/>
                  <a:pt x="561" y="234"/>
                  <a:pt x="561" y="234"/>
                </a:cubicBezTo>
                <a:lnTo>
                  <a:pt x="549" y="247"/>
                </a:lnTo>
                <a:close/>
                <a:moveTo>
                  <a:pt x="492" y="233"/>
                </a:moveTo>
                <a:cubicBezTo>
                  <a:pt x="484" y="229"/>
                  <a:pt x="484" y="229"/>
                  <a:pt x="484" y="229"/>
                </a:cubicBezTo>
                <a:cubicBezTo>
                  <a:pt x="485" y="226"/>
                  <a:pt x="487" y="223"/>
                  <a:pt x="490" y="221"/>
                </a:cubicBezTo>
                <a:cubicBezTo>
                  <a:pt x="496" y="215"/>
                  <a:pt x="496" y="215"/>
                  <a:pt x="496" y="215"/>
                </a:cubicBezTo>
                <a:cubicBezTo>
                  <a:pt x="502" y="221"/>
                  <a:pt x="502" y="221"/>
                  <a:pt x="502" y="221"/>
                </a:cubicBezTo>
                <a:cubicBezTo>
                  <a:pt x="496" y="227"/>
                  <a:pt x="496" y="227"/>
                  <a:pt x="496" y="227"/>
                </a:cubicBezTo>
                <a:cubicBezTo>
                  <a:pt x="494" y="229"/>
                  <a:pt x="493" y="231"/>
                  <a:pt x="492" y="233"/>
                </a:cubicBezTo>
                <a:close/>
                <a:moveTo>
                  <a:pt x="569" y="227"/>
                </a:moveTo>
                <a:cubicBezTo>
                  <a:pt x="562" y="220"/>
                  <a:pt x="562" y="220"/>
                  <a:pt x="562" y="220"/>
                </a:cubicBezTo>
                <a:cubicBezTo>
                  <a:pt x="575" y="208"/>
                  <a:pt x="575" y="208"/>
                  <a:pt x="575" y="208"/>
                </a:cubicBezTo>
                <a:cubicBezTo>
                  <a:pt x="581" y="214"/>
                  <a:pt x="581" y="214"/>
                  <a:pt x="581" y="214"/>
                </a:cubicBezTo>
                <a:lnTo>
                  <a:pt x="569" y="227"/>
                </a:lnTo>
                <a:close/>
                <a:moveTo>
                  <a:pt x="510" y="213"/>
                </a:moveTo>
                <a:cubicBezTo>
                  <a:pt x="503" y="207"/>
                  <a:pt x="503" y="207"/>
                  <a:pt x="503" y="207"/>
                </a:cubicBezTo>
                <a:cubicBezTo>
                  <a:pt x="508" y="203"/>
                  <a:pt x="508" y="203"/>
                  <a:pt x="508" y="203"/>
                </a:cubicBezTo>
                <a:cubicBezTo>
                  <a:pt x="502" y="203"/>
                  <a:pt x="502" y="203"/>
                  <a:pt x="502" y="203"/>
                </a:cubicBezTo>
                <a:cubicBezTo>
                  <a:pt x="502" y="194"/>
                  <a:pt x="502" y="194"/>
                  <a:pt x="502" y="194"/>
                </a:cubicBezTo>
                <a:cubicBezTo>
                  <a:pt x="519" y="194"/>
                  <a:pt x="519" y="194"/>
                  <a:pt x="519" y="194"/>
                </a:cubicBezTo>
                <a:cubicBezTo>
                  <a:pt x="519" y="198"/>
                  <a:pt x="519" y="198"/>
                  <a:pt x="519" y="198"/>
                </a:cubicBezTo>
                <a:cubicBezTo>
                  <a:pt x="522" y="201"/>
                  <a:pt x="522" y="201"/>
                  <a:pt x="522" y="201"/>
                </a:cubicBezTo>
                <a:lnTo>
                  <a:pt x="510" y="213"/>
                </a:lnTo>
                <a:close/>
                <a:moveTo>
                  <a:pt x="588" y="207"/>
                </a:moveTo>
                <a:cubicBezTo>
                  <a:pt x="582" y="201"/>
                  <a:pt x="582" y="201"/>
                  <a:pt x="582" y="201"/>
                </a:cubicBezTo>
                <a:cubicBezTo>
                  <a:pt x="594" y="188"/>
                  <a:pt x="594" y="188"/>
                  <a:pt x="594" y="188"/>
                </a:cubicBezTo>
                <a:cubicBezTo>
                  <a:pt x="601" y="195"/>
                  <a:pt x="601" y="195"/>
                  <a:pt x="601" y="195"/>
                </a:cubicBezTo>
                <a:lnTo>
                  <a:pt x="588" y="207"/>
                </a:lnTo>
                <a:close/>
                <a:moveTo>
                  <a:pt x="492" y="203"/>
                </a:moveTo>
                <a:cubicBezTo>
                  <a:pt x="474" y="202"/>
                  <a:pt x="474" y="202"/>
                  <a:pt x="474" y="202"/>
                </a:cubicBezTo>
                <a:cubicBezTo>
                  <a:pt x="474" y="193"/>
                  <a:pt x="474" y="193"/>
                  <a:pt x="474" y="193"/>
                </a:cubicBezTo>
                <a:cubicBezTo>
                  <a:pt x="492" y="194"/>
                  <a:pt x="492" y="194"/>
                  <a:pt x="492" y="194"/>
                </a:cubicBezTo>
                <a:lnTo>
                  <a:pt x="492" y="203"/>
                </a:lnTo>
                <a:close/>
                <a:moveTo>
                  <a:pt x="463" y="202"/>
                </a:moveTo>
                <a:cubicBezTo>
                  <a:pt x="446" y="202"/>
                  <a:pt x="446" y="202"/>
                  <a:pt x="446" y="202"/>
                </a:cubicBezTo>
                <a:cubicBezTo>
                  <a:pt x="446" y="193"/>
                  <a:pt x="446" y="193"/>
                  <a:pt x="446" y="193"/>
                </a:cubicBezTo>
                <a:cubicBezTo>
                  <a:pt x="463" y="193"/>
                  <a:pt x="463" y="193"/>
                  <a:pt x="463" y="193"/>
                </a:cubicBezTo>
                <a:lnTo>
                  <a:pt x="463" y="202"/>
                </a:lnTo>
                <a:close/>
                <a:moveTo>
                  <a:pt x="435" y="202"/>
                </a:moveTo>
                <a:cubicBezTo>
                  <a:pt x="418" y="202"/>
                  <a:pt x="418" y="202"/>
                  <a:pt x="418" y="202"/>
                </a:cubicBezTo>
                <a:cubicBezTo>
                  <a:pt x="418" y="193"/>
                  <a:pt x="418" y="193"/>
                  <a:pt x="418" y="193"/>
                </a:cubicBezTo>
                <a:cubicBezTo>
                  <a:pt x="435" y="193"/>
                  <a:pt x="435" y="193"/>
                  <a:pt x="435" y="193"/>
                </a:cubicBezTo>
                <a:lnTo>
                  <a:pt x="435" y="202"/>
                </a:lnTo>
                <a:close/>
                <a:moveTo>
                  <a:pt x="407" y="202"/>
                </a:moveTo>
                <a:cubicBezTo>
                  <a:pt x="390" y="202"/>
                  <a:pt x="390" y="202"/>
                  <a:pt x="390" y="202"/>
                </a:cubicBezTo>
                <a:cubicBezTo>
                  <a:pt x="390" y="193"/>
                  <a:pt x="390" y="193"/>
                  <a:pt x="390" y="193"/>
                </a:cubicBezTo>
                <a:cubicBezTo>
                  <a:pt x="407" y="193"/>
                  <a:pt x="407" y="193"/>
                  <a:pt x="407" y="193"/>
                </a:cubicBezTo>
                <a:lnTo>
                  <a:pt x="407" y="202"/>
                </a:lnTo>
                <a:close/>
                <a:moveTo>
                  <a:pt x="378" y="201"/>
                </a:moveTo>
                <a:cubicBezTo>
                  <a:pt x="373" y="200"/>
                  <a:pt x="368" y="198"/>
                  <a:pt x="364" y="195"/>
                </a:cubicBezTo>
                <a:cubicBezTo>
                  <a:pt x="361" y="192"/>
                  <a:pt x="361" y="192"/>
                  <a:pt x="361" y="192"/>
                </a:cubicBezTo>
                <a:cubicBezTo>
                  <a:pt x="367" y="185"/>
                  <a:pt x="367" y="185"/>
                  <a:pt x="367" y="185"/>
                </a:cubicBezTo>
                <a:cubicBezTo>
                  <a:pt x="370" y="187"/>
                  <a:pt x="370" y="187"/>
                  <a:pt x="370" y="187"/>
                </a:cubicBezTo>
                <a:cubicBezTo>
                  <a:pt x="373" y="190"/>
                  <a:pt x="376" y="192"/>
                  <a:pt x="380" y="193"/>
                </a:cubicBezTo>
                <a:lnTo>
                  <a:pt x="378" y="201"/>
                </a:lnTo>
                <a:close/>
                <a:moveTo>
                  <a:pt x="353" y="186"/>
                </a:moveTo>
                <a:cubicBezTo>
                  <a:pt x="339" y="175"/>
                  <a:pt x="339" y="175"/>
                  <a:pt x="339" y="175"/>
                </a:cubicBezTo>
                <a:cubicBezTo>
                  <a:pt x="344" y="168"/>
                  <a:pt x="344" y="168"/>
                  <a:pt x="344" y="168"/>
                </a:cubicBezTo>
                <a:cubicBezTo>
                  <a:pt x="358" y="179"/>
                  <a:pt x="358" y="179"/>
                  <a:pt x="358" y="179"/>
                </a:cubicBezTo>
                <a:lnTo>
                  <a:pt x="353" y="186"/>
                </a:lnTo>
                <a:close/>
                <a:moveTo>
                  <a:pt x="608" y="185"/>
                </a:moveTo>
                <a:cubicBezTo>
                  <a:pt x="600" y="181"/>
                  <a:pt x="600" y="181"/>
                  <a:pt x="600" y="181"/>
                </a:cubicBezTo>
                <a:cubicBezTo>
                  <a:pt x="601" y="178"/>
                  <a:pt x="602" y="175"/>
                  <a:pt x="602" y="172"/>
                </a:cubicBezTo>
                <a:cubicBezTo>
                  <a:pt x="602" y="171"/>
                  <a:pt x="601" y="169"/>
                  <a:pt x="601" y="167"/>
                </a:cubicBezTo>
                <a:cubicBezTo>
                  <a:pt x="610" y="165"/>
                  <a:pt x="610" y="165"/>
                  <a:pt x="610" y="165"/>
                </a:cubicBezTo>
                <a:cubicBezTo>
                  <a:pt x="610" y="167"/>
                  <a:pt x="611" y="170"/>
                  <a:pt x="611" y="172"/>
                </a:cubicBezTo>
                <a:cubicBezTo>
                  <a:pt x="611" y="177"/>
                  <a:pt x="610" y="181"/>
                  <a:pt x="608" y="185"/>
                </a:cubicBezTo>
                <a:close/>
                <a:moveTo>
                  <a:pt x="331" y="169"/>
                </a:moveTo>
                <a:cubicBezTo>
                  <a:pt x="317" y="158"/>
                  <a:pt x="317" y="158"/>
                  <a:pt x="317" y="158"/>
                </a:cubicBezTo>
                <a:cubicBezTo>
                  <a:pt x="322" y="151"/>
                  <a:pt x="322" y="151"/>
                  <a:pt x="322" y="151"/>
                </a:cubicBezTo>
                <a:cubicBezTo>
                  <a:pt x="336" y="162"/>
                  <a:pt x="336" y="162"/>
                  <a:pt x="336" y="162"/>
                </a:cubicBezTo>
                <a:lnTo>
                  <a:pt x="331" y="169"/>
                </a:lnTo>
                <a:close/>
                <a:moveTo>
                  <a:pt x="597" y="159"/>
                </a:moveTo>
                <a:cubicBezTo>
                  <a:pt x="597" y="159"/>
                  <a:pt x="596" y="158"/>
                  <a:pt x="595" y="157"/>
                </a:cubicBezTo>
                <a:cubicBezTo>
                  <a:pt x="585" y="147"/>
                  <a:pt x="585" y="147"/>
                  <a:pt x="585" y="147"/>
                </a:cubicBezTo>
                <a:cubicBezTo>
                  <a:pt x="591" y="141"/>
                  <a:pt x="591" y="141"/>
                  <a:pt x="591" y="141"/>
                </a:cubicBezTo>
                <a:cubicBezTo>
                  <a:pt x="602" y="151"/>
                  <a:pt x="602" y="151"/>
                  <a:pt x="602" y="151"/>
                </a:cubicBezTo>
                <a:cubicBezTo>
                  <a:pt x="603" y="152"/>
                  <a:pt x="603" y="153"/>
                  <a:pt x="604" y="154"/>
                </a:cubicBezTo>
                <a:lnTo>
                  <a:pt x="597" y="159"/>
                </a:lnTo>
                <a:close/>
                <a:moveTo>
                  <a:pt x="308" y="152"/>
                </a:moveTo>
                <a:cubicBezTo>
                  <a:pt x="294" y="141"/>
                  <a:pt x="294" y="141"/>
                  <a:pt x="294" y="141"/>
                </a:cubicBezTo>
                <a:cubicBezTo>
                  <a:pt x="300" y="134"/>
                  <a:pt x="300" y="134"/>
                  <a:pt x="300" y="134"/>
                </a:cubicBezTo>
                <a:cubicBezTo>
                  <a:pt x="314" y="145"/>
                  <a:pt x="314" y="145"/>
                  <a:pt x="314" y="145"/>
                </a:cubicBezTo>
                <a:lnTo>
                  <a:pt x="308" y="152"/>
                </a:lnTo>
                <a:close/>
                <a:moveTo>
                  <a:pt x="506" y="149"/>
                </a:moveTo>
                <a:cubicBezTo>
                  <a:pt x="489" y="148"/>
                  <a:pt x="489" y="148"/>
                  <a:pt x="489" y="148"/>
                </a:cubicBezTo>
                <a:cubicBezTo>
                  <a:pt x="489" y="139"/>
                  <a:pt x="489" y="139"/>
                  <a:pt x="489" y="139"/>
                </a:cubicBezTo>
                <a:cubicBezTo>
                  <a:pt x="505" y="140"/>
                  <a:pt x="505" y="140"/>
                  <a:pt x="505" y="140"/>
                </a:cubicBezTo>
                <a:cubicBezTo>
                  <a:pt x="500" y="135"/>
                  <a:pt x="500" y="135"/>
                  <a:pt x="500" y="135"/>
                </a:cubicBezTo>
                <a:cubicBezTo>
                  <a:pt x="507" y="128"/>
                  <a:pt x="507" y="128"/>
                  <a:pt x="507" y="128"/>
                </a:cubicBezTo>
                <a:cubicBezTo>
                  <a:pt x="519" y="141"/>
                  <a:pt x="519" y="141"/>
                  <a:pt x="519" y="141"/>
                </a:cubicBezTo>
                <a:cubicBezTo>
                  <a:pt x="513" y="147"/>
                  <a:pt x="513" y="147"/>
                  <a:pt x="513" y="147"/>
                </a:cubicBezTo>
                <a:cubicBezTo>
                  <a:pt x="507" y="141"/>
                  <a:pt x="507" y="141"/>
                  <a:pt x="507" y="141"/>
                </a:cubicBezTo>
                <a:lnTo>
                  <a:pt x="506" y="149"/>
                </a:lnTo>
                <a:close/>
                <a:moveTo>
                  <a:pt x="478" y="148"/>
                </a:moveTo>
                <a:cubicBezTo>
                  <a:pt x="461" y="148"/>
                  <a:pt x="461" y="148"/>
                  <a:pt x="461" y="148"/>
                </a:cubicBezTo>
                <a:cubicBezTo>
                  <a:pt x="461" y="139"/>
                  <a:pt x="461" y="139"/>
                  <a:pt x="461" y="139"/>
                </a:cubicBezTo>
                <a:cubicBezTo>
                  <a:pt x="478" y="139"/>
                  <a:pt x="478" y="139"/>
                  <a:pt x="478" y="139"/>
                </a:cubicBezTo>
                <a:lnTo>
                  <a:pt x="478" y="148"/>
                </a:lnTo>
                <a:close/>
                <a:moveTo>
                  <a:pt x="450" y="148"/>
                </a:moveTo>
                <a:cubicBezTo>
                  <a:pt x="433" y="147"/>
                  <a:pt x="433" y="147"/>
                  <a:pt x="433" y="147"/>
                </a:cubicBezTo>
                <a:cubicBezTo>
                  <a:pt x="433" y="138"/>
                  <a:pt x="433" y="138"/>
                  <a:pt x="433" y="138"/>
                </a:cubicBezTo>
                <a:cubicBezTo>
                  <a:pt x="450" y="139"/>
                  <a:pt x="450" y="139"/>
                  <a:pt x="450" y="139"/>
                </a:cubicBezTo>
                <a:lnTo>
                  <a:pt x="450" y="148"/>
                </a:lnTo>
                <a:close/>
                <a:moveTo>
                  <a:pt x="422" y="147"/>
                </a:moveTo>
                <a:cubicBezTo>
                  <a:pt x="405" y="147"/>
                  <a:pt x="405" y="147"/>
                  <a:pt x="405" y="147"/>
                </a:cubicBezTo>
                <a:cubicBezTo>
                  <a:pt x="405" y="138"/>
                  <a:pt x="405" y="138"/>
                  <a:pt x="405" y="138"/>
                </a:cubicBezTo>
                <a:cubicBezTo>
                  <a:pt x="422" y="138"/>
                  <a:pt x="422" y="138"/>
                  <a:pt x="422" y="138"/>
                </a:cubicBezTo>
                <a:lnTo>
                  <a:pt x="422" y="147"/>
                </a:lnTo>
                <a:close/>
                <a:moveTo>
                  <a:pt x="392" y="145"/>
                </a:moveTo>
                <a:cubicBezTo>
                  <a:pt x="378" y="134"/>
                  <a:pt x="378" y="134"/>
                  <a:pt x="378" y="134"/>
                </a:cubicBezTo>
                <a:cubicBezTo>
                  <a:pt x="383" y="127"/>
                  <a:pt x="383" y="127"/>
                  <a:pt x="383" y="127"/>
                </a:cubicBezTo>
                <a:cubicBezTo>
                  <a:pt x="397" y="138"/>
                  <a:pt x="397" y="138"/>
                  <a:pt x="397" y="138"/>
                </a:cubicBezTo>
                <a:lnTo>
                  <a:pt x="392" y="145"/>
                </a:lnTo>
                <a:close/>
                <a:moveTo>
                  <a:pt x="578" y="140"/>
                </a:moveTo>
                <a:cubicBezTo>
                  <a:pt x="565" y="127"/>
                  <a:pt x="565" y="127"/>
                  <a:pt x="565" y="127"/>
                </a:cubicBezTo>
                <a:cubicBezTo>
                  <a:pt x="572" y="121"/>
                  <a:pt x="572" y="121"/>
                  <a:pt x="572" y="121"/>
                </a:cubicBezTo>
                <a:cubicBezTo>
                  <a:pt x="584" y="133"/>
                  <a:pt x="584" y="133"/>
                  <a:pt x="584" y="133"/>
                </a:cubicBezTo>
                <a:lnTo>
                  <a:pt x="578" y="140"/>
                </a:lnTo>
                <a:close/>
                <a:moveTo>
                  <a:pt x="286" y="135"/>
                </a:moveTo>
                <a:cubicBezTo>
                  <a:pt x="272" y="124"/>
                  <a:pt x="272" y="124"/>
                  <a:pt x="272" y="124"/>
                </a:cubicBezTo>
                <a:cubicBezTo>
                  <a:pt x="277" y="117"/>
                  <a:pt x="277" y="117"/>
                  <a:pt x="277" y="117"/>
                </a:cubicBezTo>
                <a:cubicBezTo>
                  <a:pt x="291" y="128"/>
                  <a:pt x="291" y="128"/>
                  <a:pt x="291" y="128"/>
                </a:cubicBezTo>
                <a:lnTo>
                  <a:pt x="286" y="135"/>
                </a:lnTo>
                <a:close/>
                <a:moveTo>
                  <a:pt x="369" y="128"/>
                </a:moveTo>
                <a:cubicBezTo>
                  <a:pt x="355" y="117"/>
                  <a:pt x="355" y="117"/>
                  <a:pt x="355" y="117"/>
                </a:cubicBezTo>
                <a:cubicBezTo>
                  <a:pt x="361" y="110"/>
                  <a:pt x="361" y="110"/>
                  <a:pt x="361" y="110"/>
                </a:cubicBezTo>
                <a:cubicBezTo>
                  <a:pt x="375" y="121"/>
                  <a:pt x="375" y="121"/>
                  <a:pt x="375" y="121"/>
                </a:cubicBezTo>
                <a:lnTo>
                  <a:pt x="369" y="128"/>
                </a:lnTo>
                <a:close/>
                <a:moveTo>
                  <a:pt x="493" y="127"/>
                </a:moveTo>
                <a:cubicBezTo>
                  <a:pt x="490" y="124"/>
                  <a:pt x="490" y="124"/>
                  <a:pt x="490" y="124"/>
                </a:cubicBezTo>
                <a:cubicBezTo>
                  <a:pt x="486" y="120"/>
                  <a:pt x="483" y="116"/>
                  <a:pt x="482" y="111"/>
                </a:cubicBezTo>
                <a:cubicBezTo>
                  <a:pt x="491" y="108"/>
                  <a:pt x="491" y="108"/>
                  <a:pt x="491" y="108"/>
                </a:cubicBezTo>
                <a:cubicBezTo>
                  <a:pt x="492" y="112"/>
                  <a:pt x="494" y="115"/>
                  <a:pt x="496" y="118"/>
                </a:cubicBezTo>
                <a:cubicBezTo>
                  <a:pt x="499" y="121"/>
                  <a:pt x="499" y="121"/>
                  <a:pt x="499" y="121"/>
                </a:cubicBezTo>
                <a:lnTo>
                  <a:pt x="493" y="127"/>
                </a:lnTo>
                <a:close/>
                <a:moveTo>
                  <a:pt x="558" y="120"/>
                </a:moveTo>
                <a:cubicBezTo>
                  <a:pt x="545" y="107"/>
                  <a:pt x="545" y="107"/>
                  <a:pt x="545" y="107"/>
                </a:cubicBezTo>
                <a:cubicBezTo>
                  <a:pt x="552" y="101"/>
                  <a:pt x="552" y="101"/>
                  <a:pt x="552" y="101"/>
                </a:cubicBezTo>
                <a:cubicBezTo>
                  <a:pt x="564" y="113"/>
                  <a:pt x="564" y="113"/>
                  <a:pt x="564" y="113"/>
                </a:cubicBezTo>
                <a:lnTo>
                  <a:pt x="558" y="120"/>
                </a:lnTo>
                <a:close/>
                <a:moveTo>
                  <a:pt x="264" y="118"/>
                </a:moveTo>
                <a:cubicBezTo>
                  <a:pt x="250" y="107"/>
                  <a:pt x="250" y="107"/>
                  <a:pt x="250" y="107"/>
                </a:cubicBezTo>
                <a:cubicBezTo>
                  <a:pt x="255" y="100"/>
                  <a:pt x="255" y="100"/>
                  <a:pt x="255" y="100"/>
                </a:cubicBezTo>
                <a:cubicBezTo>
                  <a:pt x="269" y="111"/>
                  <a:pt x="269" y="111"/>
                  <a:pt x="269" y="111"/>
                </a:cubicBezTo>
                <a:lnTo>
                  <a:pt x="264" y="118"/>
                </a:lnTo>
                <a:close/>
                <a:moveTo>
                  <a:pt x="347" y="111"/>
                </a:moveTo>
                <a:cubicBezTo>
                  <a:pt x="333" y="100"/>
                  <a:pt x="333" y="100"/>
                  <a:pt x="333" y="100"/>
                </a:cubicBezTo>
                <a:cubicBezTo>
                  <a:pt x="338" y="93"/>
                  <a:pt x="338" y="93"/>
                  <a:pt x="338" y="93"/>
                </a:cubicBezTo>
                <a:cubicBezTo>
                  <a:pt x="352" y="104"/>
                  <a:pt x="352" y="104"/>
                  <a:pt x="352" y="104"/>
                </a:cubicBezTo>
                <a:lnTo>
                  <a:pt x="347" y="111"/>
                </a:lnTo>
                <a:close/>
                <a:moveTo>
                  <a:pt x="241" y="101"/>
                </a:moveTo>
                <a:cubicBezTo>
                  <a:pt x="227" y="90"/>
                  <a:pt x="227" y="90"/>
                  <a:pt x="227" y="90"/>
                </a:cubicBezTo>
                <a:cubicBezTo>
                  <a:pt x="233" y="83"/>
                  <a:pt x="233" y="83"/>
                  <a:pt x="233" y="83"/>
                </a:cubicBezTo>
                <a:cubicBezTo>
                  <a:pt x="247" y="94"/>
                  <a:pt x="247" y="94"/>
                  <a:pt x="247" y="94"/>
                </a:cubicBezTo>
                <a:lnTo>
                  <a:pt x="241" y="101"/>
                </a:lnTo>
                <a:close/>
                <a:moveTo>
                  <a:pt x="538" y="100"/>
                </a:moveTo>
                <a:cubicBezTo>
                  <a:pt x="526" y="88"/>
                  <a:pt x="526" y="88"/>
                  <a:pt x="526" y="88"/>
                </a:cubicBezTo>
                <a:cubicBezTo>
                  <a:pt x="532" y="81"/>
                  <a:pt x="532" y="81"/>
                  <a:pt x="532" y="81"/>
                </a:cubicBezTo>
                <a:cubicBezTo>
                  <a:pt x="544" y="94"/>
                  <a:pt x="544" y="94"/>
                  <a:pt x="544" y="94"/>
                </a:cubicBezTo>
                <a:lnTo>
                  <a:pt x="538" y="100"/>
                </a:lnTo>
                <a:close/>
                <a:moveTo>
                  <a:pt x="490" y="100"/>
                </a:moveTo>
                <a:cubicBezTo>
                  <a:pt x="481" y="98"/>
                  <a:pt x="481" y="98"/>
                  <a:pt x="481" y="98"/>
                </a:cubicBezTo>
                <a:cubicBezTo>
                  <a:pt x="482" y="92"/>
                  <a:pt x="485" y="86"/>
                  <a:pt x="490" y="81"/>
                </a:cubicBezTo>
                <a:cubicBezTo>
                  <a:pt x="490" y="81"/>
                  <a:pt x="490" y="81"/>
                  <a:pt x="491" y="81"/>
                </a:cubicBezTo>
                <a:cubicBezTo>
                  <a:pt x="497" y="87"/>
                  <a:pt x="497" y="87"/>
                  <a:pt x="497" y="87"/>
                </a:cubicBezTo>
                <a:cubicBezTo>
                  <a:pt x="497" y="87"/>
                  <a:pt x="496" y="88"/>
                  <a:pt x="496" y="88"/>
                </a:cubicBezTo>
                <a:cubicBezTo>
                  <a:pt x="493" y="91"/>
                  <a:pt x="491" y="95"/>
                  <a:pt x="490" y="100"/>
                </a:cubicBezTo>
                <a:close/>
                <a:moveTo>
                  <a:pt x="325" y="94"/>
                </a:moveTo>
                <a:cubicBezTo>
                  <a:pt x="311" y="83"/>
                  <a:pt x="311" y="83"/>
                  <a:pt x="311" y="83"/>
                </a:cubicBezTo>
                <a:cubicBezTo>
                  <a:pt x="316" y="76"/>
                  <a:pt x="316" y="76"/>
                  <a:pt x="316" y="76"/>
                </a:cubicBezTo>
                <a:cubicBezTo>
                  <a:pt x="330" y="87"/>
                  <a:pt x="330" y="87"/>
                  <a:pt x="330" y="87"/>
                </a:cubicBezTo>
                <a:lnTo>
                  <a:pt x="325" y="94"/>
                </a:lnTo>
                <a:close/>
                <a:moveTo>
                  <a:pt x="219" y="84"/>
                </a:moveTo>
                <a:cubicBezTo>
                  <a:pt x="205" y="73"/>
                  <a:pt x="205" y="73"/>
                  <a:pt x="205" y="73"/>
                </a:cubicBezTo>
                <a:cubicBezTo>
                  <a:pt x="210" y="66"/>
                  <a:pt x="210" y="66"/>
                  <a:pt x="210" y="66"/>
                </a:cubicBezTo>
                <a:cubicBezTo>
                  <a:pt x="224" y="77"/>
                  <a:pt x="224" y="77"/>
                  <a:pt x="224" y="77"/>
                </a:cubicBezTo>
                <a:lnTo>
                  <a:pt x="219" y="84"/>
                </a:lnTo>
                <a:close/>
                <a:moveTo>
                  <a:pt x="518" y="83"/>
                </a:moveTo>
                <a:cubicBezTo>
                  <a:pt x="514" y="81"/>
                  <a:pt x="509" y="81"/>
                  <a:pt x="504" y="83"/>
                </a:cubicBezTo>
                <a:cubicBezTo>
                  <a:pt x="501" y="74"/>
                  <a:pt x="501" y="74"/>
                  <a:pt x="501" y="74"/>
                </a:cubicBezTo>
                <a:cubicBezTo>
                  <a:pt x="508" y="72"/>
                  <a:pt x="515" y="72"/>
                  <a:pt x="521" y="75"/>
                </a:cubicBezTo>
                <a:lnTo>
                  <a:pt x="518" y="83"/>
                </a:lnTo>
                <a:close/>
                <a:moveTo>
                  <a:pt x="302" y="77"/>
                </a:moveTo>
                <a:cubicBezTo>
                  <a:pt x="288" y="66"/>
                  <a:pt x="288" y="66"/>
                  <a:pt x="288" y="66"/>
                </a:cubicBezTo>
                <a:cubicBezTo>
                  <a:pt x="294" y="59"/>
                  <a:pt x="294" y="59"/>
                  <a:pt x="294" y="59"/>
                </a:cubicBezTo>
                <a:cubicBezTo>
                  <a:pt x="308" y="70"/>
                  <a:pt x="308" y="70"/>
                  <a:pt x="308" y="70"/>
                </a:cubicBezTo>
                <a:lnTo>
                  <a:pt x="302" y="77"/>
                </a:lnTo>
                <a:close/>
                <a:moveTo>
                  <a:pt x="197" y="67"/>
                </a:moveTo>
                <a:cubicBezTo>
                  <a:pt x="193" y="64"/>
                  <a:pt x="193" y="64"/>
                  <a:pt x="193" y="64"/>
                </a:cubicBezTo>
                <a:cubicBezTo>
                  <a:pt x="183" y="64"/>
                  <a:pt x="183" y="64"/>
                  <a:pt x="183" y="64"/>
                </a:cubicBezTo>
                <a:cubicBezTo>
                  <a:pt x="183" y="55"/>
                  <a:pt x="183" y="55"/>
                  <a:pt x="183" y="55"/>
                </a:cubicBezTo>
                <a:cubicBezTo>
                  <a:pt x="196" y="55"/>
                  <a:pt x="196" y="55"/>
                  <a:pt x="196" y="55"/>
                </a:cubicBezTo>
                <a:cubicBezTo>
                  <a:pt x="202" y="60"/>
                  <a:pt x="202" y="60"/>
                  <a:pt x="202" y="60"/>
                </a:cubicBezTo>
                <a:lnTo>
                  <a:pt x="197" y="67"/>
                </a:lnTo>
                <a:close/>
                <a:moveTo>
                  <a:pt x="172" y="64"/>
                </a:moveTo>
                <a:cubicBezTo>
                  <a:pt x="155" y="64"/>
                  <a:pt x="155" y="64"/>
                  <a:pt x="155" y="64"/>
                </a:cubicBezTo>
                <a:cubicBezTo>
                  <a:pt x="155" y="55"/>
                  <a:pt x="155" y="55"/>
                  <a:pt x="155" y="55"/>
                </a:cubicBezTo>
                <a:cubicBezTo>
                  <a:pt x="172" y="55"/>
                  <a:pt x="172" y="55"/>
                  <a:pt x="172" y="55"/>
                </a:cubicBezTo>
                <a:lnTo>
                  <a:pt x="172" y="64"/>
                </a:lnTo>
                <a:close/>
                <a:moveTo>
                  <a:pt x="144" y="64"/>
                </a:moveTo>
                <a:cubicBezTo>
                  <a:pt x="127" y="64"/>
                  <a:pt x="127" y="64"/>
                  <a:pt x="127" y="64"/>
                </a:cubicBezTo>
                <a:cubicBezTo>
                  <a:pt x="127" y="55"/>
                  <a:pt x="127" y="55"/>
                  <a:pt x="127" y="55"/>
                </a:cubicBezTo>
                <a:cubicBezTo>
                  <a:pt x="144" y="55"/>
                  <a:pt x="144" y="55"/>
                  <a:pt x="144" y="55"/>
                </a:cubicBezTo>
                <a:lnTo>
                  <a:pt x="144" y="64"/>
                </a:lnTo>
                <a:close/>
                <a:moveTo>
                  <a:pt x="116" y="64"/>
                </a:moveTo>
                <a:cubicBezTo>
                  <a:pt x="99" y="64"/>
                  <a:pt x="99" y="64"/>
                  <a:pt x="99" y="64"/>
                </a:cubicBezTo>
                <a:cubicBezTo>
                  <a:pt x="99" y="55"/>
                  <a:pt x="99" y="55"/>
                  <a:pt x="99" y="55"/>
                </a:cubicBezTo>
                <a:cubicBezTo>
                  <a:pt x="116" y="55"/>
                  <a:pt x="116" y="55"/>
                  <a:pt x="116" y="55"/>
                </a:cubicBezTo>
                <a:lnTo>
                  <a:pt x="116" y="64"/>
                </a:lnTo>
                <a:close/>
                <a:moveTo>
                  <a:pt x="88" y="64"/>
                </a:moveTo>
                <a:cubicBezTo>
                  <a:pt x="71" y="64"/>
                  <a:pt x="71" y="64"/>
                  <a:pt x="71" y="64"/>
                </a:cubicBezTo>
                <a:cubicBezTo>
                  <a:pt x="71" y="55"/>
                  <a:pt x="71" y="55"/>
                  <a:pt x="71" y="55"/>
                </a:cubicBezTo>
                <a:cubicBezTo>
                  <a:pt x="88" y="55"/>
                  <a:pt x="88" y="55"/>
                  <a:pt x="88" y="55"/>
                </a:cubicBezTo>
                <a:lnTo>
                  <a:pt x="88" y="64"/>
                </a:lnTo>
                <a:close/>
                <a:moveTo>
                  <a:pt x="60" y="64"/>
                </a:moveTo>
                <a:cubicBezTo>
                  <a:pt x="42" y="64"/>
                  <a:pt x="42" y="64"/>
                  <a:pt x="42" y="64"/>
                </a:cubicBezTo>
                <a:cubicBezTo>
                  <a:pt x="42" y="55"/>
                  <a:pt x="42" y="55"/>
                  <a:pt x="42" y="55"/>
                </a:cubicBezTo>
                <a:cubicBezTo>
                  <a:pt x="60" y="55"/>
                  <a:pt x="60" y="55"/>
                  <a:pt x="60" y="55"/>
                </a:cubicBezTo>
                <a:lnTo>
                  <a:pt x="60" y="64"/>
                </a:lnTo>
                <a:close/>
                <a:moveTo>
                  <a:pt x="32" y="64"/>
                </a:moveTo>
                <a:cubicBezTo>
                  <a:pt x="25" y="64"/>
                  <a:pt x="18" y="62"/>
                  <a:pt x="13" y="58"/>
                </a:cubicBezTo>
                <a:cubicBezTo>
                  <a:pt x="18" y="51"/>
                  <a:pt x="18" y="51"/>
                  <a:pt x="18" y="51"/>
                </a:cubicBezTo>
                <a:cubicBezTo>
                  <a:pt x="22" y="54"/>
                  <a:pt x="27" y="55"/>
                  <a:pt x="32" y="55"/>
                </a:cubicBezTo>
                <a:lnTo>
                  <a:pt x="32" y="64"/>
                </a:lnTo>
                <a:close/>
                <a:moveTo>
                  <a:pt x="280" y="60"/>
                </a:moveTo>
                <a:cubicBezTo>
                  <a:pt x="266" y="49"/>
                  <a:pt x="266" y="49"/>
                  <a:pt x="266" y="49"/>
                </a:cubicBezTo>
                <a:cubicBezTo>
                  <a:pt x="272" y="42"/>
                  <a:pt x="272" y="42"/>
                  <a:pt x="272" y="42"/>
                </a:cubicBezTo>
                <a:cubicBezTo>
                  <a:pt x="285" y="53"/>
                  <a:pt x="285" y="53"/>
                  <a:pt x="285" y="53"/>
                </a:cubicBezTo>
                <a:lnTo>
                  <a:pt x="280" y="60"/>
                </a:lnTo>
                <a:close/>
                <a:moveTo>
                  <a:pt x="5" y="49"/>
                </a:moveTo>
                <a:cubicBezTo>
                  <a:pt x="2" y="44"/>
                  <a:pt x="0" y="38"/>
                  <a:pt x="0" y="32"/>
                </a:cubicBezTo>
                <a:cubicBezTo>
                  <a:pt x="0" y="31"/>
                  <a:pt x="0" y="30"/>
                  <a:pt x="0" y="29"/>
                </a:cubicBezTo>
                <a:cubicBezTo>
                  <a:pt x="9" y="30"/>
                  <a:pt x="9" y="30"/>
                  <a:pt x="9" y="30"/>
                </a:cubicBezTo>
                <a:cubicBezTo>
                  <a:pt x="9" y="31"/>
                  <a:pt x="9" y="31"/>
                  <a:pt x="9" y="32"/>
                </a:cubicBezTo>
                <a:cubicBezTo>
                  <a:pt x="9" y="36"/>
                  <a:pt x="10" y="40"/>
                  <a:pt x="12" y="44"/>
                </a:cubicBezTo>
                <a:lnTo>
                  <a:pt x="5" y="49"/>
                </a:lnTo>
                <a:close/>
                <a:moveTo>
                  <a:pt x="258" y="43"/>
                </a:moveTo>
                <a:cubicBezTo>
                  <a:pt x="244" y="32"/>
                  <a:pt x="244" y="32"/>
                  <a:pt x="244" y="32"/>
                </a:cubicBezTo>
                <a:cubicBezTo>
                  <a:pt x="249" y="25"/>
                  <a:pt x="249" y="25"/>
                  <a:pt x="249" y="25"/>
                </a:cubicBezTo>
                <a:cubicBezTo>
                  <a:pt x="263" y="36"/>
                  <a:pt x="263" y="36"/>
                  <a:pt x="263" y="36"/>
                </a:cubicBezTo>
                <a:lnTo>
                  <a:pt x="258" y="43"/>
                </a:lnTo>
                <a:close/>
                <a:moveTo>
                  <a:pt x="235" y="26"/>
                </a:moveTo>
                <a:cubicBezTo>
                  <a:pt x="221" y="15"/>
                  <a:pt x="221" y="15"/>
                  <a:pt x="221" y="15"/>
                </a:cubicBezTo>
                <a:cubicBezTo>
                  <a:pt x="227" y="8"/>
                  <a:pt x="227" y="8"/>
                  <a:pt x="227" y="8"/>
                </a:cubicBezTo>
                <a:cubicBezTo>
                  <a:pt x="241" y="19"/>
                  <a:pt x="241" y="19"/>
                  <a:pt x="241" y="19"/>
                </a:cubicBezTo>
                <a:lnTo>
                  <a:pt x="235" y="26"/>
                </a:lnTo>
                <a:close/>
                <a:moveTo>
                  <a:pt x="11" y="22"/>
                </a:moveTo>
                <a:cubicBezTo>
                  <a:pt x="3" y="18"/>
                  <a:pt x="3" y="18"/>
                  <a:pt x="3" y="18"/>
                </a:cubicBezTo>
                <a:cubicBezTo>
                  <a:pt x="6" y="12"/>
                  <a:pt x="11" y="6"/>
                  <a:pt x="17" y="3"/>
                </a:cubicBezTo>
                <a:cubicBezTo>
                  <a:pt x="22" y="11"/>
                  <a:pt x="22" y="11"/>
                  <a:pt x="22" y="11"/>
                </a:cubicBezTo>
                <a:cubicBezTo>
                  <a:pt x="17" y="14"/>
                  <a:pt x="14" y="17"/>
                  <a:pt x="11" y="22"/>
                </a:cubicBezTo>
                <a:close/>
                <a:moveTo>
                  <a:pt x="214" y="10"/>
                </a:moveTo>
                <a:cubicBezTo>
                  <a:pt x="211" y="9"/>
                  <a:pt x="208" y="9"/>
                  <a:pt x="205" y="9"/>
                </a:cubicBezTo>
                <a:cubicBezTo>
                  <a:pt x="198" y="9"/>
                  <a:pt x="198" y="9"/>
                  <a:pt x="198" y="9"/>
                </a:cubicBezTo>
                <a:cubicBezTo>
                  <a:pt x="198" y="0"/>
                  <a:pt x="198" y="0"/>
                  <a:pt x="198" y="0"/>
                </a:cubicBezTo>
                <a:cubicBezTo>
                  <a:pt x="205" y="0"/>
                  <a:pt x="205" y="0"/>
                  <a:pt x="205" y="0"/>
                </a:cubicBezTo>
                <a:cubicBezTo>
                  <a:pt x="209" y="0"/>
                  <a:pt x="213" y="0"/>
                  <a:pt x="217" y="2"/>
                </a:cubicBezTo>
                <a:lnTo>
                  <a:pt x="214" y="10"/>
                </a:lnTo>
                <a:close/>
                <a:moveTo>
                  <a:pt x="30" y="9"/>
                </a:moveTo>
                <a:cubicBezTo>
                  <a:pt x="29" y="0"/>
                  <a:pt x="29" y="0"/>
                  <a:pt x="29" y="0"/>
                </a:cubicBezTo>
                <a:cubicBezTo>
                  <a:pt x="30" y="0"/>
                  <a:pt x="31" y="0"/>
                  <a:pt x="32" y="0"/>
                </a:cubicBezTo>
                <a:cubicBezTo>
                  <a:pt x="47" y="0"/>
                  <a:pt x="47" y="0"/>
                  <a:pt x="47" y="0"/>
                </a:cubicBezTo>
                <a:cubicBezTo>
                  <a:pt x="47" y="9"/>
                  <a:pt x="47" y="9"/>
                  <a:pt x="47" y="9"/>
                </a:cubicBezTo>
                <a:cubicBezTo>
                  <a:pt x="32" y="9"/>
                  <a:pt x="32" y="9"/>
                  <a:pt x="32" y="9"/>
                </a:cubicBezTo>
                <a:cubicBezTo>
                  <a:pt x="31" y="9"/>
                  <a:pt x="31" y="9"/>
                  <a:pt x="30" y="9"/>
                </a:cubicBezTo>
                <a:close/>
                <a:moveTo>
                  <a:pt x="187" y="9"/>
                </a:moveTo>
                <a:cubicBezTo>
                  <a:pt x="170" y="9"/>
                  <a:pt x="170" y="9"/>
                  <a:pt x="170" y="9"/>
                </a:cubicBezTo>
                <a:cubicBezTo>
                  <a:pt x="170" y="0"/>
                  <a:pt x="170" y="0"/>
                  <a:pt x="170" y="0"/>
                </a:cubicBezTo>
                <a:cubicBezTo>
                  <a:pt x="187" y="0"/>
                  <a:pt x="187" y="0"/>
                  <a:pt x="187" y="0"/>
                </a:cubicBezTo>
                <a:lnTo>
                  <a:pt x="187" y="9"/>
                </a:lnTo>
                <a:close/>
                <a:moveTo>
                  <a:pt x="159" y="9"/>
                </a:moveTo>
                <a:cubicBezTo>
                  <a:pt x="142" y="9"/>
                  <a:pt x="142" y="9"/>
                  <a:pt x="142" y="9"/>
                </a:cubicBezTo>
                <a:cubicBezTo>
                  <a:pt x="142" y="0"/>
                  <a:pt x="142" y="0"/>
                  <a:pt x="142" y="0"/>
                </a:cubicBezTo>
                <a:cubicBezTo>
                  <a:pt x="159" y="0"/>
                  <a:pt x="159" y="0"/>
                  <a:pt x="159" y="0"/>
                </a:cubicBezTo>
                <a:lnTo>
                  <a:pt x="159" y="9"/>
                </a:lnTo>
                <a:close/>
                <a:moveTo>
                  <a:pt x="131" y="9"/>
                </a:moveTo>
                <a:cubicBezTo>
                  <a:pt x="114" y="9"/>
                  <a:pt x="114" y="9"/>
                  <a:pt x="114" y="9"/>
                </a:cubicBezTo>
                <a:cubicBezTo>
                  <a:pt x="114" y="0"/>
                  <a:pt x="114" y="0"/>
                  <a:pt x="114" y="0"/>
                </a:cubicBezTo>
                <a:cubicBezTo>
                  <a:pt x="131" y="0"/>
                  <a:pt x="131" y="0"/>
                  <a:pt x="131" y="0"/>
                </a:cubicBezTo>
                <a:lnTo>
                  <a:pt x="131" y="9"/>
                </a:lnTo>
                <a:close/>
                <a:moveTo>
                  <a:pt x="103" y="9"/>
                </a:moveTo>
                <a:cubicBezTo>
                  <a:pt x="86" y="9"/>
                  <a:pt x="86" y="9"/>
                  <a:pt x="86" y="9"/>
                </a:cubicBezTo>
                <a:cubicBezTo>
                  <a:pt x="86" y="0"/>
                  <a:pt x="86" y="0"/>
                  <a:pt x="86" y="0"/>
                </a:cubicBezTo>
                <a:cubicBezTo>
                  <a:pt x="103" y="0"/>
                  <a:pt x="103" y="0"/>
                  <a:pt x="103" y="0"/>
                </a:cubicBezTo>
                <a:lnTo>
                  <a:pt x="103" y="9"/>
                </a:lnTo>
                <a:close/>
                <a:moveTo>
                  <a:pt x="75" y="9"/>
                </a:moveTo>
                <a:cubicBezTo>
                  <a:pt x="58" y="9"/>
                  <a:pt x="58" y="9"/>
                  <a:pt x="58" y="9"/>
                </a:cubicBezTo>
                <a:cubicBezTo>
                  <a:pt x="58" y="0"/>
                  <a:pt x="58" y="0"/>
                  <a:pt x="58" y="0"/>
                </a:cubicBezTo>
                <a:cubicBezTo>
                  <a:pt x="75" y="0"/>
                  <a:pt x="75" y="0"/>
                  <a:pt x="75" y="0"/>
                </a:cubicBezTo>
                <a:lnTo>
                  <a:pt x="75"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latin typeface="Qualcomm Office Regular" panose="020B0503030202060203" pitchFamily="34" charset="0"/>
            </a:endParaRPr>
          </a:p>
        </p:txBody>
      </p:sp>
      <p:sp>
        <p:nvSpPr>
          <p:cNvPr id="20" name="Text Placeholder 19"/>
          <p:cNvSpPr>
            <a:spLocks noGrp="1"/>
          </p:cNvSpPr>
          <p:nvPr>
            <p:ph type="body" sz="quarter" idx="10" hasCustomPrompt="1"/>
          </p:nvPr>
        </p:nvSpPr>
        <p:spPr>
          <a:xfrm>
            <a:off x="286941" y="1983581"/>
            <a:ext cx="4148138" cy="1228725"/>
          </a:xfrm>
        </p:spPr>
        <p:txBody>
          <a:bodyPr anchor="ctr">
            <a:normAutofit/>
          </a:bodyPr>
          <a:lstStyle>
            <a:lvl1pPr marL="0" indent="0">
              <a:buFontTx/>
              <a:buNone/>
              <a:defRPr sz="4050" baseline="0">
                <a:solidFill>
                  <a:schemeClr val="bg1"/>
                </a:solidFill>
                <a:latin typeface="Qualcomm Office Bold" panose="020B0803030202060203" pitchFamily="34" charset="0"/>
              </a:defRPr>
            </a:lvl1pPr>
          </a:lstStyle>
          <a:p>
            <a:pPr lvl="0"/>
            <a:r>
              <a:rPr lang="en-US" dirty="0"/>
              <a:t>Click here to segue slide</a:t>
            </a:r>
          </a:p>
        </p:txBody>
      </p:sp>
      <p:sp>
        <p:nvSpPr>
          <p:cNvPr id="21" name="TextBox 20"/>
          <p:cNvSpPr txBox="1"/>
          <p:nvPr userDrawn="1"/>
        </p:nvSpPr>
        <p:spPr>
          <a:xfrm>
            <a:off x="274570" y="4905389"/>
            <a:ext cx="3750778" cy="184666"/>
          </a:xfrm>
          <a:prstGeom prst="rect">
            <a:avLst/>
          </a:prstGeom>
          <a:noFill/>
        </p:spPr>
        <p:txBody>
          <a:bodyPr wrap="square" rtlCol="0">
            <a:spAutoFit/>
          </a:bodyPr>
          <a:lstStyle>
            <a:defPPr>
              <a:defRPr lang="en-US"/>
            </a:defPPr>
            <a:lvl1pPr lvl="0">
              <a:defRPr sz="800">
                <a:solidFill>
                  <a:srgbClr val="FFFFFF">
                    <a:lumMod val="75000"/>
                  </a:srgbClr>
                </a:solidFill>
              </a:defRPr>
            </a:lvl1pPr>
          </a:lstStyle>
          <a:p>
            <a:pPr lvl="0"/>
            <a:r>
              <a:rPr lang="en-US" sz="600" dirty="0"/>
              <a:t>@2015 Qualcomm Technologies, Inc.. All Rights Reserved.</a:t>
            </a:r>
          </a:p>
        </p:txBody>
      </p:sp>
    </p:spTree>
    <p:extLst>
      <p:ext uri="{BB962C8B-B14F-4D97-AF65-F5344CB8AC3E}">
        <p14:creationId xmlns:p14="http://schemas.microsoft.com/office/powerpoint/2010/main" val="247091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6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grpId="0" nodeType="withEffect">
                                  <p:stCondLst>
                                    <p:cond delay="75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anim calcmode="lin" valueType="num">
                                      <p:cBhvr>
                                        <p:cTn id="11" dur="500" fill="hold"/>
                                        <p:tgtEl>
                                          <p:spTgt spid="14"/>
                                        </p:tgtEl>
                                        <p:attrNameLst>
                                          <p:attrName>ppt_x</p:attrName>
                                        </p:attrNameLst>
                                      </p:cBhvr>
                                      <p:tavLst>
                                        <p:tav tm="0">
                                          <p:val>
                                            <p:strVal val="#ppt_x"/>
                                          </p:val>
                                        </p:tav>
                                        <p:tav tm="100000">
                                          <p:val>
                                            <p:strVal val="#ppt_x"/>
                                          </p:val>
                                        </p:tav>
                                      </p:tavLst>
                                    </p:anim>
                                    <p:anim calcmode="lin" valueType="num">
                                      <p:cBhvr>
                                        <p:cTn id="12" dur="500" fill="hold"/>
                                        <p:tgtEl>
                                          <p:spTgt spid="14"/>
                                        </p:tgtEl>
                                        <p:attrNameLst>
                                          <p:attrName>ppt_y</p:attrName>
                                        </p:attrNameLst>
                                      </p:cBhvr>
                                      <p:tavLst>
                                        <p:tav tm="0">
                                          <p:val>
                                            <p:strVal val="#ppt_y+.1"/>
                                          </p:val>
                                        </p:tav>
                                        <p:tav tm="100000">
                                          <p:val>
                                            <p:strVal val="#ppt_y"/>
                                          </p:val>
                                        </p:tav>
                                      </p:tavLst>
                                    </p:anim>
                                  </p:childTnLst>
                                </p:cTn>
                              </p:par>
                              <p:par>
                                <p:cTn id="13" presetID="2" presetClass="entr" presetSubtype="2" fill="hold" grpId="0" nodeType="withEffect">
                                  <p:stCondLst>
                                    <p:cond delay="7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7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42" presetClass="entr" presetSubtype="0" fill="hold" grpId="0" nodeType="withEffect">
                                  <p:stCondLst>
                                    <p:cond delay="75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75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2" presetClass="entr" presetSubtype="8" fill="hold" grpId="0" nodeType="withEffect">
                                  <p:stCondLst>
                                    <p:cond delay="7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0-#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par>
                                <p:cTn id="35" presetID="22" presetClass="entr" presetSubtype="8" fill="hold" grpId="0" nodeType="withEffect">
                                  <p:stCondLst>
                                    <p:cond delay="75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47" presetClass="entr" presetSubtype="0" fill="hold" grpId="0" nodeType="withEffect">
                                  <p:stCondLst>
                                    <p:cond delay="75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Gradient_Title and Content Layout">
    <p:bg>
      <p:bgPr>
        <a:gradFill>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9" name="Text Placeholder 2"/>
          <p:cNvSpPr>
            <a:spLocks noGrp="1"/>
          </p:cNvSpPr>
          <p:nvPr>
            <p:ph idx="1" hasCustomPrompt="1"/>
          </p:nvPr>
        </p:nvSpPr>
        <p:spPr>
          <a:xfrm>
            <a:off x="274570" y="1475913"/>
            <a:ext cx="8572500" cy="3201761"/>
          </a:xfrm>
          <a:prstGeom prst="rect">
            <a:avLst/>
          </a:prstGeom>
        </p:spPr>
        <p:txBody>
          <a:bodyPr vert="horz" lIns="91440" tIns="45720" rIns="91440" bIns="45720" rtlCol="0">
            <a:noAutofit/>
          </a:bodyPr>
          <a:lstStyle>
            <a:lvl1pPr marL="260604" indent="-260604">
              <a:buClr>
                <a:schemeClr val="accent5"/>
              </a:buClr>
              <a:buFont typeface="Arial" panose="020B0604020202020204" pitchFamily="34" charset="0"/>
              <a:buChar char="•"/>
              <a:defRPr sz="1800">
                <a:solidFill>
                  <a:schemeClr val="bg1"/>
                </a:solidFill>
                <a:latin typeface="Qualcomm Office Regular" panose="020B0503030202060203" pitchFamily="34" charset="0"/>
              </a:defRPr>
            </a:lvl1pPr>
            <a:lvl2pPr marL="557213" indent="-260604" algn="l" defTabSz="685800" rtl="0" eaLnBrk="1" fontAlgn="base" latinLnBrk="0" hangingPunct="1">
              <a:lnSpc>
                <a:spcPct val="95000"/>
              </a:lnSpc>
              <a:spcBef>
                <a:spcPct val="20000"/>
              </a:spcBef>
              <a:spcAft>
                <a:spcPct val="0"/>
              </a:spcAft>
              <a:buClr>
                <a:schemeClr val="accent5"/>
              </a:buClr>
              <a:buFont typeface="Arial" pitchFamily="34" charset="0"/>
              <a:buChar char="−"/>
              <a:defRPr lang="en-US" altLang="en-US" sz="1500" kern="1200" dirty="0" smtClean="0">
                <a:solidFill>
                  <a:schemeClr val="bg1"/>
                </a:solidFill>
                <a:latin typeface="Qualcomm Office Regular" panose="020B0503030202060203" pitchFamily="34" charset="0"/>
                <a:ea typeface="+mn-ea"/>
                <a:cs typeface="+mn-cs"/>
              </a:defRPr>
            </a:lvl2pPr>
            <a:lvl3pPr marL="900113" indent="-260604" algn="l" defTabSz="685800" rtl="0" eaLnBrk="1" fontAlgn="base" latinLnBrk="0" hangingPunct="1">
              <a:lnSpc>
                <a:spcPct val="95000"/>
              </a:lnSpc>
              <a:spcBef>
                <a:spcPct val="20000"/>
              </a:spcBef>
              <a:spcAft>
                <a:spcPct val="0"/>
              </a:spcAft>
              <a:buClr>
                <a:schemeClr val="accent5"/>
              </a:buClr>
              <a:buFont typeface="Arial" pitchFamily="34" charset="0"/>
              <a:buChar char="−"/>
              <a:defRPr lang="en-US" altLang="en-US" sz="1350" kern="1200" dirty="0" smtClean="0">
                <a:solidFill>
                  <a:schemeClr val="bg1"/>
                </a:solidFill>
                <a:latin typeface="Qualcomm Office Regular" panose="020B0503030202060203" pitchFamily="34" charset="0"/>
                <a:ea typeface="+mn-ea"/>
                <a:cs typeface="+mn-cs"/>
              </a:defRPr>
            </a:lvl3pPr>
            <a:lvl4pPr marL="1243013" indent="-260604" algn="l" defTabSz="685800" rtl="0" eaLnBrk="1" fontAlgn="base" latinLnBrk="0" hangingPunct="1">
              <a:lnSpc>
                <a:spcPct val="95000"/>
              </a:lnSpc>
              <a:spcBef>
                <a:spcPct val="20000"/>
              </a:spcBef>
              <a:spcAft>
                <a:spcPct val="0"/>
              </a:spcAft>
              <a:buClr>
                <a:schemeClr val="accent5"/>
              </a:buClr>
              <a:buFont typeface="Arial" pitchFamily="34" charset="0"/>
              <a:buChar char="−"/>
              <a:defRPr lang="en-US" altLang="en-US" sz="1200" kern="1200" dirty="0" smtClean="0">
                <a:solidFill>
                  <a:schemeClr val="bg1"/>
                </a:solidFill>
                <a:latin typeface="Qualcomm Office Regular" panose="020B0503030202060203" pitchFamily="34" charset="0"/>
                <a:ea typeface="+mn-ea"/>
                <a:cs typeface="+mn-cs"/>
              </a:defRPr>
            </a:lvl4pPr>
            <a:lvl5pPr marL="1585913" indent="-214313">
              <a:buFont typeface="Arial" panose="020B0604020202020204" pitchFamily="34" charset="0"/>
              <a:buChar char="•"/>
              <a:defRPr>
                <a:solidFill>
                  <a:schemeClr val="bg1"/>
                </a:solidFill>
                <a:latin typeface="Qualcomm Office Regular"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p:cNvSpPr>
            <a:spLocks noGrp="1"/>
          </p:cNvSpPr>
          <p:nvPr>
            <p:ph type="title"/>
          </p:nvPr>
        </p:nvSpPr>
        <p:spPr>
          <a:xfrm>
            <a:off x="274570" y="444568"/>
            <a:ext cx="8572500" cy="568874"/>
          </a:xfrm>
          <a:prstGeom prst="rect">
            <a:avLst/>
          </a:prstGeom>
        </p:spPr>
        <p:txBody>
          <a:bodyPr vert="horz" lIns="91440" tIns="45720" rIns="91440" bIns="45720" rtlCol="0" anchor="ctr">
            <a:spAutoFit/>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3"/>
          </p:nvPr>
        </p:nvSpPr>
        <p:spPr>
          <a:xfrm>
            <a:off x="275035" y="921544"/>
            <a:ext cx="8572500" cy="260604"/>
          </a:xfrm>
        </p:spPr>
        <p:txBody>
          <a:bodyPr anchor="ctr"/>
          <a:lstStyle>
            <a:lvl1pPr marL="0" indent="0">
              <a:buFontTx/>
              <a:buNone/>
              <a:defRPr>
                <a:solidFill>
                  <a:schemeClr val="accent5"/>
                </a:solidFill>
              </a:defRPr>
            </a:lvl1pPr>
            <a:lvl2pPr marL="342900" indent="0">
              <a:buFontTx/>
              <a:buNone/>
              <a:defRPr>
                <a:solidFill>
                  <a:schemeClr val="bg2"/>
                </a:solidFill>
              </a:defRPr>
            </a:lvl2pPr>
            <a:lvl3pPr marL="685800" indent="0">
              <a:buFontTx/>
              <a:buNone/>
              <a:defRPr>
                <a:solidFill>
                  <a:schemeClr val="bg2"/>
                </a:solidFill>
              </a:defRPr>
            </a:lvl3pPr>
            <a:lvl4pPr marL="1028700" indent="0">
              <a:buFontTx/>
              <a:buNone/>
              <a:defRPr>
                <a:solidFill>
                  <a:schemeClr val="bg2"/>
                </a:solidFill>
              </a:defRPr>
            </a:lvl4pPr>
            <a:lvl5pPr marL="1371600" indent="0">
              <a:buFontTx/>
              <a:buNone/>
              <a:defRPr>
                <a:solidFill>
                  <a:schemeClr val="bg2"/>
                </a:solidFill>
              </a:defRPr>
            </a:lvl5pPr>
          </a:lstStyle>
          <a:p>
            <a:pPr lvl="0"/>
            <a:r>
              <a:rPr lang="en-US"/>
              <a:t>Click to edit Master text styles</a:t>
            </a:r>
          </a:p>
        </p:txBody>
      </p:sp>
      <p:cxnSp>
        <p:nvCxnSpPr>
          <p:cNvPr id="11" name="Straight Connector 10"/>
          <p:cNvCxnSpPr/>
          <p:nvPr userDrawn="1"/>
        </p:nvCxnSpPr>
        <p:spPr>
          <a:xfrm>
            <a:off x="281178" y="377190"/>
            <a:ext cx="85725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14" hasCustomPrompt="1"/>
          </p:nvPr>
        </p:nvSpPr>
        <p:spPr>
          <a:xfrm>
            <a:off x="274570" y="4777258"/>
            <a:ext cx="8589347" cy="169088"/>
          </a:xfrm>
        </p:spPr>
        <p:txBody>
          <a:bodyPr anchor="ctr"/>
          <a:lstStyle>
            <a:lvl1pPr marL="0" indent="0">
              <a:buFontTx/>
              <a:buNone/>
              <a:defRPr sz="675">
                <a:solidFill>
                  <a:schemeClr val="bg1">
                    <a:lumMod val="75000"/>
                  </a:schemeClr>
                </a:solidFill>
              </a:defRPr>
            </a:lvl1pPr>
          </a:lstStyle>
          <a:p>
            <a:pPr lvl="0"/>
            <a:r>
              <a:rPr lang="en-US" dirty="0"/>
              <a:t>Product attribution statement/ Source</a:t>
            </a:r>
          </a:p>
        </p:txBody>
      </p:sp>
      <p:sp>
        <p:nvSpPr>
          <p:cNvPr id="7" name="TextBox 6"/>
          <p:cNvSpPr txBox="1"/>
          <p:nvPr userDrawn="1"/>
        </p:nvSpPr>
        <p:spPr>
          <a:xfrm>
            <a:off x="274570" y="4905389"/>
            <a:ext cx="3750778" cy="184666"/>
          </a:xfrm>
          <a:prstGeom prst="rect">
            <a:avLst/>
          </a:prstGeom>
          <a:noFill/>
        </p:spPr>
        <p:txBody>
          <a:bodyPr wrap="square" rtlCol="0">
            <a:spAutoFit/>
          </a:bodyPr>
          <a:lstStyle>
            <a:defPPr>
              <a:defRPr lang="en-US"/>
            </a:defPPr>
            <a:lvl1pPr lvl="0">
              <a:defRPr sz="800">
                <a:solidFill>
                  <a:srgbClr val="FFFFFF">
                    <a:lumMod val="75000"/>
                  </a:srgbClr>
                </a:solidFill>
              </a:defRPr>
            </a:lvl1pPr>
          </a:lstStyle>
          <a:p>
            <a:pPr lvl="0"/>
            <a:r>
              <a:rPr lang="en-US" sz="600" dirty="0"/>
              <a:t>@2015 Qualcomm Technologies, Inc.. All Rights Reserved.</a:t>
            </a:r>
          </a:p>
        </p:txBody>
      </p:sp>
    </p:spTree>
    <p:extLst>
      <p:ext uri="{BB962C8B-B14F-4D97-AF65-F5344CB8AC3E}">
        <p14:creationId xmlns:p14="http://schemas.microsoft.com/office/powerpoint/2010/main" val="45062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Gradient_Title slide with no content">
    <p:bg>
      <p:bgPr>
        <a:gradFill>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74570" y="444568"/>
            <a:ext cx="8572500" cy="568874"/>
          </a:xfrm>
          <a:prstGeom prst="rect">
            <a:avLst/>
          </a:prstGeom>
        </p:spPr>
        <p:txBody>
          <a:bodyPr vert="horz" lIns="91440" tIns="45720" rIns="91440" bIns="45720" rtlCol="0" anchor="ctr">
            <a:spAutoFit/>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3"/>
          </p:nvPr>
        </p:nvSpPr>
        <p:spPr>
          <a:xfrm>
            <a:off x="275035" y="921544"/>
            <a:ext cx="8572500" cy="260604"/>
          </a:xfrm>
        </p:spPr>
        <p:txBody>
          <a:bodyPr anchor="ctr"/>
          <a:lstStyle>
            <a:lvl1pPr marL="0" indent="0">
              <a:buFontTx/>
              <a:buNone/>
              <a:defRPr>
                <a:solidFill>
                  <a:schemeClr val="accent5"/>
                </a:solidFill>
              </a:defRPr>
            </a:lvl1pPr>
            <a:lvl2pPr marL="342900" indent="0">
              <a:buFontTx/>
              <a:buNone/>
              <a:defRPr>
                <a:solidFill>
                  <a:schemeClr val="bg2"/>
                </a:solidFill>
              </a:defRPr>
            </a:lvl2pPr>
            <a:lvl3pPr marL="685800" indent="0">
              <a:buFontTx/>
              <a:buNone/>
              <a:defRPr>
                <a:solidFill>
                  <a:schemeClr val="bg2"/>
                </a:solidFill>
              </a:defRPr>
            </a:lvl3pPr>
            <a:lvl4pPr marL="1028700" indent="0">
              <a:buFontTx/>
              <a:buNone/>
              <a:defRPr>
                <a:solidFill>
                  <a:schemeClr val="bg2"/>
                </a:solidFill>
              </a:defRPr>
            </a:lvl4pPr>
            <a:lvl5pPr marL="1371600" indent="0">
              <a:buFontTx/>
              <a:buNone/>
              <a:defRPr>
                <a:solidFill>
                  <a:schemeClr val="bg2"/>
                </a:solidFill>
              </a:defRPr>
            </a:lvl5pPr>
          </a:lstStyle>
          <a:p>
            <a:pPr lvl="0"/>
            <a:r>
              <a:rPr lang="en-US"/>
              <a:t>Click to edit Master text styles</a:t>
            </a:r>
          </a:p>
        </p:txBody>
      </p:sp>
      <p:cxnSp>
        <p:nvCxnSpPr>
          <p:cNvPr id="11" name="Straight Connector 10"/>
          <p:cNvCxnSpPr/>
          <p:nvPr userDrawn="1"/>
        </p:nvCxnSpPr>
        <p:spPr>
          <a:xfrm>
            <a:off x="281178" y="377190"/>
            <a:ext cx="85725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2"/>
          <p:cNvSpPr>
            <a:spLocks noGrp="1"/>
          </p:cNvSpPr>
          <p:nvPr>
            <p:ph type="body" sz="quarter" idx="14" hasCustomPrompt="1"/>
          </p:nvPr>
        </p:nvSpPr>
        <p:spPr>
          <a:xfrm>
            <a:off x="274570" y="4777258"/>
            <a:ext cx="8589347" cy="169088"/>
          </a:xfrm>
        </p:spPr>
        <p:txBody>
          <a:bodyPr anchor="ctr"/>
          <a:lstStyle>
            <a:lvl1pPr marL="0" indent="0">
              <a:buFontTx/>
              <a:buNone/>
              <a:defRPr sz="675">
                <a:solidFill>
                  <a:schemeClr val="bg1">
                    <a:lumMod val="75000"/>
                  </a:schemeClr>
                </a:solidFill>
              </a:defRPr>
            </a:lvl1pPr>
          </a:lstStyle>
          <a:p>
            <a:pPr lvl="0"/>
            <a:r>
              <a:rPr lang="en-US" dirty="0"/>
              <a:t>Product attribution statement/ Source</a:t>
            </a:r>
          </a:p>
        </p:txBody>
      </p:sp>
    </p:spTree>
    <p:extLst>
      <p:ext uri="{BB962C8B-B14F-4D97-AF65-F5344CB8AC3E}">
        <p14:creationId xmlns:p14="http://schemas.microsoft.com/office/powerpoint/2010/main" val="7861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p:nvGrpSpPr>
        <p:grpSpPr>
          <a:xfrm>
            <a:off x="-1" y="-2"/>
            <a:ext cx="7334990" cy="4625721"/>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dirty="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291276"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323728" y="1692668"/>
            <a:ext cx="5561948" cy="1365566"/>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6560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White Big Statement Slide">
    <p:spTree>
      <p:nvGrpSpPr>
        <p:cNvPr id="1" name=""/>
        <p:cNvGrpSpPr/>
        <p:nvPr/>
      </p:nvGrpSpPr>
      <p:grpSpPr>
        <a:xfrm>
          <a:off x="0" y="0"/>
          <a:ext cx="0" cy="0"/>
          <a:chOff x="0" y="0"/>
          <a:chExt cx="0" cy="0"/>
        </a:xfrm>
      </p:grpSpPr>
      <p:cxnSp>
        <p:nvCxnSpPr>
          <p:cNvPr id="10" name="Straight Connector 9"/>
          <p:cNvCxnSpPr/>
          <p:nvPr userDrawn="1"/>
        </p:nvCxnSpPr>
        <p:spPr bwMode="black">
          <a:xfrm>
            <a:off x="1171627" y="3554411"/>
            <a:ext cx="6798365" cy="0"/>
          </a:xfrm>
          <a:prstGeom prst="line">
            <a:avLst/>
          </a:prstGeom>
          <a:ln w="12700">
            <a:gradFill flip="none" rotWithShape="1">
              <a:gsLst>
                <a:gs pos="0">
                  <a:srgbClr val="143C66"/>
                </a:gs>
                <a:gs pos="100000">
                  <a:srgbClr val="008E9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Freeform 43"/>
          <p:cNvSpPr>
            <a:spLocks noEditPoints="1"/>
          </p:cNvSpPr>
          <p:nvPr userDrawn="1"/>
        </p:nvSpPr>
        <p:spPr bwMode="auto">
          <a:xfrm>
            <a:off x="293521" y="385072"/>
            <a:ext cx="570641" cy="570641"/>
          </a:xfrm>
          <a:custGeom>
            <a:avLst/>
            <a:gdLst>
              <a:gd name="T0" fmla="*/ 66 w 132"/>
              <a:gd name="T1" fmla="*/ 0 h 132"/>
              <a:gd name="T2" fmla="*/ 0 w 132"/>
              <a:gd name="T3" fmla="*/ 66 h 132"/>
              <a:gd name="T4" fmla="*/ 66 w 132"/>
              <a:gd name="T5" fmla="*/ 132 h 132"/>
              <a:gd name="T6" fmla="*/ 132 w 132"/>
              <a:gd name="T7" fmla="*/ 66 h 132"/>
              <a:gd name="T8" fmla="*/ 66 w 132"/>
              <a:gd name="T9" fmla="*/ 0 h 132"/>
              <a:gd name="T10" fmla="*/ 40 w 132"/>
              <a:gd name="T11" fmla="*/ 95 h 132"/>
              <a:gd name="T12" fmla="*/ 32 w 132"/>
              <a:gd name="T13" fmla="*/ 102 h 132"/>
              <a:gd name="T14" fmla="*/ 25 w 132"/>
              <a:gd name="T15" fmla="*/ 95 h 132"/>
              <a:gd name="T16" fmla="*/ 25 w 132"/>
              <a:gd name="T17" fmla="*/ 78 h 132"/>
              <a:gd name="T18" fmla="*/ 32 w 132"/>
              <a:gd name="T19" fmla="*/ 70 h 132"/>
              <a:gd name="T20" fmla="*/ 40 w 132"/>
              <a:gd name="T21" fmla="*/ 78 h 132"/>
              <a:gd name="T22" fmla="*/ 40 w 132"/>
              <a:gd name="T23" fmla="*/ 95 h 132"/>
              <a:gd name="T24" fmla="*/ 61 w 132"/>
              <a:gd name="T25" fmla="*/ 95 h 132"/>
              <a:gd name="T26" fmla="*/ 53 w 132"/>
              <a:gd name="T27" fmla="*/ 102 h 132"/>
              <a:gd name="T28" fmla="*/ 46 w 132"/>
              <a:gd name="T29" fmla="*/ 95 h 132"/>
              <a:gd name="T30" fmla="*/ 46 w 132"/>
              <a:gd name="T31" fmla="*/ 61 h 132"/>
              <a:gd name="T32" fmla="*/ 53 w 132"/>
              <a:gd name="T33" fmla="*/ 53 h 132"/>
              <a:gd name="T34" fmla="*/ 61 w 132"/>
              <a:gd name="T35" fmla="*/ 61 h 132"/>
              <a:gd name="T36" fmla="*/ 61 w 132"/>
              <a:gd name="T37" fmla="*/ 95 h 132"/>
              <a:gd name="T38" fmla="*/ 82 w 132"/>
              <a:gd name="T39" fmla="*/ 95 h 132"/>
              <a:gd name="T40" fmla="*/ 74 w 132"/>
              <a:gd name="T41" fmla="*/ 102 h 132"/>
              <a:gd name="T42" fmla="*/ 66 w 132"/>
              <a:gd name="T43" fmla="*/ 95 h 132"/>
              <a:gd name="T44" fmla="*/ 66 w 132"/>
              <a:gd name="T45" fmla="*/ 43 h 132"/>
              <a:gd name="T46" fmla="*/ 74 w 132"/>
              <a:gd name="T47" fmla="*/ 35 h 132"/>
              <a:gd name="T48" fmla="*/ 82 w 132"/>
              <a:gd name="T49" fmla="*/ 43 h 132"/>
              <a:gd name="T50" fmla="*/ 82 w 132"/>
              <a:gd name="T51" fmla="*/ 95 h 132"/>
              <a:gd name="T52" fmla="*/ 103 w 132"/>
              <a:gd name="T53" fmla="*/ 95 h 132"/>
              <a:gd name="T54" fmla="*/ 95 w 132"/>
              <a:gd name="T55" fmla="*/ 102 h 132"/>
              <a:gd name="T56" fmla="*/ 87 w 132"/>
              <a:gd name="T57" fmla="*/ 95 h 132"/>
              <a:gd name="T58" fmla="*/ 87 w 132"/>
              <a:gd name="T59" fmla="*/ 33 h 132"/>
              <a:gd name="T60" fmla="*/ 95 w 132"/>
              <a:gd name="T61" fmla="*/ 25 h 132"/>
              <a:gd name="T62" fmla="*/ 103 w 132"/>
              <a:gd name="T63" fmla="*/ 33 h 132"/>
              <a:gd name="T64" fmla="*/ 103 w 132"/>
              <a:gd name="T65" fmla="*/ 9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132">
                <a:moveTo>
                  <a:pt x="66" y="0"/>
                </a:moveTo>
                <a:cubicBezTo>
                  <a:pt x="30" y="0"/>
                  <a:pt x="0" y="29"/>
                  <a:pt x="0" y="66"/>
                </a:cubicBezTo>
                <a:cubicBezTo>
                  <a:pt x="0" y="102"/>
                  <a:pt x="30" y="132"/>
                  <a:pt x="66" y="132"/>
                </a:cubicBezTo>
                <a:cubicBezTo>
                  <a:pt x="103" y="132"/>
                  <a:pt x="132" y="102"/>
                  <a:pt x="132" y="66"/>
                </a:cubicBezTo>
                <a:cubicBezTo>
                  <a:pt x="132" y="29"/>
                  <a:pt x="103" y="0"/>
                  <a:pt x="66" y="0"/>
                </a:cubicBezTo>
                <a:moveTo>
                  <a:pt x="40" y="95"/>
                </a:moveTo>
                <a:cubicBezTo>
                  <a:pt x="40" y="99"/>
                  <a:pt x="36" y="102"/>
                  <a:pt x="32" y="102"/>
                </a:cubicBezTo>
                <a:cubicBezTo>
                  <a:pt x="28" y="102"/>
                  <a:pt x="25" y="99"/>
                  <a:pt x="25" y="95"/>
                </a:cubicBezTo>
                <a:cubicBezTo>
                  <a:pt x="25" y="78"/>
                  <a:pt x="25" y="78"/>
                  <a:pt x="25" y="78"/>
                </a:cubicBezTo>
                <a:cubicBezTo>
                  <a:pt x="25" y="74"/>
                  <a:pt x="28" y="70"/>
                  <a:pt x="32" y="70"/>
                </a:cubicBezTo>
                <a:cubicBezTo>
                  <a:pt x="36" y="70"/>
                  <a:pt x="40" y="74"/>
                  <a:pt x="40" y="78"/>
                </a:cubicBezTo>
                <a:lnTo>
                  <a:pt x="40" y="95"/>
                </a:lnTo>
                <a:close/>
                <a:moveTo>
                  <a:pt x="61" y="95"/>
                </a:moveTo>
                <a:cubicBezTo>
                  <a:pt x="61" y="99"/>
                  <a:pt x="57" y="102"/>
                  <a:pt x="53" y="102"/>
                </a:cubicBezTo>
                <a:cubicBezTo>
                  <a:pt x="49" y="102"/>
                  <a:pt x="46" y="99"/>
                  <a:pt x="46" y="95"/>
                </a:cubicBezTo>
                <a:cubicBezTo>
                  <a:pt x="46" y="61"/>
                  <a:pt x="46" y="61"/>
                  <a:pt x="46" y="61"/>
                </a:cubicBezTo>
                <a:cubicBezTo>
                  <a:pt x="46" y="57"/>
                  <a:pt x="49" y="53"/>
                  <a:pt x="53" y="53"/>
                </a:cubicBezTo>
                <a:cubicBezTo>
                  <a:pt x="57" y="53"/>
                  <a:pt x="61" y="57"/>
                  <a:pt x="61" y="61"/>
                </a:cubicBezTo>
                <a:lnTo>
                  <a:pt x="61" y="95"/>
                </a:lnTo>
                <a:close/>
                <a:moveTo>
                  <a:pt x="82" y="95"/>
                </a:moveTo>
                <a:cubicBezTo>
                  <a:pt x="82" y="99"/>
                  <a:pt x="78" y="102"/>
                  <a:pt x="74" y="102"/>
                </a:cubicBezTo>
                <a:cubicBezTo>
                  <a:pt x="70" y="102"/>
                  <a:pt x="66" y="99"/>
                  <a:pt x="66" y="95"/>
                </a:cubicBezTo>
                <a:cubicBezTo>
                  <a:pt x="66" y="43"/>
                  <a:pt x="66" y="43"/>
                  <a:pt x="66" y="43"/>
                </a:cubicBezTo>
                <a:cubicBezTo>
                  <a:pt x="66" y="39"/>
                  <a:pt x="70" y="35"/>
                  <a:pt x="74" y="35"/>
                </a:cubicBezTo>
                <a:cubicBezTo>
                  <a:pt x="78" y="35"/>
                  <a:pt x="82" y="39"/>
                  <a:pt x="82" y="43"/>
                </a:cubicBezTo>
                <a:lnTo>
                  <a:pt x="82" y="95"/>
                </a:lnTo>
                <a:close/>
                <a:moveTo>
                  <a:pt x="103" y="95"/>
                </a:moveTo>
                <a:cubicBezTo>
                  <a:pt x="103" y="99"/>
                  <a:pt x="99" y="102"/>
                  <a:pt x="95" y="102"/>
                </a:cubicBezTo>
                <a:cubicBezTo>
                  <a:pt x="91" y="102"/>
                  <a:pt x="87" y="99"/>
                  <a:pt x="87" y="95"/>
                </a:cubicBezTo>
                <a:cubicBezTo>
                  <a:pt x="87" y="33"/>
                  <a:pt x="87" y="33"/>
                  <a:pt x="87" y="33"/>
                </a:cubicBezTo>
                <a:cubicBezTo>
                  <a:pt x="87" y="28"/>
                  <a:pt x="91" y="25"/>
                  <a:pt x="95" y="25"/>
                </a:cubicBezTo>
                <a:cubicBezTo>
                  <a:pt x="99" y="25"/>
                  <a:pt x="103" y="28"/>
                  <a:pt x="103" y="33"/>
                </a:cubicBezTo>
                <a:lnTo>
                  <a:pt x="103" y="95"/>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12" name="Group 11"/>
          <p:cNvGrpSpPr/>
          <p:nvPr userDrawn="1"/>
        </p:nvGrpSpPr>
        <p:grpSpPr>
          <a:xfrm rot="11318852">
            <a:off x="7172521" y="3692476"/>
            <a:ext cx="982496" cy="779416"/>
            <a:chOff x="6861175" y="3414713"/>
            <a:chExt cx="3033713" cy="2406650"/>
          </a:xfrm>
          <a:solidFill>
            <a:schemeClr val="accent2"/>
          </a:solidFill>
        </p:grpSpPr>
        <p:sp>
          <p:nvSpPr>
            <p:cNvPr id="13" name="Freeform 19"/>
            <p:cNvSpPr>
              <a:spLocks noEditPoints="1"/>
            </p:cNvSpPr>
            <p:nvPr userDrawn="1"/>
          </p:nvSpPr>
          <p:spPr bwMode="auto">
            <a:xfrm>
              <a:off x="6861175" y="3605213"/>
              <a:ext cx="3033713" cy="2216150"/>
            </a:xfrm>
            <a:custGeom>
              <a:avLst/>
              <a:gdLst>
                <a:gd name="T0" fmla="*/ 404 w 809"/>
                <a:gd name="T1" fmla="*/ 582 h 591"/>
                <a:gd name="T2" fmla="*/ 405 w 809"/>
                <a:gd name="T3" fmla="*/ 591 h 591"/>
                <a:gd name="T4" fmla="*/ 392 w 809"/>
                <a:gd name="T5" fmla="*/ 582 h 591"/>
                <a:gd name="T6" fmla="*/ 463 w 809"/>
                <a:gd name="T7" fmla="*/ 578 h 591"/>
                <a:gd name="T8" fmla="*/ 332 w 809"/>
                <a:gd name="T9" fmla="*/ 584 h 591"/>
                <a:gd name="T10" fmla="*/ 476 w 809"/>
                <a:gd name="T11" fmla="*/ 585 h 591"/>
                <a:gd name="T12" fmla="*/ 476 w 809"/>
                <a:gd name="T13" fmla="*/ 585 h 591"/>
                <a:gd name="T14" fmla="*/ 322 w 809"/>
                <a:gd name="T15" fmla="*/ 574 h 591"/>
                <a:gd name="T16" fmla="*/ 531 w 809"/>
                <a:gd name="T17" fmla="*/ 562 h 591"/>
                <a:gd name="T18" fmla="*/ 263 w 809"/>
                <a:gd name="T19" fmla="*/ 565 h 591"/>
                <a:gd name="T20" fmla="*/ 545 w 809"/>
                <a:gd name="T21" fmla="*/ 566 h 591"/>
                <a:gd name="T22" fmla="*/ 545 w 809"/>
                <a:gd name="T23" fmla="*/ 566 h 591"/>
                <a:gd name="T24" fmla="*/ 255 w 809"/>
                <a:gd name="T25" fmla="*/ 553 h 591"/>
                <a:gd name="T26" fmla="*/ 595 w 809"/>
                <a:gd name="T27" fmla="*/ 533 h 591"/>
                <a:gd name="T28" fmla="*/ 198 w 809"/>
                <a:gd name="T29" fmla="*/ 534 h 591"/>
                <a:gd name="T30" fmla="*/ 610 w 809"/>
                <a:gd name="T31" fmla="*/ 535 h 591"/>
                <a:gd name="T32" fmla="*/ 610 w 809"/>
                <a:gd name="T33" fmla="*/ 535 h 591"/>
                <a:gd name="T34" fmla="*/ 192 w 809"/>
                <a:gd name="T35" fmla="*/ 521 h 591"/>
                <a:gd name="T36" fmla="*/ 654 w 809"/>
                <a:gd name="T37" fmla="*/ 494 h 591"/>
                <a:gd name="T38" fmla="*/ 139 w 809"/>
                <a:gd name="T39" fmla="*/ 492 h 591"/>
                <a:gd name="T40" fmla="*/ 669 w 809"/>
                <a:gd name="T41" fmla="*/ 493 h 591"/>
                <a:gd name="T42" fmla="*/ 669 w 809"/>
                <a:gd name="T43" fmla="*/ 493 h 591"/>
                <a:gd name="T44" fmla="*/ 136 w 809"/>
                <a:gd name="T45" fmla="*/ 478 h 591"/>
                <a:gd name="T46" fmla="*/ 704 w 809"/>
                <a:gd name="T47" fmla="*/ 445 h 591"/>
                <a:gd name="T48" fmla="*/ 89 w 809"/>
                <a:gd name="T49" fmla="*/ 440 h 591"/>
                <a:gd name="T50" fmla="*/ 719 w 809"/>
                <a:gd name="T51" fmla="*/ 441 h 591"/>
                <a:gd name="T52" fmla="*/ 719 w 809"/>
                <a:gd name="T53" fmla="*/ 441 h 591"/>
                <a:gd name="T54" fmla="*/ 89 w 809"/>
                <a:gd name="T55" fmla="*/ 425 h 591"/>
                <a:gd name="T56" fmla="*/ 746 w 809"/>
                <a:gd name="T57" fmla="*/ 388 h 591"/>
                <a:gd name="T58" fmla="*/ 49 w 809"/>
                <a:gd name="T59" fmla="*/ 380 h 591"/>
                <a:gd name="T60" fmla="*/ 759 w 809"/>
                <a:gd name="T61" fmla="*/ 382 h 591"/>
                <a:gd name="T62" fmla="*/ 759 w 809"/>
                <a:gd name="T63" fmla="*/ 382 h 591"/>
                <a:gd name="T64" fmla="*/ 51 w 809"/>
                <a:gd name="T65" fmla="*/ 366 h 591"/>
                <a:gd name="T66" fmla="*/ 776 w 809"/>
                <a:gd name="T67" fmla="*/ 324 h 591"/>
                <a:gd name="T68" fmla="*/ 21 w 809"/>
                <a:gd name="T69" fmla="*/ 315 h 591"/>
                <a:gd name="T70" fmla="*/ 788 w 809"/>
                <a:gd name="T71" fmla="*/ 316 h 591"/>
                <a:gd name="T72" fmla="*/ 788 w 809"/>
                <a:gd name="T73" fmla="*/ 316 h 591"/>
                <a:gd name="T74" fmla="*/ 25 w 809"/>
                <a:gd name="T75" fmla="*/ 301 h 591"/>
                <a:gd name="T76" fmla="*/ 795 w 809"/>
                <a:gd name="T77" fmla="*/ 256 h 591"/>
                <a:gd name="T78" fmla="*/ 4 w 809"/>
                <a:gd name="T79" fmla="*/ 245 h 591"/>
                <a:gd name="T80" fmla="*/ 805 w 809"/>
                <a:gd name="T81" fmla="*/ 246 h 591"/>
                <a:gd name="T82" fmla="*/ 805 w 809"/>
                <a:gd name="T83" fmla="*/ 246 h 591"/>
                <a:gd name="T84" fmla="*/ 11 w 809"/>
                <a:gd name="T85" fmla="*/ 232 h 591"/>
                <a:gd name="T86" fmla="*/ 801 w 809"/>
                <a:gd name="T87" fmla="*/ 186 h 591"/>
                <a:gd name="T88" fmla="*/ 0 w 809"/>
                <a:gd name="T89" fmla="*/ 186 h 591"/>
                <a:gd name="T90" fmla="*/ 9 w 809"/>
                <a:gd name="T91" fmla="*/ 196 h 591"/>
                <a:gd name="T92" fmla="*/ 3 w 809"/>
                <a:gd name="T93" fmla="*/ 137 h 591"/>
                <a:gd name="T94" fmla="*/ 4 w 809"/>
                <a:gd name="T95" fmla="*/ 125 h 591"/>
                <a:gd name="T96" fmla="*/ 20 w 809"/>
                <a:gd name="T97" fmla="*/ 92 h 591"/>
                <a:gd name="T98" fmla="*/ 20 w 809"/>
                <a:gd name="T99" fmla="*/ 92 h 591"/>
                <a:gd name="T100" fmla="*/ 38 w 809"/>
                <a:gd name="T101" fmla="*/ 36 h 591"/>
                <a:gd name="T102" fmla="*/ 45 w 809"/>
                <a:gd name="T103"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9" h="591">
                  <a:moveTo>
                    <a:pt x="405" y="591"/>
                  </a:moveTo>
                  <a:cubicBezTo>
                    <a:pt x="405" y="591"/>
                    <a:pt x="405" y="591"/>
                    <a:pt x="405" y="591"/>
                  </a:cubicBezTo>
                  <a:cubicBezTo>
                    <a:pt x="404" y="591"/>
                    <a:pt x="404" y="591"/>
                    <a:pt x="404" y="591"/>
                  </a:cubicBezTo>
                  <a:cubicBezTo>
                    <a:pt x="404" y="582"/>
                    <a:pt x="404" y="582"/>
                    <a:pt x="404" y="582"/>
                  </a:cubicBezTo>
                  <a:cubicBezTo>
                    <a:pt x="405" y="582"/>
                    <a:pt x="405" y="582"/>
                    <a:pt x="405" y="582"/>
                  </a:cubicBezTo>
                  <a:cubicBezTo>
                    <a:pt x="412" y="582"/>
                    <a:pt x="420" y="582"/>
                    <a:pt x="428" y="582"/>
                  </a:cubicBezTo>
                  <a:cubicBezTo>
                    <a:pt x="428" y="590"/>
                    <a:pt x="428" y="590"/>
                    <a:pt x="428" y="590"/>
                  </a:cubicBezTo>
                  <a:cubicBezTo>
                    <a:pt x="420" y="591"/>
                    <a:pt x="412" y="591"/>
                    <a:pt x="405" y="591"/>
                  </a:cubicBezTo>
                  <a:close/>
                  <a:moveTo>
                    <a:pt x="392" y="591"/>
                  </a:moveTo>
                  <a:cubicBezTo>
                    <a:pt x="384" y="590"/>
                    <a:pt x="376" y="590"/>
                    <a:pt x="368" y="589"/>
                  </a:cubicBezTo>
                  <a:cubicBezTo>
                    <a:pt x="369" y="581"/>
                    <a:pt x="369" y="581"/>
                    <a:pt x="369" y="581"/>
                  </a:cubicBezTo>
                  <a:cubicBezTo>
                    <a:pt x="377" y="581"/>
                    <a:pt x="384" y="582"/>
                    <a:pt x="392" y="582"/>
                  </a:cubicBezTo>
                  <a:lnTo>
                    <a:pt x="392" y="591"/>
                  </a:lnTo>
                  <a:close/>
                  <a:moveTo>
                    <a:pt x="440" y="589"/>
                  </a:moveTo>
                  <a:cubicBezTo>
                    <a:pt x="439" y="581"/>
                    <a:pt x="439" y="581"/>
                    <a:pt x="439" y="581"/>
                  </a:cubicBezTo>
                  <a:cubicBezTo>
                    <a:pt x="447" y="580"/>
                    <a:pt x="455" y="579"/>
                    <a:pt x="463" y="578"/>
                  </a:cubicBezTo>
                  <a:cubicBezTo>
                    <a:pt x="464" y="587"/>
                    <a:pt x="464" y="587"/>
                    <a:pt x="464" y="587"/>
                  </a:cubicBezTo>
                  <a:cubicBezTo>
                    <a:pt x="456" y="588"/>
                    <a:pt x="448" y="589"/>
                    <a:pt x="440" y="589"/>
                  </a:cubicBezTo>
                  <a:close/>
                  <a:moveTo>
                    <a:pt x="356" y="588"/>
                  </a:moveTo>
                  <a:cubicBezTo>
                    <a:pt x="348" y="587"/>
                    <a:pt x="340" y="586"/>
                    <a:pt x="332" y="584"/>
                  </a:cubicBezTo>
                  <a:cubicBezTo>
                    <a:pt x="334" y="576"/>
                    <a:pt x="334" y="576"/>
                    <a:pt x="334" y="576"/>
                  </a:cubicBezTo>
                  <a:cubicBezTo>
                    <a:pt x="342" y="577"/>
                    <a:pt x="349" y="578"/>
                    <a:pt x="357" y="579"/>
                  </a:cubicBezTo>
                  <a:lnTo>
                    <a:pt x="356" y="588"/>
                  </a:lnTo>
                  <a:close/>
                  <a:moveTo>
                    <a:pt x="476" y="585"/>
                  </a:moveTo>
                  <a:cubicBezTo>
                    <a:pt x="474" y="576"/>
                    <a:pt x="474" y="576"/>
                    <a:pt x="474" y="576"/>
                  </a:cubicBezTo>
                  <a:cubicBezTo>
                    <a:pt x="482" y="575"/>
                    <a:pt x="490" y="573"/>
                    <a:pt x="497" y="571"/>
                  </a:cubicBezTo>
                  <a:cubicBezTo>
                    <a:pt x="499" y="580"/>
                    <a:pt x="499" y="580"/>
                    <a:pt x="499" y="580"/>
                  </a:cubicBezTo>
                  <a:cubicBezTo>
                    <a:pt x="491" y="582"/>
                    <a:pt x="484" y="583"/>
                    <a:pt x="476" y="585"/>
                  </a:cubicBezTo>
                  <a:close/>
                  <a:moveTo>
                    <a:pt x="321" y="582"/>
                  </a:moveTo>
                  <a:cubicBezTo>
                    <a:pt x="313" y="580"/>
                    <a:pt x="305" y="579"/>
                    <a:pt x="297" y="576"/>
                  </a:cubicBezTo>
                  <a:cubicBezTo>
                    <a:pt x="299" y="568"/>
                    <a:pt x="299" y="568"/>
                    <a:pt x="299" y="568"/>
                  </a:cubicBezTo>
                  <a:cubicBezTo>
                    <a:pt x="307" y="570"/>
                    <a:pt x="315" y="572"/>
                    <a:pt x="322" y="574"/>
                  </a:cubicBezTo>
                  <a:lnTo>
                    <a:pt x="321" y="582"/>
                  </a:lnTo>
                  <a:close/>
                  <a:moveTo>
                    <a:pt x="511" y="577"/>
                  </a:moveTo>
                  <a:cubicBezTo>
                    <a:pt x="509" y="568"/>
                    <a:pt x="509" y="568"/>
                    <a:pt x="509" y="568"/>
                  </a:cubicBezTo>
                  <a:cubicBezTo>
                    <a:pt x="516" y="566"/>
                    <a:pt x="524" y="564"/>
                    <a:pt x="531" y="562"/>
                  </a:cubicBezTo>
                  <a:cubicBezTo>
                    <a:pt x="534" y="570"/>
                    <a:pt x="534" y="570"/>
                    <a:pt x="534" y="570"/>
                  </a:cubicBezTo>
                  <a:cubicBezTo>
                    <a:pt x="526" y="572"/>
                    <a:pt x="519" y="575"/>
                    <a:pt x="511" y="577"/>
                  </a:cubicBezTo>
                  <a:close/>
                  <a:moveTo>
                    <a:pt x="286" y="573"/>
                  </a:moveTo>
                  <a:cubicBezTo>
                    <a:pt x="278" y="571"/>
                    <a:pt x="270" y="568"/>
                    <a:pt x="263" y="565"/>
                  </a:cubicBezTo>
                  <a:cubicBezTo>
                    <a:pt x="266" y="557"/>
                    <a:pt x="266" y="557"/>
                    <a:pt x="266" y="557"/>
                  </a:cubicBezTo>
                  <a:cubicBezTo>
                    <a:pt x="273" y="560"/>
                    <a:pt x="281" y="563"/>
                    <a:pt x="288" y="565"/>
                  </a:cubicBezTo>
                  <a:lnTo>
                    <a:pt x="286" y="573"/>
                  </a:lnTo>
                  <a:close/>
                  <a:moveTo>
                    <a:pt x="545" y="566"/>
                  </a:moveTo>
                  <a:cubicBezTo>
                    <a:pt x="542" y="558"/>
                    <a:pt x="542" y="558"/>
                    <a:pt x="542" y="558"/>
                  </a:cubicBezTo>
                  <a:cubicBezTo>
                    <a:pt x="549" y="555"/>
                    <a:pt x="557" y="552"/>
                    <a:pt x="564" y="549"/>
                  </a:cubicBezTo>
                  <a:cubicBezTo>
                    <a:pt x="567" y="557"/>
                    <a:pt x="567" y="557"/>
                    <a:pt x="567" y="557"/>
                  </a:cubicBezTo>
                  <a:cubicBezTo>
                    <a:pt x="560" y="560"/>
                    <a:pt x="553" y="563"/>
                    <a:pt x="545" y="566"/>
                  </a:cubicBezTo>
                  <a:close/>
                  <a:moveTo>
                    <a:pt x="252" y="561"/>
                  </a:moveTo>
                  <a:cubicBezTo>
                    <a:pt x="244" y="558"/>
                    <a:pt x="237" y="555"/>
                    <a:pt x="230" y="551"/>
                  </a:cubicBezTo>
                  <a:cubicBezTo>
                    <a:pt x="233" y="543"/>
                    <a:pt x="233" y="543"/>
                    <a:pt x="233" y="543"/>
                  </a:cubicBezTo>
                  <a:cubicBezTo>
                    <a:pt x="240" y="547"/>
                    <a:pt x="248" y="550"/>
                    <a:pt x="255" y="553"/>
                  </a:cubicBezTo>
                  <a:lnTo>
                    <a:pt x="252" y="561"/>
                  </a:lnTo>
                  <a:close/>
                  <a:moveTo>
                    <a:pt x="578" y="552"/>
                  </a:moveTo>
                  <a:cubicBezTo>
                    <a:pt x="575" y="544"/>
                    <a:pt x="575" y="544"/>
                    <a:pt x="575" y="544"/>
                  </a:cubicBezTo>
                  <a:cubicBezTo>
                    <a:pt x="582" y="541"/>
                    <a:pt x="589" y="537"/>
                    <a:pt x="595" y="533"/>
                  </a:cubicBezTo>
                  <a:cubicBezTo>
                    <a:pt x="600" y="541"/>
                    <a:pt x="600" y="541"/>
                    <a:pt x="600" y="541"/>
                  </a:cubicBezTo>
                  <a:cubicBezTo>
                    <a:pt x="593" y="545"/>
                    <a:pt x="585" y="548"/>
                    <a:pt x="578" y="552"/>
                  </a:cubicBezTo>
                  <a:close/>
                  <a:moveTo>
                    <a:pt x="219" y="546"/>
                  </a:moveTo>
                  <a:cubicBezTo>
                    <a:pt x="212" y="542"/>
                    <a:pt x="205" y="538"/>
                    <a:pt x="198" y="534"/>
                  </a:cubicBezTo>
                  <a:cubicBezTo>
                    <a:pt x="202" y="527"/>
                    <a:pt x="202" y="527"/>
                    <a:pt x="202" y="527"/>
                  </a:cubicBezTo>
                  <a:cubicBezTo>
                    <a:pt x="209" y="531"/>
                    <a:pt x="216" y="535"/>
                    <a:pt x="223" y="538"/>
                  </a:cubicBezTo>
                  <a:lnTo>
                    <a:pt x="219" y="546"/>
                  </a:lnTo>
                  <a:close/>
                  <a:moveTo>
                    <a:pt x="610" y="535"/>
                  </a:moveTo>
                  <a:cubicBezTo>
                    <a:pt x="606" y="527"/>
                    <a:pt x="606" y="527"/>
                    <a:pt x="606" y="527"/>
                  </a:cubicBezTo>
                  <a:cubicBezTo>
                    <a:pt x="612" y="523"/>
                    <a:pt x="619" y="519"/>
                    <a:pt x="626" y="515"/>
                  </a:cubicBezTo>
                  <a:cubicBezTo>
                    <a:pt x="630" y="522"/>
                    <a:pt x="630" y="522"/>
                    <a:pt x="630" y="522"/>
                  </a:cubicBezTo>
                  <a:cubicBezTo>
                    <a:pt x="624" y="527"/>
                    <a:pt x="617" y="531"/>
                    <a:pt x="610" y="535"/>
                  </a:cubicBezTo>
                  <a:close/>
                  <a:moveTo>
                    <a:pt x="188" y="528"/>
                  </a:moveTo>
                  <a:cubicBezTo>
                    <a:pt x="181" y="524"/>
                    <a:pt x="174" y="519"/>
                    <a:pt x="168" y="514"/>
                  </a:cubicBezTo>
                  <a:cubicBezTo>
                    <a:pt x="173" y="507"/>
                    <a:pt x="173" y="507"/>
                    <a:pt x="173" y="507"/>
                  </a:cubicBezTo>
                  <a:cubicBezTo>
                    <a:pt x="179" y="512"/>
                    <a:pt x="186" y="516"/>
                    <a:pt x="192" y="521"/>
                  </a:cubicBezTo>
                  <a:lnTo>
                    <a:pt x="188" y="528"/>
                  </a:lnTo>
                  <a:close/>
                  <a:moveTo>
                    <a:pt x="640" y="515"/>
                  </a:moveTo>
                  <a:cubicBezTo>
                    <a:pt x="635" y="508"/>
                    <a:pt x="635" y="508"/>
                    <a:pt x="635" y="508"/>
                  </a:cubicBezTo>
                  <a:cubicBezTo>
                    <a:pt x="642" y="504"/>
                    <a:pt x="648" y="499"/>
                    <a:pt x="654" y="494"/>
                  </a:cubicBezTo>
                  <a:cubicBezTo>
                    <a:pt x="659" y="501"/>
                    <a:pt x="659" y="501"/>
                    <a:pt x="659" y="501"/>
                  </a:cubicBezTo>
                  <a:cubicBezTo>
                    <a:pt x="653" y="506"/>
                    <a:pt x="647" y="511"/>
                    <a:pt x="640" y="515"/>
                  </a:cubicBezTo>
                  <a:close/>
                  <a:moveTo>
                    <a:pt x="158" y="507"/>
                  </a:moveTo>
                  <a:cubicBezTo>
                    <a:pt x="152" y="502"/>
                    <a:pt x="145" y="497"/>
                    <a:pt x="139" y="492"/>
                  </a:cubicBezTo>
                  <a:cubicBezTo>
                    <a:pt x="145" y="485"/>
                    <a:pt x="145" y="485"/>
                    <a:pt x="145" y="485"/>
                  </a:cubicBezTo>
                  <a:cubicBezTo>
                    <a:pt x="151" y="490"/>
                    <a:pt x="157" y="495"/>
                    <a:pt x="163" y="500"/>
                  </a:cubicBezTo>
                  <a:lnTo>
                    <a:pt x="158" y="507"/>
                  </a:lnTo>
                  <a:close/>
                  <a:moveTo>
                    <a:pt x="669" y="493"/>
                  </a:moveTo>
                  <a:cubicBezTo>
                    <a:pt x="663" y="486"/>
                    <a:pt x="663" y="486"/>
                    <a:pt x="663" y="486"/>
                  </a:cubicBezTo>
                  <a:cubicBezTo>
                    <a:pt x="669" y="481"/>
                    <a:pt x="675" y="476"/>
                    <a:pt x="680" y="471"/>
                  </a:cubicBezTo>
                  <a:cubicBezTo>
                    <a:pt x="686" y="477"/>
                    <a:pt x="686" y="477"/>
                    <a:pt x="686" y="477"/>
                  </a:cubicBezTo>
                  <a:cubicBezTo>
                    <a:pt x="681" y="482"/>
                    <a:pt x="675" y="488"/>
                    <a:pt x="669" y="493"/>
                  </a:cubicBezTo>
                  <a:close/>
                  <a:moveTo>
                    <a:pt x="130" y="484"/>
                  </a:moveTo>
                  <a:cubicBezTo>
                    <a:pt x="125" y="479"/>
                    <a:pt x="119" y="473"/>
                    <a:pt x="113" y="467"/>
                  </a:cubicBezTo>
                  <a:cubicBezTo>
                    <a:pt x="120" y="461"/>
                    <a:pt x="120" y="461"/>
                    <a:pt x="120" y="461"/>
                  </a:cubicBezTo>
                  <a:cubicBezTo>
                    <a:pt x="125" y="467"/>
                    <a:pt x="131" y="472"/>
                    <a:pt x="136" y="478"/>
                  </a:cubicBezTo>
                  <a:lnTo>
                    <a:pt x="130" y="484"/>
                  </a:lnTo>
                  <a:close/>
                  <a:moveTo>
                    <a:pt x="695" y="468"/>
                  </a:moveTo>
                  <a:cubicBezTo>
                    <a:pt x="689" y="462"/>
                    <a:pt x="689" y="462"/>
                    <a:pt x="689" y="462"/>
                  </a:cubicBezTo>
                  <a:cubicBezTo>
                    <a:pt x="694" y="457"/>
                    <a:pt x="699" y="451"/>
                    <a:pt x="704" y="445"/>
                  </a:cubicBezTo>
                  <a:cubicBezTo>
                    <a:pt x="711" y="451"/>
                    <a:pt x="711" y="451"/>
                    <a:pt x="711" y="451"/>
                  </a:cubicBezTo>
                  <a:cubicBezTo>
                    <a:pt x="706" y="457"/>
                    <a:pt x="700" y="463"/>
                    <a:pt x="695" y="468"/>
                  </a:cubicBezTo>
                  <a:close/>
                  <a:moveTo>
                    <a:pt x="105" y="458"/>
                  </a:moveTo>
                  <a:cubicBezTo>
                    <a:pt x="100" y="452"/>
                    <a:pt x="94" y="446"/>
                    <a:pt x="89" y="440"/>
                  </a:cubicBezTo>
                  <a:cubicBezTo>
                    <a:pt x="96" y="435"/>
                    <a:pt x="96" y="435"/>
                    <a:pt x="96" y="435"/>
                  </a:cubicBezTo>
                  <a:cubicBezTo>
                    <a:pt x="101" y="441"/>
                    <a:pt x="106" y="447"/>
                    <a:pt x="111" y="453"/>
                  </a:cubicBezTo>
                  <a:lnTo>
                    <a:pt x="105" y="458"/>
                  </a:lnTo>
                  <a:close/>
                  <a:moveTo>
                    <a:pt x="719" y="441"/>
                  </a:moveTo>
                  <a:cubicBezTo>
                    <a:pt x="712" y="436"/>
                    <a:pt x="712" y="436"/>
                    <a:pt x="712" y="436"/>
                  </a:cubicBezTo>
                  <a:cubicBezTo>
                    <a:pt x="717" y="430"/>
                    <a:pt x="722" y="424"/>
                    <a:pt x="726" y="417"/>
                  </a:cubicBezTo>
                  <a:cubicBezTo>
                    <a:pt x="733" y="422"/>
                    <a:pt x="733" y="422"/>
                    <a:pt x="733" y="422"/>
                  </a:cubicBezTo>
                  <a:cubicBezTo>
                    <a:pt x="729" y="429"/>
                    <a:pt x="724" y="435"/>
                    <a:pt x="719" y="441"/>
                  </a:cubicBezTo>
                  <a:close/>
                  <a:moveTo>
                    <a:pt x="82" y="431"/>
                  </a:moveTo>
                  <a:cubicBezTo>
                    <a:pt x="77" y="424"/>
                    <a:pt x="73" y="418"/>
                    <a:pt x="68" y="411"/>
                  </a:cubicBezTo>
                  <a:cubicBezTo>
                    <a:pt x="75" y="406"/>
                    <a:pt x="75" y="406"/>
                    <a:pt x="75" y="406"/>
                  </a:cubicBezTo>
                  <a:cubicBezTo>
                    <a:pt x="80" y="413"/>
                    <a:pt x="84" y="419"/>
                    <a:pt x="89" y="425"/>
                  </a:cubicBezTo>
                  <a:lnTo>
                    <a:pt x="82" y="431"/>
                  </a:lnTo>
                  <a:close/>
                  <a:moveTo>
                    <a:pt x="740" y="412"/>
                  </a:moveTo>
                  <a:cubicBezTo>
                    <a:pt x="733" y="408"/>
                    <a:pt x="733" y="408"/>
                    <a:pt x="733" y="408"/>
                  </a:cubicBezTo>
                  <a:cubicBezTo>
                    <a:pt x="737" y="401"/>
                    <a:pt x="742" y="394"/>
                    <a:pt x="746" y="388"/>
                  </a:cubicBezTo>
                  <a:cubicBezTo>
                    <a:pt x="753" y="392"/>
                    <a:pt x="753" y="392"/>
                    <a:pt x="753" y="392"/>
                  </a:cubicBezTo>
                  <a:cubicBezTo>
                    <a:pt x="749" y="399"/>
                    <a:pt x="745" y="406"/>
                    <a:pt x="740" y="412"/>
                  </a:cubicBezTo>
                  <a:close/>
                  <a:moveTo>
                    <a:pt x="62" y="401"/>
                  </a:moveTo>
                  <a:cubicBezTo>
                    <a:pt x="57" y="394"/>
                    <a:pt x="53" y="387"/>
                    <a:pt x="49" y="380"/>
                  </a:cubicBezTo>
                  <a:cubicBezTo>
                    <a:pt x="57" y="376"/>
                    <a:pt x="57" y="376"/>
                    <a:pt x="57" y="376"/>
                  </a:cubicBezTo>
                  <a:cubicBezTo>
                    <a:pt x="61" y="383"/>
                    <a:pt x="65" y="390"/>
                    <a:pt x="69" y="396"/>
                  </a:cubicBezTo>
                  <a:lnTo>
                    <a:pt x="62" y="401"/>
                  </a:lnTo>
                  <a:close/>
                  <a:moveTo>
                    <a:pt x="759" y="382"/>
                  </a:moveTo>
                  <a:cubicBezTo>
                    <a:pt x="752" y="378"/>
                    <a:pt x="752" y="378"/>
                    <a:pt x="752" y="378"/>
                  </a:cubicBezTo>
                  <a:cubicBezTo>
                    <a:pt x="755" y="371"/>
                    <a:pt x="759" y="364"/>
                    <a:pt x="762" y="357"/>
                  </a:cubicBezTo>
                  <a:cubicBezTo>
                    <a:pt x="770" y="360"/>
                    <a:pt x="770" y="360"/>
                    <a:pt x="770" y="360"/>
                  </a:cubicBezTo>
                  <a:cubicBezTo>
                    <a:pt x="767" y="368"/>
                    <a:pt x="763" y="375"/>
                    <a:pt x="759" y="382"/>
                  </a:cubicBezTo>
                  <a:close/>
                  <a:moveTo>
                    <a:pt x="44" y="370"/>
                  </a:moveTo>
                  <a:cubicBezTo>
                    <a:pt x="40" y="363"/>
                    <a:pt x="37" y="355"/>
                    <a:pt x="34" y="348"/>
                  </a:cubicBezTo>
                  <a:cubicBezTo>
                    <a:pt x="41" y="345"/>
                    <a:pt x="41" y="345"/>
                    <a:pt x="41" y="345"/>
                  </a:cubicBezTo>
                  <a:cubicBezTo>
                    <a:pt x="45" y="352"/>
                    <a:pt x="48" y="359"/>
                    <a:pt x="51" y="366"/>
                  </a:cubicBezTo>
                  <a:lnTo>
                    <a:pt x="44" y="370"/>
                  </a:lnTo>
                  <a:close/>
                  <a:moveTo>
                    <a:pt x="775" y="349"/>
                  </a:moveTo>
                  <a:cubicBezTo>
                    <a:pt x="767" y="346"/>
                    <a:pt x="767" y="346"/>
                    <a:pt x="767" y="346"/>
                  </a:cubicBezTo>
                  <a:cubicBezTo>
                    <a:pt x="770" y="339"/>
                    <a:pt x="773" y="331"/>
                    <a:pt x="776" y="324"/>
                  </a:cubicBezTo>
                  <a:cubicBezTo>
                    <a:pt x="784" y="327"/>
                    <a:pt x="784" y="327"/>
                    <a:pt x="784" y="327"/>
                  </a:cubicBezTo>
                  <a:cubicBezTo>
                    <a:pt x="781" y="335"/>
                    <a:pt x="778" y="342"/>
                    <a:pt x="775" y="349"/>
                  </a:cubicBezTo>
                  <a:close/>
                  <a:moveTo>
                    <a:pt x="29" y="337"/>
                  </a:moveTo>
                  <a:cubicBezTo>
                    <a:pt x="26" y="330"/>
                    <a:pt x="23" y="322"/>
                    <a:pt x="21" y="315"/>
                  </a:cubicBezTo>
                  <a:cubicBezTo>
                    <a:pt x="29" y="312"/>
                    <a:pt x="29" y="312"/>
                    <a:pt x="29" y="312"/>
                  </a:cubicBezTo>
                  <a:cubicBezTo>
                    <a:pt x="31" y="319"/>
                    <a:pt x="34" y="327"/>
                    <a:pt x="37" y="334"/>
                  </a:cubicBezTo>
                  <a:lnTo>
                    <a:pt x="29" y="337"/>
                  </a:lnTo>
                  <a:close/>
                  <a:moveTo>
                    <a:pt x="788" y="316"/>
                  </a:moveTo>
                  <a:cubicBezTo>
                    <a:pt x="780" y="313"/>
                    <a:pt x="780" y="313"/>
                    <a:pt x="780" y="313"/>
                  </a:cubicBezTo>
                  <a:cubicBezTo>
                    <a:pt x="783" y="306"/>
                    <a:pt x="785" y="298"/>
                    <a:pt x="787" y="291"/>
                  </a:cubicBezTo>
                  <a:cubicBezTo>
                    <a:pt x="795" y="293"/>
                    <a:pt x="795" y="293"/>
                    <a:pt x="795" y="293"/>
                  </a:cubicBezTo>
                  <a:cubicBezTo>
                    <a:pt x="793" y="300"/>
                    <a:pt x="791" y="308"/>
                    <a:pt x="788" y="316"/>
                  </a:cubicBezTo>
                  <a:close/>
                  <a:moveTo>
                    <a:pt x="17" y="303"/>
                  </a:moveTo>
                  <a:cubicBezTo>
                    <a:pt x="15" y="295"/>
                    <a:pt x="13" y="288"/>
                    <a:pt x="11" y="280"/>
                  </a:cubicBezTo>
                  <a:cubicBezTo>
                    <a:pt x="19" y="278"/>
                    <a:pt x="19" y="278"/>
                    <a:pt x="19" y="278"/>
                  </a:cubicBezTo>
                  <a:cubicBezTo>
                    <a:pt x="21" y="285"/>
                    <a:pt x="23" y="293"/>
                    <a:pt x="25" y="301"/>
                  </a:cubicBezTo>
                  <a:lnTo>
                    <a:pt x="17" y="303"/>
                  </a:lnTo>
                  <a:close/>
                  <a:moveTo>
                    <a:pt x="798" y="281"/>
                  </a:moveTo>
                  <a:cubicBezTo>
                    <a:pt x="790" y="279"/>
                    <a:pt x="790" y="279"/>
                    <a:pt x="790" y="279"/>
                  </a:cubicBezTo>
                  <a:cubicBezTo>
                    <a:pt x="792" y="272"/>
                    <a:pt x="793" y="264"/>
                    <a:pt x="795" y="256"/>
                  </a:cubicBezTo>
                  <a:cubicBezTo>
                    <a:pt x="803" y="258"/>
                    <a:pt x="803" y="258"/>
                    <a:pt x="803" y="258"/>
                  </a:cubicBezTo>
                  <a:cubicBezTo>
                    <a:pt x="802" y="265"/>
                    <a:pt x="800" y="273"/>
                    <a:pt x="798" y="281"/>
                  </a:cubicBezTo>
                  <a:close/>
                  <a:moveTo>
                    <a:pt x="8" y="268"/>
                  </a:moveTo>
                  <a:cubicBezTo>
                    <a:pt x="6" y="260"/>
                    <a:pt x="5" y="252"/>
                    <a:pt x="4" y="245"/>
                  </a:cubicBezTo>
                  <a:cubicBezTo>
                    <a:pt x="12" y="243"/>
                    <a:pt x="12" y="243"/>
                    <a:pt x="12" y="243"/>
                  </a:cubicBezTo>
                  <a:cubicBezTo>
                    <a:pt x="14" y="251"/>
                    <a:pt x="15" y="259"/>
                    <a:pt x="17" y="266"/>
                  </a:cubicBezTo>
                  <a:lnTo>
                    <a:pt x="8" y="268"/>
                  </a:lnTo>
                  <a:close/>
                  <a:moveTo>
                    <a:pt x="805" y="246"/>
                  </a:moveTo>
                  <a:cubicBezTo>
                    <a:pt x="797" y="245"/>
                    <a:pt x="797" y="245"/>
                    <a:pt x="797" y="245"/>
                  </a:cubicBezTo>
                  <a:cubicBezTo>
                    <a:pt x="798" y="237"/>
                    <a:pt x="799" y="229"/>
                    <a:pt x="799" y="221"/>
                  </a:cubicBezTo>
                  <a:cubicBezTo>
                    <a:pt x="808" y="222"/>
                    <a:pt x="808" y="222"/>
                    <a:pt x="808" y="222"/>
                  </a:cubicBezTo>
                  <a:cubicBezTo>
                    <a:pt x="807" y="230"/>
                    <a:pt x="806" y="238"/>
                    <a:pt x="805" y="246"/>
                  </a:cubicBezTo>
                  <a:close/>
                  <a:moveTo>
                    <a:pt x="2" y="233"/>
                  </a:moveTo>
                  <a:cubicBezTo>
                    <a:pt x="1" y="225"/>
                    <a:pt x="1" y="217"/>
                    <a:pt x="0" y="209"/>
                  </a:cubicBezTo>
                  <a:cubicBezTo>
                    <a:pt x="9" y="208"/>
                    <a:pt x="9" y="208"/>
                    <a:pt x="9" y="208"/>
                  </a:cubicBezTo>
                  <a:cubicBezTo>
                    <a:pt x="9" y="216"/>
                    <a:pt x="10" y="224"/>
                    <a:pt x="11" y="232"/>
                  </a:cubicBezTo>
                  <a:lnTo>
                    <a:pt x="2" y="233"/>
                  </a:lnTo>
                  <a:close/>
                  <a:moveTo>
                    <a:pt x="809" y="210"/>
                  </a:moveTo>
                  <a:cubicBezTo>
                    <a:pt x="800" y="209"/>
                    <a:pt x="800" y="209"/>
                    <a:pt x="800" y="209"/>
                  </a:cubicBezTo>
                  <a:cubicBezTo>
                    <a:pt x="801" y="202"/>
                    <a:pt x="801" y="194"/>
                    <a:pt x="801" y="186"/>
                  </a:cubicBezTo>
                  <a:cubicBezTo>
                    <a:pt x="809" y="186"/>
                    <a:pt x="809" y="186"/>
                    <a:pt x="809" y="186"/>
                  </a:cubicBezTo>
                  <a:cubicBezTo>
                    <a:pt x="809" y="194"/>
                    <a:pt x="809" y="202"/>
                    <a:pt x="809" y="210"/>
                  </a:cubicBezTo>
                  <a:close/>
                  <a:moveTo>
                    <a:pt x="0" y="197"/>
                  </a:moveTo>
                  <a:cubicBezTo>
                    <a:pt x="0" y="193"/>
                    <a:pt x="0" y="190"/>
                    <a:pt x="0" y="186"/>
                  </a:cubicBezTo>
                  <a:cubicBezTo>
                    <a:pt x="0" y="181"/>
                    <a:pt x="0" y="177"/>
                    <a:pt x="0" y="173"/>
                  </a:cubicBezTo>
                  <a:cubicBezTo>
                    <a:pt x="9" y="173"/>
                    <a:pt x="9" y="173"/>
                    <a:pt x="9" y="173"/>
                  </a:cubicBezTo>
                  <a:cubicBezTo>
                    <a:pt x="8" y="177"/>
                    <a:pt x="8" y="182"/>
                    <a:pt x="8" y="186"/>
                  </a:cubicBezTo>
                  <a:cubicBezTo>
                    <a:pt x="8" y="189"/>
                    <a:pt x="8" y="193"/>
                    <a:pt x="9" y="196"/>
                  </a:cubicBezTo>
                  <a:lnTo>
                    <a:pt x="0" y="197"/>
                  </a:lnTo>
                  <a:close/>
                  <a:moveTo>
                    <a:pt x="9" y="161"/>
                  </a:moveTo>
                  <a:cubicBezTo>
                    <a:pt x="1" y="161"/>
                    <a:pt x="1" y="161"/>
                    <a:pt x="1" y="161"/>
                  </a:cubicBezTo>
                  <a:cubicBezTo>
                    <a:pt x="1" y="153"/>
                    <a:pt x="2" y="145"/>
                    <a:pt x="3" y="137"/>
                  </a:cubicBezTo>
                  <a:cubicBezTo>
                    <a:pt x="11" y="138"/>
                    <a:pt x="11" y="138"/>
                    <a:pt x="11" y="138"/>
                  </a:cubicBezTo>
                  <a:cubicBezTo>
                    <a:pt x="10" y="145"/>
                    <a:pt x="10" y="153"/>
                    <a:pt x="9" y="161"/>
                  </a:cubicBezTo>
                  <a:close/>
                  <a:moveTo>
                    <a:pt x="13" y="126"/>
                  </a:moveTo>
                  <a:cubicBezTo>
                    <a:pt x="4" y="125"/>
                    <a:pt x="4" y="125"/>
                    <a:pt x="4" y="125"/>
                  </a:cubicBezTo>
                  <a:cubicBezTo>
                    <a:pt x="6" y="117"/>
                    <a:pt x="7" y="109"/>
                    <a:pt x="9" y="101"/>
                  </a:cubicBezTo>
                  <a:cubicBezTo>
                    <a:pt x="17" y="103"/>
                    <a:pt x="17" y="103"/>
                    <a:pt x="17" y="103"/>
                  </a:cubicBezTo>
                  <a:cubicBezTo>
                    <a:pt x="15" y="111"/>
                    <a:pt x="14" y="118"/>
                    <a:pt x="13" y="126"/>
                  </a:cubicBezTo>
                  <a:close/>
                  <a:moveTo>
                    <a:pt x="20" y="92"/>
                  </a:moveTo>
                  <a:cubicBezTo>
                    <a:pt x="11" y="89"/>
                    <a:pt x="11" y="89"/>
                    <a:pt x="11" y="89"/>
                  </a:cubicBezTo>
                  <a:cubicBezTo>
                    <a:pt x="13" y="82"/>
                    <a:pt x="15" y="74"/>
                    <a:pt x="18" y="66"/>
                  </a:cubicBezTo>
                  <a:cubicBezTo>
                    <a:pt x="26" y="69"/>
                    <a:pt x="26" y="69"/>
                    <a:pt x="26" y="69"/>
                  </a:cubicBezTo>
                  <a:cubicBezTo>
                    <a:pt x="24" y="76"/>
                    <a:pt x="22" y="84"/>
                    <a:pt x="20" y="92"/>
                  </a:cubicBezTo>
                  <a:close/>
                  <a:moveTo>
                    <a:pt x="30" y="58"/>
                  </a:moveTo>
                  <a:cubicBezTo>
                    <a:pt x="21" y="55"/>
                    <a:pt x="21" y="55"/>
                    <a:pt x="21" y="55"/>
                  </a:cubicBezTo>
                  <a:cubicBezTo>
                    <a:pt x="24" y="47"/>
                    <a:pt x="27" y="40"/>
                    <a:pt x="30" y="32"/>
                  </a:cubicBezTo>
                  <a:cubicBezTo>
                    <a:pt x="38" y="36"/>
                    <a:pt x="38" y="36"/>
                    <a:pt x="38" y="36"/>
                  </a:cubicBezTo>
                  <a:cubicBezTo>
                    <a:pt x="35" y="43"/>
                    <a:pt x="32" y="50"/>
                    <a:pt x="30" y="58"/>
                  </a:cubicBezTo>
                  <a:close/>
                  <a:moveTo>
                    <a:pt x="43" y="25"/>
                  </a:moveTo>
                  <a:cubicBezTo>
                    <a:pt x="35" y="21"/>
                    <a:pt x="35" y="21"/>
                    <a:pt x="35" y="21"/>
                  </a:cubicBezTo>
                  <a:cubicBezTo>
                    <a:pt x="38" y="14"/>
                    <a:pt x="41" y="7"/>
                    <a:pt x="45" y="0"/>
                  </a:cubicBezTo>
                  <a:cubicBezTo>
                    <a:pt x="53" y="4"/>
                    <a:pt x="53" y="4"/>
                    <a:pt x="53" y="4"/>
                  </a:cubicBezTo>
                  <a:cubicBezTo>
                    <a:pt x="49" y="11"/>
                    <a:pt x="46" y="18"/>
                    <a:pt x="43" y="25"/>
                  </a:cubicBezTo>
                  <a:close/>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20"/>
            <p:cNvSpPr>
              <a:spLocks noEditPoints="1"/>
            </p:cNvSpPr>
            <p:nvPr userDrawn="1"/>
          </p:nvSpPr>
          <p:spPr bwMode="auto">
            <a:xfrm>
              <a:off x="6959600" y="3414713"/>
              <a:ext cx="209550" cy="220663"/>
            </a:xfrm>
            <a:custGeom>
              <a:avLst/>
              <a:gdLst>
                <a:gd name="T0" fmla="*/ 132 w 132"/>
                <a:gd name="T1" fmla="*/ 139 h 139"/>
                <a:gd name="T2" fmla="*/ 0 w 132"/>
                <a:gd name="T3" fmla="*/ 70 h 139"/>
                <a:gd name="T4" fmla="*/ 120 w 132"/>
                <a:gd name="T5" fmla="*/ 0 h 139"/>
                <a:gd name="T6" fmla="*/ 132 w 132"/>
                <a:gd name="T7" fmla="*/ 139 h 139"/>
                <a:gd name="T8" fmla="*/ 42 w 132"/>
                <a:gd name="T9" fmla="*/ 70 h 139"/>
                <a:gd name="T10" fmla="*/ 108 w 132"/>
                <a:gd name="T11" fmla="*/ 103 h 139"/>
                <a:gd name="T12" fmla="*/ 104 w 132"/>
                <a:gd name="T13" fmla="*/ 33 h 139"/>
                <a:gd name="T14" fmla="*/ 42 w 132"/>
                <a:gd name="T15" fmla="*/ 7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39">
                  <a:moveTo>
                    <a:pt x="132" y="139"/>
                  </a:moveTo>
                  <a:lnTo>
                    <a:pt x="0" y="70"/>
                  </a:lnTo>
                  <a:lnTo>
                    <a:pt x="120" y="0"/>
                  </a:lnTo>
                  <a:lnTo>
                    <a:pt x="132" y="139"/>
                  </a:lnTo>
                  <a:close/>
                  <a:moveTo>
                    <a:pt x="42" y="70"/>
                  </a:moveTo>
                  <a:lnTo>
                    <a:pt x="108" y="103"/>
                  </a:lnTo>
                  <a:lnTo>
                    <a:pt x="104" y="33"/>
                  </a:lnTo>
                  <a:lnTo>
                    <a:pt x="42" y="70"/>
                  </a:lnTo>
                  <a:close/>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15" name="Oval 14"/>
          <p:cNvSpPr/>
          <p:nvPr userDrawn="1"/>
        </p:nvSpPr>
        <p:spPr bwMode="auto">
          <a:xfrm>
            <a:off x="7266945" y="3804527"/>
            <a:ext cx="754452" cy="754452"/>
          </a:xfrm>
          <a:prstGeom prst="ellipse">
            <a:avLst/>
          </a:prstGeom>
          <a:noFill/>
          <a:ln w="190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err="1">
              <a:solidFill>
                <a:schemeClr val="bg1"/>
              </a:solidFill>
            </a:endParaRPr>
          </a:p>
        </p:txBody>
      </p:sp>
      <p:grpSp>
        <p:nvGrpSpPr>
          <p:cNvPr id="16" name="Group 15"/>
          <p:cNvGrpSpPr/>
          <p:nvPr userDrawn="1"/>
        </p:nvGrpSpPr>
        <p:grpSpPr bwMode="black">
          <a:xfrm>
            <a:off x="7486115" y="4023698"/>
            <a:ext cx="316112" cy="316112"/>
            <a:chOff x="9760937" y="5831681"/>
            <a:chExt cx="421482" cy="421483"/>
          </a:xfrm>
          <a:solidFill>
            <a:schemeClr val="accent5"/>
          </a:solidFill>
        </p:grpSpPr>
        <p:sp>
          <p:nvSpPr>
            <p:cNvPr id="17" name="Freeform 8"/>
            <p:cNvSpPr>
              <a:spLocks/>
            </p:cNvSpPr>
            <p:nvPr userDrawn="1"/>
          </p:nvSpPr>
          <p:spPr bwMode="black">
            <a:xfrm>
              <a:off x="9884762" y="5831681"/>
              <a:ext cx="50007" cy="145257"/>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9"/>
            <p:cNvSpPr>
              <a:spLocks/>
            </p:cNvSpPr>
            <p:nvPr userDrawn="1"/>
          </p:nvSpPr>
          <p:spPr bwMode="black">
            <a:xfrm>
              <a:off x="10008587" y="6105526"/>
              <a:ext cx="50007" cy="147638"/>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10"/>
            <p:cNvSpPr>
              <a:spLocks/>
            </p:cNvSpPr>
            <p:nvPr userDrawn="1"/>
          </p:nvSpPr>
          <p:spPr bwMode="black">
            <a:xfrm>
              <a:off x="9963343" y="5841206"/>
              <a:ext cx="123825" cy="119063"/>
            </a:xfrm>
            <a:custGeom>
              <a:avLst/>
              <a:gdLst>
                <a:gd name="T0" fmla="*/ 20 w 22"/>
                <a:gd name="T1" fmla="*/ 8 h 21"/>
                <a:gd name="T2" fmla="*/ 20 w 22"/>
                <a:gd name="T3" fmla="*/ 1 h 21"/>
                <a:gd name="T4" fmla="*/ 14 w 22"/>
                <a:gd name="T5" fmla="*/ 1 h 21"/>
                <a:gd name="T6" fmla="*/ 2 w 22"/>
                <a:gd name="T7" fmla="*/ 13 h 21"/>
                <a:gd name="T8" fmla="*/ 2 w 22"/>
                <a:gd name="T9" fmla="*/ 20 h 21"/>
                <a:gd name="T10" fmla="*/ 8 w 22"/>
                <a:gd name="T11" fmla="*/ 20 h 21"/>
                <a:gd name="T12" fmla="*/ 20 w 22"/>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0" y="8"/>
                  </a:moveTo>
                  <a:cubicBezTo>
                    <a:pt x="22" y="6"/>
                    <a:pt x="22" y="3"/>
                    <a:pt x="20" y="1"/>
                  </a:cubicBezTo>
                  <a:cubicBezTo>
                    <a:pt x="18" y="0"/>
                    <a:pt x="16" y="0"/>
                    <a:pt x="14" y="1"/>
                  </a:cubicBezTo>
                  <a:cubicBezTo>
                    <a:pt x="2" y="13"/>
                    <a:pt x="2" y="13"/>
                    <a:pt x="2" y="13"/>
                  </a:cubicBezTo>
                  <a:cubicBezTo>
                    <a:pt x="0" y="15"/>
                    <a:pt x="0" y="18"/>
                    <a:pt x="2" y="20"/>
                  </a:cubicBezTo>
                  <a:cubicBezTo>
                    <a:pt x="4" y="21"/>
                    <a:pt x="7" y="21"/>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0" name="Freeform 11"/>
            <p:cNvSpPr>
              <a:spLocks/>
            </p:cNvSpPr>
            <p:nvPr userDrawn="1"/>
          </p:nvSpPr>
          <p:spPr bwMode="black">
            <a:xfrm>
              <a:off x="9856187" y="6122194"/>
              <a:ext cx="123825" cy="123825"/>
            </a:xfrm>
            <a:custGeom>
              <a:avLst/>
              <a:gdLst>
                <a:gd name="T0" fmla="*/ 20 w 22"/>
                <a:gd name="T1" fmla="*/ 8 h 22"/>
                <a:gd name="T2" fmla="*/ 20 w 22"/>
                <a:gd name="T3" fmla="*/ 2 h 22"/>
                <a:gd name="T4" fmla="*/ 14 w 22"/>
                <a:gd name="T5" fmla="*/ 2 h 22"/>
                <a:gd name="T6" fmla="*/ 2 w 22"/>
                <a:gd name="T7" fmla="*/ 14 h 22"/>
                <a:gd name="T8" fmla="*/ 2 w 22"/>
                <a:gd name="T9" fmla="*/ 20 h 22"/>
                <a:gd name="T10" fmla="*/ 8 w 22"/>
                <a:gd name="T11" fmla="*/ 20 h 22"/>
                <a:gd name="T12" fmla="*/ 20 w 22"/>
                <a:gd name="T13" fmla="*/ 8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0" y="8"/>
                  </a:moveTo>
                  <a:cubicBezTo>
                    <a:pt x="22" y="6"/>
                    <a:pt x="22" y="3"/>
                    <a:pt x="20" y="2"/>
                  </a:cubicBezTo>
                  <a:cubicBezTo>
                    <a:pt x="18" y="0"/>
                    <a:pt x="16" y="0"/>
                    <a:pt x="14" y="2"/>
                  </a:cubicBezTo>
                  <a:cubicBezTo>
                    <a:pt x="2" y="14"/>
                    <a:pt x="2" y="14"/>
                    <a:pt x="2" y="14"/>
                  </a:cubicBezTo>
                  <a:cubicBezTo>
                    <a:pt x="0" y="15"/>
                    <a:pt x="0" y="18"/>
                    <a:pt x="2" y="20"/>
                  </a:cubicBezTo>
                  <a:cubicBezTo>
                    <a:pt x="4" y="22"/>
                    <a:pt x="6" y="22"/>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1" name="Freeform 12"/>
            <p:cNvSpPr>
              <a:spLocks/>
            </p:cNvSpPr>
            <p:nvPr userDrawn="1"/>
          </p:nvSpPr>
          <p:spPr bwMode="black">
            <a:xfrm>
              <a:off x="10037162" y="5953126"/>
              <a:ext cx="145257" cy="52388"/>
            </a:xfrm>
            <a:custGeom>
              <a:avLst/>
              <a:gdLst>
                <a:gd name="T0" fmla="*/ 22 w 26"/>
                <a:gd name="T1" fmla="*/ 9 h 9"/>
                <a:gd name="T2" fmla="*/ 26 w 26"/>
                <a:gd name="T3" fmla="*/ 5 h 9"/>
                <a:gd name="T4" fmla="*/ 22 w 26"/>
                <a:gd name="T5" fmla="*/ 0 h 9"/>
                <a:gd name="T6" fmla="*/ 5 w 26"/>
                <a:gd name="T7" fmla="*/ 0 h 9"/>
                <a:gd name="T8" fmla="*/ 0 w 26"/>
                <a:gd name="T9" fmla="*/ 5 h 9"/>
                <a:gd name="T10" fmla="*/ 5 w 26"/>
                <a:gd name="T11" fmla="*/ 9 h 9"/>
                <a:gd name="T12" fmla="*/ 22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2" y="9"/>
                  </a:moveTo>
                  <a:cubicBezTo>
                    <a:pt x="24" y="9"/>
                    <a:pt x="26" y="7"/>
                    <a:pt x="26" y="5"/>
                  </a:cubicBezTo>
                  <a:cubicBezTo>
                    <a:pt x="26" y="2"/>
                    <a:pt x="24" y="0"/>
                    <a:pt x="22" y="0"/>
                  </a:cubicBezTo>
                  <a:cubicBezTo>
                    <a:pt x="5" y="0"/>
                    <a:pt x="5" y="0"/>
                    <a:pt x="5" y="0"/>
                  </a:cubicBezTo>
                  <a:cubicBezTo>
                    <a:pt x="2" y="0"/>
                    <a:pt x="0" y="2"/>
                    <a:pt x="0" y="5"/>
                  </a:cubicBezTo>
                  <a:cubicBezTo>
                    <a:pt x="0" y="7"/>
                    <a:pt x="2" y="9"/>
                    <a:pt x="5" y="9"/>
                  </a:cubicBezTo>
                  <a:lnTo>
                    <a:pt x="2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 name="Freeform 13"/>
            <p:cNvSpPr>
              <a:spLocks/>
            </p:cNvSpPr>
            <p:nvPr userDrawn="1"/>
          </p:nvSpPr>
          <p:spPr bwMode="black">
            <a:xfrm>
              <a:off x="9760937" y="6076951"/>
              <a:ext cx="145257" cy="52388"/>
            </a:xfrm>
            <a:custGeom>
              <a:avLst/>
              <a:gdLst>
                <a:gd name="T0" fmla="*/ 21 w 26"/>
                <a:gd name="T1" fmla="*/ 9 h 9"/>
                <a:gd name="T2" fmla="*/ 26 w 26"/>
                <a:gd name="T3" fmla="*/ 5 h 9"/>
                <a:gd name="T4" fmla="*/ 21 w 26"/>
                <a:gd name="T5" fmla="*/ 0 h 9"/>
                <a:gd name="T6" fmla="*/ 5 w 26"/>
                <a:gd name="T7" fmla="*/ 0 h 9"/>
                <a:gd name="T8" fmla="*/ 0 w 26"/>
                <a:gd name="T9" fmla="*/ 5 h 9"/>
                <a:gd name="T10" fmla="*/ 5 w 26"/>
                <a:gd name="T11" fmla="*/ 9 h 9"/>
                <a:gd name="T12" fmla="*/ 21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1" y="9"/>
                  </a:moveTo>
                  <a:cubicBezTo>
                    <a:pt x="24" y="9"/>
                    <a:pt x="26" y="7"/>
                    <a:pt x="26" y="5"/>
                  </a:cubicBezTo>
                  <a:cubicBezTo>
                    <a:pt x="26" y="2"/>
                    <a:pt x="24" y="0"/>
                    <a:pt x="21" y="0"/>
                  </a:cubicBezTo>
                  <a:cubicBezTo>
                    <a:pt x="5" y="0"/>
                    <a:pt x="5" y="0"/>
                    <a:pt x="5" y="0"/>
                  </a:cubicBezTo>
                  <a:cubicBezTo>
                    <a:pt x="2" y="0"/>
                    <a:pt x="0" y="2"/>
                    <a:pt x="0" y="5"/>
                  </a:cubicBezTo>
                  <a:cubicBezTo>
                    <a:pt x="0" y="7"/>
                    <a:pt x="2" y="9"/>
                    <a:pt x="5" y="9"/>
                  </a:cubicBez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 name="Freeform 14"/>
            <p:cNvSpPr>
              <a:spLocks/>
            </p:cNvSpPr>
            <p:nvPr userDrawn="1"/>
          </p:nvSpPr>
          <p:spPr bwMode="black">
            <a:xfrm>
              <a:off x="10053830" y="6034088"/>
              <a:ext cx="119063" cy="121445"/>
            </a:xfrm>
            <a:custGeom>
              <a:avLst/>
              <a:gdLst>
                <a:gd name="T0" fmla="*/ 14 w 21"/>
                <a:gd name="T1" fmla="*/ 20 h 22"/>
                <a:gd name="T2" fmla="*/ 20 w 21"/>
                <a:gd name="T3" fmla="*/ 20 h 22"/>
                <a:gd name="T4" fmla="*/ 20 w 21"/>
                <a:gd name="T5" fmla="*/ 14 h 22"/>
                <a:gd name="T6" fmla="*/ 8 w 21"/>
                <a:gd name="T7" fmla="*/ 2 h 22"/>
                <a:gd name="T8" fmla="*/ 2 w 21"/>
                <a:gd name="T9" fmla="*/ 2 h 22"/>
                <a:gd name="T10" fmla="*/ 2 w 21"/>
                <a:gd name="T11" fmla="*/ 8 h 22"/>
                <a:gd name="T12" fmla="*/ 14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4" y="20"/>
                  </a:moveTo>
                  <a:cubicBezTo>
                    <a:pt x="15" y="22"/>
                    <a:pt x="18" y="22"/>
                    <a:pt x="20" y="20"/>
                  </a:cubicBezTo>
                  <a:cubicBezTo>
                    <a:pt x="21" y="19"/>
                    <a:pt x="21" y="16"/>
                    <a:pt x="20" y="14"/>
                  </a:cubicBezTo>
                  <a:cubicBezTo>
                    <a:pt x="8" y="2"/>
                    <a:pt x="8" y="2"/>
                    <a:pt x="8" y="2"/>
                  </a:cubicBezTo>
                  <a:cubicBezTo>
                    <a:pt x="6" y="0"/>
                    <a:pt x="3" y="0"/>
                    <a:pt x="2" y="2"/>
                  </a:cubicBezTo>
                  <a:cubicBezTo>
                    <a:pt x="0" y="4"/>
                    <a:pt x="0" y="7"/>
                    <a:pt x="2" y="8"/>
                  </a:cubicBez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4" name="Freeform 15"/>
            <p:cNvSpPr>
              <a:spLocks/>
            </p:cNvSpPr>
            <p:nvPr userDrawn="1"/>
          </p:nvSpPr>
          <p:spPr bwMode="black">
            <a:xfrm>
              <a:off x="9772843" y="5926931"/>
              <a:ext cx="116682" cy="123825"/>
            </a:xfrm>
            <a:custGeom>
              <a:avLst/>
              <a:gdLst>
                <a:gd name="T0" fmla="*/ 13 w 21"/>
                <a:gd name="T1" fmla="*/ 20 h 22"/>
                <a:gd name="T2" fmla="*/ 19 w 21"/>
                <a:gd name="T3" fmla="*/ 20 h 22"/>
                <a:gd name="T4" fmla="*/ 19 w 21"/>
                <a:gd name="T5" fmla="*/ 14 h 22"/>
                <a:gd name="T6" fmla="*/ 8 w 21"/>
                <a:gd name="T7" fmla="*/ 2 h 22"/>
                <a:gd name="T8" fmla="*/ 1 w 21"/>
                <a:gd name="T9" fmla="*/ 2 h 22"/>
                <a:gd name="T10" fmla="*/ 1 w 21"/>
                <a:gd name="T11" fmla="*/ 8 h 22"/>
                <a:gd name="T12" fmla="*/ 13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3" y="20"/>
                  </a:moveTo>
                  <a:cubicBezTo>
                    <a:pt x="15" y="22"/>
                    <a:pt x="18" y="22"/>
                    <a:pt x="19" y="20"/>
                  </a:cubicBezTo>
                  <a:cubicBezTo>
                    <a:pt x="21" y="18"/>
                    <a:pt x="21" y="16"/>
                    <a:pt x="19" y="14"/>
                  </a:cubicBezTo>
                  <a:cubicBezTo>
                    <a:pt x="8" y="2"/>
                    <a:pt x="8" y="2"/>
                    <a:pt x="8" y="2"/>
                  </a:cubicBezTo>
                  <a:cubicBezTo>
                    <a:pt x="6" y="0"/>
                    <a:pt x="3" y="0"/>
                    <a:pt x="1" y="2"/>
                  </a:cubicBezTo>
                  <a:cubicBezTo>
                    <a:pt x="0" y="4"/>
                    <a:pt x="0" y="6"/>
                    <a:pt x="1" y="8"/>
                  </a:cubicBezTo>
                  <a:lnTo>
                    <a:pt x="1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25" name="Group 24"/>
          <p:cNvGrpSpPr/>
          <p:nvPr userDrawn="1"/>
        </p:nvGrpSpPr>
        <p:grpSpPr>
          <a:xfrm rot="5694621">
            <a:off x="8204864" y="3665750"/>
            <a:ext cx="736872" cy="584562"/>
            <a:chOff x="6861175" y="3414713"/>
            <a:chExt cx="3033713" cy="2406650"/>
          </a:xfrm>
          <a:solidFill>
            <a:schemeClr val="accent2"/>
          </a:solidFill>
        </p:grpSpPr>
        <p:sp>
          <p:nvSpPr>
            <p:cNvPr id="26" name="Freeform 19"/>
            <p:cNvSpPr>
              <a:spLocks noEditPoints="1"/>
            </p:cNvSpPr>
            <p:nvPr userDrawn="1"/>
          </p:nvSpPr>
          <p:spPr bwMode="auto">
            <a:xfrm>
              <a:off x="6861175" y="3605213"/>
              <a:ext cx="3033713" cy="2216150"/>
            </a:xfrm>
            <a:custGeom>
              <a:avLst/>
              <a:gdLst>
                <a:gd name="T0" fmla="*/ 404 w 809"/>
                <a:gd name="T1" fmla="*/ 582 h 591"/>
                <a:gd name="T2" fmla="*/ 405 w 809"/>
                <a:gd name="T3" fmla="*/ 591 h 591"/>
                <a:gd name="T4" fmla="*/ 392 w 809"/>
                <a:gd name="T5" fmla="*/ 582 h 591"/>
                <a:gd name="T6" fmla="*/ 463 w 809"/>
                <a:gd name="T7" fmla="*/ 578 h 591"/>
                <a:gd name="T8" fmla="*/ 332 w 809"/>
                <a:gd name="T9" fmla="*/ 584 h 591"/>
                <a:gd name="T10" fmla="*/ 476 w 809"/>
                <a:gd name="T11" fmla="*/ 585 h 591"/>
                <a:gd name="T12" fmla="*/ 476 w 809"/>
                <a:gd name="T13" fmla="*/ 585 h 591"/>
                <a:gd name="T14" fmla="*/ 322 w 809"/>
                <a:gd name="T15" fmla="*/ 574 h 591"/>
                <a:gd name="T16" fmla="*/ 531 w 809"/>
                <a:gd name="T17" fmla="*/ 562 h 591"/>
                <a:gd name="T18" fmla="*/ 263 w 809"/>
                <a:gd name="T19" fmla="*/ 565 h 591"/>
                <a:gd name="T20" fmla="*/ 545 w 809"/>
                <a:gd name="T21" fmla="*/ 566 h 591"/>
                <a:gd name="T22" fmla="*/ 545 w 809"/>
                <a:gd name="T23" fmla="*/ 566 h 591"/>
                <a:gd name="T24" fmla="*/ 255 w 809"/>
                <a:gd name="T25" fmla="*/ 553 h 591"/>
                <a:gd name="T26" fmla="*/ 595 w 809"/>
                <a:gd name="T27" fmla="*/ 533 h 591"/>
                <a:gd name="T28" fmla="*/ 198 w 809"/>
                <a:gd name="T29" fmla="*/ 534 h 591"/>
                <a:gd name="T30" fmla="*/ 610 w 809"/>
                <a:gd name="T31" fmla="*/ 535 h 591"/>
                <a:gd name="T32" fmla="*/ 610 w 809"/>
                <a:gd name="T33" fmla="*/ 535 h 591"/>
                <a:gd name="T34" fmla="*/ 192 w 809"/>
                <a:gd name="T35" fmla="*/ 521 h 591"/>
                <a:gd name="T36" fmla="*/ 654 w 809"/>
                <a:gd name="T37" fmla="*/ 494 h 591"/>
                <a:gd name="T38" fmla="*/ 139 w 809"/>
                <a:gd name="T39" fmla="*/ 492 h 591"/>
                <a:gd name="T40" fmla="*/ 669 w 809"/>
                <a:gd name="T41" fmla="*/ 493 h 591"/>
                <a:gd name="T42" fmla="*/ 669 w 809"/>
                <a:gd name="T43" fmla="*/ 493 h 591"/>
                <a:gd name="T44" fmla="*/ 136 w 809"/>
                <a:gd name="T45" fmla="*/ 478 h 591"/>
                <a:gd name="T46" fmla="*/ 704 w 809"/>
                <a:gd name="T47" fmla="*/ 445 h 591"/>
                <a:gd name="T48" fmla="*/ 89 w 809"/>
                <a:gd name="T49" fmla="*/ 440 h 591"/>
                <a:gd name="T50" fmla="*/ 719 w 809"/>
                <a:gd name="T51" fmla="*/ 441 h 591"/>
                <a:gd name="T52" fmla="*/ 719 w 809"/>
                <a:gd name="T53" fmla="*/ 441 h 591"/>
                <a:gd name="T54" fmla="*/ 89 w 809"/>
                <a:gd name="T55" fmla="*/ 425 h 591"/>
                <a:gd name="T56" fmla="*/ 746 w 809"/>
                <a:gd name="T57" fmla="*/ 388 h 591"/>
                <a:gd name="T58" fmla="*/ 49 w 809"/>
                <a:gd name="T59" fmla="*/ 380 h 591"/>
                <a:gd name="T60" fmla="*/ 759 w 809"/>
                <a:gd name="T61" fmla="*/ 382 h 591"/>
                <a:gd name="T62" fmla="*/ 759 w 809"/>
                <a:gd name="T63" fmla="*/ 382 h 591"/>
                <a:gd name="T64" fmla="*/ 51 w 809"/>
                <a:gd name="T65" fmla="*/ 366 h 591"/>
                <a:gd name="T66" fmla="*/ 776 w 809"/>
                <a:gd name="T67" fmla="*/ 324 h 591"/>
                <a:gd name="T68" fmla="*/ 21 w 809"/>
                <a:gd name="T69" fmla="*/ 315 h 591"/>
                <a:gd name="T70" fmla="*/ 788 w 809"/>
                <a:gd name="T71" fmla="*/ 316 h 591"/>
                <a:gd name="T72" fmla="*/ 788 w 809"/>
                <a:gd name="T73" fmla="*/ 316 h 591"/>
                <a:gd name="T74" fmla="*/ 25 w 809"/>
                <a:gd name="T75" fmla="*/ 301 h 591"/>
                <a:gd name="T76" fmla="*/ 795 w 809"/>
                <a:gd name="T77" fmla="*/ 256 h 591"/>
                <a:gd name="T78" fmla="*/ 4 w 809"/>
                <a:gd name="T79" fmla="*/ 245 h 591"/>
                <a:gd name="T80" fmla="*/ 805 w 809"/>
                <a:gd name="T81" fmla="*/ 246 h 591"/>
                <a:gd name="T82" fmla="*/ 805 w 809"/>
                <a:gd name="T83" fmla="*/ 246 h 591"/>
                <a:gd name="T84" fmla="*/ 11 w 809"/>
                <a:gd name="T85" fmla="*/ 232 h 591"/>
                <a:gd name="T86" fmla="*/ 801 w 809"/>
                <a:gd name="T87" fmla="*/ 186 h 591"/>
                <a:gd name="T88" fmla="*/ 0 w 809"/>
                <a:gd name="T89" fmla="*/ 186 h 591"/>
                <a:gd name="T90" fmla="*/ 9 w 809"/>
                <a:gd name="T91" fmla="*/ 196 h 591"/>
                <a:gd name="T92" fmla="*/ 3 w 809"/>
                <a:gd name="T93" fmla="*/ 137 h 591"/>
                <a:gd name="T94" fmla="*/ 4 w 809"/>
                <a:gd name="T95" fmla="*/ 125 h 591"/>
                <a:gd name="T96" fmla="*/ 20 w 809"/>
                <a:gd name="T97" fmla="*/ 92 h 591"/>
                <a:gd name="T98" fmla="*/ 20 w 809"/>
                <a:gd name="T99" fmla="*/ 92 h 591"/>
                <a:gd name="T100" fmla="*/ 38 w 809"/>
                <a:gd name="T101" fmla="*/ 36 h 591"/>
                <a:gd name="T102" fmla="*/ 45 w 809"/>
                <a:gd name="T103"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9" h="591">
                  <a:moveTo>
                    <a:pt x="405" y="591"/>
                  </a:moveTo>
                  <a:cubicBezTo>
                    <a:pt x="405" y="591"/>
                    <a:pt x="405" y="591"/>
                    <a:pt x="405" y="591"/>
                  </a:cubicBezTo>
                  <a:cubicBezTo>
                    <a:pt x="404" y="591"/>
                    <a:pt x="404" y="591"/>
                    <a:pt x="404" y="591"/>
                  </a:cubicBezTo>
                  <a:cubicBezTo>
                    <a:pt x="404" y="582"/>
                    <a:pt x="404" y="582"/>
                    <a:pt x="404" y="582"/>
                  </a:cubicBezTo>
                  <a:cubicBezTo>
                    <a:pt x="405" y="582"/>
                    <a:pt x="405" y="582"/>
                    <a:pt x="405" y="582"/>
                  </a:cubicBezTo>
                  <a:cubicBezTo>
                    <a:pt x="412" y="582"/>
                    <a:pt x="420" y="582"/>
                    <a:pt x="428" y="582"/>
                  </a:cubicBezTo>
                  <a:cubicBezTo>
                    <a:pt x="428" y="590"/>
                    <a:pt x="428" y="590"/>
                    <a:pt x="428" y="590"/>
                  </a:cubicBezTo>
                  <a:cubicBezTo>
                    <a:pt x="420" y="591"/>
                    <a:pt x="412" y="591"/>
                    <a:pt x="405" y="591"/>
                  </a:cubicBezTo>
                  <a:close/>
                  <a:moveTo>
                    <a:pt x="392" y="591"/>
                  </a:moveTo>
                  <a:cubicBezTo>
                    <a:pt x="384" y="590"/>
                    <a:pt x="376" y="590"/>
                    <a:pt x="368" y="589"/>
                  </a:cubicBezTo>
                  <a:cubicBezTo>
                    <a:pt x="369" y="581"/>
                    <a:pt x="369" y="581"/>
                    <a:pt x="369" y="581"/>
                  </a:cubicBezTo>
                  <a:cubicBezTo>
                    <a:pt x="377" y="581"/>
                    <a:pt x="384" y="582"/>
                    <a:pt x="392" y="582"/>
                  </a:cubicBezTo>
                  <a:lnTo>
                    <a:pt x="392" y="591"/>
                  </a:lnTo>
                  <a:close/>
                  <a:moveTo>
                    <a:pt x="440" y="589"/>
                  </a:moveTo>
                  <a:cubicBezTo>
                    <a:pt x="439" y="581"/>
                    <a:pt x="439" y="581"/>
                    <a:pt x="439" y="581"/>
                  </a:cubicBezTo>
                  <a:cubicBezTo>
                    <a:pt x="447" y="580"/>
                    <a:pt x="455" y="579"/>
                    <a:pt x="463" y="578"/>
                  </a:cubicBezTo>
                  <a:cubicBezTo>
                    <a:pt x="464" y="587"/>
                    <a:pt x="464" y="587"/>
                    <a:pt x="464" y="587"/>
                  </a:cubicBezTo>
                  <a:cubicBezTo>
                    <a:pt x="456" y="588"/>
                    <a:pt x="448" y="589"/>
                    <a:pt x="440" y="589"/>
                  </a:cubicBezTo>
                  <a:close/>
                  <a:moveTo>
                    <a:pt x="356" y="588"/>
                  </a:moveTo>
                  <a:cubicBezTo>
                    <a:pt x="348" y="587"/>
                    <a:pt x="340" y="586"/>
                    <a:pt x="332" y="584"/>
                  </a:cubicBezTo>
                  <a:cubicBezTo>
                    <a:pt x="334" y="576"/>
                    <a:pt x="334" y="576"/>
                    <a:pt x="334" y="576"/>
                  </a:cubicBezTo>
                  <a:cubicBezTo>
                    <a:pt x="342" y="577"/>
                    <a:pt x="349" y="578"/>
                    <a:pt x="357" y="579"/>
                  </a:cubicBezTo>
                  <a:lnTo>
                    <a:pt x="356" y="588"/>
                  </a:lnTo>
                  <a:close/>
                  <a:moveTo>
                    <a:pt x="476" y="585"/>
                  </a:moveTo>
                  <a:cubicBezTo>
                    <a:pt x="474" y="576"/>
                    <a:pt x="474" y="576"/>
                    <a:pt x="474" y="576"/>
                  </a:cubicBezTo>
                  <a:cubicBezTo>
                    <a:pt x="482" y="575"/>
                    <a:pt x="490" y="573"/>
                    <a:pt x="497" y="571"/>
                  </a:cubicBezTo>
                  <a:cubicBezTo>
                    <a:pt x="499" y="580"/>
                    <a:pt x="499" y="580"/>
                    <a:pt x="499" y="580"/>
                  </a:cubicBezTo>
                  <a:cubicBezTo>
                    <a:pt x="491" y="582"/>
                    <a:pt x="484" y="583"/>
                    <a:pt x="476" y="585"/>
                  </a:cubicBezTo>
                  <a:close/>
                  <a:moveTo>
                    <a:pt x="321" y="582"/>
                  </a:moveTo>
                  <a:cubicBezTo>
                    <a:pt x="313" y="580"/>
                    <a:pt x="305" y="579"/>
                    <a:pt x="297" y="576"/>
                  </a:cubicBezTo>
                  <a:cubicBezTo>
                    <a:pt x="299" y="568"/>
                    <a:pt x="299" y="568"/>
                    <a:pt x="299" y="568"/>
                  </a:cubicBezTo>
                  <a:cubicBezTo>
                    <a:pt x="307" y="570"/>
                    <a:pt x="315" y="572"/>
                    <a:pt x="322" y="574"/>
                  </a:cubicBezTo>
                  <a:lnTo>
                    <a:pt x="321" y="582"/>
                  </a:lnTo>
                  <a:close/>
                  <a:moveTo>
                    <a:pt x="511" y="577"/>
                  </a:moveTo>
                  <a:cubicBezTo>
                    <a:pt x="509" y="568"/>
                    <a:pt x="509" y="568"/>
                    <a:pt x="509" y="568"/>
                  </a:cubicBezTo>
                  <a:cubicBezTo>
                    <a:pt x="516" y="566"/>
                    <a:pt x="524" y="564"/>
                    <a:pt x="531" y="562"/>
                  </a:cubicBezTo>
                  <a:cubicBezTo>
                    <a:pt x="534" y="570"/>
                    <a:pt x="534" y="570"/>
                    <a:pt x="534" y="570"/>
                  </a:cubicBezTo>
                  <a:cubicBezTo>
                    <a:pt x="526" y="572"/>
                    <a:pt x="519" y="575"/>
                    <a:pt x="511" y="577"/>
                  </a:cubicBezTo>
                  <a:close/>
                  <a:moveTo>
                    <a:pt x="286" y="573"/>
                  </a:moveTo>
                  <a:cubicBezTo>
                    <a:pt x="278" y="571"/>
                    <a:pt x="270" y="568"/>
                    <a:pt x="263" y="565"/>
                  </a:cubicBezTo>
                  <a:cubicBezTo>
                    <a:pt x="266" y="557"/>
                    <a:pt x="266" y="557"/>
                    <a:pt x="266" y="557"/>
                  </a:cubicBezTo>
                  <a:cubicBezTo>
                    <a:pt x="273" y="560"/>
                    <a:pt x="281" y="563"/>
                    <a:pt x="288" y="565"/>
                  </a:cubicBezTo>
                  <a:lnTo>
                    <a:pt x="286" y="573"/>
                  </a:lnTo>
                  <a:close/>
                  <a:moveTo>
                    <a:pt x="545" y="566"/>
                  </a:moveTo>
                  <a:cubicBezTo>
                    <a:pt x="542" y="558"/>
                    <a:pt x="542" y="558"/>
                    <a:pt x="542" y="558"/>
                  </a:cubicBezTo>
                  <a:cubicBezTo>
                    <a:pt x="549" y="555"/>
                    <a:pt x="557" y="552"/>
                    <a:pt x="564" y="549"/>
                  </a:cubicBezTo>
                  <a:cubicBezTo>
                    <a:pt x="567" y="557"/>
                    <a:pt x="567" y="557"/>
                    <a:pt x="567" y="557"/>
                  </a:cubicBezTo>
                  <a:cubicBezTo>
                    <a:pt x="560" y="560"/>
                    <a:pt x="553" y="563"/>
                    <a:pt x="545" y="566"/>
                  </a:cubicBezTo>
                  <a:close/>
                  <a:moveTo>
                    <a:pt x="252" y="561"/>
                  </a:moveTo>
                  <a:cubicBezTo>
                    <a:pt x="244" y="558"/>
                    <a:pt x="237" y="555"/>
                    <a:pt x="230" y="551"/>
                  </a:cubicBezTo>
                  <a:cubicBezTo>
                    <a:pt x="233" y="543"/>
                    <a:pt x="233" y="543"/>
                    <a:pt x="233" y="543"/>
                  </a:cubicBezTo>
                  <a:cubicBezTo>
                    <a:pt x="240" y="547"/>
                    <a:pt x="248" y="550"/>
                    <a:pt x="255" y="553"/>
                  </a:cubicBezTo>
                  <a:lnTo>
                    <a:pt x="252" y="561"/>
                  </a:lnTo>
                  <a:close/>
                  <a:moveTo>
                    <a:pt x="578" y="552"/>
                  </a:moveTo>
                  <a:cubicBezTo>
                    <a:pt x="575" y="544"/>
                    <a:pt x="575" y="544"/>
                    <a:pt x="575" y="544"/>
                  </a:cubicBezTo>
                  <a:cubicBezTo>
                    <a:pt x="582" y="541"/>
                    <a:pt x="589" y="537"/>
                    <a:pt x="595" y="533"/>
                  </a:cubicBezTo>
                  <a:cubicBezTo>
                    <a:pt x="600" y="541"/>
                    <a:pt x="600" y="541"/>
                    <a:pt x="600" y="541"/>
                  </a:cubicBezTo>
                  <a:cubicBezTo>
                    <a:pt x="593" y="545"/>
                    <a:pt x="585" y="548"/>
                    <a:pt x="578" y="552"/>
                  </a:cubicBezTo>
                  <a:close/>
                  <a:moveTo>
                    <a:pt x="219" y="546"/>
                  </a:moveTo>
                  <a:cubicBezTo>
                    <a:pt x="212" y="542"/>
                    <a:pt x="205" y="538"/>
                    <a:pt x="198" y="534"/>
                  </a:cubicBezTo>
                  <a:cubicBezTo>
                    <a:pt x="202" y="527"/>
                    <a:pt x="202" y="527"/>
                    <a:pt x="202" y="527"/>
                  </a:cubicBezTo>
                  <a:cubicBezTo>
                    <a:pt x="209" y="531"/>
                    <a:pt x="216" y="535"/>
                    <a:pt x="223" y="538"/>
                  </a:cubicBezTo>
                  <a:lnTo>
                    <a:pt x="219" y="546"/>
                  </a:lnTo>
                  <a:close/>
                  <a:moveTo>
                    <a:pt x="610" y="535"/>
                  </a:moveTo>
                  <a:cubicBezTo>
                    <a:pt x="606" y="527"/>
                    <a:pt x="606" y="527"/>
                    <a:pt x="606" y="527"/>
                  </a:cubicBezTo>
                  <a:cubicBezTo>
                    <a:pt x="612" y="523"/>
                    <a:pt x="619" y="519"/>
                    <a:pt x="626" y="515"/>
                  </a:cubicBezTo>
                  <a:cubicBezTo>
                    <a:pt x="630" y="522"/>
                    <a:pt x="630" y="522"/>
                    <a:pt x="630" y="522"/>
                  </a:cubicBezTo>
                  <a:cubicBezTo>
                    <a:pt x="624" y="527"/>
                    <a:pt x="617" y="531"/>
                    <a:pt x="610" y="535"/>
                  </a:cubicBezTo>
                  <a:close/>
                  <a:moveTo>
                    <a:pt x="188" y="528"/>
                  </a:moveTo>
                  <a:cubicBezTo>
                    <a:pt x="181" y="524"/>
                    <a:pt x="174" y="519"/>
                    <a:pt x="168" y="514"/>
                  </a:cubicBezTo>
                  <a:cubicBezTo>
                    <a:pt x="173" y="507"/>
                    <a:pt x="173" y="507"/>
                    <a:pt x="173" y="507"/>
                  </a:cubicBezTo>
                  <a:cubicBezTo>
                    <a:pt x="179" y="512"/>
                    <a:pt x="186" y="516"/>
                    <a:pt x="192" y="521"/>
                  </a:cubicBezTo>
                  <a:lnTo>
                    <a:pt x="188" y="528"/>
                  </a:lnTo>
                  <a:close/>
                  <a:moveTo>
                    <a:pt x="640" y="515"/>
                  </a:moveTo>
                  <a:cubicBezTo>
                    <a:pt x="635" y="508"/>
                    <a:pt x="635" y="508"/>
                    <a:pt x="635" y="508"/>
                  </a:cubicBezTo>
                  <a:cubicBezTo>
                    <a:pt x="642" y="504"/>
                    <a:pt x="648" y="499"/>
                    <a:pt x="654" y="494"/>
                  </a:cubicBezTo>
                  <a:cubicBezTo>
                    <a:pt x="659" y="501"/>
                    <a:pt x="659" y="501"/>
                    <a:pt x="659" y="501"/>
                  </a:cubicBezTo>
                  <a:cubicBezTo>
                    <a:pt x="653" y="506"/>
                    <a:pt x="647" y="511"/>
                    <a:pt x="640" y="515"/>
                  </a:cubicBezTo>
                  <a:close/>
                  <a:moveTo>
                    <a:pt x="158" y="507"/>
                  </a:moveTo>
                  <a:cubicBezTo>
                    <a:pt x="152" y="502"/>
                    <a:pt x="145" y="497"/>
                    <a:pt x="139" y="492"/>
                  </a:cubicBezTo>
                  <a:cubicBezTo>
                    <a:pt x="145" y="485"/>
                    <a:pt x="145" y="485"/>
                    <a:pt x="145" y="485"/>
                  </a:cubicBezTo>
                  <a:cubicBezTo>
                    <a:pt x="151" y="490"/>
                    <a:pt x="157" y="495"/>
                    <a:pt x="163" y="500"/>
                  </a:cubicBezTo>
                  <a:lnTo>
                    <a:pt x="158" y="507"/>
                  </a:lnTo>
                  <a:close/>
                  <a:moveTo>
                    <a:pt x="669" y="493"/>
                  </a:moveTo>
                  <a:cubicBezTo>
                    <a:pt x="663" y="486"/>
                    <a:pt x="663" y="486"/>
                    <a:pt x="663" y="486"/>
                  </a:cubicBezTo>
                  <a:cubicBezTo>
                    <a:pt x="669" y="481"/>
                    <a:pt x="675" y="476"/>
                    <a:pt x="680" y="471"/>
                  </a:cubicBezTo>
                  <a:cubicBezTo>
                    <a:pt x="686" y="477"/>
                    <a:pt x="686" y="477"/>
                    <a:pt x="686" y="477"/>
                  </a:cubicBezTo>
                  <a:cubicBezTo>
                    <a:pt x="681" y="482"/>
                    <a:pt x="675" y="488"/>
                    <a:pt x="669" y="493"/>
                  </a:cubicBezTo>
                  <a:close/>
                  <a:moveTo>
                    <a:pt x="130" y="484"/>
                  </a:moveTo>
                  <a:cubicBezTo>
                    <a:pt x="125" y="479"/>
                    <a:pt x="119" y="473"/>
                    <a:pt x="113" y="467"/>
                  </a:cubicBezTo>
                  <a:cubicBezTo>
                    <a:pt x="120" y="461"/>
                    <a:pt x="120" y="461"/>
                    <a:pt x="120" y="461"/>
                  </a:cubicBezTo>
                  <a:cubicBezTo>
                    <a:pt x="125" y="467"/>
                    <a:pt x="131" y="472"/>
                    <a:pt x="136" y="478"/>
                  </a:cubicBezTo>
                  <a:lnTo>
                    <a:pt x="130" y="484"/>
                  </a:lnTo>
                  <a:close/>
                  <a:moveTo>
                    <a:pt x="695" y="468"/>
                  </a:moveTo>
                  <a:cubicBezTo>
                    <a:pt x="689" y="462"/>
                    <a:pt x="689" y="462"/>
                    <a:pt x="689" y="462"/>
                  </a:cubicBezTo>
                  <a:cubicBezTo>
                    <a:pt x="694" y="457"/>
                    <a:pt x="699" y="451"/>
                    <a:pt x="704" y="445"/>
                  </a:cubicBezTo>
                  <a:cubicBezTo>
                    <a:pt x="711" y="451"/>
                    <a:pt x="711" y="451"/>
                    <a:pt x="711" y="451"/>
                  </a:cubicBezTo>
                  <a:cubicBezTo>
                    <a:pt x="706" y="457"/>
                    <a:pt x="700" y="463"/>
                    <a:pt x="695" y="468"/>
                  </a:cubicBezTo>
                  <a:close/>
                  <a:moveTo>
                    <a:pt x="105" y="458"/>
                  </a:moveTo>
                  <a:cubicBezTo>
                    <a:pt x="100" y="452"/>
                    <a:pt x="94" y="446"/>
                    <a:pt x="89" y="440"/>
                  </a:cubicBezTo>
                  <a:cubicBezTo>
                    <a:pt x="96" y="435"/>
                    <a:pt x="96" y="435"/>
                    <a:pt x="96" y="435"/>
                  </a:cubicBezTo>
                  <a:cubicBezTo>
                    <a:pt x="101" y="441"/>
                    <a:pt x="106" y="447"/>
                    <a:pt x="111" y="453"/>
                  </a:cubicBezTo>
                  <a:lnTo>
                    <a:pt x="105" y="458"/>
                  </a:lnTo>
                  <a:close/>
                  <a:moveTo>
                    <a:pt x="719" y="441"/>
                  </a:moveTo>
                  <a:cubicBezTo>
                    <a:pt x="712" y="436"/>
                    <a:pt x="712" y="436"/>
                    <a:pt x="712" y="436"/>
                  </a:cubicBezTo>
                  <a:cubicBezTo>
                    <a:pt x="717" y="430"/>
                    <a:pt x="722" y="424"/>
                    <a:pt x="726" y="417"/>
                  </a:cubicBezTo>
                  <a:cubicBezTo>
                    <a:pt x="733" y="422"/>
                    <a:pt x="733" y="422"/>
                    <a:pt x="733" y="422"/>
                  </a:cubicBezTo>
                  <a:cubicBezTo>
                    <a:pt x="729" y="429"/>
                    <a:pt x="724" y="435"/>
                    <a:pt x="719" y="441"/>
                  </a:cubicBezTo>
                  <a:close/>
                  <a:moveTo>
                    <a:pt x="82" y="431"/>
                  </a:moveTo>
                  <a:cubicBezTo>
                    <a:pt x="77" y="424"/>
                    <a:pt x="73" y="418"/>
                    <a:pt x="68" y="411"/>
                  </a:cubicBezTo>
                  <a:cubicBezTo>
                    <a:pt x="75" y="406"/>
                    <a:pt x="75" y="406"/>
                    <a:pt x="75" y="406"/>
                  </a:cubicBezTo>
                  <a:cubicBezTo>
                    <a:pt x="80" y="413"/>
                    <a:pt x="84" y="419"/>
                    <a:pt x="89" y="425"/>
                  </a:cubicBezTo>
                  <a:lnTo>
                    <a:pt x="82" y="431"/>
                  </a:lnTo>
                  <a:close/>
                  <a:moveTo>
                    <a:pt x="740" y="412"/>
                  </a:moveTo>
                  <a:cubicBezTo>
                    <a:pt x="733" y="408"/>
                    <a:pt x="733" y="408"/>
                    <a:pt x="733" y="408"/>
                  </a:cubicBezTo>
                  <a:cubicBezTo>
                    <a:pt x="737" y="401"/>
                    <a:pt x="742" y="394"/>
                    <a:pt x="746" y="388"/>
                  </a:cubicBezTo>
                  <a:cubicBezTo>
                    <a:pt x="753" y="392"/>
                    <a:pt x="753" y="392"/>
                    <a:pt x="753" y="392"/>
                  </a:cubicBezTo>
                  <a:cubicBezTo>
                    <a:pt x="749" y="399"/>
                    <a:pt x="745" y="406"/>
                    <a:pt x="740" y="412"/>
                  </a:cubicBezTo>
                  <a:close/>
                  <a:moveTo>
                    <a:pt x="62" y="401"/>
                  </a:moveTo>
                  <a:cubicBezTo>
                    <a:pt x="57" y="394"/>
                    <a:pt x="53" y="387"/>
                    <a:pt x="49" y="380"/>
                  </a:cubicBezTo>
                  <a:cubicBezTo>
                    <a:pt x="57" y="376"/>
                    <a:pt x="57" y="376"/>
                    <a:pt x="57" y="376"/>
                  </a:cubicBezTo>
                  <a:cubicBezTo>
                    <a:pt x="61" y="383"/>
                    <a:pt x="65" y="390"/>
                    <a:pt x="69" y="396"/>
                  </a:cubicBezTo>
                  <a:lnTo>
                    <a:pt x="62" y="401"/>
                  </a:lnTo>
                  <a:close/>
                  <a:moveTo>
                    <a:pt x="759" y="382"/>
                  </a:moveTo>
                  <a:cubicBezTo>
                    <a:pt x="752" y="378"/>
                    <a:pt x="752" y="378"/>
                    <a:pt x="752" y="378"/>
                  </a:cubicBezTo>
                  <a:cubicBezTo>
                    <a:pt x="755" y="371"/>
                    <a:pt x="759" y="364"/>
                    <a:pt x="762" y="357"/>
                  </a:cubicBezTo>
                  <a:cubicBezTo>
                    <a:pt x="770" y="360"/>
                    <a:pt x="770" y="360"/>
                    <a:pt x="770" y="360"/>
                  </a:cubicBezTo>
                  <a:cubicBezTo>
                    <a:pt x="767" y="368"/>
                    <a:pt x="763" y="375"/>
                    <a:pt x="759" y="382"/>
                  </a:cubicBezTo>
                  <a:close/>
                  <a:moveTo>
                    <a:pt x="44" y="370"/>
                  </a:moveTo>
                  <a:cubicBezTo>
                    <a:pt x="40" y="363"/>
                    <a:pt x="37" y="355"/>
                    <a:pt x="34" y="348"/>
                  </a:cubicBezTo>
                  <a:cubicBezTo>
                    <a:pt x="41" y="345"/>
                    <a:pt x="41" y="345"/>
                    <a:pt x="41" y="345"/>
                  </a:cubicBezTo>
                  <a:cubicBezTo>
                    <a:pt x="45" y="352"/>
                    <a:pt x="48" y="359"/>
                    <a:pt x="51" y="366"/>
                  </a:cubicBezTo>
                  <a:lnTo>
                    <a:pt x="44" y="370"/>
                  </a:lnTo>
                  <a:close/>
                  <a:moveTo>
                    <a:pt x="775" y="349"/>
                  </a:moveTo>
                  <a:cubicBezTo>
                    <a:pt x="767" y="346"/>
                    <a:pt x="767" y="346"/>
                    <a:pt x="767" y="346"/>
                  </a:cubicBezTo>
                  <a:cubicBezTo>
                    <a:pt x="770" y="339"/>
                    <a:pt x="773" y="331"/>
                    <a:pt x="776" y="324"/>
                  </a:cubicBezTo>
                  <a:cubicBezTo>
                    <a:pt x="784" y="327"/>
                    <a:pt x="784" y="327"/>
                    <a:pt x="784" y="327"/>
                  </a:cubicBezTo>
                  <a:cubicBezTo>
                    <a:pt x="781" y="335"/>
                    <a:pt x="778" y="342"/>
                    <a:pt x="775" y="349"/>
                  </a:cubicBezTo>
                  <a:close/>
                  <a:moveTo>
                    <a:pt x="29" y="337"/>
                  </a:moveTo>
                  <a:cubicBezTo>
                    <a:pt x="26" y="330"/>
                    <a:pt x="23" y="322"/>
                    <a:pt x="21" y="315"/>
                  </a:cubicBezTo>
                  <a:cubicBezTo>
                    <a:pt x="29" y="312"/>
                    <a:pt x="29" y="312"/>
                    <a:pt x="29" y="312"/>
                  </a:cubicBezTo>
                  <a:cubicBezTo>
                    <a:pt x="31" y="319"/>
                    <a:pt x="34" y="327"/>
                    <a:pt x="37" y="334"/>
                  </a:cubicBezTo>
                  <a:lnTo>
                    <a:pt x="29" y="337"/>
                  </a:lnTo>
                  <a:close/>
                  <a:moveTo>
                    <a:pt x="788" y="316"/>
                  </a:moveTo>
                  <a:cubicBezTo>
                    <a:pt x="780" y="313"/>
                    <a:pt x="780" y="313"/>
                    <a:pt x="780" y="313"/>
                  </a:cubicBezTo>
                  <a:cubicBezTo>
                    <a:pt x="783" y="306"/>
                    <a:pt x="785" y="298"/>
                    <a:pt x="787" y="291"/>
                  </a:cubicBezTo>
                  <a:cubicBezTo>
                    <a:pt x="795" y="293"/>
                    <a:pt x="795" y="293"/>
                    <a:pt x="795" y="293"/>
                  </a:cubicBezTo>
                  <a:cubicBezTo>
                    <a:pt x="793" y="300"/>
                    <a:pt x="791" y="308"/>
                    <a:pt x="788" y="316"/>
                  </a:cubicBezTo>
                  <a:close/>
                  <a:moveTo>
                    <a:pt x="17" y="303"/>
                  </a:moveTo>
                  <a:cubicBezTo>
                    <a:pt x="15" y="295"/>
                    <a:pt x="13" y="288"/>
                    <a:pt x="11" y="280"/>
                  </a:cubicBezTo>
                  <a:cubicBezTo>
                    <a:pt x="19" y="278"/>
                    <a:pt x="19" y="278"/>
                    <a:pt x="19" y="278"/>
                  </a:cubicBezTo>
                  <a:cubicBezTo>
                    <a:pt x="21" y="285"/>
                    <a:pt x="23" y="293"/>
                    <a:pt x="25" y="301"/>
                  </a:cubicBezTo>
                  <a:lnTo>
                    <a:pt x="17" y="303"/>
                  </a:lnTo>
                  <a:close/>
                  <a:moveTo>
                    <a:pt x="798" y="281"/>
                  </a:moveTo>
                  <a:cubicBezTo>
                    <a:pt x="790" y="279"/>
                    <a:pt x="790" y="279"/>
                    <a:pt x="790" y="279"/>
                  </a:cubicBezTo>
                  <a:cubicBezTo>
                    <a:pt x="792" y="272"/>
                    <a:pt x="793" y="264"/>
                    <a:pt x="795" y="256"/>
                  </a:cubicBezTo>
                  <a:cubicBezTo>
                    <a:pt x="803" y="258"/>
                    <a:pt x="803" y="258"/>
                    <a:pt x="803" y="258"/>
                  </a:cubicBezTo>
                  <a:cubicBezTo>
                    <a:pt x="802" y="265"/>
                    <a:pt x="800" y="273"/>
                    <a:pt x="798" y="281"/>
                  </a:cubicBezTo>
                  <a:close/>
                  <a:moveTo>
                    <a:pt x="8" y="268"/>
                  </a:moveTo>
                  <a:cubicBezTo>
                    <a:pt x="6" y="260"/>
                    <a:pt x="5" y="252"/>
                    <a:pt x="4" y="245"/>
                  </a:cubicBezTo>
                  <a:cubicBezTo>
                    <a:pt x="12" y="243"/>
                    <a:pt x="12" y="243"/>
                    <a:pt x="12" y="243"/>
                  </a:cubicBezTo>
                  <a:cubicBezTo>
                    <a:pt x="14" y="251"/>
                    <a:pt x="15" y="259"/>
                    <a:pt x="17" y="266"/>
                  </a:cubicBezTo>
                  <a:lnTo>
                    <a:pt x="8" y="268"/>
                  </a:lnTo>
                  <a:close/>
                  <a:moveTo>
                    <a:pt x="805" y="246"/>
                  </a:moveTo>
                  <a:cubicBezTo>
                    <a:pt x="797" y="245"/>
                    <a:pt x="797" y="245"/>
                    <a:pt x="797" y="245"/>
                  </a:cubicBezTo>
                  <a:cubicBezTo>
                    <a:pt x="798" y="237"/>
                    <a:pt x="799" y="229"/>
                    <a:pt x="799" y="221"/>
                  </a:cubicBezTo>
                  <a:cubicBezTo>
                    <a:pt x="808" y="222"/>
                    <a:pt x="808" y="222"/>
                    <a:pt x="808" y="222"/>
                  </a:cubicBezTo>
                  <a:cubicBezTo>
                    <a:pt x="807" y="230"/>
                    <a:pt x="806" y="238"/>
                    <a:pt x="805" y="246"/>
                  </a:cubicBezTo>
                  <a:close/>
                  <a:moveTo>
                    <a:pt x="2" y="233"/>
                  </a:moveTo>
                  <a:cubicBezTo>
                    <a:pt x="1" y="225"/>
                    <a:pt x="1" y="217"/>
                    <a:pt x="0" y="209"/>
                  </a:cubicBezTo>
                  <a:cubicBezTo>
                    <a:pt x="9" y="208"/>
                    <a:pt x="9" y="208"/>
                    <a:pt x="9" y="208"/>
                  </a:cubicBezTo>
                  <a:cubicBezTo>
                    <a:pt x="9" y="216"/>
                    <a:pt x="10" y="224"/>
                    <a:pt x="11" y="232"/>
                  </a:cubicBezTo>
                  <a:lnTo>
                    <a:pt x="2" y="233"/>
                  </a:lnTo>
                  <a:close/>
                  <a:moveTo>
                    <a:pt x="809" y="210"/>
                  </a:moveTo>
                  <a:cubicBezTo>
                    <a:pt x="800" y="209"/>
                    <a:pt x="800" y="209"/>
                    <a:pt x="800" y="209"/>
                  </a:cubicBezTo>
                  <a:cubicBezTo>
                    <a:pt x="801" y="202"/>
                    <a:pt x="801" y="194"/>
                    <a:pt x="801" y="186"/>
                  </a:cubicBezTo>
                  <a:cubicBezTo>
                    <a:pt x="809" y="186"/>
                    <a:pt x="809" y="186"/>
                    <a:pt x="809" y="186"/>
                  </a:cubicBezTo>
                  <a:cubicBezTo>
                    <a:pt x="809" y="194"/>
                    <a:pt x="809" y="202"/>
                    <a:pt x="809" y="210"/>
                  </a:cubicBezTo>
                  <a:close/>
                  <a:moveTo>
                    <a:pt x="0" y="197"/>
                  </a:moveTo>
                  <a:cubicBezTo>
                    <a:pt x="0" y="193"/>
                    <a:pt x="0" y="190"/>
                    <a:pt x="0" y="186"/>
                  </a:cubicBezTo>
                  <a:cubicBezTo>
                    <a:pt x="0" y="181"/>
                    <a:pt x="0" y="177"/>
                    <a:pt x="0" y="173"/>
                  </a:cubicBezTo>
                  <a:cubicBezTo>
                    <a:pt x="9" y="173"/>
                    <a:pt x="9" y="173"/>
                    <a:pt x="9" y="173"/>
                  </a:cubicBezTo>
                  <a:cubicBezTo>
                    <a:pt x="8" y="177"/>
                    <a:pt x="8" y="182"/>
                    <a:pt x="8" y="186"/>
                  </a:cubicBezTo>
                  <a:cubicBezTo>
                    <a:pt x="8" y="189"/>
                    <a:pt x="8" y="193"/>
                    <a:pt x="9" y="196"/>
                  </a:cubicBezTo>
                  <a:lnTo>
                    <a:pt x="0" y="197"/>
                  </a:lnTo>
                  <a:close/>
                  <a:moveTo>
                    <a:pt x="9" y="161"/>
                  </a:moveTo>
                  <a:cubicBezTo>
                    <a:pt x="1" y="161"/>
                    <a:pt x="1" y="161"/>
                    <a:pt x="1" y="161"/>
                  </a:cubicBezTo>
                  <a:cubicBezTo>
                    <a:pt x="1" y="153"/>
                    <a:pt x="2" y="145"/>
                    <a:pt x="3" y="137"/>
                  </a:cubicBezTo>
                  <a:cubicBezTo>
                    <a:pt x="11" y="138"/>
                    <a:pt x="11" y="138"/>
                    <a:pt x="11" y="138"/>
                  </a:cubicBezTo>
                  <a:cubicBezTo>
                    <a:pt x="10" y="145"/>
                    <a:pt x="10" y="153"/>
                    <a:pt x="9" y="161"/>
                  </a:cubicBezTo>
                  <a:close/>
                  <a:moveTo>
                    <a:pt x="13" y="126"/>
                  </a:moveTo>
                  <a:cubicBezTo>
                    <a:pt x="4" y="125"/>
                    <a:pt x="4" y="125"/>
                    <a:pt x="4" y="125"/>
                  </a:cubicBezTo>
                  <a:cubicBezTo>
                    <a:pt x="6" y="117"/>
                    <a:pt x="7" y="109"/>
                    <a:pt x="9" y="101"/>
                  </a:cubicBezTo>
                  <a:cubicBezTo>
                    <a:pt x="17" y="103"/>
                    <a:pt x="17" y="103"/>
                    <a:pt x="17" y="103"/>
                  </a:cubicBezTo>
                  <a:cubicBezTo>
                    <a:pt x="15" y="111"/>
                    <a:pt x="14" y="118"/>
                    <a:pt x="13" y="126"/>
                  </a:cubicBezTo>
                  <a:close/>
                  <a:moveTo>
                    <a:pt x="20" y="92"/>
                  </a:moveTo>
                  <a:cubicBezTo>
                    <a:pt x="11" y="89"/>
                    <a:pt x="11" y="89"/>
                    <a:pt x="11" y="89"/>
                  </a:cubicBezTo>
                  <a:cubicBezTo>
                    <a:pt x="13" y="82"/>
                    <a:pt x="15" y="74"/>
                    <a:pt x="18" y="66"/>
                  </a:cubicBezTo>
                  <a:cubicBezTo>
                    <a:pt x="26" y="69"/>
                    <a:pt x="26" y="69"/>
                    <a:pt x="26" y="69"/>
                  </a:cubicBezTo>
                  <a:cubicBezTo>
                    <a:pt x="24" y="76"/>
                    <a:pt x="22" y="84"/>
                    <a:pt x="20" y="92"/>
                  </a:cubicBezTo>
                  <a:close/>
                  <a:moveTo>
                    <a:pt x="30" y="58"/>
                  </a:moveTo>
                  <a:cubicBezTo>
                    <a:pt x="21" y="55"/>
                    <a:pt x="21" y="55"/>
                    <a:pt x="21" y="55"/>
                  </a:cubicBezTo>
                  <a:cubicBezTo>
                    <a:pt x="24" y="47"/>
                    <a:pt x="27" y="40"/>
                    <a:pt x="30" y="32"/>
                  </a:cubicBezTo>
                  <a:cubicBezTo>
                    <a:pt x="38" y="36"/>
                    <a:pt x="38" y="36"/>
                    <a:pt x="38" y="36"/>
                  </a:cubicBezTo>
                  <a:cubicBezTo>
                    <a:pt x="35" y="43"/>
                    <a:pt x="32" y="50"/>
                    <a:pt x="30" y="58"/>
                  </a:cubicBezTo>
                  <a:close/>
                  <a:moveTo>
                    <a:pt x="43" y="25"/>
                  </a:moveTo>
                  <a:cubicBezTo>
                    <a:pt x="35" y="21"/>
                    <a:pt x="35" y="21"/>
                    <a:pt x="35" y="21"/>
                  </a:cubicBezTo>
                  <a:cubicBezTo>
                    <a:pt x="38" y="14"/>
                    <a:pt x="41" y="7"/>
                    <a:pt x="45" y="0"/>
                  </a:cubicBezTo>
                  <a:cubicBezTo>
                    <a:pt x="53" y="4"/>
                    <a:pt x="53" y="4"/>
                    <a:pt x="53" y="4"/>
                  </a:cubicBezTo>
                  <a:cubicBezTo>
                    <a:pt x="49" y="11"/>
                    <a:pt x="46" y="18"/>
                    <a:pt x="43" y="25"/>
                  </a:cubicBezTo>
                  <a:close/>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7" name="Freeform 20"/>
            <p:cNvSpPr>
              <a:spLocks noEditPoints="1"/>
            </p:cNvSpPr>
            <p:nvPr userDrawn="1"/>
          </p:nvSpPr>
          <p:spPr bwMode="auto">
            <a:xfrm>
              <a:off x="6959600" y="3414713"/>
              <a:ext cx="209550" cy="220663"/>
            </a:xfrm>
            <a:custGeom>
              <a:avLst/>
              <a:gdLst>
                <a:gd name="T0" fmla="*/ 132 w 132"/>
                <a:gd name="T1" fmla="*/ 139 h 139"/>
                <a:gd name="T2" fmla="*/ 0 w 132"/>
                <a:gd name="T3" fmla="*/ 70 h 139"/>
                <a:gd name="T4" fmla="*/ 120 w 132"/>
                <a:gd name="T5" fmla="*/ 0 h 139"/>
                <a:gd name="T6" fmla="*/ 132 w 132"/>
                <a:gd name="T7" fmla="*/ 139 h 139"/>
                <a:gd name="T8" fmla="*/ 42 w 132"/>
                <a:gd name="T9" fmla="*/ 70 h 139"/>
                <a:gd name="T10" fmla="*/ 108 w 132"/>
                <a:gd name="T11" fmla="*/ 103 h 139"/>
                <a:gd name="T12" fmla="*/ 104 w 132"/>
                <a:gd name="T13" fmla="*/ 33 h 139"/>
                <a:gd name="T14" fmla="*/ 42 w 132"/>
                <a:gd name="T15" fmla="*/ 7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39">
                  <a:moveTo>
                    <a:pt x="132" y="139"/>
                  </a:moveTo>
                  <a:lnTo>
                    <a:pt x="0" y="70"/>
                  </a:lnTo>
                  <a:lnTo>
                    <a:pt x="120" y="0"/>
                  </a:lnTo>
                  <a:lnTo>
                    <a:pt x="132" y="139"/>
                  </a:lnTo>
                  <a:close/>
                  <a:moveTo>
                    <a:pt x="42" y="70"/>
                  </a:moveTo>
                  <a:lnTo>
                    <a:pt x="108" y="103"/>
                  </a:lnTo>
                  <a:lnTo>
                    <a:pt x="104" y="33"/>
                  </a:lnTo>
                  <a:lnTo>
                    <a:pt x="42" y="70"/>
                  </a:lnTo>
                  <a:close/>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28" name="Oval 27"/>
          <p:cNvSpPr/>
          <p:nvPr userDrawn="1"/>
        </p:nvSpPr>
        <p:spPr bwMode="auto">
          <a:xfrm rot="15975769">
            <a:off x="8365857" y="3684911"/>
            <a:ext cx="565839" cy="565839"/>
          </a:xfrm>
          <a:prstGeom prst="ellipse">
            <a:avLst/>
          </a:prstGeom>
          <a:noFill/>
          <a:ln w="190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err="1">
              <a:solidFill>
                <a:schemeClr val="bg1"/>
              </a:solidFill>
            </a:endParaRPr>
          </a:p>
        </p:txBody>
      </p:sp>
      <p:grpSp>
        <p:nvGrpSpPr>
          <p:cNvPr id="29" name="Group 28"/>
          <p:cNvGrpSpPr/>
          <p:nvPr userDrawn="1"/>
        </p:nvGrpSpPr>
        <p:grpSpPr bwMode="black">
          <a:xfrm rot="15975769">
            <a:off x="8530236" y="3849288"/>
            <a:ext cx="237083" cy="237084"/>
            <a:chOff x="9760937" y="5831681"/>
            <a:chExt cx="421482" cy="421483"/>
          </a:xfrm>
          <a:solidFill>
            <a:schemeClr val="accent5"/>
          </a:solidFill>
        </p:grpSpPr>
        <p:sp>
          <p:nvSpPr>
            <p:cNvPr id="30" name="Freeform 8"/>
            <p:cNvSpPr>
              <a:spLocks/>
            </p:cNvSpPr>
            <p:nvPr userDrawn="1"/>
          </p:nvSpPr>
          <p:spPr bwMode="black">
            <a:xfrm>
              <a:off x="9884762" y="5831681"/>
              <a:ext cx="50007" cy="145257"/>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1" name="Freeform 9"/>
            <p:cNvSpPr>
              <a:spLocks/>
            </p:cNvSpPr>
            <p:nvPr userDrawn="1"/>
          </p:nvSpPr>
          <p:spPr bwMode="black">
            <a:xfrm>
              <a:off x="10008587" y="6105526"/>
              <a:ext cx="50007" cy="147638"/>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2" name="Freeform 10"/>
            <p:cNvSpPr>
              <a:spLocks/>
            </p:cNvSpPr>
            <p:nvPr userDrawn="1"/>
          </p:nvSpPr>
          <p:spPr bwMode="black">
            <a:xfrm>
              <a:off x="9963343" y="5841206"/>
              <a:ext cx="123825" cy="119063"/>
            </a:xfrm>
            <a:custGeom>
              <a:avLst/>
              <a:gdLst>
                <a:gd name="T0" fmla="*/ 20 w 22"/>
                <a:gd name="T1" fmla="*/ 8 h 21"/>
                <a:gd name="T2" fmla="*/ 20 w 22"/>
                <a:gd name="T3" fmla="*/ 1 h 21"/>
                <a:gd name="T4" fmla="*/ 14 w 22"/>
                <a:gd name="T5" fmla="*/ 1 h 21"/>
                <a:gd name="T6" fmla="*/ 2 w 22"/>
                <a:gd name="T7" fmla="*/ 13 h 21"/>
                <a:gd name="T8" fmla="*/ 2 w 22"/>
                <a:gd name="T9" fmla="*/ 20 h 21"/>
                <a:gd name="T10" fmla="*/ 8 w 22"/>
                <a:gd name="T11" fmla="*/ 20 h 21"/>
                <a:gd name="T12" fmla="*/ 20 w 22"/>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0" y="8"/>
                  </a:moveTo>
                  <a:cubicBezTo>
                    <a:pt x="22" y="6"/>
                    <a:pt x="22" y="3"/>
                    <a:pt x="20" y="1"/>
                  </a:cubicBezTo>
                  <a:cubicBezTo>
                    <a:pt x="18" y="0"/>
                    <a:pt x="16" y="0"/>
                    <a:pt x="14" y="1"/>
                  </a:cubicBezTo>
                  <a:cubicBezTo>
                    <a:pt x="2" y="13"/>
                    <a:pt x="2" y="13"/>
                    <a:pt x="2" y="13"/>
                  </a:cubicBezTo>
                  <a:cubicBezTo>
                    <a:pt x="0" y="15"/>
                    <a:pt x="0" y="18"/>
                    <a:pt x="2" y="20"/>
                  </a:cubicBezTo>
                  <a:cubicBezTo>
                    <a:pt x="4" y="21"/>
                    <a:pt x="7" y="21"/>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3" name="Freeform 11"/>
            <p:cNvSpPr>
              <a:spLocks/>
            </p:cNvSpPr>
            <p:nvPr userDrawn="1"/>
          </p:nvSpPr>
          <p:spPr bwMode="black">
            <a:xfrm>
              <a:off x="9856187" y="6122194"/>
              <a:ext cx="123825" cy="123825"/>
            </a:xfrm>
            <a:custGeom>
              <a:avLst/>
              <a:gdLst>
                <a:gd name="T0" fmla="*/ 20 w 22"/>
                <a:gd name="T1" fmla="*/ 8 h 22"/>
                <a:gd name="T2" fmla="*/ 20 w 22"/>
                <a:gd name="T3" fmla="*/ 2 h 22"/>
                <a:gd name="T4" fmla="*/ 14 w 22"/>
                <a:gd name="T5" fmla="*/ 2 h 22"/>
                <a:gd name="T6" fmla="*/ 2 w 22"/>
                <a:gd name="T7" fmla="*/ 14 h 22"/>
                <a:gd name="T8" fmla="*/ 2 w 22"/>
                <a:gd name="T9" fmla="*/ 20 h 22"/>
                <a:gd name="T10" fmla="*/ 8 w 22"/>
                <a:gd name="T11" fmla="*/ 20 h 22"/>
                <a:gd name="T12" fmla="*/ 20 w 22"/>
                <a:gd name="T13" fmla="*/ 8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0" y="8"/>
                  </a:moveTo>
                  <a:cubicBezTo>
                    <a:pt x="22" y="6"/>
                    <a:pt x="22" y="3"/>
                    <a:pt x="20" y="2"/>
                  </a:cubicBezTo>
                  <a:cubicBezTo>
                    <a:pt x="18" y="0"/>
                    <a:pt x="16" y="0"/>
                    <a:pt x="14" y="2"/>
                  </a:cubicBezTo>
                  <a:cubicBezTo>
                    <a:pt x="2" y="14"/>
                    <a:pt x="2" y="14"/>
                    <a:pt x="2" y="14"/>
                  </a:cubicBezTo>
                  <a:cubicBezTo>
                    <a:pt x="0" y="15"/>
                    <a:pt x="0" y="18"/>
                    <a:pt x="2" y="20"/>
                  </a:cubicBezTo>
                  <a:cubicBezTo>
                    <a:pt x="4" y="22"/>
                    <a:pt x="6" y="22"/>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4" name="Freeform 12"/>
            <p:cNvSpPr>
              <a:spLocks/>
            </p:cNvSpPr>
            <p:nvPr userDrawn="1"/>
          </p:nvSpPr>
          <p:spPr bwMode="black">
            <a:xfrm>
              <a:off x="10037162" y="5953126"/>
              <a:ext cx="145257" cy="52388"/>
            </a:xfrm>
            <a:custGeom>
              <a:avLst/>
              <a:gdLst>
                <a:gd name="T0" fmla="*/ 22 w 26"/>
                <a:gd name="T1" fmla="*/ 9 h 9"/>
                <a:gd name="T2" fmla="*/ 26 w 26"/>
                <a:gd name="T3" fmla="*/ 5 h 9"/>
                <a:gd name="T4" fmla="*/ 22 w 26"/>
                <a:gd name="T5" fmla="*/ 0 h 9"/>
                <a:gd name="T6" fmla="*/ 5 w 26"/>
                <a:gd name="T7" fmla="*/ 0 h 9"/>
                <a:gd name="T8" fmla="*/ 0 w 26"/>
                <a:gd name="T9" fmla="*/ 5 h 9"/>
                <a:gd name="T10" fmla="*/ 5 w 26"/>
                <a:gd name="T11" fmla="*/ 9 h 9"/>
                <a:gd name="T12" fmla="*/ 22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2" y="9"/>
                  </a:moveTo>
                  <a:cubicBezTo>
                    <a:pt x="24" y="9"/>
                    <a:pt x="26" y="7"/>
                    <a:pt x="26" y="5"/>
                  </a:cubicBezTo>
                  <a:cubicBezTo>
                    <a:pt x="26" y="2"/>
                    <a:pt x="24" y="0"/>
                    <a:pt x="22" y="0"/>
                  </a:cubicBezTo>
                  <a:cubicBezTo>
                    <a:pt x="5" y="0"/>
                    <a:pt x="5" y="0"/>
                    <a:pt x="5" y="0"/>
                  </a:cubicBezTo>
                  <a:cubicBezTo>
                    <a:pt x="2" y="0"/>
                    <a:pt x="0" y="2"/>
                    <a:pt x="0" y="5"/>
                  </a:cubicBezTo>
                  <a:cubicBezTo>
                    <a:pt x="0" y="7"/>
                    <a:pt x="2" y="9"/>
                    <a:pt x="5" y="9"/>
                  </a:cubicBezTo>
                  <a:lnTo>
                    <a:pt x="2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5" name="Freeform 13"/>
            <p:cNvSpPr>
              <a:spLocks/>
            </p:cNvSpPr>
            <p:nvPr userDrawn="1"/>
          </p:nvSpPr>
          <p:spPr bwMode="black">
            <a:xfrm>
              <a:off x="9760937" y="6076951"/>
              <a:ext cx="145257" cy="52388"/>
            </a:xfrm>
            <a:custGeom>
              <a:avLst/>
              <a:gdLst>
                <a:gd name="T0" fmla="*/ 21 w 26"/>
                <a:gd name="T1" fmla="*/ 9 h 9"/>
                <a:gd name="T2" fmla="*/ 26 w 26"/>
                <a:gd name="T3" fmla="*/ 5 h 9"/>
                <a:gd name="T4" fmla="*/ 21 w 26"/>
                <a:gd name="T5" fmla="*/ 0 h 9"/>
                <a:gd name="T6" fmla="*/ 5 w 26"/>
                <a:gd name="T7" fmla="*/ 0 h 9"/>
                <a:gd name="T8" fmla="*/ 0 w 26"/>
                <a:gd name="T9" fmla="*/ 5 h 9"/>
                <a:gd name="T10" fmla="*/ 5 w 26"/>
                <a:gd name="T11" fmla="*/ 9 h 9"/>
                <a:gd name="T12" fmla="*/ 21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1" y="9"/>
                  </a:moveTo>
                  <a:cubicBezTo>
                    <a:pt x="24" y="9"/>
                    <a:pt x="26" y="7"/>
                    <a:pt x="26" y="5"/>
                  </a:cubicBezTo>
                  <a:cubicBezTo>
                    <a:pt x="26" y="2"/>
                    <a:pt x="24" y="0"/>
                    <a:pt x="21" y="0"/>
                  </a:cubicBezTo>
                  <a:cubicBezTo>
                    <a:pt x="5" y="0"/>
                    <a:pt x="5" y="0"/>
                    <a:pt x="5" y="0"/>
                  </a:cubicBezTo>
                  <a:cubicBezTo>
                    <a:pt x="2" y="0"/>
                    <a:pt x="0" y="2"/>
                    <a:pt x="0" y="5"/>
                  </a:cubicBezTo>
                  <a:cubicBezTo>
                    <a:pt x="0" y="7"/>
                    <a:pt x="2" y="9"/>
                    <a:pt x="5" y="9"/>
                  </a:cubicBez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6" name="Freeform 14"/>
            <p:cNvSpPr>
              <a:spLocks/>
            </p:cNvSpPr>
            <p:nvPr userDrawn="1"/>
          </p:nvSpPr>
          <p:spPr bwMode="black">
            <a:xfrm>
              <a:off x="10053830" y="6034088"/>
              <a:ext cx="119063" cy="121445"/>
            </a:xfrm>
            <a:custGeom>
              <a:avLst/>
              <a:gdLst>
                <a:gd name="T0" fmla="*/ 14 w 21"/>
                <a:gd name="T1" fmla="*/ 20 h 22"/>
                <a:gd name="T2" fmla="*/ 20 w 21"/>
                <a:gd name="T3" fmla="*/ 20 h 22"/>
                <a:gd name="T4" fmla="*/ 20 w 21"/>
                <a:gd name="T5" fmla="*/ 14 h 22"/>
                <a:gd name="T6" fmla="*/ 8 w 21"/>
                <a:gd name="T7" fmla="*/ 2 h 22"/>
                <a:gd name="T8" fmla="*/ 2 w 21"/>
                <a:gd name="T9" fmla="*/ 2 h 22"/>
                <a:gd name="T10" fmla="*/ 2 w 21"/>
                <a:gd name="T11" fmla="*/ 8 h 22"/>
                <a:gd name="T12" fmla="*/ 14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4" y="20"/>
                  </a:moveTo>
                  <a:cubicBezTo>
                    <a:pt x="15" y="22"/>
                    <a:pt x="18" y="22"/>
                    <a:pt x="20" y="20"/>
                  </a:cubicBezTo>
                  <a:cubicBezTo>
                    <a:pt x="21" y="19"/>
                    <a:pt x="21" y="16"/>
                    <a:pt x="20" y="14"/>
                  </a:cubicBezTo>
                  <a:cubicBezTo>
                    <a:pt x="8" y="2"/>
                    <a:pt x="8" y="2"/>
                    <a:pt x="8" y="2"/>
                  </a:cubicBezTo>
                  <a:cubicBezTo>
                    <a:pt x="6" y="0"/>
                    <a:pt x="3" y="0"/>
                    <a:pt x="2" y="2"/>
                  </a:cubicBezTo>
                  <a:cubicBezTo>
                    <a:pt x="0" y="4"/>
                    <a:pt x="0" y="7"/>
                    <a:pt x="2" y="8"/>
                  </a:cubicBez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7" name="Freeform 15"/>
            <p:cNvSpPr>
              <a:spLocks/>
            </p:cNvSpPr>
            <p:nvPr userDrawn="1"/>
          </p:nvSpPr>
          <p:spPr bwMode="black">
            <a:xfrm>
              <a:off x="9772843" y="5926931"/>
              <a:ext cx="116682" cy="123825"/>
            </a:xfrm>
            <a:custGeom>
              <a:avLst/>
              <a:gdLst>
                <a:gd name="T0" fmla="*/ 13 w 21"/>
                <a:gd name="T1" fmla="*/ 20 h 22"/>
                <a:gd name="T2" fmla="*/ 19 w 21"/>
                <a:gd name="T3" fmla="*/ 20 h 22"/>
                <a:gd name="T4" fmla="*/ 19 w 21"/>
                <a:gd name="T5" fmla="*/ 14 h 22"/>
                <a:gd name="T6" fmla="*/ 8 w 21"/>
                <a:gd name="T7" fmla="*/ 2 h 22"/>
                <a:gd name="T8" fmla="*/ 1 w 21"/>
                <a:gd name="T9" fmla="*/ 2 h 22"/>
                <a:gd name="T10" fmla="*/ 1 w 21"/>
                <a:gd name="T11" fmla="*/ 8 h 22"/>
                <a:gd name="T12" fmla="*/ 13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3" y="20"/>
                  </a:moveTo>
                  <a:cubicBezTo>
                    <a:pt x="15" y="22"/>
                    <a:pt x="18" y="22"/>
                    <a:pt x="19" y="20"/>
                  </a:cubicBezTo>
                  <a:cubicBezTo>
                    <a:pt x="21" y="18"/>
                    <a:pt x="21" y="16"/>
                    <a:pt x="19" y="14"/>
                  </a:cubicBezTo>
                  <a:cubicBezTo>
                    <a:pt x="8" y="2"/>
                    <a:pt x="8" y="2"/>
                    <a:pt x="8" y="2"/>
                  </a:cubicBezTo>
                  <a:cubicBezTo>
                    <a:pt x="6" y="0"/>
                    <a:pt x="3" y="0"/>
                    <a:pt x="1" y="2"/>
                  </a:cubicBezTo>
                  <a:cubicBezTo>
                    <a:pt x="0" y="4"/>
                    <a:pt x="0" y="6"/>
                    <a:pt x="1" y="8"/>
                  </a:cubicBezTo>
                  <a:lnTo>
                    <a:pt x="1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38" name="Group 37"/>
          <p:cNvGrpSpPr/>
          <p:nvPr userDrawn="1"/>
        </p:nvGrpSpPr>
        <p:grpSpPr>
          <a:xfrm rot="11195837">
            <a:off x="7920176" y="3311650"/>
            <a:ext cx="442124" cy="350738"/>
            <a:chOff x="6861175" y="3414713"/>
            <a:chExt cx="3033713" cy="2406650"/>
          </a:xfrm>
          <a:solidFill>
            <a:schemeClr val="accent2"/>
          </a:solidFill>
        </p:grpSpPr>
        <p:sp>
          <p:nvSpPr>
            <p:cNvPr id="39" name="Freeform 19"/>
            <p:cNvSpPr>
              <a:spLocks noEditPoints="1"/>
            </p:cNvSpPr>
            <p:nvPr userDrawn="1"/>
          </p:nvSpPr>
          <p:spPr bwMode="auto">
            <a:xfrm>
              <a:off x="6861175" y="3605213"/>
              <a:ext cx="3033713" cy="2216150"/>
            </a:xfrm>
            <a:custGeom>
              <a:avLst/>
              <a:gdLst>
                <a:gd name="T0" fmla="*/ 404 w 809"/>
                <a:gd name="T1" fmla="*/ 582 h 591"/>
                <a:gd name="T2" fmla="*/ 405 w 809"/>
                <a:gd name="T3" fmla="*/ 591 h 591"/>
                <a:gd name="T4" fmla="*/ 392 w 809"/>
                <a:gd name="T5" fmla="*/ 582 h 591"/>
                <a:gd name="T6" fmla="*/ 463 w 809"/>
                <a:gd name="T7" fmla="*/ 578 h 591"/>
                <a:gd name="T8" fmla="*/ 332 w 809"/>
                <a:gd name="T9" fmla="*/ 584 h 591"/>
                <a:gd name="T10" fmla="*/ 476 w 809"/>
                <a:gd name="T11" fmla="*/ 585 h 591"/>
                <a:gd name="T12" fmla="*/ 476 w 809"/>
                <a:gd name="T13" fmla="*/ 585 h 591"/>
                <a:gd name="T14" fmla="*/ 322 w 809"/>
                <a:gd name="T15" fmla="*/ 574 h 591"/>
                <a:gd name="T16" fmla="*/ 531 w 809"/>
                <a:gd name="T17" fmla="*/ 562 h 591"/>
                <a:gd name="T18" fmla="*/ 263 w 809"/>
                <a:gd name="T19" fmla="*/ 565 h 591"/>
                <a:gd name="T20" fmla="*/ 545 w 809"/>
                <a:gd name="T21" fmla="*/ 566 h 591"/>
                <a:gd name="T22" fmla="*/ 545 w 809"/>
                <a:gd name="T23" fmla="*/ 566 h 591"/>
                <a:gd name="T24" fmla="*/ 255 w 809"/>
                <a:gd name="T25" fmla="*/ 553 h 591"/>
                <a:gd name="T26" fmla="*/ 595 w 809"/>
                <a:gd name="T27" fmla="*/ 533 h 591"/>
                <a:gd name="T28" fmla="*/ 198 w 809"/>
                <a:gd name="T29" fmla="*/ 534 h 591"/>
                <a:gd name="T30" fmla="*/ 610 w 809"/>
                <a:gd name="T31" fmla="*/ 535 h 591"/>
                <a:gd name="T32" fmla="*/ 610 w 809"/>
                <a:gd name="T33" fmla="*/ 535 h 591"/>
                <a:gd name="T34" fmla="*/ 192 w 809"/>
                <a:gd name="T35" fmla="*/ 521 h 591"/>
                <a:gd name="T36" fmla="*/ 654 w 809"/>
                <a:gd name="T37" fmla="*/ 494 h 591"/>
                <a:gd name="T38" fmla="*/ 139 w 809"/>
                <a:gd name="T39" fmla="*/ 492 h 591"/>
                <a:gd name="T40" fmla="*/ 669 w 809"/>
                <a:gd name="T41" fmla="*/ 493 h 591"/>
                <a:gd name="T42" fmla="*/ 669 w 809"/>
                <a:gd name="T43" fmla="*/ 493 h 591"/>
                <a:gd name="T44" fmla="*/ 136 w 809"/>
                <a:gd name="T45" fmla="*/ 478 h 591"/>
                <a:gd name="T46" fmla="*/ 704 w 809"/>
                <a:gd name="T47" fmla="*/ 445 h 591"/>
                <a:gd name="T48" fmla="*/ 89 w 809"/>
                <a:gd name="T49" fmla="*/ 440 h 591"/>
                <a:gd name="T50" fmla="*/ 719 w 809"/>
                <a:gd name="T51" fmla="*/ 441 h 591"/>
                <a:gd name="T52" fmla="*/ 719 w 809"/>
                <a:gd name="T53" fmla="*/ 441 h 591"/>
                <a:gd name="T54" fmla="*/ 89 w 809"/>
                <a:gd name="T55" fmla="*/ 425 h 591"/>
                <a:gd name="T56" fmla="*/ 746 w 809"/>
                <a:gd name="T57" fmla="*/ 388 h 591"/>
                <a:gd name="T58" fmla="*/ 49 w 809"/>
                <a:gd name="T59" fmla="*/ 380 h 591"/>
                <a:gd name="T60" fmla="*/ 759 w 809"/>
                <a:gd name="T61" fmla="*/ 382 h 591"/>
                <a:gd name="T62" fmla="*/ 759 w 809"/>
                <a:gd name="T63" fmla="*/ 382 h 591"/>
                <a:gd name="T64" fmla="*/ 51 w 809"/>
                <a:gd name="T65" fmla="*/ 366 h 591"/>
                <a:gd name="T66" fmla="*/ 776 w 809"/>
                <a:gd name="T67" fmla="*/ 324 h 591"/>
                <a:gd name="T68" fmla="*/ 21 w 809"/>
                <a:gd name="T69" fmla="*/ 315 h 591"/>
                <a:gd name="T70" fmla="*/ 788 w 809"/>
                <a:gd name="T71" fmla="*/ 316 h 591"/>
                <a:gd name="T72" fmla="*/ 788 w 809"/>
                <a:gd name="T73" fmla="*/ 316 h 591"/>
                <a:gd name="T74" fmla="*/ 25 w 809"/>
                <a:gd name="T75" fmla="*/ 301 h 591"/>
                <a:gd name="T76" fmla="*/ 795 w 809"/>
                <a:gd name="T77" fmla="*/ 256 h 591"/>
                <a:gd name="T78" fmla="*/ 4 w 809"/>
                <a:gd name="T79" fmla="*/ 245 h 591"/>
                <a:gd name="T80" fmla="*/ 805 w 809"/>
                <a:gd name="T81" fmla="*/ 246 h 591"/>
                <a:gd name="T82" fmla="*/ 805 w 809"/>
                <a:gd name="T83" fmla="*/ 246 h 591"/>
                <a:gd name="T84" fmla="*/ 11 w 809"/>
                <a:gd name="T85" fmla="*/ 232 h 591"/>
                <a:gd name="T86" fmla="*/ 801 w 809"/>
                <a:gd name="T87" fmla="*/ 186 h 591"/>
                <a:gd name="T88" fmla="*/ 0 w 809"/>
                <a:gd name="T89" fmla="*/ 186 h 591"/>
                <a:gd name="T90" fmla="*/ 9 w 809"/>
                <a:gd name="T91" fmla="*/ 196 h 591"/>
                <a:gd name="T92" fmla="*/ 3 w 809"/>
                <a:gd name="T93" fmla="*/ 137 h 591"/>
                <a:gd name="T94" fmla="*/ 4 w 809"/>
                <a:gd name="T95" fmla="*/ 125 h 591"/>
                <a:gd name="T96" fmla="*/ 20 w 809"/>
                <a:gd name="T97" fmla="*/ 92 h 591"/>
                <a:gd name="T98" fmla="*/ 20 w 809"/>
                <a:gd name="T99" fmla="*/ 92 h 591"/>
                <a:gd name="T100" fmla="*/ 38 w 809"/>
                <a:gd name="T101" fmla="*/ 36 h 591"/>
                <a:gd name="T102" fmla="*/ 45 w 809"/>
                <a:gd name="T103"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9" h="591">
                  <a:moveTo>
                    <a:pt x="405" y="591"/>
                  </a:moveTo>
                  <a:cubicBezTo>
                    <a:pt x="405" y="591"/>
                    <a:pt x="405" y="591"/>
                    <a:pt x="405" y="591"/>
                  </a:cubicBezTo>
                  <a:cubicBezTo>
                    <a:pt x="404" y="591"/>
                    <a:pt x="404" y="591"/>
                    <a:pt x="404" y="591"/>
                  </a:cubicBezTo>
                  <a:cubicBezTo>
                    <a:pt x="404" y="582"/>
                    <a:pt x="404" y="582"/>
                    <a:pt x="404" y="582"/>
                  </a:cubicBezTo>
                  <a:cubicBezTo>
                    <a:pt x="405" y="582"/>
                    <a:pt x="405" y="582"/>
                    <a:pt x="405" y="582"/>
                  </a:cubicBezTo>
                  <a:cubicBezTo>
                    <a:pt x="412" y="582"/>
                    <a:pt x="420" y="582"/>
                    <a:pt x="428" y="582"/>
                  </a:cubicBezTo>
                  <a:cubicBezTo>
                    <a:pt x="428" y="590"/>
                    <a:pt x="428" y="590"/>
                    <a:pt x="428" y="590"/>
                  </a:cubicBezTo>
                  <a:cubicBezTo>
                    <a:pt x="420" y="591"/>
                    <a:pt x="412" y="591"/>
                    <a:pt x="405" y="591"/>
                  </a:cubicBezTo>
                  <a:close/>
                  <a:moveTo>
                    <a:pt x="392" y="591"/>
                  </a:moveTo>
                  <a:cubicBezTo>
                    <a:pt x="384" y="590"/>
                    <a:pt x="376" y="590"/>
                    <a:pt x="368" y="589"/>
                  </a:cubicBezTo>
                  <a:cubicBezTo>
                    <a:pt x="369" y="581"/>
                    <a:pt x="369" y="581"/>
                    <a:pt x="369" y="581"/>
                  </a:cubicBezTo>
                  <a:cubicBezTo>
                    <a:pt x="377" y="581"/>
                    <a:pt x="384" y="582"/>
                    <a:pt x="392" y="582"/>
                  </a:cubicBezTo>
                  <a:lnTo>
                    <a:pt x="392" y="591"/>
                  </a:lnTo>
                  <a:close/>
                  <a:moveTo>
                    <a:pt x="440" y="589"/>
                  </a:moveTo>
                  <a:cubicBezTo>
                    <a:pt x="439" y="581"/>
                    <a:pt x="439" y="581"/>
                    <a:pt x="439" y="581"/>
                  </a:cubicBezTo>
                  <a:cubicBezTo>
                    <a:pt x="447" y="580"/>
                    <a:pt x="455" y="579"/>
                    <a:pt x="463" y="578"/>
                  </a:cubicBezTo>
                  <a:cubicBezTo>
                    <a:pt x="464" y="587"/>
                    <a:pt x="464" y="587"/>
                    <a:pt x="464" y="587"/>
                  </a:cubicBezTo>
                  <a:cubicBezTo>
                    <a:pt x="456" y="588"/>
                    <a:pt x="448" y="589"/>
                    <a:pt x="440" y="589"/>
                  </a:cubicBezTo>
                  <a:close/>
                  <a:moveTo>
                    <a:pt x="356" y="588"/>
                  </a:moveTo>
                  <a:cubicBezTo>
                    <a:pt x="348" y="587"/>
                    <a:pt x="340" y="586"/>
                    <a:pt x="332" y="584"/>
                  </a:cubicBezTo>
                  <a:cubicBezTo>
                    <a:pt x="334" y="576"/>
                    <a:pt x="334" y="576"/>
                    <a:pt x="334" y="576"/>
                  </a:cubicBezTo>
                  <a:cubicBezTo>
                    <a:pt x="342" y="577"/>
                    <a:pt x="349" y="578"/>
                    <a:pt x="357" y="579"/>
                  </a:cubicBezTo>
                  <a:lnTo>
                    <a:pt x="356" y="588"/>
                  </a:lnTo>
                  <a:close/>
                  <a:moveTo>
                    <a:pt x="476" y="585"/>
                  </a:moveTo>
                  <a:cubicBezTo>
                    <a:pt x="474" y="576"/>
                    <a:pt x="474" y="576"/>
                    <a:pt x="474" y="576"/>
                  </a:cubicBezTo>
                  <a:cubicBezTo>
                    <a:pt x="482" y="575"/>
                    <a:pt x="490" y="573"/>
                    <a:pt x="497" y="571"/>
                  </a:cubicBezTo>
                  <a:cubicBezTo>
                    <a:pt x="499" y="580"/>
                    <a:pt x="499" y="580"/>
                    <a:pt x="499" y="580"/>
                  </a:cubicBezTo>
                  <a:cubicBezTo>
                    <a:pt x="491" y="582"/>
                    <a:pt x="484" y="583"/>
                    <a:pt x="476" y="585"/>
                  </a:cubicBezTo>
                  <a:close/>
                  <a:moveTo>
                    <a:pt x="321" y="582"/>
                  </a:moveTo>
                  <a:cubicBezTo>
                    <a:pt x="313" y="580"/>
                    <a:pt x="305" y="579"/>
                    <a:pt x="297" y="576"/>
                  </a:cubicBezTo>
                  <a:cubicBezTo>
                    <a:pt x="299" y="568"/>
                    <a:pt x="299" y="568"/>
                    <a:pt x="299" y="568"/>
                  </a:cubicBezTo>
                  <a:cubicBezTo>
                    <a:pt x="307" y="570"/>
                    <a:pt x="315" y="572"/>
                    <a:pt x="322" y="574"/>
                  </a:cubicBezTo>
                  <a:lnTo>
                    <a:pt x="321" y="582"/>
                  </a:lnTo>
                  <a:close/>
                  <a:moveTo>
                    <a:pt x="511" y="577"/>
                  </a:moveTo>
                  <a:cubicBezTo>
                    <a:pt x="509" y="568"/>
                    <a:pt x="509" y="568"/>
                    <a:pt x="509" y="568"/>
                  </a:cubicBezTo>
                  <a:cubicBezTo>
                    <a:pt x="516" y="566"/>
                    <a:pt x="524" y="564"/>
                    <a:pt x="531" y="562"/>
                  </a:cubicBezTo>
                  <a:cubicBezTo>
                    <a:pt x="534" y="570"/>
                    <a:pt x="534" y="570"/>
                    <a:pt x="534" y="570"/>
                  </a:cubicBezTo>
                  <a:cubicBezTo>
                    <a:pt x="526" y="572"/>
                    <a:pt x="519" y="575"/>
                    <a:pt x="511" y="577"/>
                  </a:cubicBezTo>
                  <a:close/>
                  <a:moveTo>
                    <a:pt x="286" y="573"/>
                  </a:moveTo>
                  <a:cubicBezTo>
                    <a:pt x="278" y="571"/>
                    <a:pt x="270" y="568"/>
                    <a:pt x="263" y="565"/>
                  </a:cubicBezTo>
                  <a:cubicBezTo>
                    <a:pt x="266" y="557"/>
                    <a:pt x="266" y="557"/>
                    <a:pt x="266" y="557"/>
                  </a:cubicBezTo>
                  <a:cubicBezTo>
                    <a:pt x="273" y="560"/>
                    <a:pt x="281" y="563"/>
                    <a:pt x="288" y="565"/>
                  </a:cubicBezTo>
                  <a:lnTo>
                    <a:pt x="286" y="573"/>
                  </a:lnTo>
                  <a:close/>
                  <a:moveTo>
                    <a:pt x="545" y="566"/>
                  </a:moveTo>
                  <a:cubicBezTo>
                    <a:pt x="542" y="558"/>
                    <a:pt x="542" y="558"/>
                    <a:pt x="542" y="558"/>
                  </a:cubicBezTo>
                  <a:cubicBezTo>
                    <a:pt x="549" y="555"/>
                    <a:pt x="557" y="552"/>
                    <a:pt x="564" y="549"/>
                  </a:cubicBezTo>
                  <a:cubicBezTo>
                    <a:pt x="567" y="557"/>
                    <a:pt x="567" y="557"/>
                    <a:pt x="567" y="557"/>
                  </a:cubicBezTo>
                  <a:cubicBezTo>
                    <a:pt x="560" y="560"/>
                    <a:pt x="553" y="563"/>
                    <a:pt x="545" y="566"/>
                  </a:cubicBezTo>
                  <a:close/>
                  <a:moveTo>
                    <a:pt x="252" y="561"/>
                  </a:moveTo>
                  <a:cubicBezTo>
                    <a:pt x="244" y="558"/>
                    <a:pt x="237" y="555"/>
                    <a:pt x="230" y="551"/>
                  </a:cubicBezTo>
                  <a:cubicBezTo>
                    <a:pt x="233" y="543"/>
                    <a:pt x="233" y="543"/>
                    <a:pt x="233" y="543"/>
                  </a:cubicBezTo>
                  <a:cubicBezTo>
                    <a:pt x="240" y="547"/>
                    <a:pt x="248" y="550"/>
                    <a:pt x="255" y="553"/>
                  </a:cubicBezTo>
                  <a:lnTo>
                    <a:pt x="252" y="561"/>
                  </a:lnTo>
                  <a:close/>
                  <a:moveTo>
                    <a:pt x="578" y="552"/>
                  </a:moveTo>
                  <a:cubicBezTo>
                    <a:pt x="575" y="544"/>
                    <a:pt x="575" y="544"/>
                    <a:pt x="575" y="544"/>
                  </a:cubicBezTo>
                  <a:cubicBezTo>
                    <a:pt x="582" y="541"/>
                    <a:pt x="589" y="537"/>
                    <a:pt x="595" y="533"/>
                  </a:cubicBezTo>
                  <a:cubicBezTo>
                    <a:pt x="600" y="541"/>
                    <a:pt x="600" y="541"/>
                    <a:pt x="600" y="541"/>
                  </a:cubicBezTo>
                  <a:cubicBezTo>
                    <a:pt x="593" y="545"/>
                    <a:pt x="585" y="548"/>
                    <a:pt x="578" y="552"/>
                  </a:cubicBezTo>
                  <a:close/>
                  <a:moveTo>
                    <a:pt x="219" y="546"/>
                  </a:moveTo>
                  <a:cubicBezTo>
                    <a:pt x="212" y="542"/>
                    <a:pt x="205" y="538"/>
                    <a:pt x="198" y="534"/>
                  </a:cubicBezTo>
                  <a:cubicBezTo>
                    <a:pt x="202" y="527"/>
                    <a:pt x="202" y="527"/>
                    <a:pt x="202" y="527"/>
                  </a:cubicBezTo>
                  <a:cubicBezTo>
                    <a:pt x="209" y="531"/>
                    <a:pt x="216" y="535"/>
                    <a:pt x="223" y="538"/>
                  </a:cubicBezTo>
                  <a:lnTo>
                    <a:pt x="219" y="546"/>
                  </a:lnTo>
                  <a:close/>
                  <a:moveTo>
                    <a:pt x="610" y="535"/>
                  </a:moveTo>
                  <a:cubicBezTo>
                    <a:pt x="606" y="527"/>
                    <a:pt x="606" y="527"/>
                    <a:pt x="606" y="527"/>
                  </a:cubicBezTo>
                  <a:cubicBezTo>
                    <a:pt x="612" y="523"/>
                    <a:pt x="619" y="519"/>
                    <a:pt x="626" y="515"/>
                  </a:cubicBezTo>
                  <a:cubicBezTo>
                    <a:pt x="630" y="522"/>
                    <a:pt x="630" y="522"/>
                    <a:pt x="630" y="522"/>
                  </a:cubicBezTo>
                  <a:cubicBezTo>
                    <a:pt x="624" y="527"/>
                    <a:pt x="617" y="531"/>
                    <a:pt x="610" y="535"/>
                  </a:cubicBezTo>
                  <a:close/>
                  <a:moveTo>
                    <a:pt x="188" y="528"/>
                  </a:moveTo>
                  <a:cubicBezTo>
                    <a:pt x="181" y="524"/>
                    <a:pt x="174" y="519"/>
                    <a:pt x="168" y="514"/>
                  </a:cubicBezTo>
                  <a:cubicBezTo>
                    <a:pt x="173" y="507"/>
                    <a:pt x="173" y="507"/>
                    <a:pt x="173" y="507"/>
                  </a:cubicBezTo>
                  <a:cubicBezTo>
                    <a:pt x="179" y="512"/>
                    <a:pt x="186" y="516"/>
                    <a:pt x="192" y="521"/>
                  </a:cubicBezTo>
                  <a:lnTo>
                    <a:pt x="188" y="528"/>
                  </a:lnTo>
                  <a:close/>
                  <a:moveTo>
                    <a:pt x="640" y="515"/>
                  </a:moveTo>
                  <a:cubicBezTo>
                    <a:pt x="635" y="508"/>
                    <a:pt x="635" y="508"/>
                    <a:pt x="635" y="508"/>
                  </a:cubicBezTo>
                  <a:cubicBezTo>
                    <a:pt x="642" y="504"/>
                    <a:pt x="648" y="499"/>
                    <a:pt x="654" y="494"/>
                  </a:cubicBezTo>
                  <a:cubicBezTo>
                    <a:pt x="659" y="501"/>
                    <a:pt x="659" y="501"/>
                    <a:pt x="659" y="501"/>
                  </a:cubicBezTo>
                  <a:cubicBezTo>
                    <a:pt x="653" y="506"/>
                    <a:pt x="647" y="511"/>
                    <a:pt x="640" y="515"/>
                  </a:cubicBezTo>
                  <a:close/>
                  <a:moveTo>
                    <a:pt x="158" y="507"/>
                  </a:moveTo>
                  <a:cubicBezTo>
                    <a:pt x="152" y="502"/>
                    <a:pt x="145" y="497"/>
                    <a:pt x="139" y="492"/>
                  </a:cubicBezTo>
                  <a:cubicBezTo>
                    <a:pt x="145" y="485"/>
                    <a:pt x="145" y="485"/>
                    <a:pt x="145" y="485"/>
                  </a:cubicBezTo>
                  <a:cubicBezTo>
                    <a:pt x="151" y="490"/>
                    <a:pt x="157" y="495"/>
                    <a:pt x="163" y="500"/>
                  </a:cubicBezTo>
                  <a:lnTo>
                    <a:pt x="158" y="507"/>
                  </a:lnTo>
                  <a:close/>
                  <a:moveTo>
                    <a:pt x="669" y="493"/>
                  </a:moveTo>
                  <a:cubicBezTo>
                    <a:pt x="663" y="486"/>
                    <a:pt x="663" y="486"/>
                    <a:pt x="663" y="486"/>
                  </a:cubicBezTo>
                  <a:cubicBezTo>
                    <a:pt x="669" y="481"/>
                    <a:pt x="675" y="476"/>
                    <a:pt x="680" y="471"/>
                  </a:cubicBezTo>
                  <a:cubicBezTo>
                    <a:pt x="686" y="477"/>
                    <a:pt x="686" y="477"/>
                    <a:pt x="686" y="477"/>
                  </a:cubicBezTo>
                  <a:cubicBezTo>
                    <a:pt x="681" y="482"/>
                    <a:pt x="675" y="488"/>
                    <a:pt x="669" y="493"/>
                  </a:cubicBezTo>
                  <a:close/>
                  <a:moveTo>
                    <a:pt x="130" y="484"/>
                  </a:moveTo>
                  <a:cubicBezTo>
                    <a:pt x="125" y="479"/>
                    <a:pt x="119" y="473"/>
                    <a:pt x="113" y="467"/>
                  </a:cubicBezTo>
                  <a:cubicBezTo>
                    <a:pt x="120" y="461"/>
                    <a:pt x="120" y="461"/>
                    <a:pt x="120" y="461"/>
                  </a:cubicBezTo>
                  <a:cubicBezTo>
                    <a:pt x="125" y="467"/>
                    <a:pt x="131" y="472"/>
                    <a:pt x="136" y="478"/>
                  </a:cubicBezTo>
                  <a:lnTo>
                    <a:pt x="130" y="484"/>
                  </a:lnTo>
                  <a:close/>
                  <a:moveTo>
                    <a:pt x="695" y="468"/>
                  </a:moveTo>
                  <a:cubicBezTo>
                    <a:pt x="689" y="462"/>
                    <a:pt x="689" y="462"/>
                    <a:pt x="689" y="462"/>
                  </a:cubicBezTo>
                  <a:cubicBezTo>
                    <a:pt x="694" y="457"/>
                    <a:pt x="699" y="451"/>
                    <a:pt x="704" y="445"/>
                  </a:cubicBezTo>
                  <a:cubicBezTo>
                    <a:pt x="711" y="451"/>
                    <a:pt x="711" y="451"/>
                    <a:pt x="711" y="451"/>
                  </a:cubicBezTo>
                  <a:cubicBezTo>
                    <a:pt x="706" y="457"/>
                    <a:pt x="700" y="463"/>
                    <a:pt x="695" y="468"/>
                  </a:cubicBezTo>
                  <a:close/>
                  <a:moveTo>
                    <a:pt x="105" y="458"/>
                  </a:moveTo>
                  <a:cubicBezTo>
                    <a:pt x="100" y="452"/>
                    <a:pt x="94" y="446"/>
                    <a:pt x="89" y="440"/>
                  </a:cubicBezTo>
                  <a:cubicBezTo>
                    <a:pt x="96" y="435"/>
                    <a:pt x="96" y="435"/>
                    <a:pt x="96" y="435"/>
                  </a:cubicBezTo>
                  <a:cubicBezTo>
                    <a:pt x="101" y="441"/>
                    <a:pt x="106" y="447"/>
                    <a:pt x="111" y="453"/>
                  </a:cubicBezTo>
                  <a:lnTo>
                    <a:pt x="105" y="458"/>
                  </a:lnTo>
                  <a:close/>
                  <a:moveTo>
                    <a:pt x="719" y="441"/>
                  </a:moveTo>
                  <a:cubicBezTo>
                    <a:pt x="712" y="436"/>
                    <a:pt x="712" y="436"/>
                    <a:pt x="712" y="436"/>
                  </a:cubicBezTo>
                  <a:cubicBezTo>
                    <a:pt x="717" y="430"/>
                    <a:pt x="722" y="424"/>
                    <a:pt x="726" y="417"/>
                  </a:cubicBezTo>
                  <a:cubicBezTo>
                    <a:pt x="733" y="422"/>
                    <a:pt x="733" y="422"/>
                    <a:pt x="733" y="422"/>
                  </a:cubicBezTo>
                  <a:cubicBezTo>
                    <a:pt x="729" y="429"/>
                    <a:pt x="724" y="435"/>
                    <a:pt x="719" y="441"/>
                  </a:cubicBezTo>
                  <a:close/>
                  <a:moveTo>
                    <a:pt x="82" y="431"/>
                  </a:moveTo>
                  <a:cubicBezTo>
                    <a:pt x="77" y="424"/>
                    <a:pt x="73" y="418"/>
                    <a:pt x="68" y="411"/>
                  </a:cubicBezTo>
                  <a:cubicBezTo>
                    <a:pt x="75" y="406"/>
                    <a:pt x="75" y="406"/>
                    <a:pt x="75" y="406"/>
                  </a:cubicBezTo>
                  <a:cubicBezTo>
                    <a:pt x="80" y="413"/>
                    <a:pt x="84" y="419"/>
                    <a:pt x="89" y="425"/>
                  </a:cubicBezTo>
                  <a:lnTo>
                    <a:pt x="82" y="431"/>
                  </a:lnTo>
                  <a:close/>
                  <a:moveTo>
                    <a:pt x="740" y="412"/>
                  </a:moveTo>
                  <a:cubicBezTo>
                    <a:pt x="733" y="408"/>
                    <a:pt x="733" y="408"/>
                    <a:pt x="733" y="408"/>
                  </a:cubicBezTo>
                  <a:cubicBezTo>
                    <a:pt x="737" y="401"/>
                    <a:pt x="742" y="394"/>
                    <a:pt x="746" y="388"/>
                  </a:cubicBezTo>
                  <a:cubicBezTo>
                    <a:pt x="753" y="392"/>
                    <a:pt x="753" y="392"/>
                    <a:pt x="753" y="392"/>
                  </a:cubicBezTo>
                  <a:cubicBezTo>
                    <a:pt x="749" y="399"/>
                    <a:pt x="745" y="406"/>
                    <a:pt x="740" y="412"/>
                  </a:cubicBezTo>
                  <a:close/>
                  <a:moveTo>
                    <a:pt x="62" y="401"/>
                  </a:moveTo>
                  <a:cubicBezTo>
                    <a:pt x="57" y="394"/>
                    <a:pt x="53" y="387"/>
                    <a:pt x="49" y="380"/>
                  </a:cubicBezTo>
                  <a:cubicBezTo>
                    <a:pt x="57" y="376"/>
                    <a:pt x="57" y="376"/>
                    <a:pt x="57" y="376"/>
                  </a:cubicBezTo>
                  <a:cubicBezTo>
                    <a:pt x="61" y="383"/>
                    <a:pt x="65" y="390"/>
                    <a:pt x="69" y="396"/>
                  </a:cubicBezTo>
                  <a:lnTo>
                    <a:pt x="62" y="401"/>
                  </a:lnTo>
                  <a:close/>
                  <a:moveTo>
                    <a:pt x="759" y="382"/>
                  </a:moveTo>
                  <a:cubicBezTo>
                    <a:pt x="752" y="378"/>
                    <a:pt x="752" y="378"/>
                    <a:pt x="752" y="378"/>
                  </a:cubicBezTo>
                  <a:cubicBezTo>
                    <a:pt x="755" y="371"/>
                    <a:pt x="759" y="364"/>
                    <a:pt x="762" y="357"/>
                  </a:cubicBezTo>
                  <a:cubicBezTo>
                    <a:pt x="770" y="360"/>
                    <a:pt x="770" y="360"/>
                    <a:pt x="770" y="360"/>
                  </a:cubicBezTo>
                  <a:cubicBezTo>
                    <a:pt x="767" y="368"/>
                    <a:pt x="763" y="375"/>
                    <a:pt x="759" y="382"/>
                  </a:cubicBezTo>
                  <a:close/>
                  <a:moveTo>
                    <a:pt x="44" y="370"/>
                  </a:moveTo>
                  <a:cubicBezTo>
                    <a:pt x="40" y="363"/>
                    <a:pt x="37" y="355"/>
                    <a:pt x="34" y="348"/>
                  </a:cubicBezTo>
                  <a:cubicBezTo>
                    <a:pt x="41" y="345"/>
                    <a:pt x="41" y="345"/>
                    <a:pt x="41" y="345"/>
                  </a:cubicBezTo>
                  <a:cubicBezTo>
                    <a:pt x="45" y="352"/>
                    <a:pt x="48" y="359"/>
                    <a:pt x="51" y="366"/>
                  </a:cubicBezTo>
                  <a:lnTo>
                    <a:pt x="44" y="370"/>
                  </a:lnTo>
                  <a:close/>
                  <a:moveTo>
                    <a:pt x="775" y="349"/>
                  </a:moveTo>
                  <a:cubicBezTo>
                    <a:pt x="767" y="346"/>
                    <a:pt x="767" y="346"/>
                    <a:pt x="767" y="346"/>
                  </a:cubicBezTo>
                  <a:cubicBezTo>
                    <a:pt x="770" y="339"/>
                    <a:pt x="773" y="331"/>
                    <a:pt x="776" y="324"/>
                  </a:cubicBezTo>
                  <a:cubicBezTo>
                    <a:pt x="784" y="327"/>
                    <a:pt x="784" y="327"/>
                    <a:pt x="784" y="327"/>
                  </a:cubicBezTo>
                  <a:cubicBezTo>
                    <a:pt x="781" y="335"/>
                    <a:pt x="778" y="342"/>
                    <a:pt x="775" y="349"/>
                  </a:cubicBezTo>
                  <a:close/>
                  <a:moveTo>
                    <a:pt x="29" y="337"/>
                  </a:moveTo>
                  <a:cubicBezTo>
                    <a:pt x="26" y="330"/>
                    <a:pt x="23" y="322"/>
                    <a:pt x="21" y="315"/>
                  </a:cubicBezTo>
                  <a:cubicBezTo>
                    <a:pt x="29" y="312"/>
                    <a:pt x="29" y="312"/>
                    <a:pt x="29" y="312"/>
                  </a:cubicBezTo>
                  <a:cubicBezTo>
                    <a:pt x="31" y="319"/>
                    <a:pt x="34" y="327"/>
                    <a:pt x="37" y="334"/>
                  </a:cubicBezTo>
                  <a:lnTo>
                    <a:pt x="29" y="337"/>
                  </a:lnTo>
                  <a:close/>
                  <a:moveTo>
                    <a:pt x="788" y="316"/>
                  </a:moveTo>
                  <a:cubicBezTo>
                    <a:pt x="780" y="313"/>
                    <a:pt x="780" y="313"/>
                    <a:pt x="780" y="313"/>
                  </a:cubicBezTo>
                  <a:cubicBezTo>
                    <a:pt x="783" y="306"/>
                    <a:pt x="785" y="298"/>
                    <a:pt x="787" y="291"/>
                  </a:cubicBezTo>
                  <a:cubicBezTo>
                    <a:pt x="795" y="293"/>
                    <a:pt x="795" y="293"/>
                    <a:pt x="795" y="293"/>
                  </a:cubicBezTo>
                  <a:cubicBezTo>
                    <a:pt x="793" y="300"/>
                    <a:pt x="791" y="308"/>
                    <a:pt x="788" y="316"/>
                  </a:cubicBezTo>
                  <a:close/>
                  <a:moveTo>
                    <a:pt x="17" y="303"/>
                  </a:moveTo>
                  <a:cubicBezTo>
                    <a:pt x="15" y="295"/>
                    <a:pt x="13" y="288"/>
                    <a:pt x="11" y="280"/>
                  </a:cubicBezTo>
                  <a:cubicBezTo>
                    <a:pt x="19" y="278"/>
                    <a:pt x="19" y="278"/>
                    <a:pt x="19" y="278"/>
                  </a:cubicBezTo>
                  <a:cubicBezTo>
                    <a:pt x="21" y="285"/>
                    <a:pt x="23" y="293"/>
                    <a:pt x="25" y="301"/>
                  </a:cubicBezTo>
                  <a:lnTo>
                    <a:pt x="17" y="303"/>
                  </a:lnTo>
                  <a:close/>
                  <a:moveTo>
                    <a:pt x="798" y="281"/>
                  </a:moveTo>
                  <a:cubicBezTo>
                    <a:pt x="790" y="279"/>
                    <a:pt x="790" y="279"/>
                    <a:pt x="790" y="279"/>
                  </a:cubicBezTo>
                  <a:cubicBezTo>
                    <a:pt x="792" y="272"/>
                    <a:pt x="793" y="264"/>
                    <a:pt x="795" y="256"/>
                  </a:cubicBezTo>
                  <a:cubicBezTo>
                    <a:pt x="803" y="258"/>
                    <a:pt x="803" y="258"/>
                    <a:pt x="803" y="258"/>
                  </a:cubicBezTo>
                  <a:cubicBezTo>
                    <a:pt x="802" y="265"/>
                    <a:pt x="800" y="273"/>
                    <a:pt x="798" y="281"/>
                  </a:cubicBezTo>
                  <a:close/>
                  <a:moveTo>
                    <a:pt x="8" y="268"/>
                  </a:moveTo>
                  <a:cubicBezTo>
                    <a:pt x="6" y="260"/>
                    <a:pt x="5" y="252"/>
                    <a:pt x="4" y="245"/>
                  </a:cubicBezTo>
                  <a:cubicBezTo>
                    <a:pt x="12" y="243"/>
                    <a:pt x="12" y="243"/>
                    <a:pt x="12" y="243"/>
                  </a:cubicBezTo>
                  <a:cubicBezTo>
                    <a:pt x="14" y="251"/>
                    <a:pt x="15" y="259"/>
                    <a:pt x="17" y="266"/>
                  </a:cubicBezTo>
                  <a:lnTo>
                    <a:pt x="8" y="268"/>
                  </a:lnTo>
                  <a:close/>
                  <a:moveTo>
                    <a:pt x="805" y="246"/>
                  </a:moveTo>
                  <a:cubicBezTo>
                    <a:pt x="797" y="245"/>
                    <a:pt x="797" y="245"/>
                    <a:pt x="797" y="245"/>
                  </a:cubicBezTo>
                  <a:cubicBezTo>
                    <a:pt x="798" y="237"/>
                    <a:pt x="799" y="229"/>
                    <a:pt x="799" y="221"/>
                  </a:cubicBezTo>
                  <a:cubicBezTo>
                    <a:pt x="808" y="222"/>
                    <a:pt x="808" y="222"/>
                    <a:pt x="808" y="222"/>
                  </a:cubicBezTo>
                  <a:cubicBezTo>
                    <a:pt x="807" y="230"/>
                    <a:pt x="806" y="238"/>
                    <a:pt x="805" y="246"/>
                  </a:cubicBezTo>
                  <a:close/>
                  <a:moveTo>
                    <a:pt x="2" y="233"/>
                  </a:moveTo>
                  <a:cubicBezTo>
                    <a:pt x="1" y="225"/>
                    <a:pt x="1" y="217"/>
                    <a:pt x="0" y="209"/>
                  </a:cubicBezTo>
                  <a:cubicBezTo>
                    <a:pt x="9" y="208"/>
                    <a:pt x="9" y="208"/>
                    <a:pt x="9" y="208"/>
                  </a:cubicBezTo>
                  <a:cubicBezTo>
                    <a:pt x="9" y="216"/>
                    <a:pt x="10" y="224"/>
                    <a:pt x="11" y="232"/>
                  </a:cubicBezTo>
                  <a:lnTo>
                    <a:pt x="2" y="233"/>
                  </a:lnTo>
                  <a:close/>
                  <a:moveTo>
                    <a:pt x="809" y="210"/>
                  </a:moveTo>
                  <a:cubicBezTo>
                    <a:pt x="800" y="209"/>
                    <a:pt x="800" y="209"/>
                    <a:pt x="800" y="209"/>
                  </a:cubicBezTo>
                  <a:cubicBezTo>
                    <a:pt x="801" y="202"/>
                    <a:pt x="801" y="194"/>
                    <a:pt x="801" y="186"/>
                  </a:cubicBezTo>
                  <a:cubicBezTo>
                    <a:pt x="809" y="186"/>
                    <a:pt x="809" y="186"/>
                    <a:pt x="809" y="186"/>
                  </a:cubicBezTo>
                  <a:cubicBezTo>
                    <a:pt x="809" y="194"/>
                    <a:pt x="809" y="202"/>
                    <a:pt x="809" y="210"/>
                  </a:cubicBezTo>
                  <a:close/>
                  <a:moveTo>
                    <a:pt x="0" y="197"/>
                  </a:moveTo>
                  <a:cubicBezTo>
                    <a:pt x="0" y="193"/>
                    <a:pt x="0" y="190"/>
                    <a:pt x="0" y="186"/>
                  </a:cubicBezTo>
                  <a:cubicBezTo>
                    <a:pt x="0" y="181"/>
                    <a:pt x="0" y="177"/>
                    <a:pt x="0" y="173"/>
                  </a:cubicBezTo>
                  <a:cubicBezTo>
                    <a:pt x="9" y="173"/>
                    <a:pt x="9" y="173"/>
                    <a:pt x="9" y="173"/>
                  </a:cubicBezTo>
                  <a:cubicBezTo>
                    <a:pt x="8" y="177"/>
                    <a:pt x="8" y="182"/>
                    <a:pt x="8" y="186"/>
                  </a:cubicBezTo>
                  <a:cubicBezTo>
                    <a:pt x="8" y="189"/>
                    <a:pt x="8" y="193"/>
                    <a:pt x="9" y="196"/>
                  </a:cubicBezTo>
                  <a:lnTo>
                    <a:pt x="0" y="197"/>
                  </a:lnTo>
                  <a:close/>
                  <a:moveTo>
                    <a:pt x="9" y="161"/>
                  </a:moveTo>
                  <a:cubicBezTo>
                    <a:pt x="1" y="161"/>
                    <a:pt x="1" y="161"/>
                    <a:pt x="1" y="161"/>
                  </a:cubicBezTo>
                  <a:cubicBezTo>
                    <a:pt x="1" y="153"/>
                    <a:pt x="2" y="145"/>
                    <a:pt x="3" y="137"/>
                  </a:cubicBezTo>
                  <a:cubicBezTo>
                    <a:pt x="11" y="138"/>
                    <a:pt x="11" y="138"/>
                    <a:pt x="11" y="138"/>
                  </a:cubicBezTo>
                  <a:cubicBezTo>
                    <a:pt x="10" y="145"/>
                    <a:pt x="10" y="153"/>
                    <a:pt x="9" y="161"/>
                  </a:cubicBezTo>
                  <a:close/>
                  <a:moveTo>
                    <a:pt x="13" y="126"/>
                  </a:moveTo>
                  <a:cubicBezTo>
                    <a:pt x="4" y="125"/>
                    <a:pt x="4" y="125"/>
                    <a:pt x="4" y="125"/>
                  </a:cubicBezTo>
                  <a:cubicBezTo>
                    <a:pt x="6" y="117"/>
                    <a:pt x="7" y="109"/>
                    <a:pt x="9" y="101"/>
                  </a:cubicBezTo>
                  <a:cubicBezTo>
                    <a:pt x="17" y="103"/>
                    <a:pt x="17" y="103"/>
                    <a:pt x="17" y="103"/>
                  </a:cubicBezTo>
                  <a:cubicBezTo>
                    <a:pt x="15" y="111"/>
                    <a:pt x="14" y="118"/>
                    <a:pt x="13" y="126"/>
                  </a:cubicBezTo>
                  <a:close/>
                  <a:moveTo>
                    <a:pt x="20" y="92"/>
                  </a:moveTo>
                  <a:cubicBezTo>
                    <a:pt x="11" y="89"/>
                    <a:pt x="11" y="89"/>
                    <a:pt x="11" y="89"/>
                  </a:cubicBezTo>
                  <a:cubicBezTo>
                    <a:pt x="13" y="82"/>
                    <a:pt x="15" y="74"/>
                    <a:pt x="18" y="66"/>
                  </a:cubicBezTo>
                  <a:cubicBezTo>
                    <a:pt x="26" y="69"/>
                    <a:pt x="26" y="69"/>
                    <a:pt x="26" y="69"/>
                  </a:cubicBezTo>
                  <a:cubicBezTo>
                    <a:pt x="24" y="76"/>
                    <a:pt x="22" y="84"/>
                    <a:pt x="20" y="92"/>
                  </a:cubicBezTo>
                  <a:close/>
                  <a:moveTo>
                    <a:pt x="30" y="58"/>
                  </a:moveTo>
                  <a:cubicBezTo>
                    <a:pt x="21" y="55"/>
                    <a:pt x="21" y="55"/>
                    <a:pt x="21" y="55"/>
                  </a:cubicBezTo>
                  <a:cubicBezTo>
                    <a:pt x="24" y="47"/>
                    <a:pt x="27" y="40"/>
                    <a:pt x="30" y="32"/>
                  </a:cubicBezTo>
                  <a:cubicBezTo>
                    <a:pt x="38" y="36"/>
                    <a:pt x="38" y="36"/>
                    <a:pt x="38" y="36"/>
                  </a:cubicBezTo>
                  <a:cubicBezTo>
                    <a:pt x="35" y="43"/>
                    <a:pt x="32" y="50"/>
                    <a:pt x="30" y="58"/>
                  </a:cubicBezTo>
                  <a:close/>
                  <a:moveTo>
                    <a:pt x="43" y="25"/>
                  </a:moveTo>
                  <a:cubicBezTo>
                    <a:pt x="35" y="21"/>
                    <a:pt x="35" y="21"/>
                    <a:pt x="35" y="21"/>
                  </a:cubicBezTo>
                  <a:cubicBezTo>
                    <a:pt x="38" y="14"/>
                    <a:pt x="41" y="7"/>
                    <a:pt x="45" y="0"/>
                  </a:cubicBezTo>
                  <a:cubicBezTo>
                    <a:pt x="53" y="4"/>
                    <a:pt x="53" y="4"/>
                    <a:pt x="53" y="4"/>
                  </a:cubicBezTo>
                  <a:cubicBezTo>
                    <a:pt x="49" y="11"/>
                    <a:pt x="46" y="18"/>
                    <a:pt x="43" y="25"/>
                  </a:cubicBezTo>
                  <a:close/>
                </a:path>
              </a:pathLst>
            </a:custGeom>
            <a:grpFill/>
            <a:ln w="190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20"/>
            <p:cNvSpPr>
              <a:spLocks noEditPoints="1"/>
            </p:cNvSpPr>
            <p:nvPr userDrawn="1"/>
          </p:nvSpPr>
          <p:spPr bwMode="auto">
            <a:xfrm>
              <a:off x="6959600" y="3414713"/>
              <a:ext cx="209550" cy="220663"/>
            </a:xfrm>
            <a:custGeom>
              <a:avLst/>
              <a:gdLst>
                <a:gd name="T0" fmla="*/ 132 w 132"/>
                <a:gd name="T1" fmla="*/ 139 h 139"/>
                <a:gd name="T2" fmla="*/ 0 w 132"/>
                <a:gd name="T3" fmla="*/ 70 h 139"/>
                <a:gd name="T4" fmla="*/ 120 w 132"/>
                <a:gd name="T5" fmla="*/ 0 h 139"/>
                <a:gd name="T6" fmla="*/ 132 w 132"/>
                <a:gd name="T7" fmla="*/ 139 h 139"/>
                <a:gd name="T8" fmla="*/ 42 w 132"/>
                <a:gd name="T9" fmla="*/ 70 h 139"/>
                <a:gd name="T10" fmla="*/ 108 w 132"/>
                <a:gd name="T11" fmla="*/ 103 h 139"/>
                <a:gd name="T12" fmla="*/ 104 w 132"/>
                <a:gd name="T13" fmla="*/ 33 h 139"/>
                <a:gd name="T14" fmla="*/ 42 w 132"/>
                <a:gd name="T15" fmla="*/ 7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39">
                  <a:moveTo>
                    <a:pt x="132" y="139"/>
                  </a:moveTo>
                  <a:lnTo>
                    <a:pt x="0" y="70"/>
                  </a:lnTo>
                  <a:lnTo>
                    <a:pt x="120" y="0"/>
                  </a:lnTo>
                  <a:lnTo>
                    <a:pt x="132" y="139"/>
                  </a:lnTo>
                  <a:close/>
                  <a:moveTo>
                    <a:pt x="42" y="70"/>
                  </a:moveTo>
                  <a:lnTo>
                    <a:pt x="108" y="103"/>
                  </a:lnTo>
                  <a:lnTo>
                    <a:pt x="104" y="33"/>
                  </a:lnTo>
                  <a:lnTo>
                    <a:pt x="42" y="70"/>
                  </a:lnTo>
                  <a:close/>
                </a:path>
              </a:pathLst>
            </a:custGeom>
            <a:grpFill/>
            <a:ln w="190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41" name="Oval 40"/>
          <p:cNvSpPr/>
          <p:nvPr userDrawn="1"/>
        </p:nvSpPr>
        <p:spPr bwMode="auto">
          <a:xfrm rot="2463011">
            <a:off x="7970281" y="3362700"/>
            <a:ext cx="339504" cy="339505"/>
          </a:xfrm>
          <a:prstGeom prst="ellipse">
            <a:avLst/>
          </a:prstGeom>
          <a:noFill/>
          <a:ln w="190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err="1">
              <a:solidFill>
                <a:schemeClr val="bg1"/>
              </a:solidFill>
            </a:endParaRPr>
          </a:p>
        </p:txBody>
      </p:sp>
      <p:grpSp>
        <p:nvGrpSpPr>
          <p:cNvPr id="42" name="Group 41"/>
          <p:cNvGrpSpPr/>
          <p:nvPr userDrawn="1"/>
        </p:nvGrpSpPr>
        <p:grpSpPr bwMode="black">
          <a:xfrm rot="2463011">
            <a:off x="8068908" y="3461327"/>
            <a:ext cx="142250" cy="142251"/>
            <a:chOff x="9760937" y="5831681"/>
            <a:chExt cx="421482" cy="421483"/>
          </a:xfrm>
          <a:solidFill>
            <a:schemeClr val="accent5"/>
          </a:solidFill>
        </p:grpSpPr>
        <p:sp>
          <p:nvSpPr>
            <p:cNvPr id="43" name="Freeform 8"/>
            <p:cNvSpPr>
              <a:spLocks/>
            </p:cNvSpPr>
            <p:nvPr userDrawn="1"/>
          </p:nvSpPr>
          <p:spPr bwMode="black">
            <a:xfrm>
              <a:off x="9884762" y="5831681"/>
              <a:ext cx="50007" cy="145257"/>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4" name="Freeform 9"/>
            <p:cNvSpPr>
              <a:spLocks/>
            </p:cNvSpPr>
            <p:nvPr userDrawn="1"/>
          </p:nvSpPr>
          <p:spPr bwMode="black">
            <a:xfrm>
              <a:off x="10008587" y="6105526"/>
              <a:ext cx="50007" cy="147638"/>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5" name="Freeform 10"/>
            <p:cNvSpPr>
              <a:spLocks/>
            </p:cNvSpPr>
            <p:nvPr userDrawn="1"/>
          </p:nvSpPr>
          <p:spPr bwMode="black">
            <a:xfrm>
              <a:off x="9963343" y="5841206"/>
              <a:ext cx="123825" cy="119063"/>
            </a:xfrm>
            <a:custGeom>
              <a:avLst/>
              <a:gdLst>
                <a:gd name="T0" fmla="*/ 20 w 22"/>
                <a:gd name="T1" fmla="*/ 8 h 21"/>
                <a:gd name="T2" fmla="*/ 20 w 22"/>
                <a:gd name="T3" fmla="*/ 1 h 21"/>
                <a:gd name="T4" fmla="*/ 14 w 22"/>
                <a:gd name="T5" fmla="*/ 1 h 21"/>
                <a:gd name="T6" fmla="*/ 2 w 22"/>
                <a:gd name="T7" fmla="*/ 13 h 21"/>
                <a:gd name="T8" fmla="*/ 2 w 22"/>
                <a:gd name="T9" fmla="*/ 20 h 21"/>
                <a:gd name="T10" fmla="*/ 8 w 22"/>
                <a:gd name="T11" fmla="*/ 20 h 21"/>
                <a:gd name="T12" fmla="*/ 20 w 22"/>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0" y="8"/>
                  </a:moveTo>
                  <a:cubicBezTo>
                    <a:pt x="22" y="6"/>
                    <a:pt x="22" y="3"/>
                    <a:pt x="20" y="1"/>
                  </a:cubicBezTo>
                  <a:cubicBezTo>
                    <a:pt x="18" y="0"/>
                    <a:pt x="16" y="0"/>
                    <a:pt x="14" y="1"/>
                  </a:cubicBezTo>
                  <a:cubicBezTo>
                    <a:pt x="2" y="13"/>
                    <a:pt x="2" y="13"/>
                    <a:pt x="2" y="13"/>
                  </a:cubicBezTo>
                  <a:cubicBezTo>
                    <a:pt x="0" y="15"/>
                    <a:pt x="0" y="18"/>
                    <a:pt x="2" y="20"/>
                  </a:cubicBezTo>
                  <a:cubicBezTo>
                    <a:pt x="4" y="21"/>
                    <a:pt x="7" y="21"/>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6" name="Freeform 11"/>
            <p:cNvSpPr>
              <a:spLocks/>
            </p:cNvSpPr>
            <p:nvPr userDrawn="1"/>
          </p:nvSpPr>
          <p:spPr bwMode="black">
            <a:xfrm>
              <a:off x="9856187" y="6122194"/>
              <a:ext cx="123825" cy="123825"/>
            </a:xfrm>
            <a:custGeom>
              <a:avLst/>
              <a:gdLst>
                <a:gd name="T0" fmla="*/ 20 w 22"/>
                <a:gd name="T1" fmla="*/ 8 h 22"/>
                <a:gd name="T2" fmla="*/ 20 w 22"/>
                <a:gd name="T3" fmla="*/ 2 h 22"/>
                <a:gd name="T4" fmla="*/ 14 w 22"/>
                <a:gd name="T5" fmla="*/ 2 h 22"/>
                <a:gd name="T6" fmla="*/ 2 w 22"/>
                <a:gd name="T7" fmla="*/ 14 h 22"/>
                <a:gd name="T8" fmla="*/ 2 w 22"/>
                <a:gd name="T9" fmla="*/ 20 h 22"/>
                <a:gd name="T10" fmla="*/ 8 w 22"/>
                <a:gd name="T11" fmla="*/ 20 h 22"/>
                <a:gd name="T12" fmla="*/ 20 w 22"/>
                <a:gd name="T13" fmla="*/ 8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0" y="8"/>
                  </a:moveTo>
                  <a:cubicBezTo>
                    <a:pt x="22" y="6"/>
                    <a:pt x="22" y="3"/>
                    <a:pt x="20" y="2"/>
                  </a:cubicBezTo>
                  <a:cubicBezTo>
                    <a:pt x="18" y="0"/>
                    <a:pt x="16" y="0"/>
                    <a:pt x="14" y="2"/>
                  </a:cubicBezTo>
                  <a:cubicBezTo>
                    <a:pt x="2" y="14"/>
                    <a:pt x="2" y="14"/>
                    <a:pt x="2" y="14"/>
                  </a:cubicBezTo>
                  <a:cubicBezTo>
                    <a:pt x="0" y="15"/>
                    <a:pt x="0" y="18"/>
                    <a:pt x="2" y="20"/>
                  </a:cubicBezTo>
                  <a:cubicBezTo>
                    <a:pt x="4" y="22"/>
                    <a:pt x="6" y="22"/>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7" name="Freeform 12"/>
            <p:cNvSpPr>
              <a:spLocks/>
            </p:cNvSpPr>
            <p:nvPr userDrawn="1"/>
          </p:nvSpPr>
          <p:spPr bwMode="black">
            <a:xfrm>
              <a:off x="10037162" y="5953126"/>
              <a:ext cx="145257" cy="52388"/>
            </a:xfrm>
            <a:custGeom>
              <a:avLst/>
              <a:gdLst>
                <a:gd name="T0" fmla="*/ 22 w 26"/>
                <a:gd name="T1" fmla="*/ 9 h 9"/>
                <a:gd name="T2" fmla="*/ 26 w 26"/>
                <a:gd name="T3" fmla="*/ 5 h 9"/>
                <a:gd name="T4" fmla="*/ 22 w 26"/>
                <a:gd name="T5" fmla="*/ 0 h 9"/>
                <a:gd name="T6" fmla="*/ 5 w 26"/>
                <a:gd name="T7" fmla="*/ 0 h 9"/>
                <a:gd name="T8" fmla="*/ 0 w 26"/>
                <a:gd name="T9" fmla="*/ 5 h 9"/>
                <a:gd name="T10" fmla="*/ 5 w 26"/>
                <a:gd name="T11" fmla="*/ 9 h 9"/>
                <a:gd name="T12" fmla="*/ 22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2" y="9"/>
                  </a:moveTo>
                  <a:cubicBezTo>
                    <a:pt x="24" y="9"/>
                    <a:pt x="26" y="7"/>
                    <a:pt x="26" y="5"/>
                  </a:cubicBezTo>
                  <a:cubicBezTo>
                    <a:pt x="26" y="2"/>
                    <a:pt x="24" y="0"/>
                    <a:pt x="22" y="0"/>
                  </a:cubicBezTo>
                  <a:cubicBezTo>
                    <a:pt x="5" y="0"/>
                    <a:pt x="5" y="0"/>
                    <a:pt x="5" y="0"/>
                  </a:cubicBezTo>
                  <a:cubicBezTo>
                    <a:pt x="2" y="0"/>
                    <a:pt x="0" y="2"/>
                    <a:pt x="0" y="5"/>
                  </a:cubicBezTo>
                  <a:cubicBezTo>
                    <a:pt x="0" y="7"/>
                    <a:pt x="2" y="9"/>
                    <a:pt x="5" y="9"/>
                  </a:cubicBezTo>
                  <a:lnTo>
                    <a:pt x="2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8" name="Freeform 13"/>
            <p:cNvSpPr>
              <a:spLocks/>
            </p:cNvSpPr>
            <p:nvPr userDrawn="1"/>
          </p:nvSpPr>
          <p:spPr bwMode="black">
            <a:xfrm>
              <a:off x="9760937" y="6076951"/>
              <a:ext cx="145257" cy="52388"/>
            </a:xfrm>
            <a:custGeom>
              <a:avLst/>
              <a:gdLst>
                <a:gd name="T0" fmla="*/ 21 w 26"/>
                <a:gd name="T1" fmla="*/ 9 h 9"/>
                <a:gd name="T2" fmla="*/ 26 w 26"/>
                <a:gd name="T3" fmla="*/ 5 h 9"/>
                <a:gd name="T4" fmla="*/ 21 w 26"/>
                <a:gd name="T5" fmla="*/ 0 h 9"/>
                <a:gd name="T6" fmla="*/ 5 w 26"/>
                <a:gd name="T7" fmla="*/ 0 h 9"/>
                <a:gd name="T8" fmla="*/ 0 w 26"/>
                <a:gd name="T9" fmla="*/ 5 h 9"/>
                <a:gd name="T10" fmla="*/ 5 w 26"/>
                <a:gd name="T11" fmla="*/ 9 h 9"/>
                <a:gd name="T12" fmla="*/ 21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1" y="9"/>
                  </a:moveTo>
                  <a:cubicBezTo>
                    <a:pt x="24" y="9"/>
                    <a:pt x="26" y="7"/>
                    <a:pt x="26" y="5"/>
                  </a:cubicBezTo>
                  <a:cubicBezTo>
                    <a:pt x="26" y="2"/>
                    <a:pt x="24" y="0"/>
                    <a:pt x="21" y="0"/>
                  </a:cubicBezTo>
                  <a:cubicBezTo>
                    <a:pt x="5" y="0"/>
                    <a:pt x="5" y="0"/>
                    <a:pt x="5" y="0"/>
                  </a:cubicBezTo>
                  <a:cubicBezTo>
                    <a:pt x="2" y="0"/>
                    <a:pt x="0" y="2"/>
                    <a:pt x="0" y="5"/>
                  </a:cubicBezTo>
                  <a:cubicBezTo>
                    <a:pt x="0" y="7"/>
                    <a:pt x="2" y="9"/>
                    <a:pt x="5" y="9"/>
                  </a:cubicBez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9" name="Freeform 14"/>
            <p:cNvSpPr>
              <a:spLocks/>
            </p:cNvSpPr>
            <p:nvPr userDrawn="1"/>
          </p:nvSpPr>
          <p:spPr bwMode="black">
            <a:xfrm>
              <a:off x="10053830" y="6034088"/>
              <a:ext cx="119063" cy="121445"/>
            </a:xfrm>
            <a:custGeom>
              <a:avLst/>
              <a:gdLst>
                <a:gd name="T0" fmla="*/ 14 w 21"/>
                <a:gd name="T1" fmla="*/ 20 h 22"/>
                <a:gd name="T2" fmla="*/ 20 w 21"/>
                <a:gd name="T3" fmla="*/ 20 h 22"/>
                <a:gd name="T4" fmla="*/ 20 w 21"/>
                <a:gd name="T5" fmla="*/ 14 h 22"/>
                <a:gd name="T6" fmla="*/ 8 w 21"/>
                <a:gd name="T7" fmla="*/ 2 h 22"/>
                <a:gd name="T8" fmla="*/ 2 w 21"/>
                <a:gd name="T9" fmla="*/ 2 h 22"/>
                <a:gd name="T10" fmla="*/ 2 w 21"/>
                <a:gd name="T11" fmla="*/ 8 h 22"/>
                <a:gd name="T12" fmla="*/ 14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4" y="20"/>
                  </a:moveTo>
                  <a:cubicBezTo>
                    <a:pt x="15" y="22"/>
                    <a:pt x="18" y="22"/>
                    <a:pt x="20" y="20"/>
                  </a:cubicBezTo>
                  <a:cubicBezTo>
                    <a:pt x="21" y="19"/>
                    <a:pt x="21" y="16"/>
                    <a:pt x="20" y="14"/>
                  </a:cubicBezTo>
                  <a:cubicBezTo>
                    <a:pt x="8" y="2"/>
                    <a:pt x="8" y="2"/>
                    <a:pt x="8" y="2"/>
                  </a:cubicBezTo>
                  <a:cubicBezTo>
                    <a:pt x="6" y="0"/>
                    <a:pt x="3" y="0"/>
                    <a:pt x="2" y="2"/>
                  </a:cubicBezTo>
                  <a:cubicBezTo>
                    <a:pt x="0" y="4"/>
                    <a:pt x="0" y="7"/>
                    <a:pt x="2" y="8"/>
                  </a:cubicBez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0" name="Freeform 15"/>
            <p:cNvSpPr>
              <a:spLocks/>
            </p:cNvSpPr>
            <p:nvPr userDrawn="1"/>
          </p:nvSpPr>
          <p:spPr bwMode="black">
            <a:xfrm>
              <a:off x="9772843" y="5926931"/>
              <a:ext cx="116682" cy="123825"/>
            </a:xfrm>
            <a:custGeom>
              <a:avLst/>
              <a:gdLst>
                <a:gd name="T0" fmla="*/ 13 w 21"/>
                <a:gd name="T1" fmla="*/ 20 h 22"/>
                <a:gd name="T2" fmla="*/ 19 w 21"/>
                <a:gd name="T3" fmla="*/ 20 h 22"/>
                <a:gd name="T4" fmla="*/ 19 w 21"/>
                <a:gd name="T5" fmla="*/ 14 h 22"/>
                <a:gd name="T6" fmla="*/ 8 w 21"/>
                <a:gd name="T7" fmla="*/ 2 h 22"/>
                <a:gd name="T8" fmla="*/ 1 w 21"/>
                <a:gd name="T9" fmla="*/ 2 h 22"/>
                <a:gd name="T10" fmla="*/ 1 w 21"/>
                <a:gd name="T11" fmla="*/ 8 h 22"/>
                <a:gd name="T12" fmla="*/ 13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3" y="20"/>
                  </a:moveTo>
                  <a:cubicBezTo>
                    <a:pt x="15" y="22"/>
                    <a:pt x="18" y="22"/>
                    <a:pt x="19" y="20"/>
                  </a:cubicBezTo>
                  <a:cubicBezTo>
                    <a:pt x="21" y="18"/>
                    <a:pt x="21" y="16"/>
                    <a:pt x="19" y="14"/>
                  </a:cubicBezTo>
                  <a:cubicBezTo>
                    <a:pt x="8" y="2"/>
                    <a:pt x="8" y="2"/>
                    <a:pt x="8" y="2"/>
                  </a:cubicBezTo>
                  <a:cubicBezTo>
                    <a:pt x="6" y="0"/>
                    <a:pt x="3" y="0"/>
                    <a:pt x="1" y="2"/>
                  </a:cubicBezTo>
                  <a:cubicBezTo>
                    <a:pt x="0" y="4"/>
                    <a:pt x="0" y="6"/>
                    <a:pt x="1" y="8"/>
                  </a:cubicBezTo>
                  <a:lnTo>
                    <a:pt x="1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53" name="Text Placeholder 52"/>
          <p:cNvSpPr>
            <a:spLocks noGrp="1"/>
          </p:cNvSpPr>
          <p:nvPr>
            <p:ph type="body" sz="quarter" idx="13" hasCustomPrompt="1"/>
          </p:nvPr>
        </p:nvSpPr>
        <p:spPr>
          <a:xfrm>
            <a:off x="1179404" y="2449288"/>
            <a:ext cx="6796278" cy="1069848"/>
          </a:xfrm>
        </p:spPr>
        <p:txBody>
          <a:bodyPr anchor="ctr">
            <a:normAutofit/>
          </a:bodyPr>
          <a:lstStyle>
            <a:lvl1pPr marL="0" indent="0" algn="ctr">
              <a:buFontTx/>
              <a:buNone/>
              <a:defRPr sz="4050" baseline="0">
                <a:solidFill>
                  <a:schemeClr val="tx1">
                    <a:lumMod val="65000"/>
                    <a:lumOff val="35000"/>
                  </a:schemeClr>
                </a:solidFill>
                <a:latin typeface="Qualcomm Office Bold" panose="020B0803030202060203" pitchFamily="34" charset="0"/>
              </a:defRPr>
            </a:lvl1pPr>
          </a:lstStyle>
          <a:p>
            <a:pPr lvl="0"/>
            <a:r>
              <a:rPr lang="en-US" dirty="0"/>
              <a:t>Click to edit big statement slide</a:t>
            </a:r>
          </a:p>
        </p:txBody>
      </p:sp>
    </p:spTree>
    <p:extLst>
      <p:ext uri="{BB962C8B-B14F-4D97-AF65-F5344CB8AC3E}">
        <p14:creationId xmlns:p14="http://schemas.microsoft.com/office/powerpoint/2010/main" val="186440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6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42" presetClass="entr" presetSubtype="0" fill="hold" grpId="0" nodeType="withEffect">
                                  <p:stCondLst>
                                    <p:cond delay="8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700"/>
                                        <p:tgtEl>
                                          <p:spTgt spid="11"/>
                                        </p:tgtEl>
                                      </p:cBhvr>
                                    </p:animEffect>
                                    <p:anim calcmode="lin" valueType="num">
                                      <p:cBhvr>
                                        <p:cTn id="11" dur="1700" fill="hold"/>
                                        <p:tgtEl>
                                          <p:spTgt spid="11"/>
                                        </p:tgtEl>
                                        <p:attrNameLst>
                                          <p:attrName>ppt_x</p:attrName>
                                        </p:attrNameLst>
                                      </p:cBhvr>
                                      <p:tavLst>
                                        <p:tav tm="0">
                                          <p:val>
                                            <p:strVal val="#ppt_x"/>
                                          </p:val>
                                        </p:tav>
                                        <p:tav tm="100000">
                                          <p:val>
                                            <p:strVal val="#ppt_x"/>
                                          </p:val>
                                        </p:tav>
                                      </p:tavLst>
                                    </p:anim>
                                    <p:anim calcmode="lin" valueType="num">
                                      <p:cBhvr>
                                        <p:cTn id="12" dur="1700" fill="hold"/>
                                        <p:tgtEl>
                                          <p:spTgt spid="11"/>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2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225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8" presetClass="emph" presetSubtype="0" decel="100000" fill="hold" nodeType="withEffect">
                                  <p:stCondLst>
                                    <p:cond delay="1600"/>
                                  </p:stCondLst>
                                  <p:childTnLst>
                                    <p:animRot by="21600000">
                                      <p:cBhvr>
                                        <p:cTn id="20" dur="1000" fill="hold"/>
                                        <p:tgtEl>
                                          <p:spTgt spid="12"/>
                                        </p:tgtEl>
                                        <p:attrNameLst>
                                          <p:attrName>r</p:attrName>
                                        </p:attrNameLst>
                                      </p:cBhvr>
                                    </p:animRot>
                                  </p:childTnLst>
                                </p:cTn>
                              </p:par>
                              <p:par>
                                <p:cTn id="21" presetID="10" presetClass="entr" presetSubtype="0" fill="hold" grpId="0" nodeType="withEffect">
                                  <p:stCondLst>
                                    <p:cond delay="11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49" presetClass="entr" presetSubtype="0" decel="100000" fill="hold" nodeType="withEffect">
                                  <p:stCondLst>
                                    <p:cond delay="110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 calcmode="lin" valueType="num">
                                      <p:cBhvr>
                                        <p:cTn id="28" dur="500" fill="hold"/>
                                        <p:tgtEl>
                                          <p:spTgt spid="16"/>
                                        </p:tgtEl>
                                        <p:attrNameLst>
                                          <p:attrName>style.rotation</p:attrName>
                                        </p:attrNameLst>
                                      </p:cBhvr>
                                      <p:tavLst>
                                        <p:tav tm="0">
                                          <p:val>
                                            <p:fltVal val="360"/>
                                          </p:val>
                                        </p:tav>
                                        <p:tav tm="100000">
                                          <p:val>
                                            <p:fltVal val="0"/>
                                          </p:val>
                                        </p:tav>
                                      </p:tavLst>
                                    </p:anim>
                                    <p:animEffect transition="in" filter="fade">
                                      <p:cBhvr>
                                        <p:cTn id="29" dur="500"/>
                                        <p:tgtEl>
                                          <p:spTgt spid="16"/>
                                        </p:tgtEl>
                                      </p:cBhvr>
                                    </p:animEffect>
                                  </p:childTnLst>
                                </p:cTn>
                              </p:par>
                              <p:par>
                                <p:cTn id="30" presetID="10" presetClass="entr" presetSubtype="0" fill="hold" nodeType="withEffect">
                                  <p:stCondLst>
                                    <p:cond delay="225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8" presetClass="emph" presetSubtype="0" decel="100000" fill="hold" nodeType="withEffect">
                                  <p:stCondLst>
                                    <p:cond delay="1600"/>
                                  </p:stCondLst>
                                  <p:childTnLst>
                                    <p:animRot by="21600000">
                                      <p:cBhvr>
                                        <p:cTn id="34" dur="1000" fill="hold"/>
                                        <p:tgtEl>
                                          <p:spTgt spid="25"/>
                                        </p:tgtEl>
                                        <p:attrNameLst>
                                          <p:attrName>r</p:attrName>
                                        </p:attrNameLst>
                                      </p:cBhvr>
                                    </p:animRot>
                                  </p:childTnLst>
                                </p:cTn>
                              </p:par>
                              <p:par>
                                <p:cTn id="35" presetID="10" presetClass="entr" presetSubtype="0" fill="hold" grpId="0" nodeType="withEffect">
                                  <p:stCondLst>
                                    <p:cond delay="16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49" presetClass="entr" presetSubtype="0" decel="100000" fill="hold" nodeType="withEffect">
                                  <p:stCondLst>
                                    <p:cond delay="160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 calcmode="lin" valueType="num">
                                      <p:cBhvr>
                                        <p:cTn id="42" dur="500" fill="hold"/>
                                        <p:tgtEl>
                                          <p:spTgt spid="29"/>
                                        </p:tgtEl>
                                        <p:attrNameLst>
                                          <p:attrName>style.rotation</p:attrName>
                                        </p:attrNameLst>
                                      </p:cBhvr>
                                      <p:tavLst>
                                        <p:tav tm="0">
                                          <p:val>
                                            <p:fltVal val="360"/>
                                          </p:val>
                                        </p:tav>
                                        <p:tav tm="100000">
                                          <p:val>
                                            <p:fltVal val="0"/>
                                          </p:val>
                                        </p:tav>
                                      </p:tavLst>
                                    </p:anim>
                                    <p:animEffect transition="in" filter="fade">
                                      <p:cBhvr>
                                        <p:cTn id="43" dur="500"/>
                                        <p:tgtEl>
                                          <p:spTgt spid="29"/>
                                        </p:tgtEl>
                                      </p:cBhvr>
                                    </p:animEffect>
                                  </p:childTnLst>
                                </p:cTn>
                              </p:par>
                              <p:par>
                                <p:cTn id="44" presetID="10" presetClass="entr" presetSubtype="0" fill="hold" grpId="0" nodeType="withEffect">
                                  <p:stCondLst>
                                    <p:cond delay="21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49" presetClass="entr" presetSubtype="0" decel="100000" fill="hold" nodeType="withEffect">
                                  <p:stCondLst>
                                    <p:cond delay="210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 calcmode="lin" valueType="num">
                                      <p:cBhvr>
                                        <p:cTn id="51" dur="500" fill="hold"/>
                                        <p:tgtEl>
                                          <p:spTgt spid="42"/>
                                        </p:tgtEl>
                                        <p:attrNameLst>
                                          <p:attrName>style.rotation</p:attrName>
                                        </p:attrNameLst>
                                      </p:cBhvr>
                                      <p:tavLst>
                                        <p:tav tm="0">
                                          <p:val>
                                            <p:fltVal val="360"/>
                                          </p:val>
                                        </p:tav>
                                        <p:tav tm="100000">
                                          <p:val>
                                            <p:fltVal val="0"/>
                                          </p:val>
                                        </p:tav>
                                      </p:tavLst>
                                    </p:anim>
                                    <p:animEffect transition="in" filter="fade">
                                      <p:cBhvr>
                                        <p:cTn id="52" dur="500"/>
                                        <p:tgtEl>
                                          <p:spTgt spid="42"/>
                                        </p:tgtEl>
                                      </p:cBhvr>
                                    </p:animEffect>
                                  </p:childTnLst>
                                </p:cTn>
                              </p:par>
                              <p:par>
                                <p:cTn id="53" presetID="10" presetClass="entr" presetSubtype="0" fill="hold" nodeType="withEffect">
                                  <p:stCondLst>
                                    <p:cond delay="225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nodeType="withEffect">
                                  <p:stCondLst>
                                    <p:cond delay="225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8" presetClass="emph" presetSubtype="0" decel="100000" fill="hold" nodeType="withEffect">
                                  <p:stCondLst>
                                    <p:cond delay="1600"/>
                                  </p:stCondLst>
                                  <p:childTnLst>
                                    <p:animRot by="-21600000">
                                      <p:cBhvr>
                                        <p:cTn id="60" dur="1000" fill="hold"/>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28" grpId="0" animBg="1"/>
      <p:bldP spid="41" grpId="0" animBg="1"/>
    </p:bld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Gradient Big Statement Slide">
    <p:bg>
      <p:bgPr>
        <a:gradFill>
          <a:gsLst>
            <a:gs pos="0">
              <a:srgbClr val="143C66"/>
            </a:gs>
            <a:gs pos="100000">
              <a:srgbClr val="008E95"/>
            </a:gs>
          </a:gsLst>
          <a:lin ang="5400000" scaled="1"/>
        </a:gradFill>
        <a:effectLst/>
      </p:bgPr>
    </p:bg>
    <p:spTree>
      <p:nvGrpSpPr>
        <p:cNvPr id="1" name=""/>
        <p:cNvGrpSpPr/>
        <p:nvPr/>
      </p:nvGrpSpPr>
      <p:grpSpPr>
        <a:xfrm>
          <a:off x="0" y="0"/>
          <a:ext cx="0" cy="0"/>
          <a:chOff x="0" y="0"/>
          <a:chExt cx="0" cy="0"/>
        </a:xfrm>
      </p:grpSpPr>
      <p:cxnSp>
        <p:nvCxnSpPr>
          <p:cNvPr id="10" name="Straight Connector 9"/>
          <p:cNvCxnSpPr/>
          <p:nvPr userDrawn="1"/>
        </p:nvCxnSpPr>
        <p:spPr bwMode="black">
          <a:xfrm>
            <a:off x="1171627" y="3554411"/>
            <a:ext cx="679836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reeform 43"/>
          <p:cNvSpPr>
            <a:spLocks noEditPoints="1"/>
          </p:cNvSpPr>
          <p:nvPr userDrawn="1"/>
        </p:nvSpPr>
        <p:spPr bwMode="auto">
          <a:xfrm>
            <a:off x="293521" y="385072"/>
            <a:ext cx="570641" cy="570641"/>
          </a:xfrm>
          <a:custGeom>
            <a:avLst/>
            <a:gdLst>
              <a:gd name="T0" fmla="*/ 66 w 132"/>
              <a:gd name="T1" fmla="*/ 0 h 132"/>
              <a:gd name="T2" fmla="*/ 0 w 132"/>
              <a:gd name="T3" fmla="*/ 66 h 132"/>
              <a:gd name="T4" fmla="*/ 66 w 132"/>
              <a:gd name="T5" fmla="*/ 132 h 132"/>
              <a:gd name="T6" fmla="*/ 132 w 132"/>
              <a:gd name="T7" fmla="*/ 66 h 132"/>
              <a:gd name="T8" fmla="*/ 66 w 132"/>
              <a:gd name="T9" fmla="*/ 0 h 132"/>
              <a:gd name="T10" fmla="*/ 40 w 132"/>
              <a:gd name="T11" fmla="*/ 95 h 132"/>
              <a:gd name="T12" fmla="*/ 32 w 132"/>
              <a:gd name="T13" fmla="*/ 102 h 132"/>
              <a:gd name="T14" fmla="*/ 25 w 132"/>
              <a:gd name="T15" fmla="*/ 95 h 132"/>
              <a:gd name="T16" fmla="*/ 25 w 132"/>
              <a:gd name="T17" fmla="*/ 78 h 132"/>
              <a:gd name="T18" fmla="*/ 32 w 132"/>
              <a:gd name="T19" fmla="*/ 70 h 132"/>
              <a:gd name="T20" fmla="*/ 40 w 132"/>
              <a:gd name="T21" fmla="*/ 78 h 132"/>
              <a:gd name="T22" fmla="*/ 40 w 132"/>
              <a:gd name="T23" fmla="*/ 95 h 132"/>
              <a:gd name="T24" fmla="*/ 61 w 132"/>
              <a:gd name="T25" fmla="*/ 95 h 132"/>
              <a:gd name="T26" fmla="*/ 53 w 132"/>
              <a:gd name="T27" fmla="*/ 102 h 132"/>
              <a:gd name="T28" fmla="*/ 46 w 132"/>
              <a:gd name="T29" fmla="*/ 95 h 132"/>
              <a:gd name="T30" fmla="*/ 46 w 132"/>
              <a:gd name="T31" fmla="*/ 61 h 132"/>
              <a:gd name="T32" fmla="*/ 53 w 132"/>
              <a:gd name="T33" fmla="*/ 53 h 132"/>
              <a:gd name="T34" fmla="*/ 61 w 132"/>
              <a:gd name="T35" fmla="*/ 61 h 132"/>
              <a:gd name="T36" fmla="*/ 61 w 132"/>
              <a:gd name="T37" fmla="*/ 95 h 132"/>
              <a:gd name="T38" fmla="*/ 82 w 132"/>
              <a:gd name="T39" fmla="*/ 95 h 132"/>
              <a:gd name="T40" fmla="*/ 74 w 132"/>
              <a:gd name="T41" fmla="*/ 102 h 132"/>
              <a:gd name="T42" fmla="*/ 66 w 132"/>
              <a:gd name="T43" fmla="*/ 95 h 132"/>
              <a:gd name="T44" fmla="*/ 66 w 132"/>
              <a:gd name="T45" fmla="*/ 43 h 132"/>
              <a:gd name="T46" fmla="*/ 74 w 132"/>
              <a:gd name="T47" fmla="*/ 35 h 132"/>
              <a:gd name="T48" fmla="*/ 82 w 132"/>
              <a:gd name="T49" fmla="*/ 43 h 132"/>
              <a:gd name="T50" fmla="*/ 82 w 132"/>
              <a:gd name="T51" fmla="*/ 95 h 132"/>
              <a:gd name="T52" fmla="*/ 103 w 132"/>
              <a:gd name="T53" fmla="*/ 95 h 132"/>
              <a:gd name="T54" fmla="*/ 95 w 132"/>
              <a:gd name="T55" fmla="*/ 102 h 132"/>
              <a:gd name="T56" fmla="*/ 87 w 132"/>
              <a:gd name="T57" fmla="*/ 95 h 132"/>
              <a:gd name="T58" fmla="*/ 87 w 132"/>
              <a:gd name="T59" fmla="*/ 33 h 132"/>
              <a:gd name="T60" fmla="*/ 95 w 132"/>
              <a:gd name="T61" fmla="*/ 25 h 132"/>
              <a:gd name="T62" fmla="*/ 103 w 132"/>
              <a:gd name="T63" fmla="*/ 33 h 132"/>
              <a:gd name="T64" fmla="*/ 103 w 132"/>
              <a:gd name="T65" fmla="*/ 9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132">
                <a:moveTo>
                  <a:pt x="66" y="0"/>
                </a:moveTo>
                <a:cubicBezTo>
                  <a:pt x="30" y="0"/>
                  <a:pt x="0" y="29"/>
                  <a:pt x="0" y="66"/>
                </a:cubicBezTo>
                <a:cubicBezTo>
                  <a:pt x="0" y="102"/>
                  <a:pt x="30" y="132"/>
                  <a:pt x="66" y="132"/>
                </a:cubicBezTo>
                <a:cubicBezTo>
                  <a:pt x="103" y="132"/>
                  <a:pt x="132" y="102"/>
                  <a:pt x="132" y="66"/>
                </a:cubicBezTo>
                <a:cubicBezTo>
                  <a:pt x="132" y="29"/>
                  <a:pt x="103" y="0"/>
                  <a:pt x="66" y="0"/>
                </a:cubicBezTo>
                <a:moveTo>
                  <a:pt x="40" y="95"/>
                </a:moveTo>
                <a:cubicBezTo>
                  <a:pt x="40" y="99"/>
                  <a:pt x="36" y="102"/>
                  <a:pt x="32" y="102"/>
                </a:cubicBezTo>
                <a:cubicBezTo>
                  <a:pt x="28" y="102"/>
                  <a:pt x="25" y="99"/>
                  <a:pt x="25" y="95"/>
                </a:cubicBezTo>
                <a:cubicBezTo>
                  <a:pt x="25" y="78"/>
                  <a:pt x="25" y="78"/>
                  <a:pt x="25" y="78"/>
                </a:cubicBezTo>
                <a:cubicBezTo>
                  <a:pt x="25" y="74"/>
                  <a:pt x="28" y="70"/>
                  <a:pt x="32" y="70"/>
                </a:cubicBezTo>
                <a:cubicBezTo>
                  <a:pt x="36" y="70"/>
                  <a:pt x="40" y="74"/>
                  <a:pt x="40" y="78"/>
                </a:cubicBezTo>
                <a:lnTo>
                  <a:pt x="40" y="95"/>
                </a:lnTo>
                <a:close/>
                <a:moveTo>
                  <a:pt x="61" y="95"/>
                </a:moveTo>
                <a:cubicBezTo>
                  <a:pt x="61" y="99"/>
                  <a:pt x="57" y="102"/>
                  <a:pt x="53" y="102"/>
                </a:cubicBezTo>
                <a:cubicBezTo>
                  <a:pt x="49" y="102"/>
                  <a:pt x="46" y="99"/>
                  <a:pt x="46" y="95"/>
                </a:cubicBezTo>
                <a:cubicBezTo>
                  <a:pt x="46" y="61"/>
                  <a:pt x="46" y="61"/>
                  <a:pt x="46" y="61"/>
                </a:cubicBezTo>
                <a:cubicBezTo>
                  <a:pt x="46" y="57"/>
                  <a:pt x="49" y="53"/>
                  <a:pt x="53" y="53"/>
                </a:cubicBezTo>
                <a:cubicBezTo>
                  <a:pt x="57" y="53"/>
                  <a:pt x="61" y="57"/>
                  <a:pt x="61" y="61"/>
                </a:cubicBezTo>
                <a:lnTo>
                  <a:pt x="61" y="95"/>
                </a:lnTo>
                <a:close/>
                <a:moveTo>
                  <a:pt x="82" y="95"/>
                </a:moveTo>
                <a:cubicBezTo>
                  <a:pt x="82" y="99"/>
                  <a:pt x="78" y="102"/>
                  <a:pt x="74" y="102"/>
                </a:cubicBezTo>
                <a:cubicBezTo>
                  <a:pt x="70" y="102"/>
                  <a:pt x="66" y="99"/>
                  <a:pt x="66" y="95"/>
                </a:cubicBezTo>
                <a:cubicBezTo>
                  <a:pt x="66" y="43"/>
                  <a:pt x="66" y="43"/>
                  <a:pt x="66" y="43"/>
                </a:cubicBezTo>
                <a:cubicBezTo>
                  <a:pt x="66" y="39"/>
                  <a:pt x="70" y="35"/>
                  <a:pt x="74" y="35"/>
                </a:cubicBezTo>
                <a:cubicBezTo>
                  <a:pt x="78" y="35"/>
                  <a:pt x="82" y="39"/>
                  <a:pt x="82" y="43"/>
                </a:cubicBezTo>
                <a:lnTo>
                  <a:pt x="82" y="95"/>
                </a:lnTo>
                <a:close/>
                <a:moveTo>
                  <a:pt x="103" y="95"/>
                </a:moveTo>
                <a:cubicBezTo>
                  <a:pt x="103" y="99"/>
                  <a:pt x="99" y="102"/>
                  <a:pt x="95" y="102"/>
                </a:cubicBezTo>
                <a:cubicBezTo>
                  <a:pt x="91" y="102"/>
                  <a:pt x="87" y="99"/>
                  <a:pt x="87" y="95"/>
                </a:cubicBezTo>
                <a:cubicBezTo>
                  <a:pt x="87" y="33"/>
                  <a:pt x="87" y="33"/>
                  <a:pt x="87" y="33"/>
                </a:cubicBezTo>
                <a:cubicBezTo>
                  <a:pt x="87" y="28"/>
                  <a:pt x="91" y="25"/>
                  <a:pt x="95" y="25"/>
                </a:cubicBezTo>
                <a:cubicBezTo>
                  <a:pt x="99" y="25"/>
                  <a:pt x="103" y="28"/>
                  <a:pt x="103" y="33"/>
                </a:cubicBezTo>
                <a:lnTo>
                  <a:pt x="103" y="95"/>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grpSp>
        <p:nvGrpSpPr>
          <p:cNvPr id="12" name="Group 11"/>
          <p:cNvGrpSpPr/>
          <p:nvPr userDrawn="1"/>
        </p:nvGrpSpPr>
        <p:grpSpPr>
          <a:xfrm rot="11318852">
            <a:off x="7172521" y="3692476"/>
            <a:ext cx="982496" cy="779416"/>
            <a:chOff x="6861175" y="3414713"/>
            <a:chExt cx="3033713" cy="2406650"/>
          </a:xfrm>
          <a:solidFill>
            <a:schemeClr val="accent2"/>
          </a:solidFill>
        </p:grpSpPr>
        <p:sp>
          <p:nvSpPr>
            <p:cNvPr id="13" name="Freeform 19"/>
            <p:cNvSpPr>
              <a:spLocks noEditPoints="1"/>
            </p:cNvSpPr>
            <p:nvPr userDrawn="1"/>
          </p:nvSpPr>
          <p:spPr bwMode="auto">
            <a:xfrm>
              <a:off x="6861175" y="3605213"/>
              <a:ext cx="3033713" cy="2216150"/>
            </a:xfrm>
            <a:custGeom>
              <a:avLst/>
              <a:gdLst>
                <a:gd name="T0" fmla="*/ 404 w 809"/>
                <a:gd name="T1" fmla="*/ 582 h 591"/>
                <a:gd name="T2" fmla="*/ 405 w 809"/>
                <a:gd name="T3" fmla="*/ 591 h 591"/>
                <a:gd name="T4" fmla="*/ 392 w 809"/>
                <a:gd name="T5" fmla="*/ 582 h 591"/>
                <a:gd name="T6" fmla="*/ 463 w 809"/>
                <a:gd name="T7" fmla="*/ 578 h 591"/>
                <a:gd name="T8" fmla="*/ 332 w 809"/>
                <a:gd name="T9" fmla="*/ 584 h 591"/>
                <a:gd name="T10" fmla="*/ 476 w 809"/>
                <a:gd name="T11" fmla="*/ 585 h 591"/>
                <a:gd name="T12" fmla="*/ 476 w 809"/>
                <a:gd name="T13" fmla="*/ 585 h 591"/>
                <a:gd name="T14" fmla="*/ 322 w 809"/>
                <a:gd name="T15" fmla="*/ 574 h 591"/>
                <a:gd name="T16" fmla="*/ 531 w 809"/>
                <a:gd name="T17" fmla="*/ 562 h 591"/>
                <a:gd name="T18" fmla="*/ 263 w 809"/>
                <a:gd name="T19" fmla="*/ 565 h 591"/>
                <a:gd name="T20" fmla="*/ 545 w 809"/>
                <a:gd name="T21" fmla="*/ 566 h 591"/>
                <a:gd name="T22" fmla="*/ 545 w 809"/>
                <a:gd name="T23" fmla="*/ 566 h 591"/>
                <a:gd name="T24" fmla="*/ 255 w 809"/>
                <a:gd name="T25" fmla="*/ 553 h 591"/>
                <a:gd name="T26" fmla="*/ 595 w 809"/>
                <a:gd name="T27" fmla="*/ 533 h 591"/>
                <a:gd name="T28" fmla="*/ 198 w 809"/>
                <a:gd name="T29" fmla="*/ 534 h 591"/>
                <a:gd name="T30" fmla="*/ 610 w 809"/>
                <a:gd name="T31" fmla="*/ 535 h 591"/>
                <a:gd name="T32" fmla="*/ 610 w 809"/>
                <a:gd name="T33" fmla="*/ 535 h 591"/>
                <a:gd name="T34" fmla="*/ 192 w 809"/>
                <a:gd name="T35" fmla="*/ 521 h 591"/>
                <a:gd name="T36" fmla="*/ 654 w 809"/>
                <a:gd name="T37" fmla="*/ 494 h 591"/>
                <a:gd name="T38" fmla="*/ 139 w 809"/>
                <a:gd name="T39" fmla="*/ 492 h 591"/>
                <a:gd name="T40" fmla="*/ 669 w 809"/>
                <a:gd name="T41" fmla="*/ 493 h 591"/>
                <a:gd name="T42" fmla="*/ 669 w 809"/>
                <a:gd name="T43" fmla="*/ 493 h 591"/>
                <a:gd name="T44" fmla="*/ 136 w 809"/>
                <a:gd name="T45" fmla="*/ 478 h 591"/>
                <a:gd name="T46" fmla="*/ 704 w 809"/>
                <a:gd name="T47" fmla="*/ 445 h 591"/>
                <a:gd name="T48" fmla="*/ 89 w 809"/>
                <a:gd name="T49" fmla="*/ 440 h 591"/>
                <a:gd name="T50" fmla="*/ 719 w 809"/>
                <a:gd name="T51" fmla="*/ 441 h 591"/>
                <a:gd name="T52" fmla="*/ 719 w 809"/>
                <a:gd name="T53" fmla="*/ 441 h 591"/>
                <a:gd name="T54" fmla="*/ 89 w 809"/>
                <a:gd name="T55" fmla="*/ 425 h 591"/>
                <a:gd name="T56" fmla="*/ 746 w 809"/>
                <a:gd name="T57" fmla="*/ 388 h 591"/>
                <a:gd name="T58" fmla="*/ 49 w 809"/>
                <a:gd name="T59" fmla="*/ 380 h 591"/>
                <a:gd name="T60" fmla="*/ 759 w 809"/>
                <a:gd name="T61" fmla="*/ 382 h 591"/>
                <a:gd name="T62" fmla="*/ 759 w 809"/>
                <a:gd name="T63" fmla="*/ 382 h 591"/>
                <a:gd name="T64" fmla="*/ 51 w 809"/>
                <a:gd name="T65" fmla="*/ 366 h 591"/>
                <a:gd name="T66" fmla="*/ 776 w 809"/>
                <a:gd name="T67" fmla="*/ 324 h 591"/>
                <a:gd name="T68" fmla="*/ 21 w 809"/>
                <a:gd name="T69" fmla="*/ 315 h 591"/>
                <a:gd name="T70" fmla="*/ 788 w 809"/>
                <a:gd name="T71" fmla="*/ 316 h 591"/>
                <a:gd name="T72" fmla="*/ 788 w 809"/>
                <a:gd name="T73" fmla="*/ 316 h 591"/>
                <a:gd name="T74" fmla="*/ 25 w 809"/>
                <a:gd name="T75" fmla="*/ 301 h 591"/>
                <a:gd name="T76" fmla="*/ 795 w 809"/>
                <a:gd name="T77" fmla="*/ 256 h 591"/>
                <a:gd name="T78" fmla="*/ 4 w 809"/>
                <a:gd name="T79" fmla="*/ 245 h 591"/>
                <a:gd name="T80" fmla="*/ 805 w 809"/>
                <a:gd name="T81" fmla="*/ 246 h 591"/>
                <a:gd name="T82" fmla="*/ 805 w 809"/>
                <a:gd name="T83" fmla="*/ 246 h 591"/>
                <a:gd name="T84" fmla="*/ 11 w 809"/>
                <a:gd name="T85" fmla="*/ 232 h 591"/>
                <a:gd name="T86" fmla="*/ 801 w 809"/>
                <a:gd name="T87" fmla="*/ 186 h 591"/>
                <a:gd name="T88" fmla="*/ 0 w 809"/>
                <a:gd name="T89" fmla="*/ 186 h 591"/>
                <a:gd name="T90" fmla="*/ 9 w 809"/>
                <a:gd name="T91" fmla="*/ 196 h 591"/>
                <a:gd name="T92" fmla="*/ 3 w 809"/>
                <a:gd name="T93" fmla="*/ 137 h 591"/>
                <a:gd name="T94" fmla="*/ 4 w 809"/>
                <a:gd name="T95" fmla="*/ 125 h 591"/>
                <a:gd name="T96" fmla="*/ 20 w 809"/>
                <a:gd name="T97" fmla="*/ 92 h 591"/>
                <a:gd name="T98" fmla="*/ 20 w 809"/>
                <a:gd name="T99" fmla="*/ 92 h 591"/>
                <a:gd name="T100" fmla="*/ 38 w 809"/>
                <a:gd name="T101" fmla="*/ 36 h 591"/>
                <a:gd name="T102" fmla="*/ 45 w 809"/>
                <a:gd name="T103"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9" h="591">
                  <a:moveTo>
                    <a:pt x="405" y="591"/>
                  </a:moveTo>
                  <a:cubicBezTo>
                    <a:pt x="405" y="591"/>
                    <a:pt x="405" y="591"/>
                    <a:pt x="405" y="591"/>
                  </a:cubicBezTo>
                  <a:cubicBezTo>
                    <a:pt x="404" y="591"/>
                    <a:pt x="404" y="591"/>
                    <a:pt x="404" y="591"/>
                  </a:cubicBezTo>
                  <a:cubicBezTo>
                    <a:pt x="404" y="582"/>
                    <a:pt x="404" y="582"/>
                    <a:pt x="404" y="582"/>
                  </a:cubicBezTo>
                  <a:cubicBezTo>
                    <a:pt x="405" y="582"/>
                    <a:pt x="405" y="582"/>
                    <a:pt x="405" y="582"/>
                  </a:cubicBezTo>
                  <a:cubicBezTo>
                    <a:pt x="412" y="582"/>
                    <a:pt x="420" y="582"/>
                    <a:pt x="428" y="582"/>
                  </a:cubicBezTo>
                  <a:cubicBezTo>
                    <a:pt x="428" y="590"/>
                    <a:pt x="428" y="590"/>
                    <a:pt x="428" y="590"/>
                  </a:cubicBezTo>
                  <a:cubicBezTo>
                    <a:pt x="420" y="591"/>
                    <a:pt x="412" y="591"/>
                    <a:pt x="405" y="591"/>
                  </a:cubicBezTo>
                  <a:close/>
                  <a:moveTo>
                    <a:pt x="392" y="591"/>
                  </a:moveTo>
                  <a:cubicBezTo>
                    <a:pt x="384" y="590"/>
                    <a:pt x="376" y="590"/>
                    <a:pt x="368" y="589"/>
                  </a:cubicBezTo>
                  <a:cubicBezTo>
                    <a:pt x="369" y="581"/>
                    <a:pt x="369" y="581"/>
                    <a:pt x="369" y="581"/>
                  </a:cubicBezTo>
                  <a:cubicBezTo>
                    <a:pt x="377" y="581"/>
                    <a:pt x="384" y="582"/>
                    <a:pt x="392" y="582"/>
                  </a:cubicBezTo>
                  <a:lnTo>
                    <a:pt x="392" y="591"/>
                  </a:lnTo>
                  <a:close/>
                  <a:moveTo>
                    <a:pt x="440" y="589"/>
                  </a:moveTo>
                  <a:cubicBezTo>
                    <a:pt x="439" y="581"/>
                    <a:pt x="439" y="581"/>
                    <a:pt x="439" y="581"/>
                  </a:cubicBezTo>
                  <a:cubicBezTo>
                    <a:pt x="447" y="580"/>
                    <a:pt x="455" y="579"/>
                    <a:pt x="463" y="578"/>
                  </a:cubicBezTo>
                  <a:cubicBezTo>
                    <a:pt x="464" y="587"/>
                    <a:pt x="464" y="587"/>
                    <a:pt x="464" y="587"/>
                  </a:cubicBezTo>
                  <a:cubicBezTo>
                    <a:pt x="456" y="588"/>
                    <a:pt x="448" y="589"/>
                    <a:pt x="440" y="589"/>
                  </a:cubicBezTo>
                  <a:close/>
                  <a:moveTo>
                    <a:pt x="356" y="588"/>
                  </a:moveTo>
                  <a:cubicBezTo>
                    <a:pt x="348" y="587"/>
                    <a:pt x="340" y="586"/>
                    <a:pt x="332" y="584"/>
                  </a:cubicBezTo>
                  <a:cubicBezTo>
                    <a:pt x="334" y="576"/>
                    <a:pt x="334" y="576"/>
                    <a:pt x="334" y="576"/>
                  </a:cubicBezTo>
                  <a:cubicBezTo>
                    <a:pt x="342" y="577"/>
                    <a:pt x="349" y="578"/>
                    <a:pt x="357" y="579"/>
                  </a:cubicBezTo>
                  <a:lnTo>
                    <a:pt x="356" y="588"/>
                  </a:lnTo>
                  <a:close/>
                  <a:moveTo>
                    <a:pt x="476" y="585"/>
                  </a:moveTo>
                  <a:cubicBezTo>
                    <a:pt x="474" y="576"/>
                    <a:pt x="474" y="576"/>
                    <a:pt x="474" y="576"/>
                  </a:cubicBezTo>
                  <a:cubicBezTo>
                    <a:pt x="482" y="575"/>
                    <a:pt x="490" y="573"/>
                    <a:pt x="497" y="571"/>
                  </a:cubicBezTo>
                  <a:cubicBezTo>
                    <a:pt x="499" y="580"/>
                    <a:pt x="499" y="580"/>
                    <a:pt x="499" y="580"/>
                  </a:cubicBezTo>
                  <a:cubicBezTo>
                    <a:pt x="491" y="582"/>
                    <a:pt x="484" y="583"/>
                    <a:pt x="476" y="585"/>
                  </a:cubicBezTo>
                  <a:close/>
                  <a:moveTo>
                    <a:pt x="321" y="582"/>
                  </a:moveTo>
                  <a:cubicBezTo>
                    <a:pt x="313" y="580"/>
                    <a:pt x="305" y="579"/>
                    <a:pt x="297" y="576"/>
                  </a:cubicBezTo>
                  <a:cubicBezTo>
                    <a:pt x="299" y="568"/>
                    <a:pt x="299" y="568"/>
                    <a:pt x="299" y="568"/>
                  </a:cubicBezTo>
                  <a:cubicBezTo>
                    <a:pt x="307" y="570"/>
                    <a:pt x="315" y="572"/>
                    <a:pt x="322" y="574"/>
                  </a:cubicBezTo>
                  <a:lnTo>
                    <a:pt x="321" y="582"/>
                  </a:lnTo>
                  <a:close/>
                  <a:moveTo>
                    <a:pt x="511" y="577"/>
                  </a:moveTo>
                  <a:cubicBezTo>
                    <a:pt x="509" y="568"/>
                    <a:pt x="509" y="568"/>
                    <a:pt x="509" y="568"/>
                  </a:cubicBezTo>
                  <a:cubicBezTo>
                    <a:pt x="516" y="566"/>
                    <a:pt x="524" y="564"/>
                    <a:pt x="531" y="562"/>
                  </a:cubicBezTo>
                  <a:cubicBezTo>
                    <a:pt x="534" y="570"/>
                    <a:pt x="534" y="570"/>
                    <a:pt x="534" y="570"/>
                  </a:cubicBezTo>
                  <a:cubicBezTo>
                    <a:pt x="526" y="572"/>
                    <a:pt x="519" y="575"/>
                    <a:pt x="511" y="577"/>
                  </a:cubicBezTo>
                  <a:close/>
                  <a:moveTo>
                    <a:pt x="286" y="573"/>
                  </a:moveTo>
                  <a:cubicBezTo>
                    <a:pt x="278" y="571"/>
                    <a:pt x="270" y="568"/>
                    <a:pt x="263" y="565"/>
                  </a:cubicBezTo>
                  <a:cubicBezTo>
                    <a:pt x="266" y="557"/>
                    <a:pt x="266" y="557"/>
                    <a:pt x="266" y="557"/>
                  </a:cubicBezTo>
                  <a:cubicBezTo>
                    <a:pt x="273" y="560"/>
                    <a:pt x="281" y="563"/>
                    <a:pt x="288" y="565"/>
                  </a:cubicBezTo>
                  <a:lnTo>
                    <a:pt x="286" y="573"/>
                  </a:lnTo>
                  <a:close/>
                  <a:moveTo>
                    <a:pt x="545" y="566"/>
                  </a:moveTo>
                  <a:cubicBezTo>
                    <a:pt x="542" y="558"/>
                    <a:pt x="542" y="558"/>
                    <a:pt x="542" y="558"/>
                  </a:cubicBezTo>
                  <a:cubicBezTo>
                    <a:pt x="549" y="555"/>
                    <a:pt x="557" y="552"/>
                    <a:pt x="564" y="549"/>
                  </a:cubicBezTo>
                  <a:cubicBezTo>
                    <a:pt x="567" y="557"/>
                    <a:pt x="567" y="557"/>
                    <a:pt x="567" y="557"/>
                  </a:cubicBezTo>
                  <a:cubicBezTo>
                    <a:pt x="560" y="560"/>
                    <a:pt x="553" y="563"/>
                    <a:pt x="545" y="566"/>
                  </a:cubicBezTo>
                  <a:close/>
                  <a:moveTo>
                    <a:pt x="252" y="561"/>
                  </a:moveTo>
                  <a:cubicBezTo>
                    <a:pt x="244" y="558"/>
                    <a:pt x="237" y="555"/>
                    <a:pt x="230" y="551"/>
                  </a:cubicBezTo>
                  <a:cubicBezTo>
                    <a:pt x="233" y="543"/>
                    <a:pt x="233" y="543"/>
                    <a:pt x="233" y="543"/>
                  </a:cubicBezTo>
                  <a:cubicBezTo>
                    <a:pt x="240" y="547"/>
                    <a:pt x="248" y="550"/>
                    <a:pt x="255" y="553"/>
                  </a:cubicBezTo>
                  <a:lnTo>
                    <a:pt x="252" y="561"/>
                  </a:lnTo>
                  <a:close/>
                  <a:moveTo>
                    <a:pt x="578" y="552"/>
                  </a:moveTo>
                  <a:cubicBezTo>
                    <a:pt x="575" y="544"/>
                    <a:pt x="575" y="544"/>
                    <a:pt x="575" y="544"/>
                  </a:cubicBezTo>
                  <a:cubicBezTo>
                    <a:pt x="582" y="541"/>
                    <a:pt x="589" y="537"/>
                    <a:pt x="595" y="533"/>
                  </a:cubicBezTo>
                  <a:cubicBezTo>
                    <a:pt x="600" y="541"/>
                    <a:pt x="600" y="541"/>
                    <a:pt x="600" y="541"/>
                  </a:cubicBezTo>
                  <a:cubicBezTo>
                    <a:pt x="593" y="545"/>
                    <a:pt x="585" y="548"/>
                    <a:pt x="578" y="552"/>
                  </a:cubicBezTo>
                  <a:close/>
                  <a:moveTo>
                    <a:pt x="219" y="546"/>
                  </a:moveTo>
                  <a:cubicBezTo>
                    <a:pt x="212" y="542"/>
                    <a:pt x="205" y="538"/>
                    <a:pt x="198" y="534"/>
                  </a:cubicBezTo>
                  <a:cubicBezTo>
                    <a:pt x="202" y="527"/>
                    <a:pt x="202" y="527"/>
                    <a:pt x="202" y="527"/>
                  </a:cubicBezTo>
                  <a:cubicBezTo>
                    <a:pt x="209" y="531"/>
                    <a:pt x="216" y="535"/>
                    <a:pt x="223" y="538"/>
                  </a:cubicBezTo>
                  <a:lnTo>
                    <a:pt x="219" y="546"/>
                  </a:lnTo>
                  <a:close/>
                  <a:moveTo>
                    <a:pt x="610" y="535"/>
                  </a:moveTo>
                  <a:cubicBezTo>
                    <a:pt x="606" y="527"/>
                    <a:pt x="606" y="527"/>
                    <a:pt x="606" y="527"/>
                  </a:cubicBezTo>
                  <a:cubicBezTo>
                    <a:pt x="612" y="523"/>
                    <a:pt x="619" y="519"/>
                    <a:pt x="626" y="515"/>
                  </a:cubicBezTo>
                  <a:cubicBezTo>
                    <a:pt x="630" y="522"/>
                    <a:pt x="630" y="522"/>
                    <a:pt x="630" y="522"/>
                  </a:cubicBezTo>
                  <a:cubicBezTo>
                    <a:pt x="624" y="527"/>
                    <a:pt x="617" y="531"/>
                    <a:pt x="610" y="535"/>
                  </a:cubicBezTo>
                  <a:close/>
                  <a:moveTo>
                    <a:pt x="188" y="528"/>
                  </a:moveTo>
                  <a:cubicBezTo>
                    <a:pt x="181" y="524"/>
                    <a:pt x="174" y="519"/>
                    <a:pt x="168" y="514"/>
                  </a:cubicBezTo>
                  <a:cubicBezTo>
                    <a:pt x="173" y="507"/>
                    <a:pt x="173" y="507"/>
                    <a:pt x="173" y="507"/>
                  </a:cubicBezTo>
                  <a:cubicBezTo>
                    <a:pt x="179" y="512"/>
                    <a:pt x="186" y="516"/>
                    <a:pt x="192" y="521"/>
                  </a:cubicBezTo>
                  <a:lnTo>
                    <a:pt x="188" y="528"/>
                  </a:lnTo>
                  <a:close/>
                  <a:moveTo>
                    <a:pt x="640" y="515"/>
                  </a:moveTo>
                  <a:cubicBezTo>
                    <a:pt x="635" y="508"/>
                    <a:pt x="635" y="508"/>
                    <a:pt x="635" y="508"/>
                  </a:cubicBezTo>
                  <a:cubicBezTo>
                    <a:pt x="642" y="504"/>
                    <a:pt x="648" y="499"/>
                    <a:pt x="654" y="494"/>
                  </a:cubicBezTo>
                  <a:cubicBezTo>
                    <a:pt x="659" y="501"/>
                    <a:pt x="659" y="501"/>
                    <a:pt x="659" y="501"/>
                  </a:cubicBezTo>
                  <a:cubicBezTo>
                    <a:pt x="653" y="506"/>
                    <a:pt x="647" y="511"/>
                    <a:pt x="640" y="515"/>
                  </a:cubicBezTo>
                  <a:close/>
                  <a:moveTo>
                    <a:pt x="158" y="507"/>
                  </a:moveTo>
                  <a:cubicBezTo>
                    <a:pt x="152" y="502"/>
                    <a:pt x="145" y="497"/>
                    <a:pt x="139" y="492"/>
                  </a:cubicBezTo>
                  <a:cubicBezTo>
                    <a:pt x="145" y="485"/>
                    <a:pt x="145" y="485"/>
                    <a:pt x="145" y="485"/>
                  </a:cubicBezTo>
                  <a:cubicBezTo>
                    <a:pt x="151" y="490"/>
                    <a:pt x="157" y="495"/>
                    <a:pt x="163" y="500"/>
                  </a:cubicBezTo>
                  <a:lnTo>
                    <a:pt x="158" y="507"/>
                  </a:lnTo>
                  <a:close/>
                  <a:moveTo>
                    <a:pt x="669" y="493"/>
                  </a:moveTo>
                  <a:cubicBezTo>
                    <a:pt x="663" y="486"/>
                    <a:pt x="663" y="486"/>
                    <a:pt x="663" y="486"/>
                  </a:cubicBezTo>
                  <a:cubicBezTo>
                    <a:pt x="669" y="481"/>
                    <a:pt x="675" y="476"/>
                    <a:pt x="680" y="471"/>
                  </a:cubicBezTo>
                  <a:cubicBezTo>
                    <a:pt x="686" y="477"/>
                    <a:pt x="686" y="477"/>
                    <a:pt x="686" y="477"/>
                  </a:cubicBezTo>
                  <a:cubicBezTo>
                    <a:pt x="681" y="482"/>
                    <a:pt x="675" y="488"/>
                    <a:pt x="669" y="493"/>
                  </a:cubicBezTo>
                  <a:close/>
                  <a:moveTo>
                    <a:pt x="130" y="484"/>
                  </a:moveTo>
                  <a:cubicBezTo>
                    <a:pt x="125" y="479"/>
                    <a:pt x="119" y="473"/>
                    <a:pt x="113" y="467"/>
                  </a:cubicBezTo>
                  <a:cubicBezTo>
                    <a:pt x="120" y="461"/>
                    <a:pt x="120" y="461"/>
                    <a:pt x="120" y="461"/>
                  </a:cubicBezTo>
                  <a:cubicBezTo>
                    <a:pt x="125" y="467"/>
                    <a:pt x="131" y="472"/>
                    <a:pt x="136" y="478"/>
                  </a:cubicBezTo>
                  <a:lnTo>
                    <a:pt x="130" y="484"/>
                  </a:lnTo>
                  <a:close/>
                  <a:moveTo>
                    <a:pt x="695" y="468"/>
                  </a:moveTo>
                  <a:cubicBezTo>
                    <a:pt x="689" y="462"/>
                    <a:pt x="689" y="462"/>
                    <a:pt x="689" y="462"/>
                  </a:cubicBezTo>
                  <a:cubicBezTo>
                    <a:pt x="694" y="457"/>
                    <a:pt x="699" y="451"/>
                    <a:pt x="704" y="445"/>
                  </a:cubicBezTo>
                  <a:cubicBezTo>
                    <a:pt x="711" y="451"/>
                    <a:pt x="711" y="451"/>
                    <a:pt x="711" y="451"/>
                  </a:cubicBezTo>
                  <a:cubicBezTo>
                    <a:pt x="706" y="457"/>
                    <a:pt x="700" y="463"/>
                    <a:pt x="695" y="468"/>
                  </a:cubicBezTo>
                  <a:close/>
                  <a:moveTo>
                    <a:pt x="105" y="458"/>
                  </a:moveTo>
                  <a:cubicBezTo>
                    <a:pt x="100" y="452"/>
                    <a:pt x="94" y="446"/>
                    <a:pt x="89" y="440"/>
                  </a:cubicBezTo>
                  <a:cubicBezTo>
                    <a:pt x="96" y="435"/>
                    <a:pt x="96" y="435"/>
                    <a:pt x="96" y="435"/>
                  </a:cubicBezTo>
                  <a:cubicBezTo>
                    <a:pt x="101" y="441"/>
                    <a:pt x="106" y="447"/>
                    <a:pt x="111" y="453"/>
                  </a:cubicBezTo>
                  <a:lnTo>
                    <a:pt x="105" y="458"/>
                  </a:lnTo>
                  <a:close/>
                  <a:moveTo>
                    <a:pt x="719" y="441"/>
                  </a:moveTo>
                  <a:cubicBezTo>
                    <a:pt x="712" y="436"/>
                    <a:pt x="712" y="436"/>
                    <a:pt x="712" y="436"/>
                  </a:cubicBezTo>
                  <a:cubicBezTo>
                    <a:pt x="717" y="430"/>
                    <a:pt x="722" y="424"/>
                    <a:pt x="726" y="417"/>
                  </a:cubicBezTo>
                  <a:cubicBezTo>
                    <a:pt x="733" y="422"/>
                    <a:pt x="733" y="422"/>
                    <a:pt x="733" y="422"/>
                  </a:cubicBezTo>
                  <a:cubicBezTo>
                    <a:pt x="729" y="429"/>
                    <a:pt x="724" y="435"/>
                    <a:pt x="719" y="441"/>
                  </a:cubicBezTo>
                  <a:close/>
                  <a:moveTo>
                    <a:pt x="82" y="431"/>
                  </a:moveTo>
                  <a:cubicBezTo>
                    <a:pt x="77" y="424"/>
                    <a:pt x="73" y="418"/>
                    <a:pt x="68" y="411"/>
                  </a:cubicBezTo>
                  <a:cubicBezTo>
                    <a:pt x="75" y="406"/>
                    <a:pt x="75" y="406"/>
                    <a:pt x="75" y="406"/>
                  </a:cubicBezTo>
                  <a:cubicBezTo>
                    <a:pt x="80" y="413"/>
                    <a:pt x="84" y="419"/>
                    <a:pt x="89" y="425"/>
                  </a:cubicBezTo>
                  <a:lnTo>
                    <a:pt x="82" y="431"/>
                  </a:lnTo>
                  <a:close/>
                  <a:moveTo>
                    <a:pt x="740" y="412"/>
                  </a:moveTo>
                  <a:cubicBezTo>
                    <a:pt x="733" y="408"/>
                    <a:pt x="733" y="408"/>
                    <a:pt x="733" y="408"/>
                  </a:cubicBezTo>
                  <a:cubicBezTo>
                    <a:pt x="737" y="401"/>
                    <a:pt x="742" y="394"/>
                    <a:pt x="746" y="388"/>
                  </a:cubicBezTo>
                  <a:cubicBezTo>
                    <a:pt x="753" y="392"/>
                    <a:pt x="753" y="392"/>
                    <a:pt x="753" y="392"/>
                  </a:cubicBezTo>
                  <a:cubicBezTo>
                    <a:pt x="749" y="399"/>
                    <a:pt x="745" y="406"/>
                    <a:pt x="740" y="412"/>
                  </a:cubicBezTo>
                  <a:close/>
                  <a:moveTo>
                    <a:pt x="62" y="401"/>
                  </a:moveTo>
                  <a:cubicBezTo>
                    <a:pt x="57" y="394"/>
                    <a:pt x="53" y="387"/>
                    <a:pt x="49" y="380"/>
                  </a:cubicBezTo>
                  <a:cubicBezTo>
                    <a:pt x="57" y="376"/>
                    <a:pt x="57" y="376"/>
                    <a:pt x="57" y="376"/>
                  </a:cubicBezTo>
                  <a:cubicBezTo>
                    <a:pt x="61" y="383"/>
                    <a:pt x="65" y="390"/>
                    <a:pt x="69" y="396"/>
                  </a:cubicBezTo>
                  <a:lnTo>
                    <a:pt x="62" y="401"/>
                  </a:lnTo>
                  <a:close/>
                  <a:moveTo>
                    <a:pt x="759" y="382"/>
                  </a:moveTo>
                  <a:cubicBezTo>
                    <a:pt x="752" y="378"/>
                    <a:pt x="752" y="378"/>
                    <a:pt x="752" y="378"/>
                  </a:cubicBezTo>
                  <a:cubicBezTo>
                    <a:pt x="755" y="371"/>
                    <a:pt x="759" y="364"/>
                    <a:pt x="762" y="357"/>
                  </a:cubicBezTo>
                  <a:cubicBezTo>
                    <a:pt x="770" y="360"/>
                    <a:pt x="770" y="360"/>
                    <a:pt x="770" y="360"/>
                  </a:cubicBezTo>
                  <a:cubicBezTo>
                    <a:pt x="767" y="368"/>
                    <a:pt x="763" y="375"/>
                    <a:pt x="759" y="382"/>
                  </a:cubicBezTo>
                  <a:close/>
                  <a:moveTo>
                    <a:pt x="44" y="370"/>
                  </a:moveTo>
                  <a:cubicBezTo>
                    <a:pt x="40" y="363"/>
                    <a:pt x="37" y="355"/>
                    <a:pt x="34" y="348"/>
                  </a:cubicBezTo>
                  <a:cubicBezTo>
                    <a:pt x="41" y="345"/>
                    <a:pt x="41" y="345"/>
                    <a:pt x="41" y="345"/>
                  </a:cubicBezTo>
                  <a:cubicBezTo>
                    <a:pt x="45" y="352"/>
                    <a:pt x="48" y="359"/>
                    <a:pt x="51" y="366"/>
                  </a:cubicBezTo>
                  <a:lnTo>
                    <a:pt x="44" y="370"/>
                  </a:lnTo>
                  <a:close/>
                  <a:moveTo>
                    <a:pt x="775" y="349"/>
                  </a:moveTo>
                  <a:cubicBezTo>
                    <a:pt x="767" y="346"/>
                    <a:pt x="767" y="346"/>
                    <a:pt x="767" y="346"/>
                  </a:cubicBezTo>
                  <a:cubicBezTo>
                    <a:pt x="770" y="339"/>
                    <a:pt x="773" y="331"/>
                    <a:pt x="776" y="324"/>
                  </a:cubicBezTo>
                  <a:cubicBezTo>
                    <a:pt x="784" y="327"/>
                    <a:pt x="784" y="327"/>
                    <a:pt x="784" y="327"/>
                  </a:cubicBezTo>
                  <a:cubicBezTo>
                    <a:pt x="781" y="335"/>
                    <a:pt x="778" y="342"/>
                    <a:pt x="775" y="349"/>
                  </a:cubicBezTo>
                  <a:close/>
                  <a:moveTo>
                    <a:pt x="29" y="337"/>
                  </a:moveTo>
                  <a:cubicBezTo>
                    <a:pt x="26" y="330"/>
                    <a:pt x="23" y="322"/>
                    <a:pt x="21" y="315"/>
                  </a:cubicBezTo>
                  <a:cubicBezTo>
                    <a:pt x="29" y="312"/>
                    <a:pt x="29" y="312"/>
                    <a:pt x="29" y="312"/>
                  </a:cubicBezTo>
                  <a:cubicBezTo>
                    <a:pt x="31" y="319"/>
                    <a:pt x="34" y="327"/>
                    <a:pt x="37" y="334"/>
                  </a:cubicBezTo>
                  <a:lnTo>
                    <a:pt x="29" y="337"/>
                  </a:lnTo>
                  <a:close/>
                  <a:moveTo>
                    <a:pt x="788" y="316"/>
                  </a:moveTo>
                  <a:cubicBezTo>
                    <a:pt x="780" y="313"/>
                    <a:pt x="780" y="313"/>
                    <a:pt x="780" y="313"/>
                  </a:cubicBezTo>
                  <a:cubicBezTo>
                    <a:pt x="783" y="306"/>
                    <a:pt x="785" y="298"/>
                    <a:pt x="787" y="291"/>
                  </a:cubicBezTo>
                  <a:cubicBezTo>
                    <a:pt x="795" y="293"/>
                    <a:pt x="795" y="293"/>
                    <a:pt x="795" y="293"/>
                  </a:cubicBezTo>
                  <a:cubicBezTo>
                    <a:pt x="793" y="300"/>
                    <a:pt x="791" y="308"/>
                    <a:pt x="788" y="316"/>
                  </a:cubicBezTo>
                  <a:close/>
                  <a:moveTo>
                    <a:pt x="17" y="303"/>
                  </a:moveTo>
                  <a:cubicBezTo>
                    <a:pt x="15" y="295"/>
                    <a:pt x="13" y="288"/>
                    <a:pt x="11" y="280"/>
                  </a:cubicBezTo>
                  <a:cubicBezTo>
                    <a:pt x="19" y="278"/>
                    <a:pt x="19" y="278"/>
                    <a:pt x="19" y="278"/>
                  </a:cubicBezTo>
                  <a:cubicBezTo>
                    <a:pt x="21" y="285"/>
                    <a:pt x="23" y="293"/>
                    <a:pt x="25" y="301"/>
                  </a:cubicBezTo>
                  <a:lnTo>
                    <a:pt x="17" y="303"/>
                  </a:lnTo>
                  <a:close/>
                  <a:moveTo>
                    <a:pt x="798" y="281"/>
                  </a:moveTo>
                  <a:cubicBezTo>
                    <a:pt x="790" y="279"/>
                    <a:pt x="790" y="279"/>
                    <a:pt x="790" y="279"/>
                  </a:cubicBezTo>
                  <a:cubicBezTo>
                    <a:pt x="792" y="272"/>
                    <a:pt x="793" y="264"/>
                    <a:pt x="795" y="256"/>
                  </a:cubicBezTo>
                  <a:cubicBezTo>
                    <a:pt x="803" y="258"/>
                    <a:pt x="803" y="258"/>
                    <a:pt x="803" y="258"/>
                  </a:cubicBezTo>
                  <a:cubicBezTo>
                    <a:pt x="802" y="265"/>
                    <a:pt x="800" y="273"/>
                    <a:pt x="798" y="281"/>
                  </a:cubicBezTo>
                  <a:close/>
                  <a:moveTo>
                    <a:pt x="8" y="268"/>
                  </a:moveTo>
                  <a:cubicBezTo>
                    <a:pt x="6" y="260"/>
                    <a:pt x="5" y="252"/>
                    <a:pt x="4" y="245"/>
                  </a:cubicBezTo>
                  <a:cubicBezTo>
                    <a:pt x="12" y="243"/>
                    <a:pt x="12" y="243"/>
                    <a:pt x="12" y="243"/>
                  </a:cubicBezTo>
                  <a:cubicBezTo>
                    <a:pt x="14" y="251"/>
                    <a:pt x="15" y="259"/>
                    <a:pt x="17" y="266"/>
                  </a:cubicBezTo>
                  <a:lnTo>
                    <a:pt x="8" y="268"/>
                  </a:lnTo>
                  <a:close/>
                  <a:moveTo>
                    <a:pt x="805" y="246"/>
                  </a:moveTo>
                  <a:cubicBezTo>
                    <a:pt x="797" y="245"/>
                    <a:pt x="797" y="245"/>
                    <a:pt x="797" y="245"/>
                  </a:cubicBezTo>
                  <a:cubicBezTo>
                    <a:pt x="798" y="237"/>
                    <a:pt x="799" y="229"/>
                    <a:pt x="799" y="221"/>
                  </a:cubicBezTo>
                  <a:cubicBezTo>
                    <a:pt x="808" y="222"/>
                    <a:pt x="808" y="222"/>
                    <a:pt x="808" y="222"/>
                  </a:cubicBezTo>
                  <a:cubicBezTo>
                    <a:pt x="807" y="230"/>
                    <a:pt x="806" y="238"/>
                    <a:pt x="805" y="246"/>
                  </a:cubicBezTo>
                  <a:close/>
                  <a:moveTo>
                    <a:pt x="2" y="233"/>
                  </a:moveTo>
                  <a:cubicBezTo>
                    <a:pt x="1" y="225"/>
                    <a:pt x="1" y="217"/>
                    <a:pt x="0" y="209"/>
                  </a:cubicBezTo>
                  <a:cubicBezTo>
                    <a:pt x="9" y="208"/>
                    <a:pt x="9" y="208"/>
                    <a:pt x="9" y="208"/>
                  </a:cubicBezTo>
                  <a:cubicBezTo>
                    <a:pt x="9" y="216"/>
                    <a:pt x="10" y="224"/>
                    <a:pt x="11" y="232"/>
                  </a:cubicBezTo>
                  <a:lnTo>
                    <a:pt x="2" y="233"/>
                  </a:lnTo>
                  <a:close/>
                  <a:moveTo>
                    <a:pt x="809" y="210"/>
                  </a:moveTo>
                  <a:cubicBezTo>
                    <a:pt x="800" y="209"/>
                    <a:pt x="800" y="209"/>
                    <a:pt x="800" y="209"/>
                  </a:cubicBezTo>
                  <a:cubicBezTo>
                    <a:pt x="801" y="202"/>
                    <a:pt x="801" y="194"/>
                    <a:pt x="801" y="186"/>
                  </a:cubicBezTo>
                  <a:cubicBezTo>
                    <a:pt x="809" y="186"/>
                    <a:pt x="809" y="186"/>
                    <a:pt x="809" y="186"/>
                  </a:cubicBezTo>
                  <a:cubicBezTo>
                    <a:pt x="809" y="194"/>
                    <a:pt x="809" y="202"/>
                    <a:pt x="809" y="210"/>
                  </a:cubicBezTo>
                  <a:close/>
                  <a:moveTo>
                    <a:pt x="0" y="197"/>
                  </a:moveTo>
                  <a:cubicBezTo>
                    <a:pt x="0" y="193"/>
                    <a:pt x="0" y="190"/>
                    <a:pt x="0" y="186"/>
                  </a:cubicBezTo>
                  <a:cubicBezTo>
                    <a:pt x="0" y="181"/>
                    <a:pt x="0" y="177"/>
                    <a:pt x="0" y="173"/>
                  </a:cubicBezTo>
                  <a:cubicBezTo>
                    <a:pt x="9" y="173"/>
                    <a:pt x="9" y="173"/>
                    <a:pt x="9" y="173"/>
                  </a:cubicBezTo>
                  <a:cubicBezTo>
                    <a:pt x="8" y="177"/>
                    <a:pt x="8" y="182"/>
                    <a:pt x="8" y="186"/>
                  </a:cubicBezTo>
                  <a:cubicBezTo>
                    <a:pt x="8" y="189"/>
                    <a:pt x="8" y="193"/>
                    <a:pt x="9" y="196"/>
                  </a:cubicBezTo>
                  <a:lnTo>
                    <a:pt x="0" y="197"/>
                  </a:lnTo>
                  <a:close/>
                  <a:moveTo>
                    <a:pt x="9" y="161"/>
                  </a:moveTo>
                  <a:cubicBezTo>
                    <a:pt x="1" y="161"/>
                    <a:pt x="1" y="161"/>
                    <a:pt x="1" y="161"/>
                  </a:cubicBezTo>
                  <a:cubicBezTo>
                    <a:pt x="1" y="153"/>
                    <a:pt x="2" y="145"/>
                    <a:pt x="3" y="137"/>
                  </a:cubicBezTo>
                  <a:cubicBezTo>
                    <a:pt x="11" y="138"/>
                    <a:pt x="11" y="138"/>
                    <a:pt x="11" y="138"/>
                  </a:cubicBezTo>
                  <a:cubicBezTo>
                    <a:pt x="10" y="145"/>
                    <a:pt x="10" y="153"/>
                    <a:pt x="9" y="161"/>
                  </a:cubicBezTo>
                  <a:close/>
                  <a:moveTo>
                    <a:pt x="13" y="126"/>
                  </a:moveTo>
                  <a:cubicBezTo>
                    <a:pt x="4" y="125"/>
                    <a:pt x="4" y="125"/>
                    <a:pt x="4" y="125"/>
                  </a:cubicBezTo>
                  <a:cubicBezTo>
                    <a:pt x="6" y="117"/>
                    <a:pt x="7" y="109"/>
                    <a:pt x="9" y="101"/>
                  </a:cubicBezTo>
                  <a:cubicBezTo>
                    <a:pt x="17" y="103"/>
                    <a:pt x="17" y="103"/>
                    <a:pt x="17" y="103"/>
                  </a:cubicBezTo>
                  <a:cubicBezTo>
                    <a:pt x="15" y="111"/>
                    <a:pt x="14" y="118"/>
                    <a:pt x="13" y="126"/>
                  </a:cubicBezTo>
                  <a:close/>
                  <a:moveTo>
                    <a:pt x="20" y="92"/>
                  </a:moveTo>
                  <a:cubicBezTo>
                    <a:pt x="11" y="89"/>
                    <a:pt x="11" y="89"/>
                    <a:pt x="11" y="89"/>
                  </a:cubicBezTo>
                  <a:cubicBezTo>
                    <a:pt x="13" y="82"/>
                    <a:pt x="15" y="74"/>
                    <a:pt x="18" y="66"/>
                  </a:cubicBezTo>
                  <a:cubicBezTo>
                    <a:pt x="26" y="69"/>
                    <a:pt x="26" y="69"/>
                    <a:pt x="26" y="69"/>
                  </a:cubicBezTo>
                  <a:cubicBezTo>
                    <a:pt x="24" y="76"/>
                    <a:pt x="22" y="84"/>
                    <a:pt x="20" y="92"/>
                  </a:cubicBezTo>
                  <a:close/>
                  <a:moveTo>
                    <a:pt x="30" y="58"/>
                  </a:moveTo>
                  <a:cubicBezTo>
                    <a:pt x="21" y="55"/>
                    <a:pt x="21" y="55"/>
                    <a:pt x="21" y="55"/>
                  </a:cubicBezTo>
                  <a:cubicBezTo>
                    <a:pt x="24" y="47"/>
                    <a:pt x="27" y="40"/>
                    <a:pt x="30" y="32"/>
                  </a:cubicBezTo>
                  <a:cubicBezTo>
                    <a:pt x="38" y="36"/>
                    <a:pt x="38" y="36"/>
                    <a:pt x="38" y="36"/>
                  </a:cubicBezTo>
                  <a:cubicBezTo>
                    <a:pt x="35" y="43"/>
                    <a:pt x="32" y="50"/>
                    <a:pt x="30" y="58"/>
                  </a:cubicBezTo>
                  <a:close/>
                  <a:moveTo>
                    <a:pt x="43" y="25"/>
                  </a:moveTo>
                  <a:cubicBezTo>
                    <a:pt x="35" y="21"/>
                    <a:pt x="35" y="21"/>
                    <a:pt x="35" y="21"/>
                  </a:cubicBezTo>
                  <a:cubicBezTo>
                    <a:pt x="38" y="14"/>
                    <a:pt x="41" y="7"/>
                    <a:pt x="45" y="0"/>
                  </a:cubicBezTo>
                  <a:cubicBezTo>
                    <a:pt x="53" y="4"/>
                    <a:pt x="53" y="4"/>
                    <a:pt x="53" y="4"/>
                  </a:cubicBezTo>
                  <a:cubicBezTo>
                    <a:pt x="49" y="11"/>
                    <a:pt x="46" y="18"/>
                    <a:pt x="43" y="25"/>
                  </a:cubicBezTo>
                  <a:close/>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14" name="Freeform 20"/>
            <p:cNvSpPr>
              <a:spLocks noEditPoints="1"/>
            </p:cNvSpPr>
            <p:nvPr userDrawn="1"/>
          </p:nvSpPr>
          <p:spPr bwMode="auto">
            <a:xfrm>
              <a:off x="6959600" y="3414713"/>
              <a:ext cx="209550" cy="220663"/>
            </a:xfrm>
            <a:custGeom>
              <a:avLst/>
              <a:gdLst>
                <a:gd name="T0" fmla="*/ 132 w 132"/>
                <a:gd name="T1" fmla="*/ 139 h 139"/>
                <a:gd name="T2" fmla="*/ 0 w 132"/>
                <a:gd name="T3" fmla="*/ 70 h 139"/>
                <a:gd name="T4" fmla="*/ 120 w 132"/>
                <a:gd name="T5" fmla="*/ 0 h 139"/>
                <a:gd name="T6" fmla="*/ 132 w 132"/>
                <a:gd name="T7" fmla="*/ 139 h 139"/>
                <a:gd name="T8" fmla="*/ 42 w 132"/>
                <a:gd name="T9" fmla="*/ 70 h 139"/>
                <a:gd name="T10" fmla="*/ 108 w 132"/>
                <a:gd name="T11" fmla="*/ 103 h 139"/>
                <a:gd name="T12" fmla="*/ 104 w 132"/>
                <a:gd name="T13" fmla="*/ 33 h 139"/>
                <a:gd name="T14" fmla="*/ 42 w 132"/>
                <a:gd name="T15" fmla="*/ 7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39">
                  <a:moveTo>
                    <a:pt x="132" y="139"/>
                  </a:moveTo>
                  <a:lnTo>
                    <a:pt x="0" y="70"/>
                  </a:lnTo>
                  <a:lnTo>
                    <a:pt x="120" y="0"/>
                  </a:lnTo>
                  <a:lnTo>
                    <a:pt x="132" y="139"/>
                  </a:lnTo>
                  <a:close/>
                  <a:moveTo>
                    <a:pt x="42" y="70"/>
                  </a:moveTo>
                  <a:lnTo>
                    <a:pt x="108" y="103"/>
                  </a:lnTo>
                  <a:lnTo>
                    <a:pt x="104" y="33"/>
                  </a:lnTo>
                  <a:lnTo>
                    <a:pt x="42" y="70"/>
                  </a:lnTo>
                  <a:close/>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15" name="Oval 14"/>
          <p:cNvSpPr/>
          <p:nvPr userDrawn="1"/>
        </p:nvSpPr>
        <p:spPr bwMode="auto">
          <a:xfrm>
            <a:off x="7266945" y="3804527"/>
            <a:ext cx="754452" cy="754452"/>
          </a:xfrm>
          <a:prstGeom prst="ellipse">
            <a:avLst/>
          </a:prstGeom>
          <a:noFill/>
          <a:ln w="190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err="1">
              <a:solidFill>
                <a:schemeClr val="bg1"/>
              </a:solidFill>
            </a:endParaRPr>
          </a:p>
        </p:txBody>
      </p:sp>
      <p:grpSp>
        <p:nvGrpSpPr>
          <p:cNvPr id="16" name="Group 15"/>
          <p:cNvGrpSpPr/>
          <p:nvPr userDrawn="1"/>
        </p:nvGrpSpPr>
        <p:grpSpPr bwMode="black">
          <a:xfrm>
            <a:off x="7486115" y="4023698"/>
            <a:ext cx="316112" cy="316112"/>
            <a:chOff x="9760937" y="5831681"/>
            <a:chExt cx="421482" cy="421483"/>
          </a:xfrm>
          <a:solidFill>
            <a:schemeClr val="accent5"/>
          </a:solidFill>
        </p:grpSpPr>
        <p:sp>
          <p:nvSpPr>
            <p:cNvPr id="17" name="Freeform 8"/>
            <p:cNvSpPr>
              <a:spLocks/>
            </p:cNvSpPr>
            <p:nvPr userDrawn="1"/>
          </p:nvSpPr>
          <p:spPr bwMode="black">
            <a:xfrm>
              <a:off x="9884762" y="5831681"/>
              <a:ext cx="50007" cy="145257"/>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9"/>
            <p:cNvSpPr>
              <a:spLocks/>
            </p:cNvSpPr>
            <p:nvPr userDrawn="1"/>
          </p:nvSpPr>
          <p:spPr bwMode="black">
            <a:xfrm>
              <a:off x="10008587" y="6105526"/>
              <a:ext cx="50007" cy="147638"/>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10"/>
            <p:cNvSpPr>
              <a:spLocks/>
            </p:cNvSpPr>
            <p:nvPr userDrawn="1"/>
          </p:nvSpPr>
          <p:spPr bwMode="black">
            <a:xfrm>
              <a:off x="9963343" y="5841206"/>
              <a:ext cx="123825" cy="119063"/>
            </a:xfrm>
            <a:custGeom>
              <a:avLst/>
              <a:gdLst>
                <a:gd name="T0" fmla="*/ 20 w 22"/>
                <a:gd name="T1" fmla="*/ 8 h 21"/>
                <a:gd name="T2" fmla="*/ 20 w 22"/>
                <a:gd name="T3" fmla="*/ 1 h 21"/>
                <a:gd name="T4" fmla="*/ 14 w 22"/>
                <a:gd name="T5" fmla="*/ 1 h 21"/>
                <a:gd name="T6" fmla="*/ 2 w 22"/>
                <a:gd name="T7" fmla="*/ 13 h 21"/>
                <a:gd name="T8" fmla="*/ 2 w 22"/>
                <a:gd name="T9" fmla="*/ 20 h 21"/>
                <a:gd name="T10" fmla="*/ 8 w 22"/>
                <a:gd name="T11" fmla="*/ 20 h 21"/>
                <a:gd name="T12" fmla="*/ 20 w 22"/>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0" y="8"/>
                  </a:moveTo>
                  <a:cubicBezTo>
                    <a:pt x="22" y="6"/>
                    <a:pt x="22" y="3"/>
                    <a:pt x="20" y="1"/>
                  </a:cubicBezTo>
                  <a:cubicBezTo>
                    <a:pt x="18" y="0"/>
                    <a:pt x="16" y="0"/>
                    <a:pt x="14" y="1"/>
                  </a:cubicBezTo>
                  <a:cubicBezTo>
                    <a:pt x="2" y="13"/>
                    <a:pt x="2" y="13"/>
                    <a:pt x="2" y="13"/>
                  </a:cubicBezTo>
                  <a:cubicBezTo>
                    <a:pt x="0" y="15"/>
                    <a:pt x="0" y="18"/>
                    <a:pt x="2" y="20"/>
                  </a:cubicBezTo>
                  <a:cubicBezTo>
                    <a:pt x="4" y="21"/>
                    <a:pt x="7" y="21"/>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0" name="Freeform 11"/>
            <p:cNvSpPr>
              <a:spLocks/>
            </p:cNvSpPr>
            <p:nvPr userDrawn="1"/>
          </p:nvSpPr>
          <p:spPr bwMode="black">
            <a:xfrm>
              <a:off x="9856187" y="6122194"/>
              <a:ext cx="123825" cy="123825"/>
            </a:xfrm>
            <a:custGeom>
              <a:avLst/>
              <a:gdLst>
                <a:gd name="T0" fmla="*/ 20 w 22"/>
                <a:gd name="T1" fmla="*/ 8 h 22"/>
                <a:gd name="T2" fmla="*/ 20 w 22"/>
                <a:gd name="T3" fmla="*/ 2 h 22"/>
                <a:gd name="T4" fmla="*/ 14 w 22"/>
                <a:gd name="T5" fmla="*/ 2 h 22"/>
                <a:gd name="T6" fmla="*/ 2 w 22"/>
                <a:gd name="T7" fmla="*/ 14 h 22"/>
                <a:gd name="T8" fmla="*/ 2 w 22"/>
                <a:gd name="T9" fmla="*/ 20 h 22"/>
                <a:gd name="T10" fmla="*/ 8 w 22"/>
                <a:gd name="T11" fmla="*/ 20 h 22"/>
                <a:gd name="T12" fmla="*/ 20 w 22"/>
                <a:gd name="T13" fmla="*/ 8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0" y="8"/>
                  </a:moveTo>
                  <a:cubicBezTo>
                    <a:pt x="22" y="6"/>
                    <a:pt x="22" y="3"/>
                    <a:pt x="20" y="2"/>
                  </a:cubicBezTo>
                  <a:cubicBezTo>
                    <a:pt x="18" y="0"/>
                    <a:pt x="16" y="0"/>
                    <a:pt x="14" y="2"/>
                  </a:cubicBezTo>
                  <a:cubicBezTo>
                    <a:pt x="2" y="14"/>
                    <a:pt x="2" y="14"/>
                    <a:pt x="2" y="14"/>
                  </a:cubicBezTo>
                  <a:cubicBezTo>
                    <a:pt x="0" y="15"/>
                    <a:pt x="0" y="18"/>
                    <a:pt x="2" y="20"/>
                  </a:cubicBezTo>
                  <a:cubicBezTo>
                    <a:pt x="4" y="22"/>
                    <a:pt x="6" y="22"/>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1" name="Freeform 12"/>
            <p:cNvSpPr>
              <a:spLocks/>
            </p:cNvSpPr>
            <p:nvPr userDrawn="1"/>
          </p:nvSpPr>
          <p:spPr bwMode="black">
            <a:xfrm>
              <a:off x="10037162" y="5953126"/>
              <a:ext cx="145257" cy="52388"/>
            </a:xfrm>
            <a:custGeom>
              <a:avLst/>
              <a:gdLst>
                <a:gd name="T0" fmla="*/ 22 w 26"/>
                <a:gd name="T1" fmla="*/ 9 h 9"/>
                <a:gd name="T2" fmla="*/ 26 w 26"/>
                <a:gd name="T3" fmla="*/ 5 h 9"/>
                <a:gd name="T4" fmla="*/ 22 w 26"/>
                <a:gd name="T5" fmla="*/ 0 h 9"/>
                <a:gd name="T6" fmla="*/ 5 w 26"/>
                <a:gd name="T7" fmla="*/ 0 h 9"/>
                <a:gd name="T8" fmla="*/ 0 w 26"/>
                <a:gd name="T9" fmla="*/ 5 h 9"/>
                <a:gd name="T10" fmla="*/ 5 w 26"/>
                <a:gd name="T11" fmla="*/ 9 h 9"/>
                <a:gd name="T12" fmla="*/ 22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2" y="9"/>
                  </a:moveTo>
                  <a:cubicBezTo>
                    <a:pt x="24" y="9"/>
                    <a:pt x="26" y="7"/>
                    <a:pt x="26" y="5"/>
                  </a:cubicBezTo>
                  <a:cubicBezTo>
                    <a:pt x="26" y="2"/>
                    <a:pt x="24" y="0"/>
                    <a:pt x="22" y="0"/>
                  </a:cubicBezTo>
                  <a:cubicBezTo>
                    <a:pt x="5" y="0"/>
                    <a:pt x="5" y="0"/>
                    <a:pt x="5" y="0"/>
                  </a:cubicBezTo>
                  <a:cubicBezTo>
                    <a:pt x="2" y="0"/>
                    <a:pt x="0" y="2"/>
                    <a:pt x="0" y="5"/>
                  </a:cubicBezTo>
                  <a:cubicBezTo>
                    <a:pt x="0" y="7"/>
                    <a:pt x="2" y="9"/>
                    <a:pt x="5" y="9"/>
                  </a:cubicBezTo>
                  <a:lnTo>
                    <a:pt x="2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 name="Freeform 13"/>
            <p:cNvSpPr>
              <a:spLocks/>
            </p:cNvSpPr>
            <p:nvPr userDrawn="1"/>
          </p:nvSpPr>
          <p:spPr bwMode="black">
            <a:xfrm>
              <a:off x="9760937" y="6076951"/>
              <a:ext cx="145257" cy="52388"/>
            </a:xfrm>
            <a:custGeom>
              <a:avLst/>
              <a:gdLst>
                <a:gd name="T0" fmla="*/ 21 w 26"/>
                <a:gd name="T1" fmla="*/ 9 h 9"/>
                <a:gd name="T2" fmla="*/ 26 w 26"/>
                <a:gd name="T3" fmla="*/ 5 h 9"/>
                <a:gd name="T4" fmla="*/ 21 w 26"/>
                <a:gd name="T5" fmla="*/ 0 h 9"/>
                <a:gd name="T6" fmla="*/ 5 w 26"/>
                <a:gd name="T7" fmla="*/ 0 h 9"/>
                <a:gd name="T8" fmla="*/ 0 w 26"/>
                <a:gd name="T9" fmla="*/ 5 h 9"/>
                <a:gd name="T10" fmla="*/ 5 w 26"/>
                <a:gd name="T11" fmla="*/ 9 h 9"/>
                <a:gd name="T12" fmla="*/ 21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1" y="9"/>
                  </a:moveTo>
                  <a:cubicBezTo>
                    <a:pt x="24" y="9"/>
                    <a:pt x="26" y="7"/>
                    <a:pt x="26" y="5"/>
                  </a:cubicBezTo>
                  <a:cubicBezTo>
                    <a:pt x="26" y="2"/>
                    <a:pt x="24" y="0"/>
                    <a:pt x="21" y="0"/>
                  </a:cubicBezTo>
                  <a:cubicBezTo>
                    <a:pt x="5" y="0"/>
                    <a:pt x="5" y="0"/>
                    <a:pt x="5" y="0"/>
                  </a:cubicBezTo>
                  <a:cubicBezTo>
                    <a:pt x="2" y="0"/>
                    <a:pt x="0" y="2"/>
                    <a:pt x="0" y="5"/>
                  </a:cubicBezTo>
                  <a:cubicBezTo>
                    <a:pt x="0" y="7"/>
                    <a:pt x="2" y="9"/>
                    <a:pt x="5" y="9"/>
                  </a:cubicBez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3" name="Freeform 14"/>
            <p:cNvSpPr>
              <a:spLocks/>
            </p:cNvSpPr>
            <p:nvPr userDrawn="1"/>
          </p:nvSpPr>
          <p:spPr bwMode="black">
            <a:xfrm>
              <a:off x="10053830" y="6034088"/>
              <a:ext cx="119063" cy="121445"/>
            </a:xfrm>
            <a:custGeom>
              <a:avLst/>
              <a:gdLst>
                <a:gd name="T0" fmla="*/ 14 w 21"/>
                <a:gd name="T1" fmla="*/ 20 h 22"/>
                <a:gd name="T2" fmla="*/ 20 w 21"/>
                <a:gd name="T3" fmla="*/ 20 h 22"/>
                <a:gd name="T4" fmla="*/ 20 w 21"/>
                <a:gd name="T5" fmla="*/ 14 h 22"/>
                <a:gd name="T6" fmla="*/ 8 w 21"/>
                <a:gd name="T7" fmla="*/ 2 h 22"/>
                <a:gd name="T8" fmla="*/ 2 w 21"/>
                <a:gd name="T9" fmla="*/ 2 h 22"/>
                <a:gd name="T10" fmla="*/ 2 w 21"/>
                <a:gd name="T11" fmla="*/ 8 h 22"/>
                <a:gd name="T12" fmla="*/ 14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4" y="20"/>
                  </a:moveTo>
                  <a:cubicBezTo>
                    <a:pt x="15" y="22"/>
                    <a:pt x="18" y="22"/>
                    <a:pt x="20" y="20"/>
                  </a:cubicBezTo>
                  <a:cubicBezTo>
                    <a:pt x="21" y="19"/>
                    <a:pt x="21" y="16"/>
                    <a:pt x="20" y="14"/>
                  </a:cubicBezTo>
                  <a:cubicBezTo>
                    <a:pt x="8" y="2"/>
                    <a:pt x="8" y="2"/>
                    <a:pt x="8" y="2"/>
                  </a:cubicBezTo>
                  <a:cubicBezTo>
                    <a:pt x="6" y="0"/>
                    <a:pt x="3" y="0"/>
                    <a:pt x="2" y="2"/>
                  </a:cubicBezTo>
                  <a:cubicBezTo>
                    <a:pt x="0" y="4"/>
                    <a:pt x="0" y="7"/>
                    <a:pt x="2" y="8"/>
                  </a:cubicBez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4" name="Freeform 15"/>
            <p:cNvSpPr>
              <a:spLocks/>
            </p:cNvSpPr>
            <p:nvPr userDrawn="1"/>
          </p:nvSpPr>
          <p:spPr bwMode="black">
            <a:xfrm>
              <a:off x="9772843" y="5926931"/>
              <a:ext cx="116682" cy="123825"/>
            </a:xfrm>
            <a:custGeom>
              <a:avLst/>
              <a:gdLst>
                <a:gd name="T0" fmla="*/ 13 w 21"/>
                <a:gd name="T1" fmla="*/ 20 h 22"/>
                <a:gd name="T2" fmla="*/ 19 w 21"/>
                <a:gd name="T3" fmla="*/ 20 h 22"/>
                <a:gd name="T4" fmla="*/ 19 w 21"/>
                <a:gd name="T5" fmla="*/ 14 h 22"/>
                <a:gd name="T6" fmla="*/ 8 w 21"/>
                <a:gd name="T7" fmla="*/ 2 h 22"/>
                <a:gd name="T8" fmla="*/ 1 w 21"/>
                <a:gd name="T9" fmla="*/ 2 h 22"/>
                <a:gd name="T10" fmla="*/ 1 w 21"/>
                <a:gd name="T11" fmla="*/ 8 h 22"/>
                <a:gd name="T12" fmla="*/ 13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3" y="20"/>
                  </a:moveTo>
                  <a:cubicBezTo>
                    <a:pt x="15" y="22"/>
                    <a:pt x="18" y="22"/>
                    <a:pt x="19" y="20"/>
                  </a:cubicBezTo>
                  <a:cubicBezTo>
                    <a:pt x="21" y="18"/>
                    <a:pt x="21" y="16"/>
                    <a:pt x="19" y="14"/>
                  </a:cubicBezTo>
                  <a:cubicBezTo>
                    <a:pt x="8" y="2"/>
                    <a:pt x="8" y="2"/>
                    <a:pt x="8" y="2"/>
                  </a:cubicBezTo>
                  <a:cubicBezTo>
                    <a:pt x="6" y="0"/>
                    <a:pt x="3" y="0"/>
                    <a:pt x="1" y="2"/>
                  </a:cubicBezTo>
                  <a:cubicBezTo>
                    <a:pt x="0" y="4"/>
                    <a:pt x="0" y="6"/>
                    <a:pt x="1" y="8"/>
                  </a:cubicBezTo>
                  <a:lnTo>
                    <a:pt x="1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25" name="Group 24"/>
          <p:cNvGrpSpPr/>
          <p:nvPr userDrawn="1"/>
        </p:nvGrpSpPr>
        <p:grpSpPr>
          <a:xfrm rot="5694621">
            <a:off x="8204864" y="3665750"/>
            <a:ext cx="736872" cy="584562"/>
            <a:chOff x="6861175" y="3414713"/>
            <a:chExt cx="3033713" cy="2406650"/>
          </a:xfrm>
          <a:solidFill>
            <a:schemeClr val="accent2"/>
          </a:solidFill>
        </p:grpSpPr>
        <p:sp>
          <p:nvSpPr>
            <p:cNvPr id="26" name="Freeform 19"/>
            <p:cNvSpPr>
              <a:spLocks noEditPoints="1"/>
            </p:cNvSpPr>
            <p:nvPr userDrawn="1"/>
          </p:nvSpPr>
          <p:spPr bwMode="auto">
            <a:xfrm>
              <a:off x="6861175" y="3605213"/>
              <a:ext cx="3033713" cy="2216150"/>
            </a:xfrm>
            <a:custGeom>
              <a:avLst/>
              <a:gdLst>
                <a:gd name="T0" fmla="*/ 404 w 809"/>
                <a:gd name="T1" fmla="*/ 582 h 591"/>
                <a:gd name="T2" fmla="*/ 405 w 809"/>
                <a:gd name="T3" fmla="*/ 591 h 591"/>
                <a:gd name="T4" fmla="*/ 392 w 809"/>
                <a:gd name="T5" fmla="*/ 582 h 591"/>
                <a:gd name="T6" fmla="*/ 463 w 809"/>
                <a:gd name="T7" fmla="*/ 578 h 591"/>
                <a:gd name="T8" fmla="*/ 332 w 809"/>
                <a:gd name="T9" fmla="*/ 584 h 591"/>
                <a:gd name="T10" fmla="*/ 476 w 809"/>
                <a:gd name="T11" fmla="*/ 585 h 591"/>
                <a:gd name="T12" fmla="*/ 476 w 809"/>
                <a:gd name="T13" fmla="*/ 585 h 591"/>
                <a:gd name="T14" fmla="*/ 322 w 809"/>
                <a:gd name="T15" fmla="*/ 574 h 591"/>
                <a:gd name="T16" fmla="*/ 531 w 809"/>
                <a:gd name="T17" fmla="*/ 562 h 591"/>
                <a:gd name="T18" fmla="*/ 263 w 809"/>
                <a:gd name="T19" fmla="*/ 565 h 591"/>
                <a:gd name="T20" fmla="*/ 545 w 809"/>
                <a:gd name="T21" fmla="*/ 566 h 591"/>
                <a:gd name="T22" fmla="*/ 545 w 809"/>
                <a:gd name="T23" fmla="*/ 566 h 591"/>
                <a:gd name="T24" fmla="*/ 255 w 809"/>
                <a:gd name="T25" fmla="*/ 553 h 591"/>
                <a:gd name="T26" fmla="*/ 595 w 809"/>
                <a:gd name="T27" fmla="*/ 533 h 591"/>
                <a:gd name="T28" fmla="*/ 198 w 809"/>
                <a:gd name="T29" fmla="*/ 534 h 591"/>
                <a:gd name="T30" fmla="*/ 610 w 809"/>
                <a:gd name="T31" fmla="*/ 535 h 591"/>
                <a:gd name="T32" fmla="*/ 610 w 809"/>
                <a:gd name="T33" fmla="*/ 535 h 591"/>
                <a:gd name="T34" fmla="*/ 192 w 809"/>
                <a:gd name="T35" fmla="*/ 521 h 591"/>
                <a:gd name="T36" fmla="*/ 654 w 809"/>
                <a:gd name="T37" fmla="*/ 494 h 591"/>
                <a:gd name="T38" fmla="*/ 139 w 809"/>
                <a:gd name="T39" fmla="*/ 492 h 591"/>
                <a:gd name="T40" fmla="*/ 669 w 809"/>
                <a:gd name="T41" fmla="*/ 493 h 591"/>
                <a:gd name="T42" fmla="*/ 669 w 809"/>
                <a:gd name="T43" fmla="*/ 493 h 591"/>
                <a:gd name="T44" fmla="*/ 136 w 809"/>
                <a:gd name="T45" fmla="*/ 478 h 591"/>
                <a:gd name="T46" fmla="*/ 704 w 809"/>
                <a:gd name="T47" fmla="*/ 445 h 591"/>
                <a:gd name="T48" fmla="*/ 89 w 809"/>
                <a:gd name="T49" fmla="*/ 440 h 591"/>
                <a:gd name="T50" fmla="*/ 719 w 809"/>
                <a:gd name="T51" fmla="*/ 441 h 591"/>
                <a:gd name="T52" fmla="*/ 719 w 809"/>
                <a:gd name="T53" fmla="*/ 441 h 591"/>
                <a:gd name="T54" fmla="*/ 89 w 809"/>
                <a:gd name="T55" fmla="*/ 425 h 591"/>
                <a:gd name="T56" fmla="*/ 746 w 809"/>
                <a:gd name="T57" fmla="*/ 388 h 591"/>
                <a:gd name="T58" fmla="*/ 49 w 809"/>
                <a:gd name="T59" fmla="*/ 380 h 591"/>
                <a:gd name="T60" fmla="*/ 759 w 809"/>
                <a:gd name="T61" fmla="*/ 382 h 591"/>
                <a:gd name="T62" fmla="*/ 759 w 809"/>
                <a:gd name="T63" fmla="*/ 382 h 591"/>
                <a:gd name="T64" fmla="*/ 51 w 809"/>
                <a:gd name="T65" fmla="*/ 366 h 591"/>
                <a:gd name="T66" fmla="*/ 776 w 809"/>
                <a:gd name="T67" fmla="*/ 324 h 591"/>
                <a:gd name="T68" fmla="*/ 21 w 809"/>
                <a:gd name="T69" fmla="*/ 315 h 591"/>
                <a:gd name="T70" fmla="*/ 788 w 809"/>
                <a:gd name="T71" fmla="*/ 316 h 591"/>
                <a:gd name="T72" fmla="*/ 788 w 809"/>
                <a:gd name="T73" fmla="*/ 316 h 591"/>
                <a:gd name="T74" fmla="*/ 25 w 809"/>
                <a:gd name="T75" fmla="*/ 301 h 591"/>
                <a:gd name="T76" fmla="*/ 795 w 809"/>
                <a:gd name="T77" fmla="*/ 256 h 591"/>
                <a:gd name="T78" fmla="*/ 4 w 809"/>
                <a:gd name="T79" fmla="*/ 245 h 591"/>
                <a:gd name="T80" fmla="*/ 805 w 809"/>
                <a:gd name="T81" fmla="*/ 246 h 591"/>
                <a:gd name="T82" fmla="*/ 805 w 809"/>
                <a:gd name="T83" fmla="*/ 246 h 591"/>
                <a:gd name="T84" fmla="*/ 11 w 809"/>
                <a:gd name="T85" fmla="*/ 232 h 591"/>
                <a:gd name="T86" fmla="*/ 801 w 809"/>
                <a:gd name="T87" fmla="*/ 186 h 591"/>
                <a:gd name="T88" fmla="*/ 0 w 809"/>
                <a:gd name="T89" fmla="*/ 186 h 591"/>
                <a:gd name="T90" fmla="*/ 9 w 809"/>
                <a:gd name="T91" fmla="*/ 196 h 591"/>
                <a:gd name="T92" fmla="*/ 3 w 809"/>
                <a:gd name="T93" fmla="*/ 137 h 591"/>
                <a:gd name="T94" fmla="*/ 4 w 809"/>
                <a:gd name="T95" fmla="*/ 125 h 591"/>
                <a:gd name="T96" fmla="*/ 20 w 809"/>
                <a:gd name="T97" fmla="*/ 92 h 591"/>
                <a:gd name="T98" fmla="*/ 20 w 809"/>
                <a:gd name="T99" fmla="*/ 92 h 591"/>
                <a:gd name="T100" fmla="*/ 38 w 809"/>
                <a:gd name="T101" fmla="*/ 36 h 591"/>
                <a:gd name="T102" fmla="*/ 45 w 809"/>
                <a:gd name="T103"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9" h="591">
                  <a:moveTo>
                    <a:pt x="405" y="591"/>
                  </a:moveTo>
                  <a:cubicBezTo>
                    <a:pt x="405" y="591"/>
                    <a:pt x="405" y="591"/>
                    <a:pt x="405" y="591"/>
                  </a:cubicBezTo>
                  <a:cubicBezTo>
                    <a:pt x="404" y="591"/>
                    <a:pt x="404" y="591"/>
                    <a:pt x="404" y="591"/>
                  </a:cubicBezTo>
                  <a:cubicBezTo>
                    <a:pt x="404" y="582"/>
                    <a:pt x="404" y="582"/>
                    <a:pt x="404" y="582"/>
                  </a:cubicBezTo>
                  <a:cubicBezTo>
                    <a:pt x="405" y="582"/>
                    <a:pt x="405" y="582"/>
                    <a:pt x="405" y="582"/>
                  </a:cubicBezTo>
                  <a:cubicBezTo>
                    <a:pt x="412" y="582"/>
                    <a:pt x="420" y="582"/>
                    <a:pt x="428" y="582"/>
                  </a:cubicBezTo>
                  <a:cubicBezTo>
                    <a:pt x="428" y="590"/>
                    <a:pt x="428" y="590"/>
                    <a:pt x="428" y="590"/>
                  </a:cubicBezTo>
                  <a:cubicBezTo>
                    <a:pt x="420" y="591"/>
                    <a:pt x="412" y="591"/>
                    <a:pt x="405" y="591"/>
                  </a:cubicBezTo>
                  <a:close/>
                  <a:moveTo>
                    <a:pt x="392" y="591"/>
                  </a:moveTo>
                  <a:cubicBezTo>
                    <a:pt x="384" y="590"/>
                    <a:pt x="376" y="590"/>
                    <a:pt x="368" y="589"/>
                  </a:cubicBezTo>
                  <a:cubicBezTo>
                    <a:pt x="369" y="581"/>
                    <a:pt x="369" y="581"/>
                    <a:pt x="369" y="581"/>
                  </a:cubicBezTo>
                  <a:cubicBezTo>
                    <a:pt x="377" y="581"/>
                    <a:pt x="384" y="582"/>
                    <a:pt x="392" y="582"/>
                  </a:cubicBezTo>
                  <a:lnTo>
                    <a:pt x="392" y="591"/>
                  </a:lnTo>
                  <a:close/>
                  <a:moveTo>
                    <a:pt x="440" y="589"/>
                  </a:moveTo>
                  <a:cubicBezTo>
                    <a:pt x="439" y="581"/>
                    <a:pt x="439" y="581"/>
                    <a:pt x="439" y="581"/>
                  </a:cubicBezTo>
                  <a:cubicBezTo>
                    <a:pt x="447" y="580"/>
                    <a:pt x="455" y="579"/>
                    <a:pt x="463" y="578"/>
                  </a:cubicBezTo>
                  <a:cubicBezTo>
                    <a:pt x="464" y="587"/>
                    <a:pt x="464" y="587"/>
                    <a:pt x="464" y="587"/>
                  </a:cubicBezTo>
                  <a:cubicBezTo>
                    <a:pt x="456" y="588"/>
                    <a:pt x="448" y="589"/>
                    <a:pt x="440" y="589"/>
                  </a:cubicBezTo>
                  <a:close/>
                  <a:moveTo>
                    <a:pt x="356" y="588"/>
                  </a:moveTo>
                  <a:cubicBezTo>
                    <a:pt x="348" y="587"/>
                    <a:pt x="340" y="586"/>
                    <a:pt x="332" y="584"/>
                  </a:cubicBezTo>
                  <a:cubicBezTo>
                    <a:pt x="334" y="576"/>
                    <a:pt x="334" y="576"/>
                    <a:pt x="334" y="576"/>
                  </a:cubicBezTo>
                  <a:cubicBezTo>
                    <a:pt x="342" y="577"/>
                    <a:pt x="349" y="578"/>
                    <a:pt x="357" y="579"/>
                  </a:cubicBezTo>
                  <a:lnTo>
                    <a:pt x="356" y="588"/>
                  </a:lnTo>
                  <a:close/>
                  <a:moveTo>
                    <a:pt x="476" y="585"/>
                  </a:moveTo>
                  <a:cubicBezTo>
                    <a:pt x="474" y="576"/>
                    <a:pt x="474" y="576"/>
                    <a:pt x="474" y="576"/>
                  </a:cubicBezTo>
                  <a:cubicBezTo>
                    <a:pt x="482" y="575"/>
                    <a:pt x="490" y="573"/>
                    <a:pt x="497" y="571"/>
                  </a:cubicBezTo>
                  <a:cubicBezTo>
                    <a:pt x="499" y="580"/>
                    <a:pt x="499" y="580"/>
                    <a:pt x="499" y="580"/>
                  </a:cubicBezTo>
                  <a:cubicBezTo>
                    <a:pt x="491" y="582"/>
                    <a:pt x="484" y="583"/>
                    <a:pt x="476" y="585"/>
                  </a:cubicBezTo>
                  <a:close/>
                  <a:moveTo>
                    <a:pt x="321" y="582"/>
                  </a:moveTo>
                  <a:cubicBezTo>
                    <a:pt x="313" y="580"/>
                    <a:pt x="305" y="579"/>
                    <a:pt x="297" y="576"/>
                  </a:cubicBezTo>
                  <a:cubicBezTo>
                    <a:pt x="299" y="568"/>
                    <a:pt x="299" y="568"/>
                    <a:pt x="299" y="568"/>
                  </a:cubicBezTo>
                  <a:cubicBezTo>
                    <a:pt x="307" y="570"/>
                    <a:pt x="315" y="572"/>
                    <a:pt x="322" y="574"/>
                  </a:cubicBezTo>
                  <a:lnTo>
                    <a:pt x="321" y="582"/>
                  </a:lnTo>
                  <a:close/>
                  <a:moveTo>
                    <a:pt x="511" y="577"/>
                  </a:moveTo>
                  <a:cubicBezTo>
                    <a:pt x="509" y="568"/>
                    <a:pt x="509" y="568"/>
                    <a:pt x="509" y="568"/>
                  </a:cubicBezTo>
                  <a:cubicBezTo>
                    <a:pt x="516" y="566"/>
                    <a:pt x="524" y="564"/>
                    <a:pt x="531" y="562"/>
                  </a:cubicBezTo>
                  <a:cubicBezTo>
                    <a:pt x="534" y="570"/>
                    <a:pt x="534" y="570"/>
                    <a:pt x="534" y="570"/>
                  </a:cubicBezTo>
                  <a:cubicBezTo>
                    <a:pt x="526" y="572"/>
                    <a:pt x="519" y="575"/>
                    <a:pt x="511" y="577"/>
                  </a:cubicBezTo>
                  <a:close/>
                  <a:moveTo>
                    <a:pt x="286" y="573"/>
                  </a:moveTo>
                  <a:cubicBezTo>
                    <a:pt x="278" y="571"/>
                    <a:pt x="270" y="568"/>
                    <a:pt x="263" y="565"/>
                  </a:cubicBezTo>
                  <a:cubicBezTo>
                    <a:pt x="266" y="557"/>
                    <a:pt x="266" y="557"/>
                    <a:pt x="266" y="557"/>
                  </a:cubicBezTo>
                  <a:cubicBezTo>
                    <a:pt x="273" y="560"/>
                    <a:pt x="281" y="563"/>
                    <a:pt x="288" y="565"/>
                  </a:cubicBezTo>
                  <a:lnTo>
                    <a:pt x="286" y="573"/>
                  </a:lnTo>
                  <a:close/>
                  <a:moveTo>
                    <a:pt x="545" y="566"/>
                  </a:moveTo>
                  <a:cubicBezTo>
                    <a:pt x="542" y="558"/>
                    <a:pt x="542" y="558"/>
                    <a:pt x="542" y="558"/>
                  </a:cubicBezTo>
                  <a:cubicBezTo>
                    <a:pt x="549" y="555"/>
                    <a:pt x="557" y="552"/>
                    <a:pt x="564" y="549"/>
                  </a:cubicBezTo>
                  <a:cubicBezTo>
                    <a:pt x="567" y="557"/>
                    <a:pt x="567" y="557"/>
                    <a:pt x="567" y="557"/>
                  </a:cubicBezTo>
                  <a:cubicBezTo>
                    <a:pt x="560" y="560"/>
                    <a:pt x="553" y="563"/>
                    <a:pt x="545" y="566"/>
                  </a:cubicBezTo>
                  <a:close/>
                  <a:moveTo>
                    <a:pt x="252" y="561"/>
                  </a:moveTo>
                  <a:cubicBezTo>
                    <a:pt x="244" y="558"/>
                    <a:pt x="237" y="555"/>
                    <a:pt x="230" y="551"/>
                  </a:cubicBezTo>
                  <a:cubicBezTo>
                    <a:pt x="233" y="543"/>
                    <a:pt x="233" y="543"/>
                    <a:pt x="233" y="543"/>
                  </a:cubicBezTo>
                  <a:cubicBezTo>
                    <a:pt x="240" y="547"/>
                    <a:pt x="248" y="550"/>
                    <a:pt x="255" y="553"/>
                  </a:cubicBezTo>
                  <a:lnTo>
                    <a:pt x="252" y="561"/>
                  </a:lnTo>
                  <a:close/>
                  <a:moveTo>
                    <a:pt x="578" y="552"/>
                  </a:moveTo>
                  <a:cubicBezTo>
                    <a:pt x="575" y="544"/>
                    <a:pt x="575" y="544"/>
                    <a:pt x="575" y="544"/>
                  </a:cubicBezTo>
                  <a:cubicBezTo>
                    <a:pt x="582" y="541"/>
                    <a:pt x="589" y="537"/>
                    <a:pt x="595" y="533"/>
                  </a:cubicBezTo>
                  <a:cubicBezTo>
                    <a:pt x="600" y="541"/>
                    <a:pt x="600" y="541"/>
                    <a:pt x="600" y="541"/>
                  </a:cubicBezTo>
                  <a:cubicBezTo>
                    <a:pt x="593" y="545"/>
                    <a:pt x="585" y="548"/>
                    <a:pt x="578" y="552"/>
                  </a:cubicBezTo>
                  <a:close/>
                  <a:moveTo>
                    <a:pt x="219" y="546"/>
                  </a:moveTo>
                  <a:cubicBezTo>
                    <a:pt x="212" y="542"/>
                    <a:pt x="205" y="538"/>
                    <a:pt x="198" y="534"/>
                  </a:cubicBezTo>
                  <a:cubicBezTo>
                    <a:pt x="202" y="527"/>
                    <a:pt x="202" y="527"/>
                    <a:pt x="202" y="527"/>
                  </a:cubicBezTo>
                  <a:cubicBezTo>
                    <a:pt x="209" y="531"/>
                    <a:pt x="216" y="535"/>
                    <a:pt x="223" y="538"/>
                  </a:cubicBezTo>
                  <a:lnTo>
                    <a:pt x="219" y="546"/>
                  </a:lnTo>
                  <a:close/>
                  <a:moveTo>
                    <a:pt x="610" y="535"/>
                  </a:moveTo>
                  <a:cubicBezTo>
                    <a:pt x="606" y="527"/>
                    <a:pt x="606" y="527"/>
                    <a:pt x="606" y="527"/>
                  </a:cubicBezTo>
                  <a:cubicBezTo>
                    <a:pt x="612" y="523"/>
                    <a:pt x="619" y="519"/>
                    <a:pt x="626" y="515"/>
                  </a:cubicBezTo>
                  <a:cubicBezTo>
                    <a:pt x="630" y="522"/>
                    <a:pt x="630" y="522"/>
                    <a:pt x="630" y="522"/>
                  </a:cubicBezTo>
                  <a:cubicBezTo>
                    <a:pt x="624" y="527"/>
                    <a:pt x="617" y="531"/>
                    <a:pt x="610" y="535"/>
                  </a:cubicBezTo>
                  <a:close/>
                  <a:moveTo>
                    <a:pt x="188" y="528"/>
                  </a:moveTo>
                  <a:cubicBezTo>
                    <a:pt x="181" y="524"/>
                    <a:pt x="174" y="519"/>
                    <a:pt x="168" y="514"/>
                  </a:cubicBezTo>
                  <a:cubicBezTo>
                    <a:pt x="173" y="507"/>
                    <a:pt x="173" y="507"/>
                    <a:pt x="173" y="507"/>
                  </a:cubicBezTo>
                  <a:cubicBezTo>
                    <a:pt x="179" y="512"/>
                    <a:pt x="186" y="516"/>
                    <a:pt x="192" y="521"/>
                  </a:cubicBezTo>
                  <a:lnTo>
                    <a:pt x="188" y="528"/>
                  </a:lnTo>
                  <a:close/>
                  <a:moveTo>
                    <a:pt x="640" y="515"/>
                  </a:moveTo>
                  <a:cubicBezTo>
                    <a:pt x="635" y="508"/>
                    <a:pt x="635" y="508"/>
                    <a:pt x="635" y="508"/>
                  </a:cubicBezTo>
                  <a:cubicBezTo>
                    <a:pt x="642" y="504"/>
                    <a:pt x="648" y="499"/>
                    <a:pt x="654" y="494"/>
                  </a:cubicBezTo>
                  <a:cubicBezTo>
                    <a:pt x="659" y="501"/>
                    <a:pt x="659" y="501"/>
                    <a:pt x="659" y="501"/>
                  </a:cubicBezTo>
                  <a:cubicBezTo>
                    <a:pt x="653" y="506"/>
                    <a:pt x="647" y="511"/>
                    <a:pt x="640" y="515"/>
                  </a:cubicBezTo>
                  <a:close/>
                  <a:moveTo>
                    <a:pt x="158" y="507"/>
                  </a:moveTo>
                  <a:cubicBezTo>
                    <a:pt x="152" y="502"/>
                    <a:pt x="145" y="497"/>
                    <a:pt x="139" y="492"/>
                  </a:cubicBezTo>
                  <a:cubicBezTo>
                    <a:pt x="145" y="485"/>
                    <a:pt x="145" y="485"/>
                    <a:pt x="145" y="485"/>
                  </a:cubicBezTo>
                  <a:cubicBezTo>
                    <a:pt x="151" y="490"/>
                    <a:pt x="157" y="495"/>
                    <a:pt x="163" y="500"/>
                  </a:cubicBezTo>
                  <a:lnTo>
                    <a:pt x="158" y="507"/>
                  </a:lnTo>
                  <a:close/>
                  <a:moveTo>
                    <a:pt x="669" y="493"/>
                  </a:moveTo>
                  <a:cubicBezTo>
                    <a:pt x="663" y="486"/>
                    <a:pt x="663" y="486"/>
                    <a:pt x="663" y="486"/>
                  </a:cubicBezTo>
                  <a:cubicBezTo>
                    <a:pt x="669" y="481"/>
                    <a:pt x="675" y="476"/>
                    <a:pt x="680" y="471"/>
                  </a:cubicBezTo>
                  <a:cubicBezTo>
                    <a:pt x="686" y="477"/>
                    <a:pt x="686" y="477"/>
                    <a:pt x="686" y="477"/>
                  </a:cubicBezTo>
                  <a:cubicBezTo>
                    <a:pt x="681" y="482"/>
                    <a:pt x="675" y="488"/>
                    <a:pt x="669" y="493"/>
                  </a:cubicBezTo>
                  <a:close/>
                  <a:moveTo>
                    <a:pt x="130" y="484"/>
                  </a:moveTo>
                  <a:cubicBezTo>
                    <a:pt x="125" y="479"/>
                    <a:pt x="119" y="473"/>
                    <a:pt x="113" y="467"/>
                  </a:cubicBezTo>
                  <a:cubicBezTo>
                    <a:pt x="120" y="461"/>
                    <a:pt x="120" y="461"/>
                    <a:pt x="120" y="461"/>
                  </a:cubicBezTo>
                  <a:cubicBezTo>
                    <a:pt x="125" y="467"/>
                    <a:pt x="131" y="472"/>
                    <a:pt x="136" y="478"/>
                  </a:cubicBezTo>
                  <a:lnTo>
                    <a:pt x="130" y="484"/>
                  </a:lnTo>
                  <a:close/>
                  <a:moveTo>
                    <a:pt x="695" y="468"/>
                  </a:moveTo>
                  <a:cubicBezTo>
                    <a:pt x="689" y="462"/>
                    <a:pt x="689" y="462"/>
                    <a:pt x="689" y="462"/>
                  </a:cubicBezTo>
                  <a:cubicBezTo>
                    <a:pt x="694" y="457"/>
                    <a:pt x="699" y="451"/>
                    <a:pt x="704" y="445"/>
                  </a:cubicBezTo>
                  <a:cubicBezTo>
                    <a:pt x="711" y="451"/>
                    <a:pt x="711" y="451"/>
                    <a:pt x="711" y="451"/>
                  </a:cubicBezTo>
                  <a:cubicBezTo>
                    <a:pt x="706" y="457"/>
                    <a:pt x="700" y="463"/>
                    <a:pt x="695" y="468"/>
                  </a:cubicBezTo>
                  <a:close/>
                  <a:moveTo>
                    <a:pt x="105" y="458"/>
                  </a:moveTo>
                  <a:cubicBezTo>
                    <a:pt x="100" y="452"/>
                    <a:pt x="94" y="446"/>
                    <a:pt x="89" y="440"/>
                  </a:cubicBezTo>
                  <a:cubicBezTo>
                    <a:pt x="96" y="435"/>
                    <a:pt x="96" y="435"/>
                    <a:pt x="96" y="435"/>
                  </a:cubicBezTo>
                  <a:cubicBezTo>
                    <a:pt x="101" y="441"/>
                    <a:pt x="106" y="447"/>
                    <a:pt x="111" y="453"/>
                  </a:cubicBezTo>
                  <a:lnTo>
                    <a:pt x="105" y="458"/>
                  </a:lnTo>
                  <a:close/>
                  <a:moveTo>
                    <a:pt x="719" y="441"/>
                  </a:moveTo>
                  <a:cubicBezTo>
                    <a:pt x="712" y="436"/>
                    <a:pt x="712" y="436"/>
                    <a:pt x="712" y="436"/>
                  </a:cubicBezTo>
                  <a:cubicBezTo>
                    <a:pt x="717" y="430"/>
                    <a:pt x="722" y="424"/>
                    <a:pt x="726" y="417"/>
                  </a:cubicBezTo>
                  <a:cubicBezTo>
                    <a:pt x="733" y="422"/>
                    <a:pt x="733" y="422"/>
                    <a:pt x="733" y="422"/>
                  </a:cubicBezTo>
                  <a:cubicBezTo>
                    <a:pt x="729" y="429"/>
                    <a:pt x="724" y="435"/>
                    <a:pt x="719" y="441"/>
                  </a:cubicBezTo>
                  <a:close/>
                  <a:moveTo>
                    <a:pt x="82" y="431"/>
                  </a:moveTo>
                  <a:cubicBezTo>
                    <a:pt x="77" y="424"/>
                    <a:pt x="73" y="418"/>
                    <a:pt x="68" y="411"/>
                  </a:cubicBezTo>
                  <a:cubicBezTo>
                    <a:pt x="75" y="406"/>
                    <a:pt x="75" y="406"/>
                    <a:pt x="75" y="406"/>
                  </a:cubicBezTo>
                  <a:cubicBezTo>
                    <a:pt x="80" y="413"/>
                    <a:pt x="84" y="419"/>
                    <a:pt x="89" y="425"/>
                  </a:cubicBezTo>
                  <a:lnTo>
                    <a:pt x="82" y="431"/>
                  </a:lnTo>
                  <a:close/>
                  <a:moveTo>
                    <a:pt x="740" y="412"/>
                  </a:moveTo>
                  <a:cubicBezTo>
                    <a:pt x="733" y="408"/>
                    <a:pt x="733" y="408"/>
                    <a:pt x="733" y="408"/>
                  </a:cubicBezTo>
                  <a:cubicBezTo>
                    <a:pt x="737" y="401"/>
                    <a:pt x="742" y="394"/>
                    <a:pt x="746" y="388"/>
                  </a:cubicBezTo>
                  <a:cubicBezTo>
                    <a:pt x="753" y="392"/>
                    <a:pt x="753" y="392"/>
                    <a:pt x="753" y="392"/>
                  </a:cubicBezTo>
                  <a:cubicBezTo>
                    <a:pt x="749" y="399"/>
                    <a:pt x="745" y="406"/>
                    <a:pt x="740" y="412"/>
                  </a:cubicBezTo>
                  <a:close/>
                  <a:moveTo>
                    <a:pt x="62" y="401"/>
                  </a:moveTo>
                  <a:cubicBezTo>
                    <a:pt x="57" y="394"/>
                    <a:pt x="53" y="387"/>
                    <a:pt x="49" y="380"/>
                  </a:cubicBezTo>
                  <a:cubicBezTo>
                    <a:pt x="57" y="376"/>
                    <a:pt x="57" y="376"/>
                    <a:pt x="57" y="376"/>
                  </a:cubicBezTo>
                  <a:cubicBezTo>
                    <a:pt x="61" y="383"/>
                    <a:pt x="65" y="390"/>
                    <a:pt x="69" y="396"/>
                  </a:cubicBezTo>
                  <a:lnTo>
                    <a:pt x="62" y="401"/>
                  </a:lnTo>
                  <a:close/>
                  <a:moveTo>
                    <a:pt x="759" y="382"/>
                  </a:moveTo>
                  <a:cubicBezTo>
                    <a:pt x="752" y="378"/>
                    <a:pt x="752" y="378"/>
                    <a:pt x="752" y="378"/>
                  </a:cubicBezTo>
                  <a:cubicBezTo>
                    <a:pt x="755" y="371"/>
                    <a:pt x="759" y="364"/>
                    <a:pt x="762" y="357"/>
                  </a:cubicBezTo>
                  <a:cubicBezTo>
                    <a:pt x="770" y="360"/>
                    <a:pt x="770" y="360"/>
                    <a:pt x="770" y="360"/>
                  </a:cubicBezTo>
                  <a:cubicBezTo>
                    <a:pt x="767" y="368"/>
                    <a:pt x="763" y="375"/>
                    <a:pt x="759" y="382"/>
                  </a:cubicBezTo>
                  <a:close/>
                  <a:moveTo>
                    <a:pt x="44" y="370"/>
                  </a:moveTo>
                  <a:cubicBezTo>
                    <a:pt x="40" y="363"/>
                    <a:pt x="37" y="355"/>
                    <a:pt x="34" y="348"/>
                  </a:cubicBezTo>
                  <a:cubicBezTo>
                    <a:pt x="41" y="345"/>
                    <a:pt x="41" y="345"/>
                    <a:pt x="41" y="345"/>
                  </a:cubicBezTo>
                  <a:cubicBezTo>
                    <a:pt x="45" y="352"/>
                    <a:pt x="48" y="359"/>
                    <a:pt x="51" y="366"/>
                  </a:cubicBezTo>
                  <a:lnTo>
                    <a:pt x="44" y="370"/>
                  </a:lnTo>
                  <a:close/>
                  <a:moveTo>
                    <a:pt x="775" y="349"/>
                  </a:moveTo>
                  <a:cubicBezTo>
                    <a:pt x="767" y="346"/>
                    <a:pt x="767" y="346"/>
                    <a:pt x="767" y="346"/>
                  </a:cubicBezTo>
                  <a:cubicBezTo>
                    <a:pt x="770" y="339"/>
                    <a:pt x="773" y="331"/>
                    <a:pt x="776" y="324"/>
                  </a:cubicBezTo>
                  <a:cubicBezTo>
                    <a:pt x="784" y="327"/>
                    <a:pt x="784" y="327"/>
                    <a:pt x="784" y="327"/>
                  </a:cubicBezTo>
                  <a:cubicBezTo>
                    <a:pt x="781" y="335"/>
                    <a:pt x="778" y="342"/>
                    <a:pt x="775" y="349"/>
                  </a:cubicBezTo>
                  <a:close/>
                  <a:moveTo>
                    <a:pt x="29" y="337"/>
                  </a:moveTo>
                  <a:cubicBezTo>
                    <a:pt x="26" y="330"/>
                    <a:pt x="23" y="322"/>
                    <a:pt x="21" y="315"/>
                  </a:cubicBezTo>
                  <a:cubicBezTo>
                    <a:pt x="29" y="312"/>
                    <a:pt x="29" y="312"/>
                    <a:pt x="29" y="312"/>
                  </a:cubicBezTo>
                  <a:cubicBezTo>
                    <a:pt x="31" y="319"/>
                    <a:pt x="34" y="327"/>
                    <a:pt x="37" y="334"/>
                  </a:cubicBezTo>
                  <a:lnTo>
                    <a:pt x="29" y="337"/>
                  </a:lnTo>
                  <a:close/>
                  <a:moveTo>
                    <a:pt x="788" y="316"/>
                  </a:moveTo>
                  <a:cubicBezTo>
                    <a:pt x="780" y="313"/>
                    <a:pt x="780" y="313"/>
                    <a:pt x="780" y="313"/>
                  </a:cubicBezTo>
                  <a:cubicBezTo>
                    <a:pt x="783" y="306"/>
                    <a:pt x="785" y="298"/>
                    <a:pt x="787" y="291"/>
                  </a:cubicBezTo>
                  <a:cubicBezTo>
                    <a:pt x="795" y="293"/>
                    <a:pt x="795" y="293"/>
                    <a:pt x="795" y="293"/>
                  </a:cubicBezTo>
                  <a:cubicBezTo>
                    <a:pt x="793" y="300"/>
                    <a:pt x="791" y="308"/>
                    <a:pt x="788" y="316"/>
                  </a:cubicBezTo>
                  <a:close/>
                  <a:moveTo>
                    <a:pt x="17" y="303"/>
                  </a:moveTo>
                  <a:cubicBezTo>
                    <a:pt x="15" y="295"/>
                    <a:pt x="13" y="288"/>
                    <a:pt x="11" y="280"/>
                  </a:cubicBezTo>
                  <a:cubicBezTo>
                    <a:pt x="19" y="278"/>
                    <a:pt x="19" y="278"/>
                    <a:pt x="19" y="278"/>
                  </a:cubicBezTo>
                  <a:cubicBezTo>
                    <a:pt x="21" y="285"/>
                    <a:pt x="23" y="293"/>
                    <a:pt x="25" y="301"/>
                  </a:cubicBezTo>
                  <a:lnTo>
                    <a:pt x="17" y="303"/>
                  </a:lnTo>
                  <a:close/>
                  <a:moveTo>
                    <a:pt x="798" y="281"/>
                  </a:moveTo>
                  <a:cubicBezTo>
                    <a:pt x="790" y="279"/>
                    <a:pt x="790" y="279"/>
                    <a:pt x="790" y="279"/>
                  </a:cubicBezTo>
                  <a:cubicBezTo>
                    <a:pt x="792" y="272"/>
                    <a:pt x="793" y="264"/>
                    <a:pt x="795" y="256"/>
                  </a:cubicBezTo>
                  <a:cubicBezTo>
                    <a:pt x="803" y="258"/>
                    <a:pt x="803" y="258"/>
                    <a:pt x="803" y="258"/>
                  </a:cubicBezTo>
                  <a:cubicBezTo>
                    <a:pt x="802" y="265"/>
                    <a:pt x="800" y="273"/>
                    <a:pt x="798" y="281"/>
                  </a:cubicBezTo>
                  <a:close/>
                  <a:moveTo>
                    <a:pt x="8" y="268"/>
                  </a:moveTo>
                  <a:cubicBezTo>
                    <a:pt x="6" y="260"/>
                    <a:pt x="5" y="252"/>
                    <a:pt x="4" y="245"/>
                  </a:cubicBezTo>
                  <a:cubicBezTo>
                    <a:pt x="12" y="243"/>
                    <a:pt x="12" y="243"/>
                    <a:pt x="12" y="243"/>
                  </a:cubicBezTo>
                  <a:cubicBezTo>
                    <a:pt x="14" y="251"/>
                    <a:pt x="15" y="259"/>
                    <a:pt x="17" y="266"/>
                  </a:cubicBezTo>
                  <a:lnTo>
                    <a:pt x="8" y="268"/>
                  </a:lnTo>
                  <a:close/>
                  <a:moveTo>
                    <a:pt x="805" y="246"/>
                  </a:moveTo>
                  <a:cubicBezTo>
                    <a:pt x="797" y="245"/>
                    <a:pt x="797" y="245"/>
                    <a:pt x="797" y="245"/>
                  </a:cubicBezTo>
                  <a:cubicBezTo>
                    <a:pt x="798" y="237"/>
                    <a:pt x="799" y="229"/>
                    <a:pt x="799" y="221"/>
                  </a:cubicBezTo>
                  <a:cubicBezTo>
                    <a:pt x="808" y="222"/>
                    <a:pt x="808" y="222"/>
                    <a:pt x="808" y="222"/>
                  </a:cubicBezTo>
                  <a:cubicBezTo>
                    <a:pt x="807" y="230"/>
                    <a:pt x="806" y="238"/>
                    <a:pt x="805" y="246"/>
                  </a:cubicBezTo>
                  <a:close/>
                  <a:moveTo>
                    <a:pt x="2" y="233"/>
                  </a:moveTo>
                  <a:cubicBezTo>
                    <a:pt x="1" y="225"/>
                    <a:pt x="1" y="217"/>
                    <a:pt x="0" y="209"/>
                  </a:cubicBezTo>
                  <a:cubicBezTo>
                    <a:pt x="9" y="208"/>
                    <a:pt x="9" y="208"/>
                    <a:pt x="9" y="208"/>
                  </a:cubicBezTo>
                  <a:cubicBezTo>
                    <a:pt x="9" y="216"/>
                    <a:pt x="10" y="224"/>
                    <a:pt x="11" y="232"/>
                  </a:cubicBezTo>
                  <a:lnTo>
                    <a:pt x="2" y="233"/>
                  </a:lnTo>
                  <a:close/>
                  <a:moveTo>
                    <a:pt x="809" y="210"/>
                  </a:moveTo>
                  <a:cubicBezTo>
                    <a:pt x="800" y="209"/>
                    <a:pt x="800" y="209"/>
                    <a:pt x="800" y="209"/>
                  </a:cubicBezTo>
                  <a:cubicBezTo>
                    <a:pt x="801" y="202"/>
                    <a:pt x="801" y="194"/>
                    <a:pt x="801" y="186"/>
                  </a:cubicBezTo>
                  <a:cubicBezTo>
                    <a:pt x="809" y="186"/>
                    <a:pt x="809" y="186"/>
                    <a:pt x="809" y="186"/>
                  </a:cubicBezTo>
                  <a:cubicBezTo>
                    <a:pt x="809" y="194"/>
                    <a:pt x="809" y="202"/>
                    <a:pt x="809" y="210"/>
                  </a:cubicBezTo>
                  <a:close/>
                  <a:moveTo>
                    <a:pt x="0" y="197"/>
                  </a:moveTo>
                  <a:cubicBezTo>
                    <a:pt x="0" y="193"/>
                    <a:pt x="0" y="190"/>
                    <a:pt x="0" y="186"/>
                  </a:cubicBezTo>
                  <a:cubicBezTo>
                    <a:pt x="0" y="181"/>
                    <a:pt x="0" y="177"/>
                    <a:pt x="0" y="173"/>
                  </a:cubicBezTo>
                  <a:cubicBezTo>
                    <a:pt x="9" y="173"/>
                    <a:pt x="9" y="173"/>
                    <a:pt x="9" y="173"/>
                  </a:cubicBezTo>
                  <a:cubicBezTo>
                    <a:pt x="8" y="177"/>
                    <a:pt x="8" y="182"/>
                    <a:pt x="8" y="186"/>
                  </a:cubicBezTo>
                  <a:cubicBezTo>
                    <a:pt x="8" y="189"/>
                    <a:pt x="8" y="193"/>
                    <a:pt x="9" y="196"/>
                  </a:cubicBezTo>
                  <a:lnTo>
                    <a:pt x="0" y="197"/>
                  </a:lnTo>
                  <a:close/>
                  <a:moveTo>
                    <a:pt x="9" y="161"/>
                  </a:moveTo>
                  <a:cubicBezTo>
                    <a:pt x="1" y="161"/>
                    <a:pt x="1" y="161"/>
                    <a:pt x="1" y="161"/>
                  </a:cubicBezTo>
                  <a:cubicBezTo>
                    <a:pt x="1" y="153"/>
                    <a:pt x="2" y="145"/>
                    <a:pt x="3" y="137"/>
                  </a:cubicBezTo>
                  <a:cubicBezTo>
                    <a:pt x="11" y="138"/>
                    <a:pt x="11" y="138"/>
                    <a:pt x="11" y="138"/>
                  </a:cubicBezTo>
                  <a:cubicBezTo>
                    <a:pt x="10" y="145"/>
                    <a:pt x="10" y="153"/>
                    <a:pt x="9" y="161"/>
                  </a:cubicBezTo>
                  <a:close/>
                  <a:moveTo>
                    <a:pt x="13" y="126"/>
                  </a:moveTo>
                  <a:cubicBezTo>
                    <a:pt x="4" y="125"/>
                    <a:pt x="4" y="125"/>
                    <a:pt x="4" y="125"/>
                  </a:cubicBezTo>
                  <a:cubicBezTo>
                    <a:pt x="6" y="117"/>
                    <a:pt x="7" y="109"/>
                    <a:pt x="9" y="101"/>
                  </a:cubicBezTo>
                  <a:cubicBezTo>
                    <a:pt x="17" y="103"/>
                    <a:pt x="17" y="103"/>
                    <a:pt x="17" y="103"/>
                  </a:cubicBezTo>
                  <a:cubicBezTo>
                    <a:pt x="15" y="111"/>
                    <a:pt x="14" y="118"/>
                    <a:pt x="13" y="126"/>
                  </a:cubicBezTo>
                  <a:close/>
                  <a:moveTo>
                    <a:pt x="20" y="92"/>
                  </a:moveTo>
                  <a:cubicBezTo>
                    <a:pt x="11" y="89"/>
                    <a:pt x="11" y="89"/>
                    <a:pt x="11" y="89"/>
                  </a:cubicBezTo>
                  <a:cubicBezTo>
                    <a:pt x="13" y="82"/>
                    <a:pt x="15" y="74"/>
                    <a:pt x="18" y="66"/>
                  </a:cubicBezTo>
                  <a:cubicBezTo>
                    <a:pt x="26" y="69"/>
                    <a:pt x="26" y="69"/>
                    <a:pt x="26" y="69"/>
                  </a:cubicBezTo>
                  <a:cubicBezTo>
                    <a:pt x="24" y="76"/>
                    <a:pt x="22" y="84"/>
                    <a:pt x="20" y="92"/>
                  </a:cubicBezTo>
                  <a:close/>
                  <a:moveTo>
                    <a:pt x="30" y="58"/>
                  </a:moveTo>
                  <a:cubicBezTo>
                    <a:pt x="21" y="55"/>
                    <a:pt x="21" y="55"/>
                    <a:pt x="21" y="55"/>
                  </a:cubicBezTo>
                  <a:cubicBezTo>
                    <a:pt x="24" y="47"/>
                    <a:pt x="27" y="40"/>
                    <a:pt x="30" y="32"/>
                  </a:cubicBezTo>
                  <a:cubicBezTo>
                    <a:pt x="38" y="36"/>
                    <a:pt x="38" y="36"/>
                    <a:pt x="38" y="36"/>
                  </a:cubicBezTo>
                  <a:cubicBezTo>
                    <a:pt x="35" y="43"/>
                    <a:pt x="32" y="50"/>
                    <a:pt x="30" y="58"/>
                  </a:cubicBezTo>
                  <a:close/>
                  <a:moveTo>
                    <a:pt x="43" y="25"/>
                  </a:moveTo>
                  <a:cubicBezTo>
                    <a:pt x="35" y="21"/>
                    <a:pt x="35" y="21"/>
                    <a:pt x="35" y="21"/>
                  </a:cubicBezTo>
                  <a:cubicBezTo>
                    <a:pt x="38" y="14"/>
                    <a:pt x="41" y="7"/>
                    <a:pt x="45" y="0"/>
                  </a:cubicBezTo>
                  <a:cubicBezTo>
                    <a:pt x="53" y="4"/>
                    <a:pt x="53" y="4"/>
                    <a:pt x="53" y="4"/>
                  </a:cubicBezTo>
                  <a:cubicBezTo>
                    <a:pt x="49" y="11"/>
                    <a:pt x="46" y="18"/>
                    <a:pt x="43" y="25"/>
                  </a:cubicBezTo>
                  <a:close/>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7" name="Freeform 20"/>
            <p:cNvSpPr>
              <a:spLocks noEditPoints="1"/>
            </p:cNvSpPr>
            <p:nvPr userDrawn="1"/>
          </p:nvSpPr>
          <p:spPr bwMode="auto">
            <a:xfrm>
              <a:off x="6959600" y="3414713"/>
              <a:ext cx="209550" cy="220663"/>
            </a:xfrm>
            <a:custGeom>
              <a:avLst/>
              <a:gdLst>
                <a:gd name="T0" fmla="*/ 132 w 132"/>
                <a:gd name="T1" fmla="*/ 139 h 139"/>
                <a:gd name="T2" fmla="*/ 0 w 132"/>
                <a:gd name="T3" fmla="*/ 70 h 139"/>
                <a:gd name="T4" fmla="*/ 120 w 132"/>
                <a:gd name="T5" fmla="*/ 0 h 139"/>
                <a:gd name="T6" fmla="*/ 132 w 132"/>
                <a:gd name="T7" fmla="*/ 139 h 139"/>
                <a:gd name="T8" fmla="*/ 42 w 132"/>
                <a:gd name="T9" fmla="*/ 70 h 139"/>
                <a:gd name="T10" fmla="*/ 108 w 132"/>
                <a:gd name="T11" fmla="*/ 103 h 139"/>
                <a:gd name="T12" fmla="*/ 104 w 132"/>
                <a:gd name="T13" fmla="*/ 33 h 139"/>
                <a:gd name="T14" fmla="*/ 42 w 132"/>
                <a:gd name="T15" fmla="*/ 7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39">
                  <a:moveTo>
                    <a:pt x="132" y="139"/>
                  </a:moveTo>
                  <a:lnTo>
                    <a:pt x="0" y="70"/>
                  </a:lnTo>
                  <a:lnTo>
                    <a:pt x="120" y="0"/>
                  </a:lnTo>
                  <a:lnTo>
                    <a:pt x="132" y="139"/>
                  </a:lnTo>
                  <a:close/>
                  <a:moveTo>
                    <a:pt x="42" y="70"/>
                  </a:moveTo>
                  <a:lnTo>
                    <a:pt x="108" y="103"/>
                  </a:lnTo>
                  <a:lnTo>
                    <a:pt x="104" y="33"/>
                  </a:lnTo>
                  <a:lnTo>
                    <a:pt x="42" y="70"/>
                  </a:lnTo>
                  <a:close/>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28" name="Oval 27"/>
          <p:cNvSpPr/>
          <p:nvPr userDrawn="1"/>
        </p:nvSpPr>
        <p:spPr bwMode="auto">
          <a:xfrm rot="15975769">
            <a:off x="8365857" y="3684911"/>
            <a:ext cx="565839" cy="565839"/>
          </a:xfrm>
          <a:prstGeom prst="ellipse">
            <a:avLst/>
          </a:prstGeom>
          <a:noFill/>
          <a:ln w="190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err="1">
              <a:solidFill>
                <a:schemeClr val="bg1"/>
              </a:solidFill>
            </a:endParaRPr>
          </a:p>
        </p:txBody>
      </p:sp>
      <p:grpSp>
        <p:nvGrpSpPr>
          <p:cNvPr id="29" name="Group 28"/>
          <p:cNvGrpSpPr/>
          <p:nvPr userDrawn="1"/>
        </p:nvGrpSpPr>
        <p:grpSpPr bwMode="black">
          <a:xfrm rot="15975769">
            <a:off x="8530236" y="3849288"/>
            <a:ext cx="237083" cy="237084"/>
            <a:chOff x="9760937" y="5831681"/>
            <a:chExt cx="421482" cy="421483"/>
          </a:xfrm>
          <a:solidFill>
            <a:schemeClr val="accent5"/>
          </a:solidFill>
        </p:grpSpPr>
        <p:sp>
          <p:nvSpPr>
            <p:cNvPr id="30" name="Freeform 8"/>
            <p:cNvSpPr>
              <a:spLocks/>
            </p:cNvSpPr>
            <p:nvPr userDrawn="1"/>
          </p:nvSpPr>
          <p:spPr bwMode="black">
            <a:xfrm>
              <a:off x="9884762" y="5831681"/>
              <a:ext cx="50007" cy="145257"/>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1" name="Freeform 9"/>
            <p:cNvSpPr>
              <a:spLocks/>
            </p:cNvSpPr>
            <p:nvPr userDrawn="1"/>
          </p:nvSpPr>
          <p:spPr bwMode="black">
            <a:xfrm>
              <a:off x="10008587" y="6105526"/>
              <a:ext cx="50007" cy="147638"/>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2" name="Freeform 10"/>
            <p:cNvSpPr>
              <a:spLocks/>
            </p:cNvSpPr>
            <p:nvPr userDrawn="1"/>
          </p:nvSpPr>
          <p:spPr bwMode="black">
            <a:xfrm>
              <a:off x="9963343" y="5841206"/>
              <a:ext cx="123825" cy="119063"/>
            </a:xfrm>
            <a:custGeom>
              <a:avLst/>
              <a:gdLst>
                <a:gd name="T0" fmla="*/ 20 w 22"/>
                <a:gd name="T1" fmla="*/ 8 h 21"/>
                <a:gd name="T2" fmla="*/ 20 w 22"/>
                <a:gd name="T3" fmla="*/ 1 h 21"/>
                <a:gd name="T4" fmla="*/ 14 w 22"/>
                <a:gd name="T5" fmla="*/ 1 h 21"/>
                <a:gd name="T6" fmla="*/ 2 w 22"/>
                <a:gd name="T7" fmla="*/ 13 h 21"/>
                <a:gd name="T8" fmla="*/ 2 w 22"/>
                <a:gd name="T9" fmla="*/ 20 h 21"/>
                <a:gd name="T10" fmla="*/ 8 w 22"/>
                <a:gd name="T11" fmla="*/ 20 h 21"/>
                <a:gd name="T12" fmla="*/ 20 w 22"/>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0" y="8"/>
                  </a:moveTo>
                  <a:cubicBezTo>
                    <a:pt x="22" y="6"/>
                    <a:pt x="22" y="3"/>
                    <a:pt x="20" y="1"/>
                  </a:cubicBezTo>
                  <a:cubicBezTo>
                    <a:pt x="18" y="0"/>
                    <a:pt x="16" y="0"/>
                    <a:pt x="14" y="1"/>
                  </a:cubicBezTo>
                  <a:cubicBezTo>
                    <a:pt x="2" y="13"/>
                    <a:pt x="2" y="13"/>
                    <a:pt x="2" y="13"/>
                  </a:cubicBezTo>
                  <a:cubicBezTo>
                    <a:pt x="0" y="15"/>
                    <a:pt x="0" y="18"/>
                    <a:pt x="2" y="20"/>
                  </a:cubicBezTo>
                  <a:cubicBezTo>
                    <a:pt x="4" y="21"/>
                    <a:pt x="7" y="21"/>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3" name="Freeform 11"/>
            <p:cNvSpPr>
              <a:spLocks/>
            </p:cNvSpPr>
            <p:nvPr userDrawn="1"/>
          </p:nvSpPr>
          <p:spPr bwMode="black">
            <a:xfrm>
              <a:off x="9856187" y="6122194"/>
              <a:ext cx="123825" cy="123825"/>
            </a:xfrm>
            <a:custGeom>
              <a:avLst/>
              <a:gdLst>
                <a:gd name="T0" fmla="*/ 20 w 22"/>
                <a:gd name="T1" fmla="*/ 8 h 22"/>
                <a:gd name="T2" fmla="*/ 20 w 22"/>
                <a:gd name="T3" fmla="*/ 2 h 22"/>
                <a:gd name="T4" fmla="*/ 14 w 22"/>
                <a:gd name="T5" fmla="*/ 2 h 22"/>
                <a:gd name="T6" fmla="*/ 2 w 22"/>
                <a:gd name="T7" fmla="*/ 14 h 22"/>
                <a:gd name="T8" fmla="*/ 2 w 22"/>
                <a:gd name="T9" fmla="*/ 20 h 22"/>
                <a:gd name="T10" fmla="*/ 8 w 22"/>
                <a:gd name="T11" fmla="*/ 20 h 22"/>
                <a:gd name="T12" fmla="*/ 20 w 22"/>
                <a:gd name="T13" fmla="*/ 8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0" y="8"/>
                  </a:moveTo>
                  <a:cubicBezTo>
                    <a:pt x="22" y="6"/>
                    <a:pt x="22" y="3"/>
                    <a:pt x="20" y="2"/>
                  </a:cubicBezTo>
                  <a:cubicBezTo>
                    <a:pt x="18" y="0"/>
                    <a:pt x="16" y="0"/>
                    <a:pt x="14" y="2"/>
                  </a:cubicBezTo>
                  <a:cubicBezTo>
                    <a:pt x="2" y="14"/>
                    <a:pt x="2" y="14"/>
                    <a:pt x="2" y="14"/>
                  </a:cubicBezTo>
                  <a:cubicBezTo>
                    <a:pt x="0" y="15"/>
                    <a:pt x="0" y="18"/>
                    <a:pt x="2" y="20"/>
                  </a:cubicBezTo>
                  <a:cubicBezTo>
                    <a:pt x="4" y="22"/>
                    <a:pt x="6" y="22"/>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4" name="Freeform 12"/>
            <p:cNvSpPr>
              <a:spLocks/>
            </p:cNvSpPr>
            <p:nvPr userDrawn="1"/>
          </p:nvSpPr>
          <p:spPr bwMode="black">
            <a:xfrm>
              <a:off x="10037162" y="5953126"/>
              <a:ext cx="145257" cy="52388"/>
            </a:xfrm>
            <a:custGeom>
              <a:avLst/>
              <a:gdLst>
                <a:gd name="T0" fmla="*/ 22 w 26"/>
                <a:gd name="T1" fmla="*/ 9 h 9"/>
                <a:gd name="T2" fmla="*/ 26 w 26"/>
                <a:gd name="T3" fmla="*/ 5 h 9"/>
                <a:gd name="T4" fmla="*/ 22 w 26"/>
                <a:gd name="T5" fmla="*/ 0 h 9"/>
                <a:gd name="T6" fmla="*/ 5 w 26"/>
                <a:gd name="T7" fmla="*/ 0 h 9"/>
                <a:gd name="T8" fmla="*/ 0 w 26"/>
                <a:gd name="T9" fmla="*/ 5 h 9"/>
                <a:gd name="T10" fmla="*/ 5 w 26"/>
                <a:gd name="T11" fmla="*/ 9 h 9"/>
                <a:gd name="T12" fmla="*/ 22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2" y="9"/>
                  </a:moveTo>
                  <a:cubicBezTo>
                    <a:pt x="24" y="9"/>
                    <a:pt x="26" y="7"/>
                    <a:pt x="26" y="5"/>
                  </a:cubicBezTo>
                  <a:cubicBezTo>
                    <a:pt x="26" y="2"/>
                    <a:pt x="24" y="0"/>
                    <a:pt x="22" y="0"/>
                  </a:cubicBezTo>
                  <a:cubicBezTo>
                    <a:pt x="5" y="0"/>
                    <a:pt x="5" y="0"/>
                    <a:pt x="5" y="0"/>
                  </a:cubicBezTo>
                  <a:cubicBezTo>
                    <a:pt x="2" y="0"/>
                    <a:pt x="0" y="2"/>
                    <a:pt x="0" y="5"/>
                  </a:cubicBezTo>
                  <a:cubicBezTo>
                    <a:pt x="0" y="7"/>
                    <a:pt x="2" y="9"/>
                    <a:pt x="5" y="9"/>
                  </a:cubicBezTo>
                  <a:lnTo>
                    <a:pt x="2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5" name="Freeform 13"/>
            <p:cNvSpPr>
              <a:spLocks/>
            </p:cNvSpPr>
            <p:nvPr userDrawn="1"/>
          </p:nvSpPr>
          <p:spPr bwMode="black">
            <a:xfrm>
              <a:off x="9760937" y="6076951"/>
              <a:ext cx="145257" cy="52388"/>
            </a:xfrm>
            <a:custGeom>
              <a:avLst/>
              <a:gdLst>
                <a:gd name="T0" fmla="*/ 21 w 26"/>
                <a:gd name="T1" fmla="*/ 9 h 9"/>
                <a:gd name="T2" fmla="*/ 26 w 26"/>
                <a:gd name="T3" fmla="*/ 5 h 9"/>
                <a:gd name="T4" fmla="*/ 21 w 26"/>
                <a:gd name="T5" fmla="*/ 0 h 9"/>
                <a:gd name="T6" fmla="*/ 5 w 26"/>
                <a:gd name="T7" fmla="*/ 0 h 9"/>
                <a:gd name="T8" fmla="*/ 0 w 26"/>
                <a:gd name="T9" fmla="*/ 5 h 9"/>
                <a:gd name="T10" fmla="*/ 5 w 26"/>
                <a:gd name="T11" fmla="*/ 9 h 9"/>
                <a:gd name="T12" fmla="*/ 21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1" y="9"/>
                  </a:moveTo>
                  <a:cubicBezTo>
                    <a:pt x="24" y="9"/>
                    <a:pt x="26" y="7"/>
                    <a:pt x="26" y="5"/>
                  </a:cubicBezTo>
                  <a:cubicBezTo>
                    <a:pt x="26" y="2"/>
                    <a:pt x="24" y="0"/>
                    <a:pt x="21" y="0"/>
                  </a:cubicBezTo>
                  <a:cubicBezTo>
                    <a:pt x="5" y="0"/>
                    <a:pt x="5" y="0"/>
                    <a:pt x="5" y="0"/>
                  </a:cubicBezTo>
                  <a:cubicBezTo>
                    <a:pt x="2" y="0"/>
                    <a:pt x="0" y="2"/>
                    <a:pt x="0" y="5"/>
                  </a:cubicBezTo>
                  <a:cubicBezTo>
                    <a:pt x="0" y="7"/>
                    <a:pt x="2" y="9"/>
                    <a:pt x="5" y="9"/>
                  </a:cubicBez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6" name="Freeform 14"/>
            <p:cNvSpPr>
              <a:spLocks/>
            </p:cNvSpPr>
            <p:nvPr userDrawn="1"/>
          </p:nvSpPr>
          <p:spPr bwMode="black">
            <a:xfrm>
              <a:off x="10053830" y="6034088"/>
              <a:ext cx="119063" cy="121445"/>
            </a:xfrm>
            <a:custGeom>
              <a:avLst/>
              <a:gdLst>
                <a:gd name="T0" fmla="*/ 14 w 21"/>
                <a:gd name="T1" fmla="*/ 20 h 22"/>
                <a:gd name="T2" fmla="*/ 20 w 21"/>
                <a:gd name="T3" fmla="*/ 20 h 22"/>
                <a:gd name="T4" fmla="*/ 20 w 21"/>
                <a:gd name="T5" fmla="*/ 14 h 22"/>
                <a:gd name="T6" fmla="*/ 8 w 21"/>
                <a:gd name="T7" fmla="*/ 2 h 22"/>
                <a:gd name="T8" fmla="*/ 2 w 21"/>
                <a:gd name="T9" fmla="*/ 2 h 22"/>
                <a:gd name="T10" fmla="*/ 2 w 21"/>
                <a:gd name="T11" fmla="*/ 8 h 22"/>
                <a:gd name="T12" fmla="*/ 14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4" y="20"/>
                  </a:moveTo>
                  <a:cubicBezTo>
                    <a:pt x="15" y="22"/>
                    <a:pt x="18" y="22"/>
                    <a:pt x="20" y="20"/>
                  </a:cubicBezTo>
                  <a:cubicBezTo>
                    <a:pt x="21" y="19"/>
                    <a:pt x="21" y="16"/>
                    <a:pt x="20" y="14"/>
                  </a:cubicBezTo>
                  <a:cubicBezTo>
                    <a:pt x="8" y="2"/>
                    <a:pt x="8" y="2"/>
                    <a:pt x="8" y="2"/>
                  </a:cubicBezTo>
                  <a:cubicBezTo>
                    <a:pt x="6" y="0"/>
                    <a:pt x="3" y="0"/>
                    <a:pt x="2" y="2"/>
                  </a:cubicBezTo>
                  <a:cubicBezTo>
                    <a:pt x="0" y="4"/>
                    <a:pt x="0" y="7"/>
                    <a:pt x="2" y="8"/>
                  </a:cubicBez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7" name="Freeform 15"/>
            <p:cNvSpPr>
              <a:spLocks/>
            </p:cNvSpPr>
            <p:nvPr userDrawn="1"/>
          </p:nvSpPr>
          <p:spPr bwMode="black">
            <a:xfrm>
              <a:off x="9772843" y="5926931"/>
              <a:ext cx="116682" cy="123825"/>
            </a:xfrm>
            <a:custGeom>
              <a:avLst/>
              <a:gdLst>
                <a:gd name="T0" fmla="*/ 13 w 21"/>
                <a:gd name="T1" fmla="*/ 20 h 22"/>
                <a:gd name="T2" fmla="*/ 19 w 21"/>
                <a:gd name="T3" fmla="*/ 20 h 22"/>
                <a:gd name="T4" fmla="*/ 19 w 21"/>
                <a:gd name="T5" fmla="*/ 14 h 22"/>
                <a:gd name="T6" fmla="*/ 8 w 21"/>
                <a:gd name="T7" fmla="*/ 2 h 22"/>
                <a:gd name="T8" fmla="*/ 1 w 21"/>
                <a:gd name="T9" fmla="*/ 2 h 22"/>
                <a:gd name="T10" fmla="*/ 1 w 21"/>
                <a:gd name="T11" fmla="*/ 8 h 22"/>
                <a:gd name="T12" fmla="*/ 13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3" y="20"/>
                  </a:moveTo>
                  <a:cubicBezTo>
                    <a:pt x="15" y="22"/>
                    <a:pt x="18" y="22"/>
                    <a:pt x="19" y="20"/>
                  </a:cubicBezTo>
                  <a:cubicBezTo>
                    <a:pt x="21" y="18"/>
                    <a:pt x="21" y="16"/>
                    <a:pt x="19" y="14"/>
                  </a:cubicBezTo>
                  <a:cubicBezTo>
                    <a:pt x="8" y="2"/>
                    <a:pt x="8" y="2"/>
                    <a:pt x="8" y="2"/>
                  </a:cubicBezTo>
                  <a:cubicBezTo>
                    <a:pt x="6" y="0"/>
                    <a:pt x="3" y="0"/>
                    <a:pt x="1" y="2"/>
                  </a:cubicBezTo>
                  <a:cubicBezTo>
                    <a:pt x="0" y="4"/>
                    <a:pt x="0" y="6"/>
                    <a:pt x="1" y="8"/>
                  </a:cubicBezTo>
                  <a:lnTo>
                    <a:pt x="1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38" name="Group 37"/>
          <p:cNvGrpSpPr/>
          <p:nvPr userDrawn="1"/>
        </p:nvGrpSpPr>
        <p:grpSpPr>
          <a:xfrm rot="11195837">
            <a:off x="7920176" y="3311650"/>
            <a:ext cx="442124" cy="350738"/>
            <a:chOff x="6861175" y="3414713"/>
            <a:chExt cx="3033713" cy="2406650"/>
          </a:xfrm>
          <a:solidFill>
            <a:schemeClr val="accent2"/>
          </a:solidFill>
        </p:grpSpPr>
        <p:sp>
          <p:nvSpPr>
            <p:cNvPr id="39" name="Freeform 19"/>
            <p:cNvSpPr>
              <a:spLocks noEditPoints="1"/>
            </p:cNvSpPr>
            <p:nvPr userDrawn="1"/>
          </p:nvSpPr>
          <p:spPr bwMode="auto">
            <a:xfrm>
              <a:off x="6861175" y="3605213"/>
              <a:ext cx="3033713" cy="2216150"/>
            </a:xfrm>
            <a:custGeom>
              <a:avLst/>
              <a:gdLst>
                <a:gd name="T0" fmla="*/ 404 w 809"/>
                <a:gd name="T1" fmla="*/ 582 h 591"/>
                <a:gd name="T2" fmla="*/ 405 w 809"/>
                <a:gd name="T3" fmla="*/ 591 h 591"/>
                <a:gd name="T4" fmla="*/ 392 w 809"/>
                <a:gd name="T5" fmla="*/ 582 h 591"/>
                <a:gd name="T6" fmla="*/ 463 w 809"/>
                <a:gd name="T7" fmla="*/ 578 h 591"/>
                <a:gd name="T8" fmla="*/ 332 w 809"/>
                <a:gd name="T9" fmla="*/ 584 h 591"/>
                <a:gd name="T10" fmla="*/ 476 w 809"/>
                <a:gd name="T11" fmla="*/ 585 h 591"/>
                <a:gd name="T12" fmla="*/ 476 w 809"/>
                <a:gd name="T13" fmla="*/ 585 h 591"/>
                <a:gd name="T14" fmla="*/ 322 w 809"/>
                <a:gd name="T15" fmla="*/ 574 h 591"/>
                <a:gd name="T16" fmla="*/ 531 w 809"/>
                <a:gd name="T17" fmla="*/ 562 h 591"/>
                <a:gd name="T18" fmla="*/ 263 w 809"/>
                <a:gd name="T19" fmla="*/ 565 h 591"/>
                <a:gd name="T20" fmla="*/ 545 w 809"/>
                <a:gd name="T21" fmla="*/ 566 h 591"/>
                <a:gd name="T22" fmla="*/ 545 w 809"/>
                <a:gd name="T23" fmla="*/ 566 h 591"/>
                <a:gd name="T24" fmla="*/ 255 w 809"/>
                <a:gd name="T25" fmla="*/ 553 h 591"/>
                <a:gd name="T26" fmla="*/ 595 w 809"/>
                <a:gd name="T27" fmla="*/ 533 h 591"/>
                <a:gd name="T28" fmla="*/ 198 w 809"/>
                <a:gd name="T29" fmla="*/ 534 h 591"/>
                <a:gd name="T30" fmla="*/ 610 w 809"/>
                <a:gd name="T31" fmla="*/ 535 h 591"/>
                <a:gd name="T32" fmla="*/ 610 w 809"/>
                <a:gd name="T33" fmla="*/ 535 h 591"/>
                <a:gd name="T34" fmla="*/ 192 w 809"/>
                <a:gd name="T35" fmla="*/ 521 h 591"/>
                <a:gd name="T36" fmla="*/ 654 w 809"/>
                <a:gd name="T37" fmla="*/ 494 h 591"/>
                <a:gd name="T38" fmla="*/ 139 w 809"/>
                <a:gd name="T39" fmla="*/ 492 h 591"/>
                <a:gd name="T40" fmla="*/ 669 w 809"/>
                <a:gd name="T41" fmla="*/ 493 h 591"/>
                <a:gd name="T42" fmla="*/ 669 w 809"/>
                <a:gd name="T43" fmla="*/ 493 h 591"/>
                <a:gd name="T44" fmla="*/ 136 w 809"/>
                <a:gd name="T45" fmla="*/ 478 h 591"/>
                <a:gd name="T46" fmla="*/ 704 w 809"/>
                <a:gd name="T47" fmla="*/ 445 h 591"/>
                <a:gd name="T48" fmla="*/ 89 w 809"/>
                <a:gd name="T49" fmla="*/ 440 h 591"/>
                <a:gd name="T50" fmla="*/ 719 w 809"/>
                <a:gd name="T51" fmla="*/ 441 h 591"/>
                <a:gd name="T52" fmla="*/ 719 w 809"/>
                <a:gd name="T53" fmla="*/ 441 h 591"/>
                <a:gd name="T54" fmla="*/ 89 w 809"/>
                <a:gd name="T55" fmla="*/ 425 h 591"/>
                <a:gd name="T56" fmla="*/ 746 w 809"/>
                <a:gd name="T57" fmla="*/ 388 h 591"/>
                <a:gd name="T58" fmla="*/ 49 w 809"/>
                <a:gd name="T59" fmla="*/ 380 h 591"/>
                <a:gd name="T60" fmla="*/ 759 w 809"/>
                <a:gd name="T61" fmla="*/ 382 h 591"/>
                <a:gd name="T62" fmla="*/ 759 w 809"/>
                <a:gd name="T63" fmla="*/ 382 h 591"/>
                <a:gd name="T64" fmla="*/ 51 w 809"/>
                <a:gd name="T65" fmla="*/ 366 h 591"/>
                <a:gd name="T66" fmla="*/ 776 w 809"/>
                <a:gd name="T67" fmla="*/ 324 h 591"/>
                <a:gd name="T68" fmla="*/ 21 w 809"/>
                <a:gd name="T69" fmla="*/ 315 h 591"/>
                <a:gd name="T70" fmla="*/ 788 w 809"/>
                <a:gd name="T71" fmla="*/ 316 h 591"/>
                <a:gd name="T72" fmla="*/ 788 w 809"/>
                <a:gd name="T73" fmla="*/ 316 h 591"/>
                <a:gd name="T74" fmla="*/ 25 w 809"/>
                <a:gd name="T75" fmla="*/ 301 h 591"/>
                <a:gd name="T76" fmla="*/ 795 w 809"/>
                <a:gd name="T77" fmla="*/ 256 h 591"/>
                <a:gd name="T78" fmla="*/ 4 w 809"/>
                <a:gd name="T79" fmla="*/ 245 h 591"/>
                <a:gd name="T80" fmla="*/ 805 w 809"/>
                <a:gd name="T81" fmla="*/ 246 h 591"/>
                <a:gd name="T82" fmla="*/ 805 w 809"/>
                <a:gd name="T83" fmla="*/ 246 h 591"/>
                <a:gd name="T84" fmla="*/ 11 w 809"/>
                <a:gd name="T85" fmla="*/ 232 h 591"/>
                <a:gd name="T86" fmla="*/ 801 w 809"/>
                <a:gd name="T87" fmla="*/ 186 h 591"/>
                <a:gd name="T88" fmla="*/ 0 w 809"/>
                <a:gd name="T89" fmla="*/ 186 h 591"/>
                <a:gd name="T90" fmla="*/ 9 w 809"/>
                <a:gd name="T91" fmla="*/ 196 h 591"/>
                <a:gd name="T92" fmla="*/ 3 w 809"/>
                <a:gd name="T93" fmla="*/ 137 h 591"/>
                <a:gd name="T94" fmla="*/ 4 w 809"/>
                <a:gd name="T95" fmla="*/ 125 h 591"/>
                <a:gd name="T96" fmla="*/ 20 w 809"/>
                <a:gd name="T97" fmla="*/ 92 h 591"/>
                <a:gd name="T98" fmla="*/ 20 w 809"/>
                <a:gd name="T99" fmla="*/ 92 h 591"/>
                <a:gd name="T100" fmla="*/ 38 w 809"/>
                <a:gd name="T101" fmla="*/ 36 h 591"/>
                <a:gd name="T102" fmla="*/ 45 w 809"/>
                <a:gd name="T103"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9" h="591">
                  <a:moveTo>
                    <a:pt x="405" y="591"/>
                  </a:moveTo>
                  <a:cubicBezTo>
                    <a:pt x="405" y="591"/>
                    <a:pt x="405" y="591"/>
                    <a:pt x="405" y="591"/>
                  </a:cubicBezTo>
                  <a:cubicBezTo>
                    <a:pt x="404" y="591"/>
                    <a:pt x="404" y="591"/>
                    <a:pt x="404" y="591"/>
                  </a:cubicBezTo>
                  <a:cubicBezTo>
                    <a:pt x="404" y="582"/>
                    <a:pt x="404" y="582"/>
                    <a:pt x="404" y="582"/>
                  </a:cubicBezTo>
                  <a:cubicBezTo>
                    <a:pt x="405" y="582"/>
                    <a:pt x="405" y="582"/>
                    <a:pt x="405" y="582"/>
                  </a:cubicBezTo>
                  <a:cubicBezTo>
                    <a:pt x="412" y="582"/>
                    <a:pt x="420" y="582"/>
                    <a:pt x="428" y="582"/>
                  </a:cubicBezTo>
                  <a:cubicBezTo>
                    <a:pt x="428" y="590"/>
                    <a:pt x="428" y="590"/>
                    <a:pt x="428" y="590"/>
                  </a:cubicBezTo>
                  <a:cubicBezTo>
                    <a:pt x="420" y="591"/>
                    <a:pt x="412" y="591"/>
                    <a:pt x="405" y="591"/>
                  </a:cubicBezTo>
                  <a:close/>
                  <a:moveTo>
                    <a:pt x="392" y="591"/>
                  </a:moveTo>
                  <a:cubicBezTo>
                    <a:pt x="384" y="590"/>
                    <a:pt x="376" y="590"/>
                    <a:pt x="368" y="589"/>
                  </a:cubicBezTo>
                  <a:cubicBezTo>
                    <a:pt x="369" y="581"/>
                    <a:pt x="369" y="581"/>
                    <a:pt x="369" y="581"/>
                  </a:cubicBezTo>
                  <a:cubicBezTo>
                    <a:pt x="377" y="581"/>
                    <a:pt x="384" y="582"/>
                    <a:pt x="392" y="582"/>
                  </a:cubicBezTo>
                  <a:lnTo>
                    <a:pt x="392" y="591"/>
                  </a:lnTo>
                  <a:close/>
                  <a:moveTo>
                    <a:pt x="440" y="589"/>
                  </a:moveTo>
                  <a:cubicBezTo>
                    <a:pt x="439" y="581"/>
                    <a:pt x="439" y="581"/>
                    <a:pt x="439" y="581"/>
                  </a:cubicBezTo>
                  <a:cubicBezTo>
                    <a:pt x="447" y="580"/>
                    <a:pt x="455" y="579"/>
                    <a:pt x="463" y="578"/>
                  </a:cubicBezTo>
                  <a:cubicBezTo>
                    <a:pt x="464" y="587"/>
                    <a:pt x="464" y="587"/>
                    <a:pt x="464" y="587"/>
                  </a:cubicBezTo>
                  <a:cubicBezTo>
                    <a:pt x="456" y="588"/>
                    <a:pt x="448" y="589"/>
                    <a:pt x="440" y="589"/>
                  </a:cubicBezTo>
                  <a:close/>
                  <a:moveTo>
                    <a:pt x="356" y="588"/>
                  </a:moveTo>
                  <a:cubicBezTo>
                    <a:pt x="348" y="587"/>
                    <a:pt x="340" y="586"/>
                    <a:pt x="332" y="584"/>
                  </a:cubicBezTo>
                  <a:cubicBezTo>
                    <a:pt x="334" y="576"/>
                    <a:pt x="334" y="576"/>
                    <a:pt x="334" y="576"/>
                  </a:cubicBezTo>
                  <a:cubicBezTo>
                    <a:pt x="342" y="577"/>
                    <a:pt x="349" y="578"/>
                    <a:pt x="357" y="579"/>
                  </a:cubicBezTo>
                  <a:lnTo>
                    <a:pt x="356" y="588"/>
                  </a:lnTo>
                  <a:close/>
                  <a:moveTo>
                    <a:pt x="476" y="585"/>
                  </a:moveTo>
                  <a:cubicBezTo>
                    <a:pt x="474" y="576"/>
                    <a:pt x="474" y="576"/>
                    <a:pt x="474" y="576"/>
                  </a:cubicBezTo>
                  <a:cubicBezTo>
                    <a:pt x="482" y="575"/>
                    <a:pt x="490" y="573"/>
                    <a:pt x="497" y="571"/>
                  </a:cubicBezTo>
                  <a:cubicBezTo>
                    <a:pt x="499" y="580"/>
                    <a:pt x="499" y="580"/>
                    <a:pt x="499" y="580"/>
                  </a:cubicBezTo>
                  <a:cubicBezTo>
                    <a:pt x="491" y="582"/>
                    <a:pt x="484" y="583"/>
                    <a:pt x="476" y="585"/>
                  </a:cubicBezTo>
                  <a:close/>
                  <a:moveTo>
                    <a:pt x="321" y="582"/>
                  </a:moveTo>
                  <a:cubicBezTo>
                    <a:pt x="313" y="580"/>
                    <a:pt x="305" y="579"/>
                    <a:pt x="297" y="576"/>
                  </a:cubicBezTo>
                  <a:cubicBezTo>
                    <a:pt x="299" y="568"/>
                    <a:pt x="299" y="568"/>
                    <a:pt x="299" y="568"/>
                  </a:cubicBezTo>
                  <a:cubicBezTo>
                    <a:pt x="307" y="570"/>
                    <a:pt x="315" y="572"/>
                    <a:pt x="322" y="574"/>
                  </a:cubicBezTo>
                  <a:lnTo>
                    <a:pt x="321" y="582"/>
                  </a:lnTo>
                  <a:close/>
                  <a:moveTo>
                    <a:pt x="511" y="577"/>
                  </a:moveTo>
                  <a:cubicBezTo>
                    <a:pt x="509" y="568"/>
                    <a:pt x="509" y="568"/>
                    <a:pt x="509" y="568"/>
                  </a:cubicBezTo>
                  <a:cubicBezTo>
                    <a:pt x="516" y="566"/>
                    <a:pt x="524" y="564"/>
                    <a:pt x="531" y="562"/>
                  </a:cubicBezTo>
                  <a:cubicBezTo>
                    <a:pt x="534" y="570"/>
                    <a:pt x="534" y="570"/>
                    <a:pt x="534" y="570"/>
                  </a:cubicBezTo>
                  <a:cubicBezTo>
                    <a:pt x="526" y="572"/>
                    <a:pt x="519" y="575"/>
                    <a:pt x="511" y="577"/>
                  </a:cubicBezTo>
                  <a:close/>
                  <a:moveTo>
                    <a:pt x="286" y="573"/>
                  </a:moveTo>
                  <a:cubicBezTo>
                    <a:pt x="278" y="571"/>
                    <a:pt x="270" y="568"/>
                    <a:pt x="263" y="565"/>
                  </a:cubicBezTo>
                  <a:cubicBezTo>
                    <a:pt x="266" y="557"/>
                    <a:pt x="266" y="557"/>
                    <a:pt x="266" y="557"/>
                  </a:cubicBezTo>
                  <a:cubicBezTo>
                    <a:pt x="273" y="560"/>
                    <a:pt x="281" y="563"/>
                    <a:pt x="288" y="565"/>
                  </a:cubicBezTo>
                  <a:lnTo>
                    <a:pt x="286" y="573"/>
                  </a:lnTo>
                  <a:close/>
                  <a:moveTo>
                    <a:pt x="545" y="566"/>
                  </a:moveTo>
                  <a:cubicBezTo>
                    <a:pt x="542" y="558"/>
                    <a:pt x="542" y="558"/>
                    <a:pt x="542" y="558"/>
                  </a:cubicBezTo>
                  <a:cubicBezTo>
                    <a:pt x="549" y="555"/>
                    <a:pt x="557" y="552"/>
                    <a:pt x="564" y="549"/>
                  </a:cubicBezTo>
                  <a:cubicBezTo>
                    <a:pt x="567" y="557"/>
                    <a:pt x="567" y="557"/>
                    <a:pt x="567" y="557"/>
                  </a:cubicBezTo>
                  <a:cubicBezTo>
                    <a:pt x="560" y="560"/>
                    <a:pt x="553" y="563"/>
                    <a:pt x="545" y="566"/>
                  </a:cubicBezTo>
                  <a:close/>
                  <a:moveTo>
                    <a:pt x="252" y="561"/>
                  </a:moveTo>
                  <a:cubicBezTo>
                    <a:pt x="244" y="558"/>
                    <a:pt x="237" y="555"/>
                    <a:pt x="230" y="551"/>
                  </a:cubicBezTo>
                  <a:cubicBezTo>
                    <a:pt x="233" y="543"/>
                    <a:pt x="233" y="543"/>
                    <a:pt x="233" y="543"/>
                  </a:cubicBezTo>
                  <a:cubicBezTo>
                    <a:pt x="240" y="547"/>
                    <a:pt x="248" y="550"/>
                    <a:pt x="255" y="553"/>
                  </a:cubicBezTo>
                  <a:lnTo>
                    <a:pt x="252" y="561"/>
                  </a:lnTo>
                  <a:close/>
                  <a:moveTo>
                    <a:pt x="578" y="552"/>
                  </a:moveTo>
                  <a:cubicBezTo>
                    <a:pt x="575" y="544"/>
                    <a:pt x="575" y="544"/>
                    <a:pt x="575" y="544"/>
                  </a:cubicBezTo>
                  <a:cubicBezTo>
                    <a:pt x="582" y="541"/>
                    <a:pt x="589" y="537"/>
                    <a:pt x="595" y="533"/>
                  </a:cubicBezTo>
                  <a:cubicBezTo>
                    <a:pt x="600" y="541"/>
                    <a:pt x="600" y="541"/>
                    <a:pt x="600" y="541"/>
                  </a:cubicBezTo>
                  <a:cubicBezTo>
                    <a:pt x="593" y="545"/>
                    <a:pt x="585" y="548"/>
                    <a:pt x="578" y="552"/>
                  </a:cubicBezTo>
                  <a:close/>
                  <a:moveTo>
                    <a:pt x="219" y="546"/>
                  </a:moveTo>
                  <a:cubicBezTo>
                    <a:pt x="212" y="542"/>
                    <a:pt x="205" y="538"/>
                    <a:pt x="198" y="534"/>
                  </a:cubicBezTo>
                  <a:cubicBezTo>
                    <a:pt x="202" y="527"/>
                    <a:pt x="202" y="527"/>
                    <a:pt x="202" y="527"/>
                  </a:cubicBezTo>
                  <a:cubicBezTo>
                    <a:pt x="209" y="531"/>
                    <a:pt x="216" y="535"/>
                    <a:pt x="223" y="538"/>
                  </a:cubicBezTo>
                  <a:lnTo>
                    <a:pt x="219" y="546"/>
                  </a:lnTo>
                  <a:close/>
                  <a:moveTo>
                    <a:pt x="610" y="535"/>
                  </a:moveTo>
                  <a:cubicBezTo>
                    <a:pt x="606" y="527"/>
                    <a:pt x="606" y="527"/>
                    <a:pt x="606" y="527"/>
                  </a:cubicBezTo>
                  <a:cubicBezTo>
                    <a:pt x="612" y="523"/>
                    <a:pt x="619" y="519"/>
                    <a:pt x="626" y="515"/>
                  </a:cubicBezTo>
                  <a:cubicBezTo>
                    <a:pt x="630" y="522"/>
                    <a:pt x="630" y="522"/>
                    <a:pt x="630" y="522"/>
                  </a:cubicBezTo>
                  <a:cubicBezTo>
                    <a:pt x="624" y="527"/>
                    <a:pt x="617" y="531"/>
                    <a:pt x="610" y="535"/>
                  </a:cubicBezTo>
                  <a:close/>
                  <a:moveTo>
                    <a:pt x="188" y="528"/>
                  </a:moveTo>
                  <a:cubicBezTo>
                    <a:pt x="181" y="524"/>
                    <a:pt x="174" y="519"/>
                    <a:pt x="168" y="514"/>
                  </a:cubicBezTo>
                  <a:cubicBezTo>
                    <a:pt x="173" y="507"/>
                    <a:pt x="173" y="507"/>
                    <a:pt x="173" y="507"/>
                  </a:cubicBezTo>
                  <a:cubicBezTo>
                    <a:pt x="179" y="512"/>
                    <a:pt x="186" y="516"/>
                    <a:pt x="192" y="521"/>
                  </a:cubicBezTo>
                  <a:lnTo>
                    <a:pt x="188" y="528"/>
                  </a:lnTo>
                  <a:close/>
                  <a:moveTo>
                    <a:pt x="640" y="515"/>
                  </a:moveTo>
                  <a:cubicBezTo>
                    <a:pt x="635" y="508"/>
                    <a:pt x="635" y="508"/>
                    <a:pt x="635" y="508"/>
                  </a:cubicBezTo>
                  <a:cubicBezTo>
                    <a:pt x="642" y="504"/>
                    <a:pt x="648" y="499"/>
                    <a:pt x="654" y="494"/>
                  </a:cubicBezTo>
                  <a:cubicBezTo>
                    <a:pt x="659" y="501"/>
                    <a:pt x="659" y="501"/>
                    <a:pt x="659" y="501"/>
                  </a:cubicBezTo>
                  <a:cubicBezTo>
                    <a:pt x="653" y="506"/>
                    <a:pt x="647" y="511"/>
                    <a:pt x="640" y="515"/>
                  </a:cubicBezTo>
                  <a:close/>
                  <a:moveTo>
                    <a:pt x="158" y="507"/>
                  </a:moveTo>
                  <a:cubicBezTo>
                    <a:pt x="152" y="502"/>
                    <a:pt x="145" y="497"/>
                    <a:pt x="139" y="492"/>
                  </a:cubicBezTo>
                  <a:cubicBezTo>
                    <a:pt x="145" y="485"/>
                    <a:pt x="145" y="485"/>
                    <a:pt x="145" y="485"/>
                  </a:cubicBezTo>
                  <a:cubicBezTo>
                    <a:pt x="151" y="490"/>
                    <a:pt x="157" y="495"/>
                    <a:pt x="163" y="500"/>
                  </a:cubicBezTo>
                  <a:lnTo>
                    <a:pt x="158" y="507"/>
                  </a:lnTo>
                  <a:close/>
                  <a:moveTo>
                    <a:pt x="669" y="493"/>
                  </a:moveTo>
                  <a:cubicBezTo>
                    <a:pt x="663" y="486"/>
                    <a:pt x="663" y="486"/>
                    <a:pt x="663" y="486"/>
                  </a:cubicBezTo>
                  <a:cubicBezTo>
                    <a:pt x="669" y="481"/>
                    <a:pt x="675" y="476"/>
                    <a:pt x="680" y="471"/>
                  </a:cubicBezTo>
                  <a:cubicBezTo>
                    <a:pt x="686" y="477"/>
                    <a:pt x="686" y="477"/>
                    <a:pt x="686" y="477"/>
                  </a:cubicBezTo>
                  <a:cubicBezTo>
                    <a:pt x="681" y="482"/>
                    <a:pt x="675" y="488"/>
                    <a:pt x="669" y="493"/>
                  </a:cubicBezTo>
                  <a:close/>
                  <a:moveTo>
                    <a:pt x="130" y="484"/>
                  </a:moveTo>
                  <a:cubicBezTo>
                    <a:pt x="125" y="479"/>
                    <a:pt x="119" y="473"/>
                    <a:pt x="113" y="467"/>
                  </a:cubicBezTo>
                  <a:cubicBezTo>
                    <a:pt x="120" y="461"/>
                    <a:pt x="120" y="461"/>
                    <a:pt x="120" y="461"/>
                  </a:cubicBezTo>
                  <a:cubicBezTo>
                    <a:pt x="125" y="467"/>
                    <a:pt x="131" y="472"/>
                    <a:pt x="136" y="478"/>
                  </a:cubicBezTo>
                  <a:lnTo>
                    <a:pt x="130" y="484"/>
                  </a:lnTo>
                  <a:close/>
                  <a:moveTo>
                    <a:pt x="695" y="468"/>
                  </a:moveTo>
                  <a:cubicBezTo>
                    <a:pt x="689" y="462"/>
                    <a:pt x="689" y="462"/>
                    <a:pt x="689" y="462"/>
                  </a:cubicBezTo>
                  <a:cubicBezTo>
                    <a:pt x="694" y="457"/>
                    <a:pt x="699" y="451"/>
                    <a:pt x="704" y="445"/>
                  </a:cubicBezTo>
                  <a:cubicBezTo>
                    <a:pt x="711" y="451"/>
                    <a:pt x="711" y="451"/>
                    <a:pt x="711" y="451"/>
                  </a:cubicBezTo>
                  <a:cubicBezTo>
                    <a:pt x="706" y="457"/>
                    <a:pt x="700" y="463"/>
                    <a:pt x="695" y="468"/>
                  </a:cubicBezTo>
                  <a:close/>
                  <a:moveTo>
                    <a:pt x="105" y="458"/>
                  </a:moveTo>
                  <a:cubicBezTo>
                    <a:pt x="100" y="452"/>
                    <a:pt x="94" y="446"/>
                    <a:pt x="89" y="440"/>
                  </a:cubicBezTo>
                  <a:cubicBezTo>
                    <a:pt x="96" y="435"/>
                    <a:pt x="96" y="435"/>
                    <a:pt x="96" y="435"/>
                  </a:cubicBezTo>
                  <a:cubicBezTo>
                    <a:pt x="101" y="441"/>
                    <a:pt x="106" y="447"/>
                    <a:pt x="111" y="453"/>
                  </a:cubicBezTo>
                  <a:lnTo>
                    <a:pt x="105" y="458"/>
                  </a:lnTo>
                  <a:close/>
                  <a:moveTo>
                    <a:pt x="719" y="441"/>
                  </a:moveTo>
                  <a:cubicBezTo>
                    <a:pt x="712" y="436"/>
                    <a:pt x="712" y="436"/>
                    <a:pt x="712" y="436"/>
                  </a:cubicBezTo>
                  <a:cubicBezTo>
                    <a:pt x="717" y="430"/>
                    <a:pt x="722" y="424"/>
                    <a:pt x="726" y="417"/>
                  </a:cubicBezTo>
                  <a:cubicBezTo>
                    <a:pt x="733" y="422"/>
                    <a:pt x="733" y="422"/>
                    <a:pt x="733" y="422"/>
                  </a:cubicBezTo>
                  <a:cubicBezTo>
                    <a:pt x="729" y="429"/>
                    <a:pt x="724" y="435"/>
                    <a:pt x="719" y="441"/>
                  </a:cubicBezTo>
                  <a:close/>
                  <a:moveTo>
                    <a:pt x="82" y="431"/>
                  </a:moveTo>
                  <a:cubicBezTo>
                    <a:pt x="77" y="424"/>
                    <a:pt x="73" y="418"/>
                    <a:pt x="68" y="411"/>
                  </a:cubicBezTo>
                  <a:cubicBezTo>
                    <a:pt x="75" y="406"/>
                    <a:pt x="75" y="406"/>
                    <a:pt x="75" y="406"/>
                  </a:cubicBezTo>
                  <a:cubicBezTo>
                    <a:pt x="80" y="413"/>
                    <a:pt x="84" y="419"/>
                    <a:pt x="89" y="425"/>
                  </a:cubicBezTo>
                  <a:lnTo>
                    <a:pt x="82" y="431"/>
                  </a:lnTo>
                  <a:close/>
                  <a:moveTo>
                    <a:pt x="740" y="412"/>
                  </a:moveTo>
                  <a:cubicBezTo>
                    <a:pt x="733" y="408"/>
                    <a:pt x="733" y="408"/>
                    <a:pt x="733" y="408"/>
                  </a:cubicBezTo>
                  <a:cubicBezTo>
                    <a:pt x="737" y="401"/>
                    <a:pt x="742" y="394"/>
                    <a:pt x="746" y="388"/>
                  </a:cubicBezTo>
                  <a:cubicBezTo>
                    <a:pt x="753" y="392"/>
                    <a:pt x="753" y="392"/>
                    <a:pt x="753" y="392"/>
                  </a:cubicBezTo>
                  <a:cubicBezTo>
                    <a:pt x="749" y="399"/>
                    <a:pt x="745" y="406"/>
                    <a:pt x="740" y="412"/>
                  </a:cubicBezTo>
                  <a:close/>
                  <a:moveTo>
                    <a:pt x="62" y="401"/>
                  </a:moveTo>
                  <a:cubicBezTo>
                    <a:pt x="57" y="394"/>
                    <a:pt x="53" y="387"/>
                    <a:pt x="49" y="380"/>
                  </a:cubicBezTo>
                  <a:cubicBezTo>
                    <a:pt x="57" y="376"/>
                    <a:pt x="57" y="376"/>
                    <a:pt x="57" y="376"/>
                  </a:cubicBezTo>
                  <a:cubicBezTo>
                    <a:pt x="61" y="383"/>
                    <a:pt x="65" y="390"/>
                    <a:pt x="69" y="396"/>
                  </a:cubicBezTo>
                  <a:lnTo>
                    <a:pt x="62" y="401"/>
                  </a:lnTo>
                  <a:close/>
                  <a:moveTo>
                    <a:pt x="759" y="382"/>
                  </a:moveTo>
                  <a:cubicBezTo>
                    <a:pt x="752" y="378"/>
                    <a:pt x="752" y="378"/>
                    <a:pt x="752" y="378"/>
                  </a:cubicBezTo>
                  <a:cubicBezTo>
                    <a:pt x="755" y="371"/>
                    <a:pt x="759" y="364"/>
                    <a:pt x="762" y="357"/>
                  </a:cubicBezTo>
                  <a:cubicBezTo>
                    <a:pt x="770" y="360"/>
                    <a:pt x="770" y="360"/>
                    <a:pt x="770" y="360"/>
                  </a:cubicBezTo>
                  <a:cubicBezTo>
                    <a:pt x="767" y="368"/>
                    <a:pt x="763" y="375"/>
                    <a:pt x="759" y="382"/>
                  </a:cubicBezTo>
                  <a:close/>
                  <a:moveTo>
                    <a:pt x="44" y="370"/>
                  </a:moveTo>
                  <a:cubicBezTo>
                    <a:pt x="40" y="363"/>
                    <a:pt x="37" y="355"/>
                    <a:pt x="34" y="348"/>
                  </a:cubicBezTo>
                  <a:cubicBezTo>
                    <a:pt x="41" y="345"/>
                    <a:pt x="41" y="345"/>
                    <a:pt x="41" y="345"/>
                  </a:cubicBezTo>
                  <a:cubicBezTo>
                    <a:pt x="45" y="352"/>
                    <a:pt x="48" y="359"/>
                    <a:pt x="51" y="366"/>
                  </a:cubicBezTo>
                  <a:lnTo>
                    <a:pt x="44" y="370"/>
                  </a:lnTo>
                  <a:close/>
                  <a:moveTo>
                    <a:pt x="775" y="349"/>
                  </a:moveTo>
                  <a:cubicBezTo>
                    <a:pt x="767" y="346"/>
                    <a:pt x="767" y="346"/>
                    <a:pt x="767" y="346"/>
                  </a:cubicBezTo>
                  <a:cubicBezTo>
                    <a:pt x="770" y="339"/>
                    <a:pt x="773" y="331"/>
                    <a:pt x="776" y="324"/>
                  </a:cubicBezTo>
                  <a:cubicBezTo>
                    <a:pt x="784" y="327"/>
                    <a:pt x="784" y="327"/>
                    <a:pt x="784" y="327"/>
                  </a:cubicBezTo>
                  <a:cubicBezTo>
                    <a:pt x="781" y="335"/>
                    <a:pt x="778" y="342"/>
                    <a:pt x="775" y="349"/>
                  </a:cubicBezTo>
                  <a:close/>
                  <a:moveTo>
                    <a:pt x="29" y="337"/>
                  </a:moveTo>
                  <a:cubicBezTo>
                    <a:pt x="26" y="330"/>
                    <a:pt x="23" y="322"/>
                    <a:pt x="21" y="315"/>
                  </a:cubicBezTo>
                  <a:cubicBezTo>
                    <a:pt x="29" y="312"/>
                    <a:pt x="29" y="312"/>
                    <a:pt x="29" y="312"/>
                  </a:cubicBezTo>
                  <a:cubicBezTo>
                    <a:pt x="31" y="319"/>
                    <a:pt x="34" y="327"/>
                    <a:pt x="37" y="334"/>
                  </a:cubicBezTo>
                  <a:lnTo>
                    <a:pt x="29" y="337"/>
                  </a:lnTo>
                  <a:close/>
                  <a:moveTo>
                    <a:pt x="788" y="316"/>
                  </a:moveTo>
                  <a:cubicBezTo>
                    <a:pt x="780" y="313"/>
                    <a:pt x="780" y="313"/>
                    <a:pt x="780" y="313"/>
                  </a:cubicBezTo>
                  <a:cubicBezTo>
                    <a:pt x="783" y="306"/>
                    <a:pt x="785" y="298"/>
                    <a:pt x="787" y="291"/>
                  </a:cubicBezTo>
                  <a:cubicBezTo>
                    <a:pt x="795" y="293"/>
                    <a:pt x="795" y="293"/>
                    <a:pt x="795" y="293"/>
                  </a:cubicBezTo>
                  <a:cubicBezTo>
                    <a:pt x="793" y="300"/>
                    <a:pt x="791" y="308"/>
                    <a:pt x="788" y="316"/>
                  </a:cubicBezTo>
                  <a:close/>
                  <a:moveTo>
                    <a:pt x="17" y="303"/>
                  </a:moveTo>
                  <a:cubicBezTo>
                    <a:pt x="15" y="295"/>
                    <a:pt x="13" y="288"/>
                    <a:pt x="11" y="280"/>
                  </a:cubicBezTo>
                  <a:cubicBezTo>
                    <a:pt x="19" y="278"/>
                    <a:pt x="19" y="278"/>
                    <a:pt x="19" y="278"/>
                  </a:cubicBezTo>
                  <a:cubicBezTo>
                    <a:pt x="21" y="285"/>
                    <a:pt x="23" y="293"/>
                    <a:pt x="25" y="301"/>
                  </a:cubicBezTo>
                  <a:lnTo>
                    <a:pt x="17" y="303"/>
                  </a:lnTo>
                  <a:close/>
                  <a:moveTo>
                    <a:pt x="798" y="281"/>
                  </a:moveTo>
                  <a:cubicBezTo>
                    <a:pt x="790" y="279"/>
                    <a:pt x="790" y="279"/>
                    <a:pt x="790" y="279"/>
                  </a:cubicBezTo>
                  <a:cubicBezTo>
                    <a:pt x="792" y="272"/>
                    <a:pt x="793" y="264"/>
                    <a:pt x="795" y="256"/>
                  </a:cubicBezTo>
                  <a:cubicBezTo>
                    <a:pt x="803" y="258"/>
                    <a:pt x="803" y="258"/>
                    <a:pt x="803" y="258"/>
                  </a:cubicBezTo>
                  <a:cubicBezTo>
                    <a:pt x="802" y="265"/>
                    <a:pt x="800" y="273"/>
                    <a:pt x="798" y="281"/>
                  </a:cubicBezTo>
                  <a:close/>
                  <a:moveTo>
                    <a:pt x="8" y="268"/>
                  </a:moveTo>
                  <a:cubicBezTo>
                    <a:pt x="6" y="260"/>
                    <a:pt x="5" y="252"/>
                    <a:pt x="4" y="245"/>
                  </a:cubicBezTo>
                  <a:cubicBezTo>
                    <a:pt x="12" y="243"/>
                    <a:pt x="12" y="243"/>
                    <a:pt x="12" y="243"/>
                  </a:cubicBezTo>
                  <a:cubicBezTo>
                    <a:pt x="14" y="251"/>
                    <a:pt x="15" y="259"/>
                    <a:pt x="17" y="266"/>
                  </a:cubicBezTo>
                  <a:lnTo>
                    <a:pt x="8" y="268"/>
                  </a:lnTo>
                  <a:close/>
                  <a:moveTo>
                    <a:pt x="805" y="246"/>
                  </a:moveTo>
                  <a:cubicBezTo>
                    <a:pt x="797" y="245"/>
                    <a:pt x="797" y="245"/>
                    <a:pt x="797" y="245"/>
                  </a:cubicBezTo>
                  <a:cubicBezTo>
                    <a:pt x="798" y="237"/>
                    <a:pt x="799" y="229"/>
                    <a:pt x="799" y="221"/>
                  </a:cubicBezTo>
                  <a:cubicBezTo>
                    <a:pt x="808" y="222"/>
                    <a:pt x="808" y="222"/>
                    <a:pt x="808" y="222"/>
                  </a:cubicBezTo>
                  <a:cubicBezTo>
                    <a:pt x="807" y="230"/>
                    <a:pt x="806" y="238"/>
                    <a:pt x="805" y="246"/>
                  </a:cubicBezTo>
                  <a:close/>
                  <a:moveTo>
                    <a:pt x="2" y="233"/>
                  </a:moveTo>
                  <a:cubicBezTo>
                    <a:pt x="1" y="225"/>
                    <a:pt x="1" y="217"/>
                    <a:pt x="0" y="209"/>
                  </a:cubicBezTo>
                  <a:cubicBezTo>
                    <a:pt x="9" y="208"/>
                    <a:pt x="9" y="208"/>
                    <a:pt x="9" y="208"/>
                  </a:cubicBezTo>
                  <a:cubicBezTo>
                    <a:pt x="9" y="216"/>
                    <a:pt x="10" y="224"/>
                    <a:pt x="11" y="232"/>
                  </a:cubicBezTo>
                  <a:lnTo>
                    <a:pt x="2" y="233"/>
                  </a:lnTo>
                  <a:close/>
                  <a:moveTo>
                    <a:pt x="809" y="210"/>
                  </a:moveTo>
                  <a:cubicBezTo>
                    <a:pt x="800" y="209"/>
                    <a:pt x="800" y="209"/>
                    <a:pt x="800" y="209"/>
                  </a:cubicBezTo>
                  <a:cubicBezTo>
                    <a:pt x="801" y="202"/>
                    <a:pt x="801" y="194"/>
                    <a:pt x="801" y="186"/>
                  </a:cubicBezTo>
                  <a:cubicBezTo>
                    <a:pt x="809" y="186"/>
                    <a:pt x="809" y="186"/>
                    <a:pt x="809" y="186"/>
                  </a:cubicBezTo>
                  <a:cubicBezTo>
                    <a:pt x="809" y="194"/>
                    <a:pt x="809" y="202"/>
                    <a:pt x="809" y="210"/>
                  </a:cubicBezTo>
                  <a:close/>
                  <a:moveTo>
                    <a:pt x="0" y="197"/>
                  </a:moveTo>
                  <a:cubicBezTo>
                    <a:pt x="0" y="193"/>
                    <a:pt x="0" y="190"/>
                    <a:pt x="0" y="186"/>
                  </a:cubicBezTo>
                  <a:cubicBezTo>
                    <a:pt x="0" y="181"/>
                    <a:pt x="0" y="177"/>
                    <a:pt x="0" y="173"/>
                  </a:cubicBezTo>
                  <a:cubicBezTo>
                    <a:pt x="9" y="173"/>
                    <a:pt x="9" y="173"/>
                    <a:pt x="9" y="173"/>
                  </a:cubicBezTo>
                  <a:cubicBezTo>
                    <a:pt x="8" y="177"/>
                    <a:pt x="8" y="182"/>
                    <a:pt x="8" y="186"/>
                  </a:cubicBezTo>
                  <a:cubicBezTo>
                    <a:pt x="8" y="189"/>
                    <a:pt x="8" y="193"/>
                    <a:pt x="9" y="196"/>
                  </a:cubicBezTo>
                  <a:lnTo>
                    <a:pt x="0" y="197"/>
                  </a:lnTo>
                  <a:close/>
                  <a:moveTo>
                    <a:pt x="9" y="161"/>
                  </a:moveTo>
                  <a:cubicBezTo>
                    <a:pt x="1" y="161"/>
                    <a:pt x="1" y="161"/>
                    <a:pt x="1" y="161"/>
                  </a:cubicBezTo>
                  <a:cubicBezTo>
                    <a:pt x="1" y="153"/>
                    <a:pt x="2" y="145"/>
                    <a:pt x="3" y="137"/>
                  </a:cubicBezTo>
                  <a:cubicBezTo>
                    <a:pt x="11" y="138"/>
                    <a:pt x="11" y="138"/>
                    <a:pt x="11" y="138"/>
                  </a:cubicBezTo>
                  <a:cubicBezTo>
                    <a:pt x="10" y="145"/>
                    <a:pt x="10" y="153"/>
                    <a:pt x="9" y="161"/>
                  </a:cubicBezTo>
                  <a:close/>
                  <a:moveTo>
                    <a:pt x="13" y="126"/>
                  </a:moveTo>
                  <a:cubicBezTo>
                    <a:pt x="4" y="125"/>
                    <a:pt x="4" y="125"/>
                    <a:pt x="4" y="125"/>
                  </a:cubicBezTo>
                  <a:cubicBezTo>
                    <a:pt x="6" y="117"/>
                    <a:pt x="7" y="109"/>
                    <a:pt x="9" y="101"/>
                  </a:cubicBezTo>
                  <a:cubicBezTo>
                    <a:pt x="17" y="103"/>
                    <a:pt x="17" y="103"/>
                    <a:pt x="17" y="103"/>
                  </a:cubicBezTo>
                  <a:cubicBezTo>
                    <a:pt x="15" y="111"/>
                    <a:pt x="14" y="118"/>
                    <a:pt x="13" y="126"/>
                  </a:cubicBezTo>
                  <a:close/>
                  <a:moveTo>
                    <a:pt x="20" y="92"/>
                  </a:moveTo>
                  <a:cubicBezTo>
                    <a:pt x="11" y="89"/>
                    <a:pt x="11" y="89"/>
                    <a:pt x="11" y="89"/>
                  </a:cubicBezTo>
                  <a:cubicBezTo>
                    <a:pt x="13" y="82"/>
                    <a:pt x="15" y="74"/>
                    <a:pt x="18" y="66"/>
                  </a:cubicBezTo>
                  <a:cubicBezTo>
                    <a:pt x="26" y="69"/>
                    <a:pt x="26" y="69"/>
                    <a:pt x="26" y="69"/>
                  </a:cubicBezTo>
                  <a:cubicBezTo>
                    <a:pt x="24" y="76"/>
                    <a:pt x="22" y="84"/>
                    <a:pt x="20" y="92"/>
                  </a:cubicBezTo>
                  <a:close/>
                  <a:moveTo>
                    <a:pt x="30" y="58"/>
                  </a:moveTo>
                  <a:cubicBezTo>
                    <a:pt x="21" y="55"/>
                    <a:pt x="21" y="55"/>
                    <a:pt x="21" y="55"/>
                  </a:cubicBezTo>
                  <a:cubicBezTo>
                    <a:pt x="24" y="47"/>
                    <a:pt x="27" y="40"/>
                    <a:pt x="30" y="32"/>
                  </a:cubicBezTo>
                  <a:cubicBezTo>
                    <a:pt x="38" y="36"/>
                    <a:pt x="38" y="36"/>
                    <a:pt x="38" y="36"/>
                  </a:cubicBezTo>
                  <a:cubicBezTo>
                    <a:pt x="35" y="43"/>
                    <a:pt x="32" y="50"/>
                    <a:pt x="30" y="58"/>
                  </a:cubicBezTo>
                  <a:close/>
                  <a:moveTo>
                    <a:pt x="43" y="25"/>
                  </a:moveTo>
                  <a:cubicBezTo>
                    <a:pt x="35" y="21"/>
                    <a:pt x="35" y="21"/>
                    <a:pt x="35" y="21"/>
                  </a:cubicBezTo>
                  <a:cubicBezTo>
                    <a:pt x="38" y="14"/>
                    <a:pt x="41" y="7"/>
                    <a:pt x="45" y="0"/>
                  </a:cubicBezTo>
                  <a:cubicBezTo>
                    <a:pt x="53" y="4"/>
                    <a:pt x="53" y="4"/>
                    <a:pt x="53" y="4"/>
                  </a:cubicBezTo>
                  <a:cubicBezTo>
                    <a:pt x="49" y="11"/>
                    <a:pt x="46" y="18"/>
                    <a:pt x="43" y="25"/>
                  </a:cubicBezTo>
                  <a:close/>
                </a:path>
              </a:pathLst>
            </a:custGeom>
            <a:grpFill/>
            <a:ln w="190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20"/>
            <p:cNvSpPr>
              <a:spLocks noEditPoints="1"/>
            </p:cNvSpPr>
            <p:nvPr userDrawn="1"/>
          </p:nvSpPr>
          <p:spPr bwMode="auto">
            <a:xfrm>
              <a:off x="6959600" y="3414713"/>
              <a:ext cx="209550" cy="220663"/>
            </a:xfrm>
            <a:custGeom>
              <a:avLst/>
              <a:gdLst>
                <a:gd name="T0" fmla="*/ 132 w 132"/>
                <a:gd name="T1" fmla="*/ 139 h 139"/>
                <a:gd name="T2" fmla="*/ 0 w 132"/>
                <a:gd name="T3" fmla="*/ 70 h 139"/>
                <a:gd name="T4" fmla="*/ 120 w 132"/>
                <a:gd name="T5" fmla="*/ 0 h 139"/>
                <a:gd name="T6" fmla="*/ 132 w 132"/>
                <a:gd name="T7" fmla="*/ 139 h 139"/>
                <a:gd name="T8" fmla="*/ 42 w 132"/>
                <a:gd name="T9" fmla="*/ 70 h 139"/>
                <a:gd name="T10" fmla="*/ 108 w 132"/>
                <a:gd name="T11" fmla="*/ 103 h 139"/>
                <a:gd name="T12" fmla="*/ 104 w 132"/>
                <a:gd name="T13" fmla="*/ 33 h 139"/>
                <a:gd name="T14" fmla="*/ 42 w 132"/>
                <a:gd name="T15" fmla="*/ 7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39">
                  <a:moveTo>
                    <a:pt x="132" y="139"/>
                  </a:moveTo>
                  <a:lnTo>
                    <a:pt x="0" y="70"/>
                  </a:lnTo>
                  <a:lnTo>
                    <a:pt x="120" y="0"/>
                  </a:lnTo>
                  <a:lnTo>
                    <a:pt x="132" y="139"/>
                  </a:lnTo>
                  <a:close/>
                  <a:moveTo>
                    <a:pt x="42" y="70"/>
                  </a:moveTo>
                  <a:lnTo>
                    <a:pt x="108" y="103"/>
                  </a:lnTo>
                  <a:lnTo>
                    <a:pt x="104" y="33"/>
                  </a:lnTo>
                  <a:lnTo>
                    <a:pt x="42" y="70"/>
                  </a:lnTo>
                  <a:close/>
                </a:path>
              </a:pathLst>
            </a:custGeom>
            <a:grpFill/>
            <a:ln w="190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41" name="Oval 40"/>
          <p:cNvSpPr/>
          <p:nvPr userDrawn="1"/>
        </p:nvSpPr>
        <p:spPr bwMode="auto">
          <a:xfrm rot="2463011">
            <a:off x="7970281" y="3362700"/>
            <a:ext cx="339504" cy="339505"/>
          </a:xfrm>
          <a:prstGeom prst="ellipse">
            <a:avLst/>
          </a:prstGeom>
          <a:noFill/>
          <a:ln w="190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err="1">
              <a:solidFill>
                <a:schemeClr val="bg1"/>
              </a:solidFill>
            </a:endParaRPr>
          </a:p>
        </p:txBody>
      </p:sp>
      <p:grpSp>
        <p:nvGrpSpPr>
          <p:cNvPr id="42" name="Group 41"/>
          <p:cNvGrpSpPr/>
          <p:nvPr userDrawn="1"/>
        </p:nvGrpSpPr>
        <p:grpSpPr bwMode="black">
          <a:xfrm rot="2463011">
            <a:off x="8068908" y="3461327"/>
            <a:ext cx="142250" cy="142251"/>
            <a:chOff x="9760937" y="5831681"/>
            <a:chExt cx="421482" cy="421483"/>
          </a:xfrm>
          <a:solidFill>
            <a:schemeClr val="accent5"/>
          </a:solidFill>
        </p:grpSpPr>
        <p:sp>
          <p:nvSpPr>
            <p:cNvPr id="43" name="Freeform 8"/>
            <p:cNvSpPr>
              <a:spLocks/>
            </p:cNvSpPr>
            <p:nvPr userDrawn="1"/>
          </p:nvSpPr>
          <p:spPr bwMode="black">
            <a:xfrm>
              <a:off x="9884762" y="5831681"/>
              <a:ext cx="50007" cy="145257"/>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4" name="Freeform 9"/>
            <p:cNvSpPr>
              <a:spLocks/>
            </p:cNvSpPr>
            <p:nvPr userDrawn="1"/>
          </p:nvSpPr>
          <p:spPr bwMode="black">
            <a:xfrm>
              <a:off x="10008587" y="6105526"/>
              <a:ext cx="50007" cy="147638"/>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5" name="Freeform 10"/>
            <p:cNvSpPr>
              <a:spLocks/>
            </p:cNvSpPr>
            <p:nvPr userDrawn="1"/>
          </p:nvSpPr>
          <p:spPr bwMode="black">
            <a:xfrm>
              <a:off x="9963343" y="5841206"/>
              <a:ext cx="123825" cy="119063"/>
            </a:xfrm>
            <a:custGeom>
              <a:avLst/>
              <a:gdLst>
                <a:gd name="T0" fmla="*/ 20 w 22"/>
                <a:gd name="T1" fmla="*/ 8 h 21"/>
                <a:gd name="T2" fmla="*/ 20 w 22"/>
                <a:gd name="T3" fmla="*/ 1 h 21"/>
                <a:gd name="T4" fmla="*/ 14 w 22"/>
                <a:gd name="T5" fmla="*/ 1 h 21"/>
                <a:gd name="T6" fmla="*/ 2 w 22"/>
                <a:gd name="T7" fmla="*/ 13 h 21"/>
                <a:gd name="T8" fmla="*/ 2 w 22"/>
                <a:gd name="T9" fmla="*/ 20 h 21"/>
                <a:gd name="T10" fmla="*/ 8 w 22"/>
                <a:gd name="T11" fmla="*/ 20 h 21"/>
                <a:gd name="T12" fmla="*/ 20 w 22"/>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0" y="8"/>
                  </a:moveTo>
                  <a:cubicBezTo>
                    <a:pt x="22" y="6"/>
                    <a:pt x="22" y="3"/>
                    <a:pt x="20" y="1"/>
                  </a:cubicBezTo>
                  <a:cubicBezTo>
                    <a:pt x="18" y="0"/>
                    <a:pt x="16" y="0"/>
                    <a:pt x="14" y="1"/>
                  </a:cubicBezTo>
                  <a:cubicBezTo>
                    <a:pt x="2" y="13"/>
                    <a:pt x="2" y="13"/>
                    <a:pt x="2" y="13"/>
                  </a:cubicBezTo>
                  <a:cubicBezTo>
                    <a:pt x="0" y="15"/>
                    <a:pt x="0" y="18"/>
                    <a:pt x="2" y="20"/>
                  </a:cubicBezTo>
                  <a:cubicBezTo>
                    <a:pt x="4" y="21"/>
                    <a:pt x="7" y="21"/>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6" name="Freeform 11"/>
            <p:cNvSpPr>
              <a:spLocks/>
            </p:cNvSpPr>
            <p:nvPr userDrawn="1"/>
          </p:nvSpPr>
          <p:spPr bwMode="black">
            <a:xfrm>
              <a:off x="9856187" y="6122194"/>
              <a:ext cx="123825" cy="123825"/>
            </a:xfrm>
            <a:custGeom>
              <a:avLst/>
              <a:gdLst>
                <a:gd name="T0" fmla="*/ 20 w 22"/>
                <a:gd name="T1" fmla="*/ 8 h 22"/>
                <a:gd name="T2" fmla="*/ 20 w 22"/>
                <a:gd name="T3" fmla="*/ 2 h 22"/>
                <a:gd name="T4" fmla="*/ 14 w 22"/>
                <a:gd name="T5" fmla="*/ 2 h 22"/>
                <a:gd name="T6" fmla="*/ 2 w 22"/>
                <a:gd name="T7" fmla="*/ 14 h 22"/>
                <a:gd name="T8" fmla="*/ 2 w 22"/>
                <a:gd name="T9" fmla="*/ 20 h 22"/>
                <a:gd name="T10" fmla="*/ 8 w 22"/>
                <a:gd name="T11" fmla="*/ 20 h 22"/>
                <a:gd name="T12" fmla="*/ 20 w 22"/>
                <a:gd name="T13" fmla="*/ 8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0" y="8"/>
                  </a:moveTo>
                  <a:cubicBezTo>
                    <a:pt x="22" y="6"/>
                    <a:pt x="22" y="3"/>
                    <a:pt x="20" y="2"/>
                  </a:cubicBezTo>
                  <a:cubicBezTo>
                    <a:pt x="18" y="0"/>
                    <a:pt x="16" y="0"/>
                    <a:pt x="14" y="2"/>
                  </a:cubicBezTo>
                  <a:cubicBezTo>
                    <a:pt x="2" y="14"/>
                    <a:pt x="2" y="14"/>
                    <a:pt x="2" y="14"/>
                  </a:cubicBezTo>
                  <a:cubicBezTo>
                    <a:pt x="0" y="15"/>
                    <a:pt x="0" y="18"/>
                    <a:pt x="2" y="20"/>
                  </a:cubicBezTo>
                  <a:cubicBezTo>
                    <a:pt x="4" y="22"/>
                    <a:pt x="6" y="22"/>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7" name="Freeform 12"/>
            <p:cNvSpPr>
              <a:spLocks/>
            </p:cNvSpPr>
            <p:nvPr userDrawn="1"/>
          </p:nvSpPr>
          <p:spPr bwMode="black">
            <a:xfrm>
              <a:off x="10037162" y="5953126"/>
              <a:ext cx="145257" cy="52388"/>
            </a:xfrm>
            <a:custGeom>
              <a:avLst/>
              <a:gdLst>
                <a:gd name="T0" fmla="*/ 22 w 26"/>
                <a:gd name="T1" fmla="*/ 9 h 9"/>
                <a:gd name="T2" fmla="*/ 26 w 26"/>
                <a:gd name="T3" fmla="*/ 5 h 9"/>
                <a:gd name="T4" fmla="*/ 22 w 26"/>
                <a:gd name="T5" fmla="*/ 0 h 9"/>
                <a:gd name="T6" fmla="*/ 5 w 26"/>
                <a:gd name="T7" fmla="*/ 0 h 9"/>
                <a:gd name="T8" fmla="*/ 0 w 26"/>
                <a:gd name="T9" fmla="*/ 5 h 9"/>
                <a:gd name="T10" fmla="*/ 5 w 26"/>
                <a:gd name="T11" fmla="*/ 9 h 9"/>
                <a:gd name="T12" fmla="*/ 22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2" y="9"/>
                  </a:moveTo>
                  <a:cubicBezTo>
                    <a:pt x="24" y="9"/>
                    <a:pt x="26" y="7"/>
                    <a:pt x="26" y="5"/>
                  </a:cubicBezTo>
                  <a:cubicBezTo>
                    <a:pt x="26" y="2"/>
                    <a:pt x="24" y="0"/>
                    <a:pt x="22" y="0"/>
                  </a:cubicBezTo>
                  <a:cubicBezTo>
                    <a:pt x="5" y="0"/>
                    <a:pt x="5" y="0"/>
                    <a:pt x="5" y="0"/>
                  </a:cubicBezTo>
                  <a:cubicBezTo>
                    <a:pt x="2" y="0"/>
                    <a:pt x="0" y="2"/>
                    <a:pt x="0" y="5"/>
                  </a:cubicBezTo>
                  <a:cubicBezTo>
                    <a:pt x="0" y="7"/>
                    <a:pt x="2" y="9"/>
                    <a:pt x="5" y="9"/>
                  </a:cubicBezTo>
                  <a:lnTo>
                    <a:pt x="2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8" name="Freeform 13"/>
            <p:cNvSpPr>
              <a:spLocks/>
            </p:cNvSpPr>
            <p:nvPr userDrawn="1"/>
          </p:nvSpPr>
          <p:spPr bwMode="black">
            <a:xfrm>
              <a:off x="9760937" y="6076951"/>
              <a:ext cx="145257" cy="52388"/>
            </a:xfrm>
            <a:custGeom>
              <a:avLst/>
              <a:gdLst>
                <a:gd name="T0" fmla="*/ 21 w 26"/>
                <a:gd name="T1" fmla="*/ 9 h 9"/>
                <a:gd name="T2" fmla="*/ 26 w 26"/>
                <a:gd name="T3" fmla="*/ 5 h 9"/>
                <a:gd name="T4" fmla="*/ 21 w 26"/>
                <a:gd name="T5" fmla="*/ 0 h 9"/>
                <a:gd name="T6" fmla="*/ 5 w 26"/>
                <a:gd name="T7" fmla="*/ 0 h 9"/>
                <a:gd name="T8" fmla="*/ 0 w 26"/>
                <a:gd name="T9" fmla="*/ 5 h 9"/>
                <a:gd name="T10" fmla="*/ 5 w 26"/>
                <a:gd name="T11" fmla="*/ 9 h 9"/>
                <a:gd name="T12" fmla="*/ 21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1" y="9"/>
                  </a:moveTo>
                  <a:cubicBezTo>
                    <a:pt x="24" y="9"/>
                    <a:pt x="26" y="7"/>
                    <a:pt x="26" y="5"/>
                  </a:cubicBezTo>
                  <a:cubicBezTo>
                    <a:pt x="26" y="2"/>
                    <a:pt x="24" y="0"/>
                    <a:pt x="21" y="0"/>
                  </a:cubicBezTo>
                  <a:cubicBezTo>
                    <a:pt x="5" y="0"/>
                    <a:pt x="5" y="0"/>
                    <a:pt x="5" y="0"/>
                  </a:cubicBezTo>
                  <a:cubicBezTo>
                    <a:pt x="2" y="0"/>
                    <a:pt x="0" y="2"/>
                    <a:pt x="0" y="5"/>
                  </a:cubicBezTo>
                  <a:cubicBezTo>
                    <a:pt x="0" y="7"/>
                    <a:pt x="2" y="9"/>
                    <a:pt x="5" y="9"/>
                  </a:cubicBez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9" name="Freeform 14"/>
            <p:cNvSpPr>
              <a:spLocks/>
            </p:cNvSpPr>
            <p:nvPr userDrawn="1"/>
          </p:nvSpPr>
          <p:spPr bwMode="black">
            <a:xfrm>
              <a:off x="10053830" y="6034088"/>
              <a:ext cx="119063" cy="121445"/>
            </a:xfrm>
            <a:custGeom>
              <a:avLst/>
              <a:gdLst>
                <a:gd name="T0" fmla="*/ 14 w 21"/>
                <a:gd name="T1" fmla="*/ 20 h 22"/>
                <a:gd name="T2" fmla="*/ 20 w 21"/>
                <a:gd name="T3" fmla="*/ 20 h 22"/>
                <a:gd name="T4" fmla="*/ 20 w 21"/>
                <a:gd name="T5" fmla="*/ 14 h 22"/>
                <a:gd name="T6" fmla="*/ 8 w 21"/>
                <a:gd name="T7" fmla="*/ 2 h 22"/>
                <a:gd name="T8" fmla="*/ 2 w 21"/>
                <a:gd name="T9" fmla="*/ 2 h 22"/>
                <a:gd name="T10" fmla="*/ 2 w 21"/>
                <a:gd name="T11" fmla="*/ 8 h 22"/>
                <a:gd name="T12" fmla="*/ 14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4" y="20"/>
                  </a:moveTo>
                  <a:cubicBezTo>
                    <a:pt x="15" y="22"/>
                    <a:pt x="18" y="22"/>
                    <a:pt x="20" y="20"/>
                  </a:cubicBezTo>
                  <a:cubicBezTo>
                    <a:pt x="21" y="19"/>
                    <a:pt x="21" y="16"/>
                    <a:pt x="20" y="14"/>
                  </a:cubicBezTo>
                  <a:cubicBezTo>
                    <a:pt x="8" y="2"/>
                    <a:pt x="8" y="2"/>
                    <a:pt x="8" y="2"/>
                  </a:cubicBezTo>
                  <a:cubicBezTo>
                    <a:pt x="6" y="0"/>
                    <a:pt x="3" y="0"/>
                    <a:pt x="2" y="2"/>
                  </a:cubicBezTo>
                  <a:cubicBezTo>
                    <a:pt x="0" y="4"/>
                    <a:pt x="0" y="7"/>
                    <a:pt x="2" y="8"/>
                  </a:cubicBez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50" name="Freeform 15"/>
            <p:cNvSpPr>
              <a:spLocks/>
            </p:cNvSpPr>
            <p:nvPr userDrawn="1"/>
          </p:nvSpPr>
          <p:spPr bwMode="black">
            <a:xfrm>
              <a:off x="9772843" y="5926931"/>
              <a:ext cx="116682" cy="123825"/>
            </a:xfrm>
            <a:custGeom>
              <a:avLst/>
              <a:gdLst>
                <a:gd name="T0" fmla="*/ 13 w 21"/>
                <a:gd name="T1" fmla="*/ 20 h 22"/>
                <a:gd name="T2" fmla="*/ 19 w 21"/>
                <a:gd name="T3" fmla="*/ 20 h 22"/>
                <a:gd name="T4" fmla="*/ 19 w 21"/>
                <a:gd name="T5" fmla="*/ 14 h 22"/>
                <a:gd name="T6" fmla="*/ 8 w 21"/>
                <a:gd name="T7" fmla="*/ 2 h 22"/>
                <a:gd name="T8" fmla="*/ 1 w 21"/>
                <a:gd name="T9" fmla="*/ 2 h 22"/>
                <a:gd name="T10" fmla="*/ 1 w 21"/>
                <a:gd name="T11" fmla="*/ 8 h 22"/>
                <a:gd name="T12" fmla="*/ 13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3" y="20"/>
                  </a:moveTo>
                  <a:cubicBezTo>
                    <a:pt x="15" y="22"/>
                    <a:pt x="18" y="22"/>
                    <a:pt x="19" y="20"/>
                  </a:cubicBezTo>
                  <a:cubicBezTo>
                    <a:pt x="21" y="18"/>
                    <a:pt x="21" y="16"/>
                    <a:pt x="19" y="14"/>
                  </a:cubicBezTo>
                  <a:cubicBezTo>
                    <a:pt x="8" y="2"/>
                    <a:pt x="8" y="2"/>
                    <a:pt x="8" y="2"/>
                  </a:cubicBezTo>
                  <a:cubicBezTo>
                    <a:pt x="6" y="0"/>
                    <a:pt x="3" y="0"/>
                    <a:pt x="1" y="2"/>
                  </a:cubicBezTo>
                  <a:cubicBezTo>
                    <a:pt x="0" y="4"/>
                    <a:pt x="0" y="6"/>
                    <a:pt x="1" y="8"/>
                  </a:cubicBezTo>
                  <a:lnTo>
                    <a:pt x="1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53" name="Text Placeholder 52"/>
          <p:cNvSpPr>
            <a:spLocks noGrp="1"/>
          </p:cNvSpPr>
          <p:nvPr>
            <p:ph type="body" sz="quarter" idx="13" hasCustomPrompt="1"/>
          </p:nvPr>
        </p:nvSpPr>
        <p:spPr>
          <a:xfrm>
            <a:off x="1179404" y="2449288"/>
            <a:ext cx="6796278" cy="1069848"/>
          </a:xfrm>
        </p:spPr>
        <p:txBody>
          <a:bodyPr anchor="ctr">
            <a:normAutofit/>
          </a:bodyPr>
          <a:lstStyle>
            <a:lvl1pPr marL="0" indent="0" algn="ctr">
              <a:buFontTx/>
              <a:buNone/>
              <a:defRPr sz="4050" baseline="0">
                <a:solidFill>
                  <a:schemeClr val="bg1"/>
                </a:solidFill>
                <a:latin typeface="Qualcomm Office Bold" panose="020B0803030202060203" pitchFamily="34" charset="0"/>
              </a:defRPr>
            </a:lvl1pPr>
          </a:lstStyle>
          <a:p>
            <a:pPr lvl="0"/>
            <a:r>
              <a:rPr lang="en-US" dirty="0"/>
              <a:t>Click to edit big statement slide</a:t>
            </a:r>
          </a:p>
        </p:txBody>
      </p:sp>
    </p:spTree>
    <p:extLst>
      <p:ext uri="{BB962C8B-B14F-4D97-AF65-F5344CB8AC3E}">
        <p14:creationId xmlns:p14="http://schemas.microsoft.com/office/powerpoint/2010/main" val="28707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6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42" presetClass="entr" presetSubtype="0" fill="hold" grpId="0" nodeType="withEffect">
                                  <p:stCondLst>
                                    <p:cond delay="8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700"/>
                                        <p:tgtEl>
                                          <p:spTgt spid="11"/>
                                        </p:tgtEl>
                                      </p:cBhvr>
                                    </p:animEffect>
                                    <p:anim calcmode="lin" valueType="num">
                                      <p:cBhvr>
                                        <p:cTn id="11" dur="1700" fill="hold"/>
                                        <p:tgtEl>
                                          <p:spTgt spid="11"/>
                                        </p:tgtEl>
                                        <p:attrNameLst>
                                          <p:attrName>ppt_x</p:attrName>
                                        </p:attrNameLst>
                                      </p:cBhvr>
                                      <p:tavLst>
                                        <p:tav tm="0">
                                          <p:val>
                                            <p:strVal val="#ppt_x"/>
                                          </p:val>
                                        </p:tav>
                                        <p:tav tm="100000">
                                          <p:val>
                                            <p:strVal val="#ppt_x"/>
                                          </p:val>
                                        </p:tav>
                                      </p:tavLst>
                                    </p:anim>
                                    <p:anim calcmode="lin" valueType="num">
                                      <p:cBhvr>
                                        <p:cTn id="12" dur="1700" fill="hold"/>
                                        <p:tgtEl>
                                          <p:spTgt spid="11"/>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2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225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8" presetClass="emph" presetSubtype="0" decel="100000" fill="hold" nodeType="withEffect">
                                  <p:stCondLst>
                                    <p:cond delay="1600"/>
                                  </p:stCondLst>
                                  <p:childTnLst>
                                    <p:animRot by="21600000">
                                      <p:cBhvr>
                                        <p:cTn id="20" dur="1000" fill="hold"/>
                                        <p:tgtEl>
                                          <p:spTgt spid="12"/>
                                        </p:tgtEl>
                                        <p:attrNameLst>
                                          <p:attrName>r</p:attrName>
                                        </p:attrNameLst>
                                      </p:cBhvr>
                                    </p:animRot>
                                  </p:childTnLst>
                                </p:cTn>
                              </p:par>
                              <p:par>
                                <p:cTn id="21" presetID="10" presetClass="entr" presetSubtype="0" fill="hold" grpId="0" nodeType="withEffect">
                                  <p:stCondLst>
                                    <p:cond delay="11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49" presetClass="entr" presetSubtype="0" decel="100000" fill="hold" nodeType="withEffect">
                                  <p:stCondLst>
                                    <p:cond delay="110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 calcmode="lin" valueType="num">
                                      <p:cBhvr>
                                        <p:cTn id="28" dur="500" fill="hold"/>
                                        <p:tgtEl>
                                          <p:spTgt spid="16"/>
                                        </p:tgtEl>
                                        <p:attrNameLst>
                                          <p:attrName>style.rotation</p:attrName>
                                        </p:attrNameLst>
                                      </p:cBhvr>
                                      <p:tavLst>
                                        <p:tav tm="0">
                                          <p:val>
                                            <p:fltVal val="360"/>
                                          </p:val>
                                        </p:tav>
                                        <p:tav tm="100000">
                                          <p:val>
                                            <p:fltVal val="0"/>
                                          </p:val>
                                        </p:tav>
                                      </p:tavLst>
                                    </p:anim>
                                    <p:animEffect transition="in" filter="fade">
                                      <p:cBhvr>
                                        <p:cTn id="29" dur="500"/>
                                        <p:tgtEl>
                                          <p:spTgt spid="16"/>
                                        </p:tgtEl>
                                      </p:cBhvr>
                                    </p:animEffect>
                                  </p:childTnLst>
                                </p:cTn>
                              </p:par>
                              <p:par>
                                <p:cTn id="30" presetID="10" presetClass="entr" presetSubtype="0" fill="hold" nodeType="withEffect">
                                  <p:stCondLst>
                                    <p:cond delay="225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8" presetClass="emph" presetSubtype="0" decel="100000" fill="hold" nodeType="withEffect">
                                  <p:stCondLst>
                                    <p:cond delay="1600"/>
                                  </p:stCondLst>
                                  <p:childTnLst>
                                    <p:animRot by="21600000">
                                      <p:cBhvr>
                                        <p:cTn id="34" dur="1000" fill="hold"/>
                                        <p:tgtEl>
                                          <p:spTgt spid="25"/>
                                        </p:tgtEl>
                                        <p:attrNameLst>
                                          <p:attrName>r</p:attrName>
                                        </p:attrNameLst>
                                      </p:cBhvr>
                                    </p:animRot>
                                  </p:childTnLst>
                                </p:cTn>
                              </p:par>
                              <p:par>
                                <p:cTn id="35" presetID="10" presetClass="entr" presetSubtype="0" fill="hold" grpId="0" nodeType="withEffect">
                                  <p:stCondLst>
                                    <p:cond delay="16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49" presetClass="entr" presetSubtype="0" decel="100000" fill="hold" nodeType="withEffect">
                                  <p:stCondLst>
                                    <p:cond delay="1600"/>
                                  </p:stCondLst>
                                  <p:childTnLst>
                                    <p:set>
                                      <p:cBhvr>
                                        <p:cTn id="39" dur="1" fill="hold">
                                          <p:stCondLst>
                                            <p:cond delay="0"/>
                                          </p:stCondLst>
                                        </p:cTn>
                                        <p:tgtEl>
                                          <p:spTgt spid="29"/>
                                        </p:tgtEl>
                                        <p:attrNameLst>
                                          <p:attrName>style.visibility</p:attrName>
                                        </p:attrNameLst>
                                      </p:cBhvr>
                                      <p:to>
                                        <p:strVal val="visible"/>
                                      </p:to>
                                    </p:set>
                                    <p:anim calcmode="lin" valueType="num">
                                      <p:cBhvr>
                                        <p:cTn id="40" dur="500" fill="hold"/>
                                        <p:tgtEl>
                                          <p:spTgt spid="29"/>
                                        </p:tgtEl>
                                        <p:attrNameLst>
                                          <p:attrName>ppt_w</p:attrName>
                                        </p:attrNameLst>
                                      </p:cBhvr>
                                      <p:tavLst>
                                        <p:tav tm="0">
                                          <p:val>
                                            <p:fltVal val="0"/>
                                          </p:val>
                                        </p:tav>
                                        <p:tav tm="100000">
                                          <p:val>
                                            <p:strVal val="#ppt_w"/>
                                          </p:val>
                                        </p:tav>
                                      </p:tavLst>
                                    </p:anim>
                                    <p:anim calcmode="lin" valueType="num">
                                      <p:cBhvr>
                                        <p:cTn id="41" dur="500" fill="hold"/>
                                        <p:tgtEl>
                                          <p:spTgt spid="29"/>
                                        </p:tgtEl>
                                        <p:attrNameLst>
                                          <p:attrName>ppt_h</p:attrName>
                                        </p:attrNameLst>
                                      </p:cBhvr>
                                      <p:tavLst>
                                        <p:tav tm="0">
                                          <p:val>
                                            <p:fltVal val="0"/>
                                          </p:val>
                                        </p:tav>
                                        <p:tav tm="100000">
                                          <p:val>
                                            <p:strVal val="#ppt_h"/>
                                          </p:val>
                                        </p:tav>
                                      </p:tavLst>
                                    </p:anim>
                                    <p:anim calcmode="lin" valueType="num">
                                      <p:cBhvr>
                                        <p:cTn id="42" dur="500" fill="hold"/>
                                        <p:tgtEl>
                                          <p:spTgt spid="29"/>
                                        </p:tgtEl>
                                        <p:attrNameLst>
                                          <p:attrName>style.rotation</p:attrName>
                                        </p:attrNameLst>
                                      </p:cBhvr>
                                      <p:tavLst>
                                        <p:tav tm="0">
                                          <p:val>
                                            <p:fltVal val="360"/>
                                          </p:val>
                                        </p:tav>
                                        <p:tav tm="100000">
                                          <p:val>
                                            <p:fltVal val="0"/>
                                          </p:val>
                                        </p:tav>
                                      </p:tavLst>
                                    </p:anim>
                                    <p:animEffect transition="in" filter="fade">
                                      <p:cBhvr>
                                        <p:cTn id="43" dur="500"/>
                                        <p:tgtEl>
                                          <p:spTgt spid="29"/>
                                        </p:tgtEl>
                                      </p:cBhvr>
                                    </p:animEffect>
                                  </p:childTnLst>
                                </p:cTn>
                              </p:par>
                              <p:par>
                                <p:cTn id="44" presetID="10" presetClass="entr" presetSubtype="0" fill="hold" grpId="0" nodeType="withEffect">
                                  <p:stCondLst>
                                    <p:cond delay="21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par>
                                <p:cTn id="47" presetID="49" presetClass="entr" presetSubtype="0" decel="100000" fill="hold" nodeType="withEffect">
                                  <p:stCondLst>
                                    <p:cond delay="210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 calcmode="lin" valueType="num">
                                      <p:cBhvr>
                                        <p:cTn id="51" dur="500" fill="hold"/>
                                        <p:tgtEl>
                                          <p:spTgt spid="42"/>
                                        </p:tgtEl>
                                        <p:attrNameLst>
                                          <p:attrName>style.rotation</p:attrName>
                                        </p:attrNameLst>
                                      </p:cBhvr>
                                      <p:tavLst>
                                        <p:tav tm="0">
                                          <p:val>
                                            <p:fltVal val="360"/>
                                          </p:val>
                                        </p:tav>
                                        <p:tav tm="100000">
                                          <p:val>
                                            <p:fltVal val="0"/>
                                          </p:val>
                                        </p:tav>
                                      </p:tavLst>
                                    </p:anim>
                                    <p:animEffect transition="in" filter="fade">
                                      <p:cBhvr>
                                        <p:cTn id="52" dur="500"/>
                                        <p:tgtEl>
                                          <p:spTgt spid="42"/>
                                        </p:tgtEl>
                                      </p:cBhvr>
                                    </p:animEffect>
                                  </p:childTnLst>
                                </p:cTn>
                              </p:par>
                              <p:par>
                                <p:cTn id="53" presetID="10" presetClass="entr" presetSubtype="0" fill="hold" nodeType="withEffect">
                                  <p:stCondLst>
                                    <p:cond delay="225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nodeType="withEffect">
                                  <p:stCondLst>
                                    <p:cond delay="225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8" presetClass="emph" presetSubtype="0" decel="100000" fill="hold" nodeType="withEffect">
                                  <p:stCondLst>
                                    <p:cond delay="1600"/>
                                  </p:stCondLst>
                                  <p:childTnLst>
                                    <p:animRot by="-21600000">
                                      <p:cBhvr>
                                        <p:cTn id="60" dur="1000" fill="hold"/>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28" grpId="0" animBg="1"/>
      <p:bldP spid="41" grpId="0"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White Quote Layout">
    <p:spTree>
      <p:nvGrpSpPr>
        <p:cNvPr id="1" name=""/>
        <p:cNvGrpSpPr/>
        <p:nvPr/>
      </p:nvGrpSpPr>
      <p:grpSpPr>
        <a:xfrm>
          <a:off x="0" y="0"/>
          <a:ext cx="0" cy="0"/>
          <a:chOff x="0" y="0"/>
          <a:chExt cx="0" cy="0"/>
        </a:xfrm>
      </p:grpSpPr>
      <p:cxnSp>
        <p:nvCxnSpPr>
          <p:cNvPr id="6" name="Straight Connector 5"/>
          <p:cNvCxnSpPr/>
          <p:nvPr userDrawn="1"/>
        </p:nvCxnSpPr>
        <p:spPr bwMode="black">
          <a:xfrm>
            <a:off x="1179116" y="3676281"/>
            <a:ext cx="6798365" cy="0"/>
          </a:xfrm>
          <a:prstGeom prst="line">
            <a:avLst/>
          </a:prstGeom>
          <a:ln w="12700">
            <a:gradFill flip="none" rotWithShape="1">
              <a:gsLst>
                <a:gs pos="0">
                  <a:srgbClr val="143C66"/>
                </a:gs>
                <a:gs pos="100000">
                  <a:srgbClr val="008E95"/>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rot="5694621">
            <a:off x="7476561" y="3921360"/>
            <a:ext cx="736872" cy="584562"/>
            <a:chOff x="6861175" y="3414713"/>
            <a:chExt cx="3033713" cy="2406650"/>
          </a:xfrm>
          <a:solidFill>
            <a:schemeClr val="accent2"/>
          </a:solidFill>
        </p:grpSpPr>
        <p:sp>
          <p:nvSpPr>
            <p:cNvPr id="8" name="Freeform 19"/>
            <p:cNvSpPr>
              <a:spLocks noEditPoints="1"/>
            </p:cNvSpPr>
            <p:nvPr userDrawn="1"/>
          </p:nvSpPr>
          <p:spPr bwMode="auto">
            <a:xfrm>
              <a:off x="6861175" y="3605213"/>
              <a:ext cx="3033713" cy="2216150"/>
            </a:xfrm>
            <a:custGeom>
              <a:avLst/>
              <a:gdLst>
                <a:gd name="T0" fmla="*/ 404 w 809"/>
                <a:gd name="T1" fmla="*/ 582 h 591"/>
                <a:gd name="T2" fmla="*/ 405 w 809"/>
                <a:gd name="T3" fmla="*/ 591 h 591"/>
                <a:gd name="T4" fmla="*/ 392 w 809"/>
                <a:gd name="T5" fmla="*/ 582 h 591"/>
                <a:gd name="T6" fmla="*/ 463 w 809"/>
                <a:gd name="T7" fmla="*/ 578 h 591"/>
                <a:gd name="T8" fmla="*/ 332 w 809"/>
                <a:gd name="T9" fmla="*/ 584 h 591"/>
                <a:gd name="T10" fmla="*/ 476 w 809"/>
                <a:gd name="T11" fmla="*/ 585 h 591"/>
                <a:gd name="T12" fmla="*/ 476 w 809"/>
                <a:gd name="T13" fmla="*/ 585 h 591"/>
                <a:gd name="T14" fmla="*/ 322 w 809"/>
                <a:gd name="T15" fmla="*/ 574 h 591"/>
                <a:gd name="T16" fmla="*/ 531 w 809"/>
                <a:gd name="T17" fmla="*/ 562 h 591"/>
                <a:gd name="T18" fmla="*/ 263 w 809"/>
                <a:gd name="T19" fmla="*/ 565 h 591"/>
                <a:gd name="T20" fmla="*/ 545 w 809"/>
                <a:gd name="T21" fmla="*/ 566 h 591"/>
                <a:gd name="T22" fmla="*/ 545 w 809"/>
                <a:gd name="T23" fmla="*/ 566 h 591"/>
                <a:gd name="T24" fmla="*/ 255 w 809"/>
                <a:gd name="T25" fmla="*/ 553 h 591"/>
                <a:gd name="T26" fmla="*/ 595 w 809"/>
                <a:gd name="T27" fmla="*/ 533 h 591"/>
                <a:gd name="T28" fmla="*/ 198 w 809"/>
                <a:gd name="T29" fmla="*/ 534 h 591"/>
                <a:gd name="T30" fmla="*/ 610 w 809"/>
                <a:gd name="T31" fmla="*/ 535 h 591"/>
                <a:gd name="T32" fmla="*/ 610 w 809"/>
                <a:gd name="T33" fmla="*/ 535 h 591"/>
                <a:gd name="T34" fmla="*/ 192 w 809"/>
                <a:gd name="T35" fmla="*/ 521 h 591"/>
                <a:gd name="T36" fmla="*/ 654 w 809"/>
                <a:gd name="T37" fmla="*/ 494 h 591"/>
                <a:gd name="T38" fmla="*/ 139 w 809"/>
                <a:gd name="T39" fmla="*/ 492 h 591"/>
                <a:gd name="T40" fmla="*/ 669 w 809"/>
                <a:gd name="T41" fmla="*/ 493 h 591"/>
                <a:gd name="T42" fmla="*/ 669 w 809"/>
                <a:gd name="T43" fmla="*/ 493 h 591"/>
                <a:gd name="T44" fmla="*/ 136 w 809"/>
                <a:gd name="T45" fmla="*/ 478 h 591"/>
                <a:gd name="T46" fmla="*/ 704 w 809"/>
                <a:gd name="T47" fmla="*/ 445 h 591"/>
                <a:gd name="T48" fmla="*/ 89 w 809"/>
                <a:gd name="T49" fmla="*/ 440 h 591"/>
                <a:gd name="T50" fmla="*/ 719 w 809"/>
                <a:gd name="T51" fmla="*/ 441 h 591"/>
                <a:gd name="T52" fmla="*/ 719 w 809"/>
                <a:gd name="T53" fmla="*/ 441 h 591"/>
                <a:gd name="T54" fmla="*/ 89 w 809"/>
                <a:gd name="T55" fmla="*/ 425 h 591"/>
                <a:gd name="T56" fmla="*/ 746 w 809"/>
                <a:gd name="T57" fmla="*/ 388 h 591"/>
                <a:gd name="T58" fmla="*/ 49 w 809"/>
                <a:gd name="T59" fmla="*/ 380 h 591"/>
                <a:gd name="T60" fmla="*/ 759 w 809"/>
                <a:gd name="T61" fmla="*/ 382 h 591"/>
                <a:gd name="T62" fmla="*/ 759 w 809"/>
                <a:gd name="T63" fmla="*/ 382 h 591"/>
                <a:gd name="T64" fmla="*/ 51 w 809"/>
                <a:gd name="T65" fmla="*/ 366 h 591"/>
                <a:gd name="T66" fmla="*/ 776 w 809"/>
                <a:gd name="T67" fmla="*/ 324 h 591"/>
                <a:gd name="T68" fmla="*/ 21 w 809"/>
                <a:gd name="T69" fmla="*/ 315 h 591"/>
                <a:gd name="T70" fmla="*/ 788 w 809"/>
                <a:gd name="T71" fmla="*/ 316 h 591"/>
                <a:gd name="T72" fmla="*/ 788 w 809"/>
                <a:gd name="T73" fmla="*/ 316 h 591"/>
                <a:gd name="T74" fmla="*/ 25 w 809"/>
                <a:gd name="T75" fmla="*/ 301 h 591"/>
                <a:gd name="T76" fmla="*/ 795 w 809"/>
                <a:gd name="T77" fmla="*/ 256 h 591"/>
                <a:gd name="T78" fmla="*/ 4 w 809"/>
                <a:gd name="T79" fmla="*/ 245 h 591"/>
                <a:gd name="T80" fmla="*/ 805 w 809"/>
                <a:gd name="T81" fmla="*/ 246 h 591"/>
                <a:gd name="T82" fmla="*/ 805 w 809"/>
                <a:gd name="T83" fmla="*/ 246 h 591"/>
                <a:gd name="T84" fmla="*/ 11 w 809"/>
                <a:gd name="T85" fmla="*/ 232 h 591"/>
                <a:gd name="T86" fmla="*/ 801 w 809"/>
                <a:gd name="T87" fmla="*/ 186 h 591"/>
                <a:gd name="T88" fmla="*/ 0 w 809"/>
                <a:gd name="T89" fmla="*/ 186 h 591"/>
                <a:gd name="T90" fmla="*/ 9 w 809"/>
                <a:gd name="T91" fmla="*/ 196 h 591"/>
                <a:gd name="T92" fmla="*/ 3 w 809"/>
                <a:gd name="T93" fmla="*/ 137 h 591"/>
                <a:gd name="T94" fmla="*/ 4 w 809"/>
                <a:gd name="T95" fmla="*/ 125 h 591"/>
                <a:gd name="T96" fmla="*/ 20 w 809"/>
                <a:gd name="T97" fmla="*/ 92 h 591"/>
                <a:gd name="T98" fmla="*/ 20 w 809"/>
                <a:gd name="T99" fmla="*/ 92 h 591"/>
                <a:gd name="T100" fmla="*/ 38 w 809"/>
                <a:gd name="T101" fmla="*/ 36 h 591"/>
                <a:gd name="T102" fmla="*/ 45 w 809"/>
                <a:gd name="T103"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9" h="591">
                  <a:moveTo>
                    <a:pt x="405" y="591"/>
                  </a:moveTo>
                  <a:cubicBezTo>
                    <a:pt x="405" y="591"/>
                    <a:pt x="405" y="591"/>
                    <a:pt x="405" y="591"/>
                  </a:cubicBezTo>
                  <a:cubicBezTo>
                    <a:pt x="404" y="591"/>
                    <a:pt x="404" y="591"/>
                    <a:pt x="404" y="591"/>
                  </a:cubicBezTo>
                  <a:cubicBezTo>
                    <a:pt x="404" y="582"/>
                    <a:pt x="404" y="582"/>
                    <a:pt x="404" y="582"/>
                  </a:cubicBezTo>
                  <a:cubicBezTo>
                    <a:pt x="405" y="582"/>
                    <a:pt x="405" y="582"/>
                    <a:pt x="405" y="582"/>
                  </a:cubicBezTo>
                  <a:cubicBezTo>
                    <a:pt x="412" y="582"/>
                    <a:pt x="420" y="582"/>
                    <a:pt x="428" y="582"/>
                  </a:cubicBezTo>
                  <a:cubicBezTo>
                    <a:pt x="428" y="590"/>
                    <a:pt x="428" y="590"/>
                    <a:pt x="428" y="590"/>
                  </a:cubicBezTo>
                  <a:cubicBezTo>
                    <a:pt x="420" y="591"/>
                    <a:pt x="412" y="591"/>
                    <a:pt x="405" y="591"/>
                  </a:cubicBezTo>
                  <a:close/>
                  <a:moveTo>
                    <a:pt x="392" y="591"/>
                  </a:moveTo>
                  <a:cubicBezTo>
                    <a:pt x="384" y="590"/>
                    <a:pt x="376" y="590"/>
                    <a:pt x="368" y="589"/>
                  </a:cubicBezTo>
                  <a:cubicBezTo>
                    <a:pt x="369" y="581"/>
                    <a:pt x="369" y="581"/>
                    <a:pt x="369" y="581"/>
                  </a:cubicBezTo>
                  <a:cubicBezTo>
                    <a:pt x="377" y="581"/>
                    <a:pt x="384" y="582"/>
                    <a:pt x="392" y="582"/>
                  </a:cubicBezTo>
                  <a:lnTo>
                    <a:pt x="392" y="591"/>
                  </a:lnTo>
                  <a:close/>
                  <a:moveTo>
                    <a:pt x="440" y="589"/>
                  </a:moveTo>
                  <a:cubicBezTo>
                    <a:pt x="439" y="581"/>
                    <a:pt x="439" y="581"/>
                    <a:pt x="439" y="581"/>
                  </a:cubicBezTo>
                  <a:cubicBezTo>
                    <a:pt x="447" y="580"/>
                    <a:pt x="455" y="579"/>
                    <a:pt x="463" y="578"/>
                  </a:cubicBezTo>
                  <a:cubicBezTo>
                    <a:pt x="464" y="587"/>
                    <a:pt x="464" y="587"/>
                    <a:pt x="464" y="587"/>
                  </a:cubicBezTo>
                  <a:cubicBezTo>
                    <a:pt x="456" y="588"/>
                    <a:pt x="448" y="589"/>
                    <a:pt x="440" y="589"/>
                  </a:cubicBezTo>
                  <a:close/>
                  <a:moveTo>
                    <a:pt x="356" y="588"/>
                  </a:moveTo>
                  <a:cubicBezTo>
                    <a:pt x="348" y="587"/>
                    <a:pt x="340" y="586"/>
                    <a:pt x="332" y="584"/>
                  </a:cubicBezTo>
                  <a:cubicBezTo>
                    <a:pt x="334" y="576"/>
                    <a:pt x="334" y="576"/>
                    <a:pt x="334" y="576"/>
                  </a:cubicBezTo>
                  <a:cubicBezTo>
                    <a:pt x="342" y="577"/>
                    <a:pt x="349" y="578"/>
                    <a:pt x="357" y="579"/>
                  </a:cubicBezTo>
                  <a:lnTo>
                    <a:pt x="356" y="588"/>
                  </a:lnTo>
                  <a:close/>
                  <a:moveTo>
                    <a:pt x="476" y="585"/>
                  </a:moveTo>
                  <a:cubicBezTo>
                    <a:pt x="474" y="576"/>
                    <a:pt x="474" y="576"/>
                    <a:pt x="474" y="576"/>
                  </a:cubicBezTo>
                  <a:cubicBezTo>
                    <a:pt x="482" y="575"/>
                    <a:pt x="490" y="573"/>
                    <a:pt x="497" y="571"/>
                  </a:cubicBezTo>
                  <a:cubicBezTo>
                    <a:pt x="499" y="580"/>
                    <a:pt x="499" y="580"/>
                    <a:pt x="499" y="580"/>
                  </a:cubicBezTo>
                  <a:cubicBezTo>
                    <a:pt x="491" y="582"/>
                    <a:pt x="484" y="583"/>
                    <a:pt x="476" y="585"/>
                  </a:cubicBezTo>
                  <a:close/>
                  <a:moveTo>
                    <a:pt x="321" y="582"/>
                  </a:moveTo>
                  <a:cubicBezTo>
                    <a:pt x="313" y="580"/>
                    <a:pt x="305" y="579"/>
                    <a:pt x="297" y="576"/>
                  </a:cubicBezTo>
                  <a:cubicBezTo>
                    <a:pt x="299" y="568"/>
                    <a:pt x="299" y="568"/>
                    <a:pt x="299" y="568"/>
                  </a:cubicBezTo>
                  <a:cubicBezTo>
                    <a:pt x="307" y="570"/>
                    <a:pt x="315" y="572"/>
                    <a:pt x="322" y="574"/>
                  </a:cubicBezTo>
                  <a:lnTo>
                    <a:pt x="321" y="582"/>
                  </a:lnTo>
                  <a:close/>
                  <a:moveTo>
                    <a:pt x="511" y="577"/>
                  </a:moveTo>
                  <a:cubicBezTo>
                    <a:pt x="509" y="568"/>
                    <a:pt x="509" y="568"/>
                    <a:pt x="509" y="568"/>
                  </a:cubicBezTo>
                  <a:cubicBezTo>
                    <a:pt x="516" y="566"/>
                    <a:pt x="524" y="564"/>
                    <a:pt x="531" y="562"/>
                  </a:cubicBezTo>
                  <a:cubicBezTo>
                    <a:pt x="534" y="570"/>
                    <a:pt x="534" y="570"/>
                    <a:pt x="534" y="570"/>
                  </a:cubicBezTo>
                  <a:cubicBezTo>
                    <a:pt x="526" y="572"/>
                    <a:pt x="519" y="575"/>
                    <a:pt x="511" y="577"/>
                  </a:cubicBezTo>
                  <a:close/>
                  <a:moveTo>
                    <a:pt x="286" y="573"/>
                  </a:moveTo>
                  <a:cubicBezTo>
                    <a:pt x="278" y="571"/>
                    <a:pt x="270" y="568"/>
                    <a:pt x="263" y="565"/>
                  </a:cubicBezTo>
                  <a:cubicBezTo>
                    <a:pt x="266" y="557"/>
                    <a:pt x="266" y="557"/>
                    <a:pt x="266" y="557"/>
                  </a:cubicBezTo>
                  <a:cubicBezTo>
                    <a:pt x="273" y="560"/>
                    <a:pt x="281" y="563"/>
                    <a:pt x="288" y="565"/>
                  </a:cubicBezTo>
                  <a:lnTo>
                    <a:pt x="286" y="573"/>
                  </a:lnTo>
                  <a:close/>
                  <a:moveTo>
                    <a:pt x="545" y="566"/>
                  </a:moveTo>
                  <a:cubicBezTo>
                    <a:pt x="542" y="558"/>
                    <a:pt x="542" y="558"/>
                    <a:pt x="542" y="558"/>
                  </a:cubicBezTo>
                  <a:cubicBezTo>
                    <a:pt x="549" y="555"/>
                    <a:pt x="557" y="552"/>
                    <a:pt x="564" y="549"/>
                  </a:cubicBezTo>
                  <a:cubicBezTo>
                    <a:pt x="567" y="557"/>
                    <a:pt x="567" y="557"/>
                    <a:pt x="567" y="557"/>
                  </a:cubicBezTo>
                  <a:cubicBezTo>
                    <a:pt x="560" y="560"/>
                    <a:pt x="553" y="563"/>
                    <a:pt x="545" y="566"/>
                  </a:cubicBezTo>
                  <a:close/>
                  <a:moveTo>
                    <a:pt x="252" y="561"/>
                  </a:moveTo>
                  <a:cubicBezTo>
                    <a:pt x="244" y="558"/>
                    <a:pt x="237" y="555"/>
                    <a:pt x="230" y="551"/>
                  </a:cubicBezTo>
                  <a:cubicBezTo>
                    <a:pt x="233" y="543"/>
                    <a:pt x="233" y="543"/>
                    <a:pt x="233" y="543"/>
                  </a:cubicBezTo>
                  <a:cubicBezTo>
                    <a:pt x="240" y="547"/>
                    <a:pt x="248" y="550"/>
                    <a:pt x="255" y="553"/>
                  </a:cubicBezTo>
                  <a:lnTo>
                    <a:pt x="252" y="561"/>
                  </a:lnTo>
                  <a:close/>
                  <a:moveTo>
                    <a:pt x="578" y="552"/>
                  </a:moveTo>
                  <a:cubicBezTo>
                    <a:pt x="575" y="544"/>
                    <a:pt x="575" y="544"/>
                    <a:pt x="575" y="544"/>
                  </a:cubicBezTo>
                  <a:cubicBezTo>
                    <a:pt x="582" y="541"/>
                    <a:pt x="589" y="537"/>
                    <a:pt x="595" y="533"/>
                  </a:cubicBezTo>
                  <a:cubicBezTo>
                    <a:pt x="600" y="541"/>
                    <a:pt x="600" y="541"/>
                    <a:pt x="600" y="541"/>
                  </a:cubicBezTo>
                  <a:cubicBezTo>
                    <a:pt x="593" y="545"/>
                    <a:pt x="585" y="548"/>
                    <a:pt x="578" y="552"/>
                  </a:cubicBezTo>
                  <a:close/>
                  <a:moveTo>
                    <a:pt x="219" y="546"/>
                  </a:moveTo>
                  <a:cubicBezTo>
                    <a:pt x="212" y="542"/>
                    <a:pt x="205" y="538"/>
                    <a:pt x="198" y="534"/>
                  </a:cubicBezTo>
                  <a:cubicBezTo>
                    <a:pt x="202" y="527"/>
                    <a:pt x="202" y="527"/>
                    <a:pt x="202" y="527"/>
                  </a:cubicBezTo>
                  <a:cubicBezTo>
                    <a:pt x="209" y="531"/>
                    <a:pt x="216" y="535"/>
                    <a:pt x="223" y="538"/>
                  </a:cubicBezTo>
                  <a:lnTo>
                    <a:pt x="219" y="546"/>
                  </a:lnTo>
                  <a:close/>
                  <a:moveTo>
                    <a:pt x="610" y="535"/>
                  </a:moveTo>
                  <a:cubicBezTo>
                    <a:pt x="606" y="527"/>
                    <a:pt x="606" y="527"/>
                    <a:pt x="606" y="527"/>
                  </a:cubicBezTo>
                  <a:cubicBezTo>
                    <a:pt x="612" y="523"/>
                    <a:pt x="619" y="519"/>
                    <a:pt x="626" y="515"/>
                  </a:cubicBezTo>
                  <a:cubicBezTo>
                    <a:pt x="630" y="522"/>
                    <a:pt x="630" y="522"/>
                    <a:pt x="630" y="522"/>
                  </a:cubicBezTo>
                  <a:cubicBezTo>
                    <a:pt x="624" y="527"/>
                    <a:pt x="617" y="531"/>
                    <a:pt x="610" y="535"/>
                  </a:cubicBezTo>
                  <a:close/>
                  <a:moveTo>
                    <a:pt x="188" y="528"/>
                  </a:moveTo>
                  <a:cubicBezTo>
                    <a:pt x="181" y="524"/>
                    <a:pt x="174" y="519"/>
                    <a:pt x="168" y="514"/>
                  </a:cubicBezTo>
                  <a:cubicBezTo>
                    <a:pt x="173" y="507"/>
                    <a:pt x="173" y="507"/>
                    <a:pt x="173" y="507"/>
                  </a:cubicBezTo>
                  <a:cubicBezTo>
                    <a:pt x="179" y="512"/>
                    <a:pt x="186" y="516"/>
                    <a:pt x="192" y="521"/>
                  </a:cubicBezTo>
                  <a:lnTo>
                    <a:pt x="188" y="528"/>
                  </a:lnTo>
                  <a:close/>
                  <a:moveTo>
                    <a:pt x="640" y="515"/>
                  </a:moveTo>
                  <a:cubicBezTo>
                    <a:pt x="635" y="508"/>
                    <a:pt x="635" y="508"/>
                    <a:pt x="635" y="508"/>
                  </a:cubicBezTo>
                  <a:cubicBezTo>
                    <a:pt x="642" y="504"/>
                    <a:pt x="648" y="499"/>
                    <a:pt x="654" y="494"/>
                  </a:cubicBezTo>
                  <a:cubicBezTo>
                    <a:pt x="659" y="501"/>
                    <a:pt x="659" y="501"/>
                    <a:pt x="659" y="501"/>
                  </a:cubicBezTo>
                  <a:cubicBezTo>
                    <a:pt x="653" y="506"/>
                    <a:pt x="647" y="511"/>
                    <a:pt x="640" y="515"/>
                  </a:cubicBezTo>
                  <a:close/>
                  <a:moveTo>
                    <a:pt x="158" y="507"/>
                  </a:moveTo>
                  <a:cubicBezTo>
                    <a:pt x="152" y="502"/>
                    <a:pt x="145" y="497"/>
                    <a:pt x="139" y="492"/>
                  </a:cubicBezTo>
                  <a:cubicBezTo>
                    <a:pt x="145" y="485"/>
                    <a:pt x="145" y="485"/>
                    <a:pt x="145" y="485"/>
                  </a:cubicBezTo>
                  <a:cubicBezTo>
                    <a:pt x="151" y="490"/>
                    <a:pt x="157" y="495"/>
                    <a:pt x="163" y="500"/>
                  </a:cubicBezTo>
                  <a:lnTo>
                    <a:pt x="158" y="507"/>
                  </a:lnTo>
                  <a:close/>
                  <a:moveTo>
                    <a:pt x="669" y="493"/>
                  </a:moveTo>
                  <a:cubicBezTo>
                    <a:pt x="663" y="486"/>
                    <a:pt x="663" y="486"/>
                    <a:pt x="663" y="486"/>
                  </a:cubicBezTo>
                  <a:cubicBezTo>
                    <a:pt x="669" y="481"/>
                    <a:pt x="675" y="476"/>
                    <a:pt x="680" y="471"/>
                  </a:cubicBezTo>
                  <a:cubicBezTo>
                    <a:pt x="686" y="477"/>
                    <a:pt x="686" y="477"/>
                    <a:pt x="686" y="477"/>
                  </a:cubicBezTo>
                  <a:cubicBezTo>
                    <a:pt x="681" y="482"/>
                    <a:pt x="675" y="488"/>
                    <a:pt x="669" y="493"/>
                  </a:cubicBezTo>
                  <a:close/>
                  <a:moveTo>
                    <a:pt x="130" y="484"/>
                  </a:moveTo>
                  <a:cubicBezTo>
                    <a:pt x="125" y="479"/>
                    <a:pt x="119" y="473"/>
                    <a:pt x="113" y="467"/>
                  </a:cubicBezTo>
                  <a:cubicBezTo>
                    <a:pt x="120" y="461"/>
                    <a:pt x="120" y="461"/>
                    <a:pt x="120" y="461"/>
                  </a:cubicBezTo>
                  <a:cubicBezTo>
                    <a:pt x="125" y="467"/>
                    <a:pt x="131" y="472"/>
                    <a:pt x="136" y="478"/>
                  </a:cubicBezTo>
                  <a:lnTo>
                    <a:pt x="130" y="484"/>
                  </a:lnTo>
                  <a:close/>
                  <a:moveTo>
                    <a:pt x="695" y="468"/>
                  </a:moveTo>
                  <a:cubicBezTo>
                    <a:pt x="689" y="462"/>
                    <a:pt x="689" y="462"/>
                    <a:pt x="689" y="462"/>
                  </a:cubicBezTo>
                  <a:cubicBezTo>
                    <a:pt x="694" y="457"/>
                    <a:pt x="699" y="451"/>
                    <a:pt x="704" y="445"/>
                  </a:cubicBezTo>
                  <a:cubicBezTo>
                    <a:pt x="711" y="451"/>
                    <a:pt x="711" y="451"/>
                    <a:pt x="711" y="451"/>
                  </a:cubicBezTo>
                  <a:cubicBezTo>
                    <a:pt x="706" y="457"/>
                    <a:pt x="700" y="463"/>
                    <a:pt x="695" y="468"/>
                  </a:cubicBezTo>
                  <a:close/>
                  <a:moveTo>
                    <a:pt x="105" y="458"/>
                  </a:moveTo>
                  <a:cubicBezTo>
                    <a:pt x="100" y="452"/>
                    <a:pt x="94" y="446"/>
                    <a:pt x="89" y="440"/>
                  </a:cubicBezTo>
                  <a:cubicBezTo>
                    <a:pt x="96" y="435"/>
                    <a:pt x="96" y="435"/>
                    <a:pt x="96" y="435"/>
                  </a:cubicBezTo>
                  <a:cubicBezTo>
                    <a:pt x="101" y="441"/>
                    <a:pt x="106" y="447"/>
                    <a:pt x="111" y="453"/>
                  </a:cubicBezTo>
                  <a:lnTo>
                    <a:pt x="105" y="458"/>
                  </a:lnTo>
                  <a:close/>
                  <a:moveTo>
                    <a:pt x="719" y="441"/>
                  </a:moveTo>
                  <a:cubicBezTo>
                    <a:pt x="712" y="436"/>
                    <a:pt x="712" y="436"/>
                    <a:pt x="712" y="436"/>
                  </a:cubicBezTo>
                  <a:cubicBezTo>
                    <a:pt x="717" y="430"/>
                    <a:pt x="722" y="424"/>
                    <a:pt x="726" y="417"/>
                  </a:cubicBezTo>
                  <a:cubicBezTo>
                    <a:pt x="733" y="422"/>
                    <a:pt x="733" y="422"/>
                    <a:pt x="733" y="422"/>
                  </a:cubicBezTo>
                  <a:cubicBezTo>
                    <a:pt x="729" y="429"/>
                    <a:pt x="724" y="435"/>
                    <a:pt x="719" y="441"/>
                  </a:cubicBezTo>
                  <a:close/>
                  <a:moveTo>
                    <a:pt x="82" y="431"/>
                  </a:moveTo>
                  <a:cubicBezTo>
                    <a:pt x="77" y="424"/>
                    <a:pt x="73" y="418"/>
                    <a:pt x="68" y="411"/>
                  </a:cubicBezTo>
                  <a:cubicBezTo>
                    <a:pt x="75" y="406"/>
                    <a:pt x="75" y="406"/>
                    <a:pt x="75" y="406"/>
                  </a:cubicBezTo>
                  <a:cubicBezTo>
                    <a:pt x="80" y="413"/>
                    <a:pt x="84" y="419"/>
                    <a:pt x="89" y="425"/>
                  </a:cubicBezTo>
                  <a:lnTo>
                    <a:pt x="82" y="431"/>
                  </a:lnTo>
                  <a:close/>
                  <a:moveTo>
                    <a:pt x="740" y="412"/>
                  </a:moveTo>
                  <a:cubicBezTo>
                    <a:pt x="733" y="408"/>
                    <a:pt x="733" y="408"/>
                    <a:pt x="733" y="408"/>
                  </a:cubicBezTo>
                  <a:cubicBezTo>
                    <a:pt x="737" y="401"/>
                    <a:pt x="742" y="394"/>
                    <a:pt x="746" y="388"/>
                  </a:cubicBezTo>
                  <a:cubicBezTo>
                    <a:pt x="753" y="392"/>
                    <a:pt x="753" y="392"/>
                    <a:pt x="753" y="392"/>
                  </a:cubicBezTo>
                  <a:cubicBezTo>
                    <a:pt x="749" y="399"/>
                    <a:pt x="745" y="406"/>
                    <a:pt x="740" y="412"/>
                  </a:cubicBezTo>
                  <a:close/>
                  <a:moveTo>
                    <a:pt x="62" y="401"/>
                  </a:moveTo>
                  <a:cubicBezTo>
                    <a:pt x="57" y="394"/>
                    <a:pt x="53" y="387"/>
                    <a:pt x="49" y="380"/>
                  </a:cubicBezTo>
                  <a:cubicBezTo>
                    <a:pt x="57" y="376"/>
                    <a:pt x="57" y="376"/>
                    <a:pt x="57" y="376"/>
                  </a:cubicBezTo>
                  <a:cubicBezTo>
                    <a:pt x="61" y="383"/>
                    <a:pt x="65" y="390"/>
                    <a:pt x="69" y="396"/>
                  </a:cubicBezTo>
                  <a:lnTo>
                    <a:pt x="62" y="401"/>
                  </a:lnTo>
                  <a:close/>
                  <a:moveTo>
                    <a:pt x="759" y="382"/>
                  </a:moveTo>
                  <a:cubicBezTo>
                    <a:pt x="752" y="378"/>
                    <a:pt x="752" y="378"/>
                    <a:pt x="752" y="378"/>
                  </a:cubicBezTo>
                  <a:cubicBezTo>
                    <a:pt x="755" y="371"/>
                    <a:pt x="759" y="364"/>
                    <a:pt x="762" y="357"/>
                  </a:cubicBezTo>
                  <a:cubicBezTo>
                    <a:pt x="770" y="360"/>
                    <a:pt x="770" y="360"/>
                    <a:pt x="770" y="360"/>
                  </a:cubicBezTo>
                  <a:cubicBezTo>
                    <a:pt x="767" y="368"/>
                    <a:pt x="763" y="375"/>
                    <a:pt x="759" y="382"/>
                  </a:cubicBezTo>
                  <a:close/>
                  <a:moveTo>
                    <a:pt x="44" y="370"/>
                  </a:moveTo>
                  <a:cubicBezTo>
                    <a:pt x="40" y="363"/>
                    <a:pt x="37" y="355"/>
                    <a:pt x="34" y="348"/>
                  </a:cubicBezTo>
                  <a:cubicBezTo>
                    <a:pt x="41" y="345"/>
                    <a:pt x="41" y="345"/>
                    <a:pt x="41" y="345"/>
                  </a:cubicBezTo>
                  <a:cubicBezTo>
                    <a:pt x="45" y="352"/>
                    <a:pt x="48" y="359"/>
                    <a:pt x="51" y="366"/>
                  </a:cubicBezTo>
                  <a:lnTo>
                    <a:pt x="44" y="370"/>
                  </a:lnTo>
                  <a:close/>
                  <a:moveTo>
                    <a:pt x="775" y="349"/>
                  </a:moveTo>
                  <a:cubicBezTo>
                    <a:pt x="767" y="346"/>
                    <a:pt x="767" y="346"/>
                    <a:pt x="767" y="346"/>
                  </a:cubicBezTo>
                  <a:cubicBezTo>
                    <a:pt x="770" y="339"/>
                    <a:pt x="773" y="331"/>
                    <a:pt x="776" y="324"/>
                  </a:cubicBezTo>
                  <a:cubicBezTo>
                    <a:pt x="784" y="327"/>
                    <a:pt x="784" y="327"/>
                    <a:pt x="784" y="327"/>
                  </a:cubicBezTo>
                  <a:cubicBezTo>
                    <a:pt x="781" y="335"/>
                    <a:pt x="778" y="342"/>
                    <a:pt x="775" y="349"/>
                  </a:cubicBezTo>
                  <a:close/>
                  <a:moveTo>
                    <a:pt x="29" y="337"/>
                  </a:moveTo>
                  <a:cubicBezTo>
                    <a:pt x="26" y="330"/>
                    <a:pt x="23" y="322"/>
                    <a:pt x="21" y="315"/>
                  </a:cubicBezTo>
                  <a:cubicBezTo>
                    <a:pt x="29" y="312"/>
                    <a:pt x="29" y="312"/>
                    <a:pt x="29" y="312"/>
                  </a:cubicBezTo>
                  <a:cubicBezTo>
                    <a:pt x="31" y="319"/>
                    <a:pt x="34" y="327"/>
                    <a:pt x="37" y="334"/>
                  </a:cubicBezTo>
                  <a:lnTo>
                    <a:pt x="29" y="337"/>
                  </a:lnTo>
                  <a:close/>
                  <a:moveTo>
                    <a:pt x="788" y="316"/>
                  </a:moveTo>
                  <a:cubicBezTo>
                    <a:pt x="780" y="313"/>
                    <a:pt x="780" y="313"/>
                    <a:pt x="780" y="313"/>
                  </a:cubicBezTo>
                  <a:cubicBezTo>
                    <a:pt x="783" y="306"/>
                    <a:pt x="785" y="298"/>
                    <a:pt x="787" y="291"/>
                  </a:cubicBezTo>
                  <a:cubicBezTo>
                    <a:pt x="795" y="293"/>
                    <a:pt x="795" y="293"/>
                    <a:pt x="795" y="293"/>
                  </a:cubicBezTo>
                  <a:cubicBezTo>
                    <a:pt x="793" y="300"/>
                    <a:pt x="791" y="308"/>
                    <a:pt x="788" y="316"/>
                  </a:cubicBezTo>
                  <a:close/>
                  <a:moveTo>
                    <a:pt x="17" y="303"/>
                  </a:moveTo>
                  <a:cubicBezTo>
                    <a:pt x="15" y="295"/>
                    <a:pt x="13" y="288"/>
                    <a:pt x="11" y="280"/>
                  </a:cubicBezTo>
                  <a:cubicBezTo>
                    <a:pt x="19" y="278"/>
                    <a:pt x="19" y="278"/>
                    <a:pt x="19" y="278"/>
                  </a:cubicBezTo>
                  <a:cubicBezTo>
                    <a:pt x="21" y="285"/>
                    <a:pt x="23" y="293"/>
                    <a:pt x="25" y="301"/>
                  </a:cubicBezTo>
                  <a:lnTo>
                    <a:pt x="17" y="303"/>
                  </a:lnTo>
                  <a:close/>
                  <a:moveTo>
                    <a:pt x="798" y="281"/>
                  </a:moveTo>
                  <a:cubicBezTo>
                    <a:pt x="790" y="279"/>
                    <a:pt x="790" y="279"/>
                    <a:pt x="790" y="279"/>
                  </a:cubicBezTo>
                  <a:cubicBezTo>
                    <a:pt x="792" y="272"/>
                    <a:pt x="793" y="264"/>
                    <a:pt x="795" y="256"/>
                  </a:cubicBezTo>
                  <a:cubicBezTo>
                    <a:pt x="803" y="258"/>
                    <a:pt x="803" y="258"/>
                    <a:pt x="803" y="258"/>
                  </a:cubicBezTo>
                  <a:cubicBezTo>
                    <a:pt x="802" y="265"/>
                    <a:pt x="800" y="273"/>
                    <a:pt x="798" y="281"/>
                  </a:cubicBezTo>
                  <a:close/>
                  <a:moveTo>
                    <a:pt x="8" y="268"/>
                  </a:moveTo>
                  <a:cubicBezTo>
                    <a:pt x="6" y="260"/>
                    <a:pt x="5" y="252"/>
                    <a:pt x="4" y="245"/>
                  </a:cubicBezTo>
                  <a:cubicBezTo>
                    <a:pt x="12" y="243"/>
                    <a:pt x="12" y="243"/>
                    <a:pt x="12" y="243"/>
                  </a:cubicBezTo>
                  <a:cubicBezTo>
                    <a:pt x="14" y="251"/>
                    <a:pt x="15" y="259"/>
                    <a:pt x="17" y="266"/>
                  </a:cubicBezTo>
                  <a:lnTo>
                    <a:pt x="8" y="268"/>
                  </a:lnTo>
                  <a:close/>
                  <a:moveTo>
                    <a:pt x="805" y="246"/>
                  </a:moveTo>
                  <a:cubicBezTo>
                    <a:pt x="797" y="245"/>
                    <a:pt x="797" y="245"/>
                    <a:pt x="797" y="245"/>
                  </a:cubicBezTo>
                  <a:cubicBezTo>
                    <a:pt x="798" y="237"/>
                    <a:pt x="799" y="229"/>
                    <a:pt x="799" y="221"/>
                  </a:cubicBezTo>
                  <a:cubicBezTo>
                    <a:pt x="808" y="222"/>
                    <a:pt x="808" y="222"/>
                    <a:pt x="808" y="222"/>
                  </a:cubicBezTo>
                  <a:cubicBezTo>
                    <a:pt x="807" y="230"/>
                    <a:pt x="806" y="238"/>
                    <a:pt x="805" y="246"/>
                  </a:cubicBezTo>
                  <a:close/>
                  <a:moveTo>
                    <a:pt x="2" y="233"/>
                  </a:moveTo>
                  <a:cubicBezTo>
                    <a:pt x="1" y="225"/>
                    <a:pt x="1" y="217"/>
                    <a:pt x="0" y="209"/>
                  </a:cubicBezTo>
                  <a:cubicBezTo>
                    <a:pt x="9" y="208"/>
                    <a:pt x="9" y="208"/>
                    <a:pt x="9" y="208"/>
                  </a:cubicBezTo>
                  <a:cubicBezTo>
                    <a:pt x="9" y="216"/>
                    <a:pt x="10" y="224"/>
                    <a:pt x="11" y="232"/>
                  </a:cubicBezTo>
                  <a:lnTo>
                    <a:pt x="2" y="233"/>
                  </a:lnTo>
                  <a:close/>
                  <a:moveTo>
                    <a:pt x="809" y="210"/>
                  </a:moveTo>
                  <a:cubicBezTo>
                    <a:pt x="800" y="209"/>
                    <a:pt x="800" y="209"/>
                    <a:pt x="800" y="209"/>
                  </a:cubicBezTo>
                  <a:cubicBezTo>
                    <a:pt x="801" y="202"/>
                    <a:pt x="801" y="194"/>
                    <a:pt x="801" y="186"/>
                  </a:cubicBezTo>
                  <a:cubicBezTo>
                    <a:pt x="809" y="186"/>
                    <a:pt x="809" y="186"/>
                    <a:pt x="809" y="186"/>
                  </a:cubicBezTo>
                  <a:cubicBezTo>
                    <a:pt x="809" y="194"/>
                    <a:pt x="809" y="202"/>
                    <a:pt x="809" y="210"/>
                  </a:cubicBezTo>
                  <a:close/>
                  <a:moveTo>
                    <a:pt x="0" y="197"/>
                  </a:moveTo>
                  <a:cubicBezTo>
                    <a:pt x="0" y="193"/>
                    <a:pt x="0" y="190"/>
                    <a:pt x="0" y="186"/>
                  </a:cubicBezTo>
                  <a:cubicBezTo>
                    <a:pt x="0" y="181"/>
                    <a:pt x="0" y="177"/>
                    <a:pt x="0" y="173"/>
                  </a:cubicBezTo>
                  <a:cubicBezTo>
                    <a:pt x="9" y="173"/>
                    <a:pt x="9" y="173"/>
                    <a:pt x="9" y="173"/>
                  </a:cubicBezTo>
                  <a:cubicBezTo>
                    <a:pt x="8" y="177"/>
                    <a:pt x="8" y="182"/>
                    <a:pt x="8" y="186"/>
                  </a:cubicBezTo>
                  <a:cubicBezTo>
                    <a:pt x="8" y="189"/>
                    <a:pt x="8" y="193"/>
                    <a:pt x="9" y="196"/>
                  </a:cubicBezTo>
                  <a:lnTo>
                    <a:pt x="0" y="197"/>
                  </a:lnTo>
                  <a:close/>
                  <a:moveTo>
                    <a:pt x="9" y="161"/>
                  </a:moveTo>
                  <a:cubicBezTo>
                    <a:pt x="1" y="161"/>
                    <a:pt x="1" y="161"/>
                    <a:pt x="1" y="161"/>
                  </a:cubicBezTo>
                  <a:cubicBezTo>
                    <a:pt x="1" y="153"/>
                    <a:pt x="2" y="145"/>
                    <a:pt x="3" y="137"/>
                  </a:cubicBezTo>
                  <a:cubicBezTo>
                    <a:pt x="11" y="138"/>
                    <a:pt x="11" y="138"/>
                    <a:pt x="11" y="138"/>
                  </a:cubicBezTo>
                  <a:cubicBezTo>
                    <a:pt x="10" y="145"/>
                    <a:pt x="10" y="153"/>
                    <a:pt x="9" y="161"/>
                  </a:cubicBezTo>
                  <a:close/>
                  <a:moveTo>
                    <a:pt x="13" y="126"/>
                  </a:moveTo>
                  <a:cubicBezTo>
                    <a:pt x="4" y="125"/>
                    <a:pt x="4" y="125"/>
                    <a:pt x="4" y="125"/>
                  </a:cubicBezTo>
                  <a:cubicBezTo>
                    <a:pt x="6" y="117"/>
                    <a:pt x="7" y="109"/>
                    <a:pt x="9" y="101"/>
                  </a:cubicBezTo>
                  <a:cubicBezTo>
                    <a:pt x="17" y="103"/>
                    <a:pt x="17" y="103"/>
                    <a:pt x="17" y="103"/>
                  </a:cubicBezTo>
                  <a:cubicBezTo>
                    <a:pt x="15" y="111"/>
                    <a:pt x="14" y="118"/>
                    <a:pt x="13" y="126"/>
                  </a:cubicBezTo>
                  <a:close/>
                  <a:moveTo>
                    <a:pt x="20" y="92"/>
                  </a:moveTo>
                  <a:cubicBezTo>
                    <a:pt x="11" y="89"/>
                    <a:pt x="11" y="89"/>
                    <a:pt x="11" y="89"/>
                  </a:cubicBezTo>
                  <a:cubicBezTo>
                    <a:pt x="13" y="82"/>
                    <a:pt x="15" y="74"/>
                    <a:pt x="18" y="66"/>
                  </a:cubicBezTo>
                  <a:cubicBezTo>
                    <a:pt x="26" y="69"/>
                    <a:pt x="26" y="69"/>
                    <a:pt x="26" y="69"/>
                  </a:cubicBezTo>
                  <a:cubicBezTo>
                    <a:pt x="24" y="76"/>
                    <a:pt x="22" y="84"/>
                    <a:pt x="20" y="92"/>
                  </a:cubicBezTo>
                  <a:close/>
                  <a:moveTo>
                    <a:pt x="30" y="58"/>
                  </a:moveTo>
                  <a:cubicBezTo>
                    <a:pt x="21" y="55"/>
                    <a:pt x="21" y="55"/>
                    <a:pt x="21" y="55"/>
                  </a:cubicBezTo>
                  <a:cubicBezTo>
                    <a:pt x="24" y="47"/>
                    <a:pt x="27" y="40"/>
                    <a:pt x="30" y="32"/>
                  </a:cubicBezTo>
                  <a:cubicBezTo>
                    <a:pt x="38" y="36"/>
                    <a:pt x="38" y="36"/>
                    <a:pt x="38" y="36"/>
                  </a:cubicBezTo>
                  <a:cubicBezTo>
                    <a:pt x="35" y="43"/>
                    <a:pt x="32" y="50"/>
                    <a:pt x="30" y="58"/>
                  </a:cubicBezTo>
                  <a:close/>
                  <a:moveTo>
                    <a:pt x="43" y="25"/>
                  </a:moveTo>
                  <a:cubicBezTo>
                    <a:pt x="35" y="21"/>
                    <a:pt x="35" y="21"/>
                    <a:pt x="35" y="21"/>
                  </a:cubicBezTo>
                  <a:cubicBezTo>
                    <a:pt x="38" y="14"/>
                    <a:pt x="41" y="7"/>
                    <a:pt x="45" y="0"/>
                  </a:cubicBezTo>
                  <a:cubicBezTo>
                    <a:pt x="53" y="4"/>
                    <a:pt x="53" y="4"/>
                    <a:pt x="53" y="4"/>
                  </a:cubicBezTo>
                  <a:cubicBezTo>
                    <a:pt x="49" y="11"/>
                    <a:pt x="46" y="18"/>
                    <a:pt x="43" y="25"/>
                  </a:cubicBezTo>
                  <a:close/>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9" name="Freeform 20"/>
            <p:cNvSpPr>
              <a:spLocks noEditPoints="1"/>
            </p:cNvSpPr>
            <p:nvPr userDrawn="1"/>
          </p:nvSpPr>
          <p:spPr bwMode="auto">
            <a:xfrm>
              <a:off x="6959600" y="3414713"/>
              <a:ext cx="209550" cy="220663"/>
            </a:xfrm>
            <a:custGeom>
              <a:avLst/>
              <a:gdLst>
                <a:gd name="T0" fmla="*/ 132 w 132"/>
                <a:gd name="T1" fmla="*/ 139 h 139"/>
                <a:gd name="T2" fmla="*/ 0 w 132"/>
                <a:gd name="T3" fmla="*/ 70 h 139"/>
                <a:gd name="T4" fmla="*/ 120 w 132"/>
                <a:gd name="T5" fmla="*/ 0 h 139"/>
                <a:gd name="T6" fmla="*/ 132 w 132"/>
                <a:gd name="T7" fmla="*/ 139 h 139"/>
                <a:gd name="T8" fmla="*/ 42 w 132"/>
                <a:gd name="T9" fmla="*/ 70 h 139"/>
                <a:gd name="T10" fmla="*/ 108 w 132"/>
                <a:gd name="T11" fmla="*/ 103 h 139"/>
                <a:gd name="T12" fmla="*/ 104 w 132"/>
                <a:gd name="T13" fmla="*/ 33 h 139"/>
                <a:gd name="T14" fmla="*/ 42 w 132"/>
                <a:gd name="T15" fmla="*/ 7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39">
                  <a:moveTo>
                    <a:pt x="132" y="139"/>
                  </a:moveTo>
                  <a:lnTo>
                    <a:pt x="0" y="70"/>
                  </a:lnTo>
                  <a:lnTo>
                    <a:pt x="120" y="0"/>
                  </a:lnTo>
                  <a:lnTo>
                    <a:pt x="132" y="139"/>
                  </a:lnTo>
                  <a:close/>
                  <a:moveTo>
                    <a:pt x="42" y="70"/>
                  </a:moveTo>
                  <a:lnTo>
                    <a:pt x="108" y="103"/>
                  </a:lnTo>
                  <a:lnTo>
                    <a:pt x="104" y="33"/>
                  </a:lnTo>
                  <a:lnTo>
                    <a:pt x="42" y="70"/>
                  </a:lnTo>
                  <a:close/>
                </a:path>
              </a:pathLst>
            </a:custGeom>
            <a:grpFill/>
            <a:ln w="317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10" name="Oval 9"/>
          <p:cNvSpPr/>
          <p:nvPr userDrawn="1"/>
        </p:nvSpPr>
        <p:spPr bwMode="auto">
          <a:xfrm rot="15975769">
            <a:off x="7637554" y="3940521"/>
            <a:ext cx="565839" cy="565839"/>
          </a:xfrm>
          <a:prstGeom prst="ellipse">
            <a:avLst/>
          </a:prstGeom>
          <a:noFill/>
          <a:ln w="190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err="1">
              <a:solidFill>
                <a:schemeClr val="bg1"/>
              </a:solidFill>
            </a:endParaRPr>
          </a:p>
        </p:txBody>
      </p:sp>
      <p:grpSp>
        <p:nvGrpSpPr>
          <p:cNvPr id="11" name="Group 10"/>
          <p:cNvGrpSpPr/>
          <p:nvPr userDrawn="1"/>
        </p:nvGrpSpPr>
        <p:grpSpPr bwMode="black">
          <a:xfrm rot="15975769">
            <a:off x="7801933" y="4104899"/>
            <a:ext cx="237083" cy="237084"/>
            <a:chOff x="9760937" y="5831681"/>
            <a:chExt cx="421482" cy="421483"/>
          </a:xfrm>
          <a:solidFill>
            <a:schemeClr val="accent5"/>
          </a:solidFill>
        </p:grpSpPr>
        <p:sp>
          <p:nvSpPr>
            <p:cNvPr id="12" name="Freeform 8"/>
            <p:cNvSpPr>
              <a:spLocks/>
            </p:cNvSpPr>
            <p:nvPr userDrawn="1"/>
          </p:nvSpPr>
          <p:spPr bwMode="black">
            <a:xfrm>
              <a:off x="9884762" y="5831681"/>
              <a:ext cx="50007" cy="145257"/>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 name="Freeform 9"/>
            <p:cNvSpPr>
              <a:spLocks/>
            </p:cNvSpPr>
            <p:nvPr userDrawn="1"/>
          </p:nvSpPr>
          <p:spPr bwMode="black">
            <a:xfrm>
              <a:off x="10008587" y="6105526"/>
              <a:ext cx="50007" cy="147638"/>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4" name="Freeform 10"/>
            <p:cNvSpPr>
              <a:spLocks/>
            </p:cNvSpPr>
            <p:nvPr userDrawn="1"/>
          </p:nvSpPr>
          <p:spPr bwMode="black">
            <a:xfrm>
              <a:off x="9963343" y="5841206"/>
              <a:ext cx="123825" cy="119063"/>
            </a:xfrm>
            <a:custGeom>
              <a:avLst/>
              <a:gdLst>
                <a:gd name="T0" fmla="*/ 20 w 22"/>
                <a:gd name="T1" fmla="*/ 8 h 21"/>
                <a:gd name="T2" fmla="*/ 20 w 22"/>
                <a:gd name="T3" fmla="*/ 1 h 21"/>
                <a:gd name="T4" fmla="*/ 14 w 22"/>
                <a:gd name="T5" fmla="*/ 1 h 21"/>
                <a:gd name="T6" fmla="*/ 2 w 22"/>
                <a:gd name="T7" fmla="*/ 13 h 21"/>
                <a:gd name="T8" fmla="*/ 2 w 22"/>
                <a:gd name="T9" fmla="*/ 20 h 21"/>
                <a:gd name="T10" fmla="*/ 8 w 22"/>
                <a:gd name="T11" fmla="*/ 20 h 21"/>
                <a:gd name="T12" fmla="*/ 20 w 22"/>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0" y="8"/>
                  </a:moveTo>
                  <a:cubicBezTo>
                    <a:pt x="22" y="6"/>
                    <a:pt x="22" y="3"/>
                    <a:pt x="20" y="1"/>
                  </a:cubicBezTo>
                  <a:cubicBezTo>
                    <a:pt x="18" y="0"/>
                    <a:pt x="16" y="0"/>
                    <a:pt x="14" y="1"/>
                  </a:cubicBezTo>
                  <a:cubicBezTo>
                    <a:pt x="2" y="13"/>
                    <a:pt x="2" y="13"/>
                    <a:pt x="2" y="13"/>
                  </a:cubicBezTo>
                  <a:cubicBezTo>
                    <a:pt x="0" y="15"/>
                    <a:pt x="0" y="18"/>
                    <a:pt x="2" y="20"/>
                  </a:cubicBezTo>
                  <a:cubicBezTo>
                    <a:pt x="4" y="21"/>
                    <a:pt x="7" y="21"/>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5" name="Freeform 11"/>
            <p:cNvSpPr>
              <a:spLocks/>
            </p:cNvSpPr>
            <p:nvPr userDrawn="1"/>
          </p:nvSpPr>
          <p:spPr bwMode="black">
            <a:xfrm>
              <a:off x="9856187" y="6122194"/>
              <a:ext cx="123825" cy="123825"/>
            </a:xfrm>
            <a:custGeom>
              <a:avLst/>
              <a:gdLst>
                <a:gd name="T0" fmla="*/ 20 w 22"/>
                <a:gd name="T1" fmla="*/ 8 h 22"/>
                <a:gd name="T2" fmla="*/ 20 w 22"/>
                <a:gd name="T3" fmla="*/ 2 h 22"/>
                <a:gd name="T4" fmla="*/ 14 w 22"/>
                <a:gd name="T5" fmla="*/ 2 h 22"/>
                <a:gd name="T6" fmla="*/ 2 w 22"/>
                <a:gd name="T7" fmla="*/ 14 h 22"/>
                <a:gd name="T8" fmla="*/ 2 w 22"/>
                <a:gd name="T9" fmla="*/ 20 h 22"/>
                <a:gd name="T10" fmla="*/ 8 w 22"/>
                <a:gd name="T11" fmla="*/ 20 h 22"/>
                <a:gd name="T12" fmla="*/ 20 w 22"/>
                <a:gd name="T13" fmla="*/ 8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0" y="8"/>
                  </a:moveTo>
                  <a:cubicBezTo>
                    <a:pt x="22" y="6"/>
                    <a:pt x="22" y="3"/>
                    <a:pt x="20" y="2"/>
                  </a:cubicBezTo>
                  <a:cubicBezTo>
                    <a:pt x="18" y="0"/>
                    <a:pt x="16" y="0"/>
                    <a:pt x="14" y="2"/>
                  </a:cubicBezTo>
                  <a:cubicBezTo>
                    <a:pt x="2" y="14"/>
                    <a:pt x="2" y="14"/>
                    <a:pt x="2" y="14"/>
                  </a:cubicBezTo>
                  <a:cubicBezTo>
                    <a:pt x="0" y="15"/>
                    <a:pt x="0" y="18"/>
                    <a:pt x="2" y="20"/>
                  </a:cubicBezTo>
                  <a:cubicBezTo>
                    <a:pt x="4" y="22"/>
                    <a:pt x="6" y="22"/>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6" name="Freeform 12"/>
            <p:cNvSpPr>
              <a:spLocks/>
            </p:cNvSpPr>
            <p:nvPr userDrawn="1"/>
          </p:nvSpPr>
          <p:spPr bwMode="black">
            <a:xfrm>
              <a:off x="10037162" y="5953126"/>
              <a:ext cx="145257" cy="52388"/>
            </a:xfrm>
            <a:custGeom>
              <a:avLst/>
              <a:gdLst>
                <a:gd name="T0" fmla="*/ 22 w 26"/>
                <a:gd name="T1" fmla="*/ 9 h 9"/>
                <a:gd name="T2" fmla="*/ 26 w 26"/>
                <a:gd name="T3" fmla="*/ 5 h 9"/>
                <a:gd name="T4" fmla="*/ 22 w 26"/>
                <a:gd name="T5" fmla="*/ 0 h 9"/>
                <a:gd name="T6" fmla="*/ 5 w 26"/>
                <a:gd name="T7" fmla="*/ 0 h 9"/>
                <a:gd name="T8" fmla="*/ 0 w 26"/>
                <a:gd name="T9" fmla="*/ 5 h 9"/>
                <a:gd name="T10" fmla="*/ 5 w 26"/>
                <a:gd name="T11" fmla="*/ 9 h 9"/>
                <a:gd name="T12" fmla="*/ 22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2" y="9"/>
                  </a:moveTo>
                  <a:cubicBezTo>
                    <a:pt x="24" y="9"/>
                    <a:pt x="26" y="7"/>
                    <a:pt x="26" y="5"/>
                  </a:cubicBezTo>
                  <a:cubicBezTo>
                    <a:pt x="26" y="2"/>
                    <a:pt x="24" y="0"/>
                    <a:pt x="22" y="0"/>
                  </a:cubicBezTo>
                  <a:cubicBezTo>
                    <a:pt x="5" y="0"/>
                    <a:pt x="5" y="0"/>
                    <a:pt x="5" y="0"/>
                  </a:cubicBezTo>
                  <a:cubicBezTo>
                    <a:pt x="2" y="0"/>
                    <a:pt x="0" y="2"/>
                    <a:pt x="0" y="5"/>
                  </a:cubicBezTo>
                  <a:cubicBezTo>
                    <a:pt x="0" y="7"/>
                    <a:pt x="2" y="9"/>
                    <a:pt x="5" y="9"/>
                  </a:cubicBezTo>
                  <a:lnTo>
                    <a:pt x="2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7" name="Freeform 13"/>
            <p:cNvSpPr>
              <a:spLocks/>
            </p:cNvSpPr>
            <p:nvPr userDrawn="1"/>
          </p:nvSpPr>
          <p:spPr bwMode="black">
            <a:xfrm>
              <a:off x="9760937" y="6076951"/>
              <a:ext cx="145257" cy="52388"/>
            </a:xfrm>
            <a:custGeom>
              <a:avLst/>
              <a:gdLst>
                <a:gd name="T0" fmla="*/ 21 w 26"/>
                <a:gd name="T1" fmla="*/ 9 h 9"/>
                <a:gd name="T2" fmla="*/ 26 w 26"/>
                <a:gd name="T3" fmla="*/ 5 h 9"/>
                <a:gd name="T4" fmla="*/ 21 w 26"/>
                <a:gd name="T5" fmla="*/ 0 h 9"/>
                <a:gd name="T6" fmla="*/ 5 w 26"/>
                <a:gd name="T7" fmla="*/ 0 h 9"/>
                <a:gd name="T8" fmla="*/ 0 w 26"/>
                <a:gd name="T9" fmla="*/ 5 h 9"/>
                <a:gd name="T10" fmla="*/ 5 w 26"/>
                <a:gd name="T11" fmla="*/ 9 h 9"/>
                <a:gd name="T12" fmla="*/ 21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1" y="9"/>
                  </a:moveTo>
                  <a:cubicBezTo>
                    <a:pt x="24" y="9"/>
                    <a:pt x="26" y="7"/>
                    <a:pt x="26" y="5"/>
                  </a:cubicBezTo>
                  <a:cubicBezTo>
                    <a:pt x="26" y="2"/>
                    <a:pt x="24" y="0"/>
                    <a:pt x="21" y="0"/>
                  </a:cubicBezTo>
                  <a:cubicBezTo>
                    <a:pt x="5" y="0"/>
                    <a:pt x="5" y="0"/>
                    <a:pt x="5" y="0"/>
                  </a:cubicBezTo>
                  <a:cubicBezTo>
                    <a:pt x="2" y="0"/>
                    <a:pt x="0" y="2"/>
                    <a:pt x="0" y="5"/>
                  </a:cubicBezTo>
                  <a:cubicBezTo>
                    <a:pt x="0" y="7"/>
                    <a:pt x="2" y="9"/>
                    <a:pt x="5" y="9"/>
                  </a:cubicBez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 name="Freeform 14"/>
            <p:cNvSpPr>
              <a:spLocks/>
            </p:cNvSpPr>
            <p:nvPr userDrawn="1"/>
          </p:nvSpPr>
          <p:spPr bwMode="black">
            <a:xfrm>
              <a:off x="10053830" y="6034088"/>
              <a:ext cx="119063" cy="121445"/>
            </a:xfrm>
            <a:custGeom>
              <a:avLst/>
              <a:gdLst>
                <a:gd name="T0" fmla="*/ 14 w 21"/>
                <a:gd name="T1" fmla="*/ 20 h 22"/>
                <a:gd name="T2" fmla="*/ 20 w 21"/>
                <a:gd name="T3" fmla="*/ 20 h 22"/>
                <a:gd name="T4" fmla="*/ 20 w 21"/>
                <a:gd name="T5" fmla="*/ 14 h 22"/>
                <a:gd name="T6" fmla="*/ 8 w 21"/>
                <a:gd name="T7" fmla="*/ 2 h 22"/>
                <a:gd name="T8" fmla="*/ 2 w 21"/>
                <a:gd name="T9" fmla="*/ 2 h 22"/>
                <a:gd name="T10" fmla="*/ 2 w 21"/>
                <a:gd name="T11" fmla="*/ 8 h 22"/>
                <a:gd name="T12" fmla="*/ 14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4" y="20"/>
                  </a:moveTo>
                  <a:cubicBezTo>
                    <a:pt x="15" y="22"/>
                    <a:pt x="18" y="22"/>
                    <a:pt x="20" y="20"/>
                  </a:cubicBezTo>
                  <a:cubicBezTo>
                    <a:pt x="21" y="19"/>
                    <a:pt x="21" y="16"/>
                    <a:pt x="20" y="14"/>
                  </a:cubicBezTo>
                  <a:cubicBezTo>
                    <a:pt x="8" y="2"/>
                    <a:pt x="8" y="2"/>
                    <a:pt x="8" y="2"/>
                  </a:cubicBezTo>
                  <a:cubicBezTo>
                    <a:pt x="6" y="0"/>
                    <a:pt x="3" y="0"/>
                    <a:pt x="2" y="2"/>
                  </a:cubicBezTo>
                  <a:cubicBezTo>
                    <a:pt x="0" y="4"/>
                    <a:pt x="0" y="7"/>
                    <a:pt x="2" y="8"/>
                  </a:cubicBez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9" name="Freeform 15"/>
            <p:cNvSpPr>
              <a:spLocks/>
            </p:cNvSpPr>
            <p:nvPr userDrawn="1"/>
          </p:nvSpPr>
          <p:spPr bwMode="black">
            <a:xfrm>
              <a:off x="9772843" y="5926931"/>
              <a:ext cx="116682" cy="123825"/>
            </a:xfrm>
            <a:custGeom>
              <a:avLst/>
              <a:gdLst>
                <a:gd name="T0" fmla="*/ 13 w 21"/>
                <a:gd name="T1" fmla="*/ 20 h 22"/>
                <a:gd name="T2" fmla="*/ 19 w 21"/>
                <a:gd name="T3" fmla="*/ 20 h 22"/>
                <a:gd name="T4" fmla="*/ 19 w 21"/>
                <a:gd name="T5" fmla="*/ 14 h 22"/>
                <a:gd name="T6" fmla="*/ 8 w 21"/>
                <a:gd name="T7" fmla="*/ 2 h 22"/>
                <a:gd name="T8" fmla="*/ 1 w 21"/>
                <a:gd name="T9" fmla="*/ 2 h 22"/>
                <a:gd name="T10" fmla="*/ 1 w 21"/>
                <a:gd name="T11" fmla="*/ 8 h 22"/>
                <a:gd name="T12" fmla="*/ 13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3" y="20"/>
                  </a:moveTo>
                  <a:cubicBezTo>
                    <a:pt x="15" y="22"/>
                    <a:pt x="18" y="22"/>
                    <a:pt x="19" y="20"/>
                  </a:cubicBezTo>
                  <a:cubicBezTo>
                    <a:pt x="21" y="18"/>
                    <a:pt x="21" y="16"/>
                    <a:pt x="19" y="14"/>
                  </a:cubicBezTo>
                  <a:cubicBezTo>
                    <a:pt x="8" y="2"/>
                    <a:pt x="8" y="2"/>
                    <a:pt x="8" y="2"/>
                  </a:cubicBezTo>
                  <a:cubicBezTo>
                    <a:pt x="6" y="0"/>
                    <a:pt x="3" y="0"/>
                    <a:pt x="1" y="2"/>
                  </a:cubicBezTo>
                  <a:cubicBezTo>
                    <a:pt x="0" y="4"/>
                    <a:pt x="0" y="6"/>
                    <a:pt x="1" y="8"/>
                  </a:cubicBezTo>
                  <a:lnTo>
                    <a:pt x="1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grpSp>
        <p:nvGrpSpPr>
          <p:cNvPr id="20" name="Group 19"/>
          <p:cNvGrpSpPr/>
          <p:nvPr userDrawn="1"/>
        </p:nvGrpSpPr>
        <p:grpSpPr>
          <a:xfrm rot="11195837">
            <a:off x="7931800" y="3439508"/>
            <a:ext cx="442124" cy="350738"/>
            <a:chOff x="6861175" y="3414713"/>
            <a:chExt cx="3033713" cy="2406650"/>
          </a:xfrm>
          <a:solidFill>
            <a:schemeClr val="accent2"/>
          </a:solidFill>
        </p:grpSpPr>
        <p:sp>
          <p:nvSpPr>
            <p:cNvPr id="21" name="Freeform 19"/>
            <p:cNvSpPr>
              <a:spLocks noEditPoints="1"/>
            </p:cNvSpPr>
            <p:nvPr userDrawn="1"/>
          </p:nvSpPr>
          <p:spPr bwMode="auto">
            <a:xfrm>
              <a:off x="6861175" y="3605213"/>
              <a:ext cx="3033713" cy="2216150"/>
            </a:xfrm>
            <a:custGeom>
              <a:avLst/>
              <a:gdLst>
                <a:gd name="T0" fmla="*/ 404 w 809"/>
                <a:gd name="T1" fmla="*/ 582 h 591"/>
                <a:gd name="T2" fmla="*/ 405 w 809"/>
                <a:gd name="T3" fmla="*/ 591 h 591"/>
                <a:gd name="T4" fmla="*/ 392 w 809"/>
                <a:gd name="T5" fmla="*/ 582 h 591"/>
                <a:gd name="T6" fmla="*/ 463 w 809"/>
                <a:gd name="T7" fmla="*/ 578 h 591"/>
                <a:gd name="T8" fmla="*/ 332 w 809"/>
                <a:gd name="T9" fmla="*/ 584 h 591"/>
                <a:gd name="T10" fmla="*/ 476 w 809"/>
                <a:gd name="T11" fmla="*/ 585 h 591"/>
                <a:gd name="T12" fmla="*/ 476 w 809"/>
                <a:gd name="T13" fmla="*/ 585 h 591"/>
                <a:gd name="T14" fmla="*/ 322 w 809"/>
                <a:gd name="T15" fmla="*/ 574 h 591"/>
                <a:gd name="T16" fmla="*/ 531 w 809"/>
                <a:gd name="T17" fmla="*/ 562 h 591"/>
                <a:gd name="T18" fmla="*/ 263 w 809"/>
                <a:gd name="T19" fmla="*/ 565 h 591"/>
                <a:gd name="T20" fmla="*/ 545 w 809"/>
                <a:gd name="T21" fmla="*/ 566 h 591"/>
                <a:gd name="T22" fmla="*/ 545 w 809"/>
                <a:gd name="T23" fmla="*/ 566 h 591"/>
                <a:gd name="T24" fmla="*/ 255 w 809"/>
                <a:gd name="T25" fmla="*/ 553 h 591"/>
                <a:gd name="T26" fmla="*/ 595 w 809"/>
                <a:gd name="T27" fmla="*/ 533 h 591"/>
                <a:gd name="T28" fmla="*/ 198 w 809"/>
                <a:gd name="T29" fmla="*/ 534 h 591"/>
                <a:gd name="T30" fmla="*/ 610 w 809"/>
                <a:gd name="T31" fmla="*/ 535 h 591"/>
                <a:gd name="T32" fmla="*/ 610 w 809"/>
                <a:gd name="T33" fmla="*/ 535 h 591"/>
                <a:gd name="T34" fmla="*/ 192 w 809"/>
                <a:gd name="T35" fmla="*/ 521 h 591"/>
                <a:gd name="T36" fmla="*/ 654 w 809"/>
                <a:gd name="T37" fmla="*/ 494 h 591"/>
                <a:gd name="T38" fmla="*/ 139 w 809"/>
                <a:gd name="T39" fmla="*/ 492 h 591"/>
                <a:gd name="T40" fmla="*/ 669 w 809"/>
                <a:gd name="T41" fmla="*/ 493 h 591"/>
                <a:gd name="T42" fmla="*/ 669 w 809"/>
                <a:gd name="T43" fmla="*/ 493 h 591"/>
                <a:gd name="T44" fmla="*/ 136 w 809"/>
                <a:gd name="T45" fmla="*/ 478 h 591"/>
                <a:gd name="T46" fmla="*/ 704 w 809"/>
                <a:gd name="T47" fmla="*/ 445 h 591"/>
                <a:gd name="T48" fmla="*/ 89 w 809"/>
                <a:gd name="T49" fmla="*/ 440 h 591"/>
                <a:gd name="T50" fmla="*/ 719 w 809"/>
                <a:gd name="T51" fmla="*/ 441 h 591"/>
                <a:gd name="T52" fmla="*/ 719 w 809"/>
                <a:gd name="T53" fmla="*/ 441 h 591"/>
                <a:gd name="T54" fmla="*/ 89 w 809"/>
                <a:gd name="T55" fmla="*/ 425 h 591"/>
                <a:gd name="T56" fmla="*/ 746 w 809"/>
                <a:gd name="T57" fmla="*/ 388 h 591"/>
                <a:gd name="T58" fmla="*/ 49 w 809"/>
                <a:gd name="T59" fmla="*/ 380 h 591"/>
                <a:gd name="T60" fmla="*/ 759 w 809"/>
                <a:gd name="T61" fmla="*/ 382 h 591"/>
                <a:gd name="T62" fmla="*/ 759 w 809"/>
                <a:gd name="T63" fmla="*/ 382 h 591"/>
                <a:gd name="T64" fmla="*/ 51 w 809"/>
                <a:gd name="T65" fmla="*/ 366 h 591"/>
                <a:gd name="T66" fmla="*/ 776 w 809"/>
                <a:gd name="T67" fmla="*/ 324 h 591"/>
                <a:gd name="T68" fmla="*/ 21 w 809"/>
                <a:gd name="T69" fmla="*/ 315 h 591"/>
                <a:gd name="T70" fmla="*/ 788 w 809"/>
                <a:gd name="T71" fmla="*/ 316 h 591"/>
                <a:gd name="T72" fmla="*/ 788 w 809"/>
                <a:gd name="T73" fmla="*/ 316 h 591"/>
                <a:gd name="T74" fmla="*/ 25 w 809"/>
                <a:gd name="T75" fmla="*/ 301 h 591"/>
                <a:gd name="T76" fmla="*/ 795 w 809"/>
                <a:gd name="T77" fmla="*/ 256 h 591"/>
                <a:gd name="T78" fmla="*/ 4 w 809"/>
                <a:gd name="T79" fmla="*/ 245 h 591"/>
                <a:gd name="T80" fmla="*/ 805 w 809"/>
                <a:gd name="T81" fmla="*/ 246 h 591"/>
                <a:gd name="T82" fmla="*/ 805 w 809"/>
                <a:gd name="T83" fmla="*/ 246 h 591"/>
                <a:gd name="T84" fmla="*/ 11 w 809"/>
                <a:gd name="T85" fmla="*/ 232 h 591"/>
                <a:gd name="T86" fmla="*/ 801 w 809"/>
                <a:gd name="T87" fmla="*/ 186 h 591"/>
                <a:gd name="T88" fmla="*/ 0 w 809"/>
                <a:gd name="T89" fmla="*/ 186 h 591"/>
                <a:gd name="T90" fmla="*/ 9 w 809"/>
                <a:gd name="T91" fmla="*/ 196 h 591"/>
                <a:gd name="T92" fmla="*/ 3 w 809"/>
                <a:gd name="T93" fmla="*/ 137 h 591"/>
                <a:gd name="T94" fmla="*/ 4 w 809"/>
                <a:gd name="T95" fmla="*/ 125 h 591"/>
                <a:gd name="T96" fmla="*/ 20 w 809"/>
                <a:gd name="T97" fmla="*/ 92 h 591"/>
                <a:gd name="T98" fmla="*/ 20 w 809"/>
                <a:gd name="T99" fmla="*/ 92 h 591"/>
                <a:gd name="T100" fmla="*/ 38 w 809"/>
                <a:gd name="T101" fmla="*/ 36 h 591"/>
                <a:gd name="T102" fmla="*/ 45 w 809"/>
                <a:gd name="T103" fmla="*/ 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9" h="591">
                  <a:moveTo>
                    <a:pt x="405" y="591"/>
                  </a:moveTo>
                  <a:cubicBezTo>
                    <a:pt x="405" y="591"/>
                    <a:pt x="405" y="591"/>
                    <a:pt x="405" y="591"/>
                  </a:cubicBezTo>
                  <a:cubicBezTo>
                    <a:pt x="404" y="591"/>
                    <a:pt x="404" y="591"/>
                    <a:pt x="404" y="591"/>
                  </a:cubicBezTo>
                  <a:cubicBezTo>
                    <a:pt x="404" y="582"/>
                    <a:pt x="404" y="582"/>
                    <a:pt x="404" y="582"/>
                  </a:cubicBezTo>
                  <a:cubicBezTo>
                    <a:pt x="405" y="582"/>
                    <a:pt x="405" y="582"/>
                    <a:pt x="405" y="582"/>
                  </a:cubicBezTo>
                  <a:cubicBezTo>
                    <a:pt x="412" y="582"/>
                    <a:pt x="420" y="582"/>
                    <a:pt x="428" y="582"/>
                  </a:cubicBezTo>
                  <a:cubicBezTo>
                    <a:pt x="428" y="590"/>
                    <a:pt x="428" y="590"/>
                    <a:pt x="428" y="590"/>
                  </a:cubicBezTo>
                  <a:cubicBezTo>
                    <a:pt x="420" y="591"/>
                    <a:pt x="412" y="591"/>
                    <a:pt x="405" y="591"/>
                  </a:cubicBezTo>
                  <a:close/>
                  <a:moveTo>
                    <a:pt x="392" y="591"/>
                  </a:moveTo>
                  <a:cubicBezTo>
                    <a:pt x="384" y="590"/>
                    <a:pt x="376" y="590"/>
                    <a:pt x="368" y="589"/>
                  </a:cubicBezTo>
                  <a:cubicBezTo>
                    <a:pt x="369" y="581"/>
                    <a:pt x="369" y="581"/>
                    <a:pt x="369" y="581"/>
                  </a:cubicBezTo>
                  <a:cubicBezTo>
                    <a:pt x="377" y="581"/>
                    <a:pt x="384" y="582"/>
                    <a:pt x="392" y="582"/>
                  </a:cubicBezTo>
                  <a:lnTo>
                    <a:pt x="392" y="591"/>
                  </a:lnTo>
                  <a:close/>
                  <a:moveTo>
                    <a:pt x="440" y="589"/>
                  </a:moveTo>
                  <a:cubicBezTo>
                    <a:pt x="439" y="581"/>
                    <a:pt x="439" y="581"/>
                    <a:pt x="439" y="581"/>
                  </a:cubicBezTo>
                  <a:cubicBezTo>
                    <a:pt x="447" y="580"/>
                    <a:pt x="455" y="579"/>
                    <a:pt x="463" y="578"/>
                  </a:cubicBezTo>
                  <a:cubicBezTo>
                    <a:pt x="464" y="587"/>
                    <a:pt x="464" y="587"/>
                    <a:pt x="464" y="587"/>
                  </a:cubicBezTo>
                  <a:cubicBezTo>
                    <a:pt x="456" y="588"/>
                    <a:pt x="448" y="589"/>
                    <a:pt x="440" y="589"/>
                  </a:cubicBezTo>
                  <a:close/>
                  <a:moveTo>
                    <a:pt x="356" y="588"/>
                  </a:moveTo>
                  <a:cubicBezTo>
                    <a:pt x="348" y="587"/>
                    <a:pt x="340" y="586"/>
                    <a:pt x="332" y="584"/>
                  </a:cubicBezTo>
                  <a:cubicBezTo>
                    <a:pt x="334" y="576"/>
                    <a:pt x="334" y="576"/>
                    <a:pt x="334" y="576"/>
                  </a:cubicBezTo>
                  <a:cubicBezTo>
                    <a:pt x="342" y="577"/>
                    <a:pt x="349" y="578"/>
                    <a:pt x="357" y="579"/>
                  </a:cubicBezTo>
                  <a:lnTo>
                    <a:pt x="356" y="588"/>
                  </a:lnTo>
                  <a:close/>
                  <a:moveTo>
                    <a:pt x="476" y="585"/>
                  </a:moveTo>
                  <a:cubicBezTo>
                    <a:pt x="474" y="576"/>
                    <a:pt x="474" y="576"/>
                    <a:pt x="474" y="576"/>
                  </a:cubicBezTo>
                  <a:cubicBezTo>
                    <a:pt x="482" y="575"/>
                    <a:pt x="490" y="573"/>
                    <a:pt x="497" y="571"/>
                  </a:cubicBezTo>
                  <a:cubicBezTo>
                    <a:pt x="499" y="580"/>
                    <a:pt x="499" y="580"/>
                    <a:pt x="499" y="580"/>
                  </a:cubicBezTo>
                  <a:cubicBezTo>
                    <a:pt x="491" y="582"/>
                    <a:pt x="484" y="583"/>
                    <a:pt x="476" y="585"/>
                  </a:cubicBezTo>
                  <a:close/>
                  <a:moveTo>
                    <a:pt x="321" y="582"/>
                  </a:moveTo>
                  <a:cubicBezTo>
                    <a:pt x="313" y="580"/>
                    <a:pt x="305" y="579"/>
                    <a:pt x="297" y="576"/>
                  </a:cubicBezTo>
                  <a:cubicBezTo>
                    <a:pt x="299" y="568"/>
                    <a:pt x="299" y="568"/>
                    <a:pt x="299" y="568"/>
                  </a:cubicBezTo>
                  <a:cubicBezTo>
                    <a:pt x="307" y="570"/>
                    <a:pt x="315" y="572"/>
                    <a:pt x="322" y="574"/>
                  </a:cubicBezTo>
                  <a:lnTo>
                    <a:pt x="321" y="582"/>
                  </a:lnTo>
                  <a:close/>
                  <a:moveTo>
                    <a:pt x="511" y="577"/>
                  </a:moveTo>
                  <a:cubicBezTo>
                    <a:pt x="509" y="568"/>
                    <a:pt x="509" y="568"/>
                    <a:pt x="509" y="568"/>
                  </a:cubicBezTo>
                  <a:cubicBezTo>
                    <a:pt x="516" y="566"/>
                    <a:pt x="524" y="564"/>
                    <a:pt x="531" y="562"/>
                  </a:cubicBezTo>
                  <a:cubicBezTo>
                    <a:pt x="534" y="570"/>
                    <a:pt x="534" y="570"/>
                    <a:pt x="534" y="570"/>
                  </a:cubicBezTo>
                  <a:cubicBezTo>
                    <a:pt x="526" y="572"/>
                    <a:pt x="519" y="575"/>
                    <a:pt x="511" y="577"/>
                  </a:cubicBezTo>
                  <a:close/>
                  <a:moveTo>
                    <a:pt x="286" y="573"/>
                  </a:moveTo>
                  <a:cubicBezTo>
                    <a:pt x="278" y="571"/>
                    <a:pt x="270" y="568"/>
                    <a:pt x="263" y="565"/>
                  </a:cubicBezTo>
                  <a:cubicBezTo>
                    <a:pt x="266" y="557"/>
                    <a:pt x="266" y="557"/>
                    <a:pt x="266" y="557"/>
                  </a:cubicBezTo>
                  <a:cubicBezTo>
                    <a:pt x="273" y="560"/>
                    <a:pt x="281" y="563"/>
                    <a:pt x="288" y="565"/>
                  </a:cubicBezTo>
                  <a:lnTo>
                    <a:pt x="286" y="573"/>
                  </a:lnTo>
                  <a:close/>
                  <a:moveTo>
                    <a:pt x="545" y="566"/>
                  </a:moveTo>
                  <a:cubicBezTo>
                    <a:pt x="542" y="558"/>
                    <a:pt x="542" y="558"/>
                    <a:pt x="542" y="558"/>
                  </a:cubicBezTo>
                  <a:cubicBezTo>
                    <a:pt x="549" y="555"/>
                    <a:pt x="557" y="552"/>
                    <a:pt x="564" y="549"/>
                  </a:cubicBezTo>
                  <a:cubicBezTo>
                    <a:pt x="567" y="557"/>
                    <a:pt x="567" y="557"/>
                    <a:pt x="567" y="557"/>
                  </a:cubicBezTo>
                  <a:cubicBezTo>
                    <a:pt x="560" y="560"/>
                    <a:pt x="553" y="563"/>
                    <a:pt x="545" y="566"/>
                  </a:cubicBezTo>
                  <a:close/>
                  <a:moveTo>
                    <a:pt x="252" y="561"/>
                  </a:moveTo>
                  <a:cubicBezTo>
                    <a:pt x="244" y="558"/>
                    <a:pt x="237" y="555"/>
                    <a:pt x="230" y="551"/>
                  </a:cubicBezTo>
                  <a:cubicBezTo>
                    <a:pt x="233" y="543"/>
                    <a:pt x="233" y="543"/>
                    <a:pt x="233" y="543"/>
                  </a:cubicBezTo>
                  <a:cubicBezTo>
                    <a:pt x="240" y="547"/>
                    <a:pt x="248" y="550"/>
                    <a:pt x="255" y="553"/>
                  </a:cubicBezTo>
                  <a:lnTo>
                    <a:pt x="252" y="561"/>
                  </a:lnTo>
                  <a:close/>
                  <a:moveTo>
                    <a:pt x="578" y="552"/>
                  </a:moveTo>
                  <a:cubicBezTo>
                    <a:pt x="575" y="544"/>
                    <a:pt x="575" y="544"/>
                    <a:pt x="575" y="544"/>
                  </a:cubicBezTo>
                  <a:cubicBezTo>
                    <a:pt x="582" y="541"/>
                    <a:pt x="589" y="537"/>
                    <a:pt x="595" y="533"/>
                  </a:cubicBezTo>
                  <a:cubicBezTo>
                    <a:pt x="600" y="541"/>
                    <a:pt x="600" y="541"/>
                    <a:pt x="600" y="541"/>
                  </a:cubicBezTo>
                  <a:cubicBezTo>
                    <a:pt x="593" y="545"/>
                    <a:pt x="585" y="548"/>
                    <a:pt x="578" y="552"/>
                  </a:cubicBezTo>
                  <a:close/>
                  <a:moveTo>
                    <a:pt x="219" y="546"/>
                  </a:moveTo>
                  <a:cubicBezTo>
                    <a:pt x="212" y="542"/>
                    <a:pt x="205" y="538"/>
                    <a:pt x="198" y="534"/>
                  </a:cubicBezTo>
                  <a:cubicBezTo>
                    <a:pt x="202" y="527"/>
                    <a:pt x="202" y="527"/>
                    <a:pt x="202" y="527"/>
                  </a:cubicBezTo>
                  <a:cubicBezTo>
                    <a:pt x="209" y="531"/>
                    <a:pt x="216" y="535"/>
                    <a:pt x="223" y="538"/>
                  </a:cubicBezTo>
                  <a:lnTo>
                    <a:pt x="219" y="546"/>
                  </a:lnTo>
                  <a:close/>
                  <a:moveTo>
                    <a:pt x="610" y="535"/>
                  </a:moveTo>
                  <a:cubicBezTo>
                    <a:pt x="606" y="527"/>
                    <a:pt x="606" y="527"/>
                    <a:pt x="606" y="527"/>
                  </a:cubicBezTo>
                  <a:cubicBezTo>
                    <a:pt x="612" y="523"/>
                    <a:pt x="619" y="519"/>
                    <a:pt x="626" y="515"/>
                  </a:cubicBezTo>
                  <a:cubicBezTo>
                    <a:pt x="630" y="522"/>
                    <a:pt x="630" y="522"/>
                    <a:pt x="630" y="522"/>
                  </a:cubicBezTo>
                  <a:cubicBezTo>
                    <a:pt x="624" y="527"/>
                    <a:pt x="617" y="531"/>
                    <a:pt x="610" y="535"/>
                  </a:cubicBezTo>
                  <a:close/>
                  <a:moveTo>
                    <a:pt x="188" y="528"/>
                  </a:moveTo>
                  <a:cubicBezTo>
                    <a:pt x="181" y="524"/>
                    <a:pt x="174" y="519"/>
                    <a:pt x="168" y="514"/>
                  </a:cubicBezTo>
                  <a:cubicBezTo>
                    <a:pt x="173" y="507"/>
                    <a:pt x="173" y="507"/>
                    <a:pt x="173" y="507"/>
                  </a:cubicBezTo>
                  <a:cubicBezTo>
                    <a:pt x="179" y="512"/>
                    <a:pt x="186" y="516"/>
                    <a:pt x="192" y="521"/>
                  </a:cubicBezTo>
                  <a:lnTo>
                    <a:pt x="188" y="528"/>
                  </a:lnTo>
                  <a:close/>
                  <a:moveTo>
                    <a:pt x="640" y="515"/>
                  </a:moveTo>
                  <a:cubicBezTo>
                    <a:pt x="635" y="508"/>
                    <a:pt x="635" y="508"/>
                    <a:pt x="635" y="508"/>
                  </a:cubicBezTo>
                  <a:cubicBezTo>
                    <a:pt x="642" y="504"/>
                    <a:pt x="648" y="499"/>
                    <a:pt x="654" y="494"/>
                  </a:cubicBezTo>
                  <a:cubicBezTo>
                    <a:pt x="659" y="501"/>
                    <a:pt x="659" y="501"/>
                    <a:pt x="659" y="501"/>
                  </a:cubicBezTo>
                  <a:cubicBezTo>
                    <a:pt x="653" y="506"/>
                    <a:pt x="647" y="511"/>
                    <a:pt x="640" y="515"/>
                  </a:cubicBezTo>
                  <a:close/>
                  <a:moveTo>
                    <a:pt x="158" y="507"/>
                  </a:moveTo>
                  <a:cubicBezTo>
                    <a:pt x="152" y="502"/>
                    <a:pt x="145" y="497"/>
                    <a:pt x="139" y="492"/>
                  </a:cubicBezTo>
                  <a:cubicBezTo>
                    <a:pt x="145" y="485"/>
                    <a:pt x="145" y="485"/>
                    <a:pt x="145" y="485"/>
                  </a:cubicBezTo>
                  <a:cubicBezTo>
                    <a:pt x="151" y="490"/>
                    <a:pt x="157" y="495"/>
                    <a:pt x="163" y="500"/>
                  </a:cubicBezTo>
                  <a:lnTo>
                    <a:pt x="158" y="507"/>
                  </a:lnTo>
                  <a:close/>
                  <a:moveTo>
                    <a:pt x="669" y="493"/>
                  </a:moveTo>
                  <a:cubicBezTo>
                    <a:pt x="663" y="486"/>
                    <a:pt x="663" y="486"/>
                    <a:pt x="663" y="486"/>
                  </a:cubicBezTo>
                  <a:cubicBezTo>
                    <a:pt x="669" y="481"/>
                    <a:pt x="675" y="476"/>
                    <a:pt x="680" y="471"/>
                  </a:cubicBezTo>
                  <a:cubicBezTo>
                    <a:pt x="686" y="477"/>
                    <a:pt x="686" y="477"/>
                    <a:pt x="686" y="477"/>
                  </a:cubicBezTo>
                  <a:cubicBezTo>
                    <a:pt x="681" y="482"/>
                    <a:pt x="675" y="488"/>
                    <a:pt x="669" y="493"/>
                  </a:cubicBezTo>
                  <a:close/>
                  <a:moveTo>
                    <a:pt x="130" y="484"/>
                  </a:moveTo>
                  <a:cubicBezTo>
                    <a:pt x="125" y="479"/>
                    <a:pt x="119" y="473"/>
                    <a:pt x="113" y="467"/>
                  </a:cubicBezTo>
                  <a:cubicBezTo>
                    <a:pt x="120" y="461"/>
                    <a:pt x="120" y="461"/>
                    <a:pt x="120" y="461"/>
                  </a:cubicBezTo>
                  <a:cubicBezTo>
                    <a:pt x="125" y="467"/>
                    <a:pt x="131" y="472"/>
                    <a:pt x="136" y="478"/>
                  </a:cubicBezTo>
                  <a:lnTo>
                    <a:pt x="130" y="484"/>
                  </a:lnTo>
                  <a:close/>
                  <a:moveTo>
                    <a:pt x="695" y="468"/>
                  </a:moveTo>
                  <a:cubicBezTo>
                    <a:pt x="689" y="462"/>
                    <a:pt x="689" y="462"/>
                    <a:pt x="689" y="462"/>
                  </a:cubicBezTo>
                  <a:cubicBezTo>
                    <a:pt x="694" y="457"/>
                    <a:pt x="699" y="451"/>
                    <a:pt x="704" y="445"/>
                  </a:cubicBezTo>
                  <a:cubicBezTo>
                    <a:pt x="711" y="451"/>
                    <a:pt x="711" y="451"/>
                    <a:pt x="711" y="451"/>
                  </a:cubicBezTo>
                  <a:cubicBezTo>
                    <a:pt x="706" y="457"/>
                    <a:pt x="700" y="463"/>
                    <a:pt x="695" y="468"/>
                  </a:cubicBezTo>
                  <a:close/>
                  <a:moveTo>
                    <a:pt x="105" y="458"/>
                  </a:moveTo>
                  <a:cubicBezTo>
                    <a:pt x="100" y="452"/>
                    <a:pt x="94" y="446"/>
                    <a:pt x="89" y="440"/>
                  </a:cubicBezTo>
                  <a:cubicBezTo>
                    <a:pt x="96" y="435"/>
                    <a:pt x="96" y="435"/>
                    <a:pt x="96" y="435"/>
                  </a:cubicBezTo>
                  <a:cubicBezTo>
                    <a:pt x="101" y="441"/>
                    <a:pt x="106" y="447"/>
                    <a:pt x="111" y="453"/>
                  </a:cubicBezTo>
                  <a:lnTo>
                    <a:pt x="105" y="458"/>
                  </a:lnTo>
                  <a:close/>
                  <a:moveTo>
                    <a:pt x="719" y="441"/>
                  </a:moveTo>
                  <a:cubicBezTo>
                    <a:pt x="712" y="436"/>
                    <a:pt x="712" y="436"/>
                    <a:pt x="712" y="436"/>
                  </a:cubicBezTo>
                  <a:cubicBezTo>
                    <a:pt x="717" y="430"/>
                    <a:pt x="722" y="424"/>
                    <a:pt x="726" y="417"/>
                  </a:cubicBezTo>
                  <a:cubicBezTo>
                    <a:pt x="733" y="422"/>
                    <a:pt x="733" y="422"/>
                    <a:pt x="733" y="422"/>
                  </a:cubicBezTo>
                  <a:cubicBezTo>
                    <a:pt x="729" y="429"/>
                    <a:pt x="724" y="435"/>
                    <a:pt x="719" y="441"/>
                  </a:cubicBezTo>
                  <a:close/>
                  <a:moveTo>
                    <a:pt x="82" y="431"/>
                  </a:moveTo>
                  <a:cubicBezTo>
                    <a:pt x="77" y="424"/>
                    <a:pt x="73" y="418"/>
                    <a:pt x="68" y="411"/>
                  </a:cubicBezTo>
                  <a:cubicBezTo>
                    <a:pt x="75" y="406"/>
                    <a:pt x="75" y="406"/>
                    <a:pt x="75" y="406"/>
                  </a:cubicBezTo>
                  <a:cubicBezTo>
                    <a:pt x="80" y="413"/>
                    <a:pt x="84" y="419"/>
                    <a:pt x="89" y="425"/>
                  </a:cubicBezTo>
                  <a:lnTo>
                    <a:pt x="82" y="431"/>
                  </a:lnTo>
                  <a:close/>
                  <a:moveTo>
                    <a:pt x="740" y="412"/>
                  </a:moveTo>
                  <a:cubicBezTo>
                    <a:pt x="733" y="408"/>
                    <a:pt x="733" y="408"/>
                    <a:pt x="733" y="408"/>
                  </a:cubicBezTo>
                  <a:cubicBezTo>
                    <a:pt x="737" y="401"/>
                    <a:pt x="742" y="394"/>
                    <a:pt x="746" y="388"/>
                  </a:cubicBezTo>
                  <a:cubicBezTo>
                    <a:pt x="753" y="392"/>
                    <a:pt x="753" y="392"/>
                    <a:pt x="753" y="392"/>
                  </a:cubicBezTo>
                  <a:cubicBezTo>
                    <a:pt x="749" y="399"/>
                    <a:pt x="745" y="406"/>
                    <a:pt x="740" y="412"/>
                  </a:cubicBezTo>
                  <a:close/>
                  <a:moveTo>
                    <a:pt x="62" y="401"/>
                  </a:moveTo>
                  <a:cubicBezTo>
                    <a:pt x="57" y="394"/>
                    <a:pt x="53" y="387"/>
                    <a:pt x="49" y="380"/>
                  </a:cubicBezTo>
                  <a:cubicBezTo>
                    <a:pt x="57" y="376"/>
                    <a:pt x="57" y="376"/>
                    <a:pt x="57" y="376"/>
                  </a:cubicBezTo>
                  <a:cubicBezTo>
                    <a:pt x="61" y="383"/>
                    <a:pt x="65" y="390"/>
                    <a:pt x="69" y="396"/>
                  </a:cubicBezTo>
                  <a:lnTo>
                    <a:pt x="62" y="401"/>
                  </a:lnTo>
                  <a:close/>
                  <a:moveTo>
                    <a:pt x="759" y="382"/>
                  </a:moveTo>
                  <a:cubicBezTo>
                    <a:pt x="752" y="378"/>
                    <a:pt x="752" y="378"/>
                    <a:pt x="752" y="378"/>
                  </a:cubicBezTo>
                  <a:cubicBezTo>
                    <a:pt x="755" y="371"/>
                    <a:pt x="759" y="364"/>
                    <a:pt x="762" y="357"/>
                  </a:cubicBezTo>
                  <a:cubicBezTo>
                    <a:pt x="770" y="360"/>
                    <a:pt x="770" y="360"/>
                    <a:pt x="770" y="360"/>
                  </a:cubicBezTo>
                  <a:cubicBezTo>
                    <a:pt x="767" y="368"/>
                    <a:pt x="763" y="375"/>
                    <a:pt x="759" y="382"/>
                  </a:cubicBezTo>
                  <a:close/>
                  <a:moveTo>
                    <a:pt x="44" y="370"/>
                  </a:moveTo>
                  <a:cubicBezTo>
                    <a:pt x="40" y="363"/>
                    <a:pt x="37" y="355"/>
                    <a:pt x="34" y="348"/>
                  </a:cubicBezTo>
                  <a:cubicBezTo>
                    <a:pt x="41" y="345"/>
                    <a:pt x="41" y="345"/>
                    <a:pt x="41" y="345"/>
                  </a:cubicBezTo>
                  <a:cubicBezTo>
                    <a:pt x="45" y="352"/>
                    <a:pt x="48" y="359"/>
                    <a:pt x="51" y="366"/>
                  </a:cubicBezTo>
                  <a:lnTo>
                    <a:pt x="44" y="370"/>
                  </a:lnTo>
                  <a:close/>
                  <a:moveTo>
                    <a:pt x="775" y="349"/>
                  </a:moveTo>
                  <a:cubicBezTo>
                    <a:pt x="767" y="346"/>
                    <a:pt x="767" y="346"/>
                    <a:pt x="767" y="346"/>
                  </a:cubicBezTo>
                  <a:cubicBezTo>
                    <a:pt x="770" y="339"/>
                    <a:pt x="773" y="331"/>
                    <a:pt x="776" y="324"/>
                  </a:cubicBezTo>
                  <a:cubicBezTo>
                    <a:pt x="784" y="327"/>
                    <a:pt x="784" y="327"/>
                    <a:pt x="784" y="327"/>
                  </a:cubicBezTo>
                  <a:cubicBezTo>
                    <a:pt x="781" y="335"/>
                    <a:pt x="778" y="342"/>
                    <a:pt x="775" y="349"/>
                  </a:cubicBezTo>
                  <a:close/>
                  <a:moveTo>
                    <a:pt x="29" y="337"/>
                  </a:moveTo>
                  <a:cubicBezTo>
                    <a:pt x="26" y="330"/>
                    <a:pt x="23" y="322"/>
                    <a:pt x="21" y="315"/>
                  </a:cubicBezTo>
                  <a:cubicBezTo>
                    <a:pt x="29" y="312"/>
                    <a:pt x="29" y="312"/>
                    <a:pt x="29" y="312"/>
                  </a:cubicBezTo>
                  <a:cubicBezTo>
                    <a:pt x="31" y="319"/>
                    <a:pt x="34" y="327"/>
                    <a:pt x="37" y="334"/>
                  </a:cubicBezTo>
                  <a:lnTo>
                    <a:pt x="29" y="337"/>
                  </a:lnTo>
                  <a:close/>
                  <a:moveTo>
                    <a:pt x="788" y="316"/>
                  </a:moveTo>
                  <a:cubicBezTo>
                    <a:pt x="780" y="313"/>
                    <a:pt x="780" y="313"/>
                    <a:pt x="780" y="313"/>
                  </a:cubicBezTo>
                  <a:cubicBezTo>
                    <a:pt x="783" y="306"/>
                    <a:pt x="785" y="298"/>
                    <a:pt x="787" y="291"/>
                  </a:cubicBezTo>
                  <a:cubicBezTo>
                    <a:pt x="795" y="293"/>
                    <a:pt x="795" y="293"/>
                    <a:pt x="795" y="293"/>
                  </a:cubicBezTo>
                  <a:cubicBezTo>
                    <a:pt x="793" y="300"/>
                    <a:pt x="791" y="308"/>
                    <a:pt x="788" y="316"/>
                  </a:cubicBezTo>
                  <a:close/>
                  <a:moveTo>
                    <a:pt x="17" y="303"/>
                  </a:moveTo>
                  <a:cubicBezTo>
                    <a:pt x="15" y="295"/>
                    <a:pt x="13" y="288"/>
                    <a:pt x="11" y="280"/>
                  </a:cubicBezTo>
                  <a:cubicBezTo>
                    <a:pt x="19" y="278"/>
                    <a:pt x="19" y="278"/>
                    <a:pt x="19" y="278"/>
                  </a:cubicBezTo>
                  <a:cubicBezTo>
                    <a:pt x="21" y="285"/>
                    <a:pt x="23" y="293"/>
                    <a:pt x="25" y="301"/>
                  </a:cubicBezTo>
                  <a:lnTo>
                    <a:pt x="17" y="303"/>
                  </a:lnTo>
                  <a:close/>
                  <a:moveTo>
                    <a:pt x="798" y="281"/>
                  </a:moveTo>
                  <a:cubicBezTo>
                    <a:pt x="790" y="279"/>
                    <a:pt x="790" y="279"/>
                    <a:pt x="790" y="279"/>
                  </a:cubicBezTo>
                  <a:cubicBezTo>
                    <a:pt x="792" y="272"/>
                    <a:pt x="793" y="264"/>
                    <a:pt x="795" y="256"/>
                  </a:cubicBezTo>
                  <a:cubicBezTo>
                    <a:pt x="803" y="258"/>
                    <a:pt x="803" y="258"/>
                    <a:pt x="803" y="258"/>
                  </a:cubicBezTo>
                  <a:cubicBezTo>
                    <a:pt x="802" y="265"/>
                    <a:pt x="800" y="273"/>
                    <a:pt x="798" y="281"/>
                  </a:cubicBezTo>
                  <a:close/>
                  <a:moveTo>
                    <a:pt x="8" y="268"/>
                  </a:moveTo>
                  <a:cubicBezTo>
                    <a:pt x="6" y="260"/>
                    <a:pt x="5" y="252"/>
                    <a:pt x="4" y="245"/>
                  </a:cubicBezTo>
                  <a:cubicBezTo>
                    <a:pt x="12" y="243"/>
                    <a:pt x="12" y="243"/>
                    <a:pt x="12" y="243"/>
                  </a:cubicBezTo>
                  <a:cubicBezTo>
                    <a:pt x="14" y="251"/>
                    <a:pt x="15" y="259"/>
                    <a:pt x="17" y="266"/>
                  </a:cubicBezTo>
                  <a:lnTo>
                    <a:pt x="8" y="268"/>
                  </a:lnTo>
                  <a:close/>
                  <a:moveTo>
                    <a:pt x="805" y="246"/>
                  </a:moveTo>
                  <a:cubicBezTo>
                    <a:pt x="797" y="245"/>
                    <a:pt x="797" y="245"/>
                    <a:pt x="797" y="245"/>
                  </a:cubicBezTo>
                  <a:cubicBezTo>
                    <a:pt x="798" y="237"/>
                    <a:pt x="799" y="229"/>
                    <a:pt x="799" y="221"/>
                  </a:cubicBezTo>
                  <a:cubicBezTo>
                    <a:pt x="808" y="222"/>
                    <a:pt x="808" y="222"/>
                    <a:pt x="808" y="222"/>
                  </a:cubicBezTo>
                  <a:cubicBezTo>
                    <a:pt x="807" y="230"/>
                    <a:pt x="806" y="238"/>
                    <a:pt x="805" y="246"/>
                  </a:cubicBezTo>
                  <a:close/>
                  <a:moveTo>
                    <a:pt x="2" y="233"/>
                  </a:moveTo>
                  <a:cubicBezTo>
                    <a:pt x="1" y="225"/>
                    <a:pt x="1" y="217"/>
                    <a:pt x="0" y="209"/>
                  </a:cubicBezTo>
                  <a:cubicBezTo>
                    <a:pt x="9" y="208"/>
                    <a:pt x="9" y="208"/>
                    <a:pt x="9" y="208"/>
                  </a:cubicBezTo>
                  <a:cubicBezTo>
                    <a:pt x="9" y="216"/>
                    <a:pt x="10" y="224"/>
                    <a:pt x="11" y="232"/>
                  </a:cubicBezTo>
                  <a:lnTo>
                    <a:pt x="2" y="233"/>
                  </a:lnTo>
                  <a:close/>
                  <a:moveTo>
                    <a:pt x="809" y="210"/>
                  </a:moveTo>
                  <a:cubicBezTo>
                    <a:pt x="800" y="209"/>
                    <a:pt x="800" y="209"/>
                    <a:pt x="800" y="209"/>
                  </a:cubicBezTo>
                  <a:cubicBezTo>
                    <a:pt x="801" y="202"/>
                    <a:pt x="801" y="194"/>
                    <a:pt x="801" y="186"/>
                  </a:cubicBezTo>
                  <a:cubicBezTo>
                    <a:pt x="809" y="186"/>
                    <a:pt x="809" y="186"/>
                    <a:pt x="809" y="186"/>
                  </a:cubicBezTo>
                  <a:cubicBezTo>
                    <a:pt x="809" y="194"/>
                    <a:pt x="809" y="202"/>
                    <a:pt x="809" y="210"/>
                  </a:cubicBezTo>
                  <a:close/>
                  <a:moveTo>
                    <a:pt x="0" y="197"/>
                  </a:moveTo>
                  <a:cubicBezTo>
                    <a:pt x="0" y="193"/>
                    <a:pt x="0" y="190"/>
                    <a:pt x="0" y="186"/>
                  </a:cubicBezTo>
                  <a:cubicBezTo>
                    <a:pt x="0" y="181"/>
                    <a:pt x="0" y="177"/>
                    <a:pt x="0" y="173"/>
                  </a:cubicBezTo>
                  <a:cubicBezTo>
                    <a:pt x="9" y="173"/>
                    <a:pt x="9" y="173"/>
                    <a:pt x="9" y="173"/>
                  </a:cubicBezTo>
                  <a:cubicBezTo>
                    <a:pt x="8" y="177"/>
                    <a:pt x="8" y="182"/>
                    <a:pt x="8" y="186"/>
                  </a:cubicBezTo>
                  <a:cubicBezTo>
                    <a:pt x="8" y="189"/>
                    <a:pt x="8" y="193"/>
                    <a:pt x="9" y="196"/>
                  </a:cubicBezTo>
                  <a:lnTo>
                    <a:pt x="0" y="197"/>
                  </a:lnTo>
                  <a:close/>
                  <a:moveTo>
                    <a:pt x="9" y="161"/>
                  </a:moveTo>
                  <a:cubicBezTo>
                    <a:pt x="1" y="161"/>
                    <a:pt x="1" y="161"/>
                    <a:pt x="1" y="161"/>
                  </a:cubicBezTo>
                  <a:cubicBezTo>
                    <a:pt x="1" y="153"/>
                    <a:pt x="2" y="145"/>
                    <a:pt x="3" y="137"/>
                  </a:cubicBezTo>
                  <a:cubicBezTo>
                    <a:pt x="11" y="138"/>
                    <a:pt x="11" y="138"/>
                    <a:pt x="11" y="138"/>
                  </a:cubicBezTo>
                  <a:cubicBezTo>
                    <a:pt x="10" y="145"/>
                    <a:pt x="10" y="153"/>
                    <a:pt x="9" y="161"/>
                  </a:cubicBezTo>
                  <a:close/>
                  <a:moveTo>
                    <a:pt x="13" y="126"/>
                  </a:moveTo>
                  <a:cubicBezTo>
                    <a:pt x="4" y="125"/>
                    <a:pt x="4" y="125"/>
                    <a:pt x="4" y="125"/>
                  </a:cubicBezTo>
                  <a:cubicBezTo>
                    <a:pt x="6" y="117"/>
                    <a:pt x="7" y="109"/>
                    <a:pt x="9" y="101"/>
                  </a:cubicBezTo>
                  <a:cubicBezTo>
                    <a:pt x="17" y="103"/>
                    <a:pt x="17" y="103"/>
                    <a:pt x="17" y="103"/>
                  </a:cubicBezTo>
                  <a:cubicBezTo>
                    <a:pt x="15" y="111"/>
                    <a:pt x="14" y="118"/>
                    <a:pt x="13" y="126"/>
                  </a:cubicBezTo>
                  <a:close/>
                  <a:moveTo>
                    <a:pt x="20" y="92"/>
                  </a:moveTo>
                  <a:cubicBezTo>
                    <a:pt x="11" y="89"/>
                    <a:pt x="11" y="89"/>
                    <a:pt x="11" y="89"/>
                  </a:cubicBezTo>
                  <a:cubicBezTo>
                    <a:pt x="13" y="82"/>
                    <a:pt x="15" y="74"/>
                    <a:pt x="18" y="66"/>
                  </a:cubicBezTo>
                  <a:cubicBezTo>
                    <a:pt x="26" y="69"/>
                    <a:pt x="26" y="69"/>
                    <a:pt x="26" y="69"/>
                  </a:cubicBezTo>
                  <a:cubicBezTo>
                    <a:pt x="24" y="76"/>
                    <a:pt x="22" y="84"/>
                    <a:pt x="20" y="92"/>
                  </a:cubicBezTo>
                  <a:close/>
                  <a:moveTo>
                    <a:pt x="30" y="58"/>
                  </a:moveTo>
                  <a:cubicBezTo>
                    <a:pt x="21" y="55"/>
                    <a:pt x="21" y="55"/>
                    <a:pt x="21" y="55"/>
                  </a:cubicBezTo>
                  <a:cubicBezTo>
                    <a:pt x="24" y="47"/>
                    <a:pt x="27" y="40"/>
                    <a:pt x="30" y="32"/>
                  </a:cubicBezTo>
                  <a:cubicBezTo>
                    <a:pt x="38" y="36"/>
                    <a:pt x="38" y="36"/>
                    <a:pt x="38" y="36"/>
                  </a:cubicBezTo>
                  <a:cubicBezTo>
                    <a:pt x="35" y="43"/>
                    <a:pt x="32" y="50"/>
                    <a:pt x="30" y="58"/>
                  </a:cubicBezTo>
                  <a:close/>
                  <a:moveTo>
                    <a:pt x="43" y="25"/>
                  </a:moveTo>
                  <a:cubicBezTo>
                    <a:pt x="35" y="21"/>
                    <a:pt x="35" y="21"/>
                    <a:pt x="35" y="21"/>
                  </a:cubicBezTo>
                  <a:cubicBezTo>
                    <a:pt x="38" y="14"/>
                    <a:pt x="41" y="7"/>
                    <a:pt x="45" y="0"/>
                  </a:cubicBezTo>
                  <a:cubicBezTo>
                    <a:pt x="53" y="4"/>
                    <a:pt x="53" y="4"/>
                    <a:pt x="53" y="4"/>
                  </a:cubicBezTo>
                  <a:cubicBezTo>
                    <a:pt x="49" y="11"/>
                    <a:pt x="46" y="18"/>
                    <a:pt x="43" y="25"/>
                  </a:cubicBezTo>
                  <a:close/>
                </a:path>
              </a:pathLst>
            </a:custGeom>
            <a:grpFill/>
            <a:ln w="190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22" name="Freeform 20"/>
            <p:cNvSpPr>
              <a:spLocks noEditPoints="1"/>
            </p:cNvSpPr>
            <p:nvPr userDrawn="1"/>
          </p:nvSpPr>
          <p:spPr bwMode="auto">
            <a:xfrm>
              <a:off x="6959600" y="3414713"/>
              <a:ext cx="209550" cy="220663"/>
            </a:xfrm>
            <a:custGeom>
              <a:avLst/>
              <a:gdLst>
                <a:gd name="T0" fmla="*/ 132 w 132"/>
                <a:gd name="T1" fmla="*/ 139 h 139"/>
                <a:gd name="T2" fmla="*/ 0 w 132"/>
                <a:gd name="T3" fmla="*/ 70 h 139"/>
                <a:gd name="T4" fmla="*/ 120 w 132"/>
                <a:gd name="T5" fmla="*/ 0 h 139"/>
                <a:gd name="T6" fmla="*/ 132 w 132"/>
                <a:gd name="T7" fmla="*/ 139 h 139"/>
                <a:gd name="T8" fmla="*/ 42 w 132"/>
                <a:gd name="T9" fmla="*/ 70 h 139"/>
                <a:gd name="T10" fmla="*/ 108 w 132"/>
                <a:gd name="T11" fmla="*/ 103 h 139"/>
                <a:gd name="T12" fmla="*/ 104 w 132"/>
                <a:gd name="T13" fmla="*/ 33 h 139"/>
                <a:gd name="T14" fmla="*/ 42 w 132"/>
                <a:gd name="T15" fmla="*/ 7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139">
                  <a:moveTo>
                    <a:pt x="132" y="139"/>
                  </a:moveTo>
                  <a:lnTo>
                    <a:pt x="0" y="70"/>
                  </a:lnTo>
                  <a:lnTo>
                    <a:pt x="120" y="0"/>
                  </a:lnTo>
                  <a:lnTo>
                    <a:pt x="132" y="139"/>
                  </a:lnTo>
                  <a:close/>
                  <a:moveTo>
                    <a:pt x="42" y="70"/>
                  </a:moveTo>
                  <a:lnTo>
                    <a:pt x="108" y="103"/>
                  </a:lnTo>
                  <a:lnTo>
                    <a:pt x="104" y="33"/>
                  </a:lnTo>
                  <a:lnTo>
                    <a:pt x="42" y="70"/>
                  </a:lnTo>
                  <a:close/>
                </a:path>
              </a:pathLst>
            </a:custGeom>
            <a:grpFill/>
            <a:ln w="190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1350"/>
            </a:p>
          </p:txBody>
        </p:sp>
      </p:grpSp>
      <p:sp>
        <p:nvSpPr>
          <p:cNvPr id="23" name="Oval 22"/>
          <p:cNvSpPr/>
          <p:nvPr userDrawn="1"/>
        </p:nvSpPr>
        <p:spPr bwMode="auto">
          <a:xfrm rot="2463011">
            <a:off x="7981904" y="3490559"/>
            <a:ext cx="339504" cy="339505"/>
          </a:xfrm>
          <a:prstGeom prst="ellipse">
            <a:avLst/>
          </a:prstGeom>
          <a:noFill/>
          <a:ln w="19050">
            <a:solidFill>
              <a:schemeClr val="accent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ctr"/>
            <a:endParaRPr lang="en-US" sz="1350" dirty="0" err="1">
              <a:solidFill>
                <a:schemeClr val="bg1"/>
              </a:solidFill>
            </a:endParaRPr>
          </a:p>
        </p:txBody>
      </p:sp>
      <p:grpSp>
        <p:nvGrpSpPr>
          <p:cNvPr id="24" name="Group 23"/>
          <p:cNvGrpSpPr/>
          <p:nvPr userDrawn="1"/>
        </p:nvGrpSpPr>
        <p:grpSpPr bwMode="black">
          <a:xfrm rot="2463011">
            <a:off x="8080531" y="3589185"/>
            <a:ext cx="142250" cy="142251"/>
            <a:chOff x="9760937" y="5831681"/>
            <a:chExt cx="421482" cy="421483"/>
          </a:xfrm>
          <a:solidFill>
            <a:schemeClr val="accent5"/>
          </a:solidFill>
        </p:grpSpPr>
        <p:sp>
          <p:nvSpPr>
            <p:cNvPr id="25" name="Freeform 8"/>
            <p:cNvSpPr>
              <a:spLocks/>
            </p:cNvSpPr>
            <p:nvPr userDrawn="1"/>
          </p:nvSpPr>
          <p:spPr bwMode="black">
            <a:xfrm>
              <a:off x="9884762" y="5831681"/>
              <a:ext cx="50007" cy="145257"/>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6" name="Freeform 9"/>
            <p:cNvSpPr>
              <a:spLocks/>
            </p:cNvSpPr>
            <p:nvPr userDrawn="1"/>
          </p:nvSpPr>
          <p:spPr bwMode="black">
            <a:xfrm>
              <a:off x="10008587" y="6105526"/>
              <a:ext cx="50007" cy="147638"/>
            </a:xfrm>
            <a:custGeom>
              <a:avLst/>
              <a:gdLst>
                <a:gd name="T0" fmla="*/ 9 w 9"/>
                <a:gd name="T1" fmla="*/ 5 h 26"/>
                <a:gd name="T2" fmla="*/ 5 w 9"/>
                <a:gd name="T3" fmla="*/ 0 h 26"/>
                <a:gd name="T4" fmla="*/ 0 w 9"/>
                <a:gd name="T5" fmla="*/ 5 h 26"/>
                <a:gd name="T6" fmla="*/ 0 w 9"/>
                <a:gd name="T7" fmla="*/ 22 h 26"/>
                <a:gd name="T8" fmla="*/ 5 w 9"/>
                <a:gd name="T9" fmla="*/ 26 h 26"/>
                <a:gd name="T10" fmla="*/ 9 w 9"/>
                <a:gd name="T11" fmla="*/ 22 h 26"/>
                <a:gd name="T12" fmla="*/ 9 w 9"/>
                <a:gd name="T13" fmla="*/ 5 h 26"/>
              </a:gdLst>
              <a:ahLst/>
              <a:cxnLst>
                <a:cxn ang="0">
                  <a:pos x="T0" y="T1"/>
                </a:cxn>
                <a:cxn ang="0">
                  <a:pos x="T2" y="T3"/>
                </a:cxn>
                <a:cxn ang="0">
                  <a:pos x="T4" y="T5"/>
                </a:cxn>
                <a:cxn ang="0">
                  <a:pos x="T6" y="T7"/>
                </a:cxn>
                <a:cxn ang="0">
                  <a:pos x="T8" y="T9"/>
                </a:cxn>
                <a:cxn ang="0">
                  <a:pos x="T10" y="T11"/>
                </a:cxn>
                <a:cxn ang="0">
                  <a:pos x="T12" y="T13"/>
                </a:cxn>
              </a:cxnLst>
              <a:rect l="0" t="0" r="r" b="b"/>
              <a:pathLst>
                <a:path w="9" h="26">
                  <a:moveTo>
                    <a:pt x="9" y="5"/>
                  </a:moveTo>
                  <a:cubicBezTo>
                    <a:pt x="9" y="2"/>
                    <a:pt x="7" y="0"/>
                    <a:pt x="5" y="0"/>
                  </a:cubicBezTo>
                  <a:cubicBezTo>
                    <a:pt x="2" y="0"/>
                    <a:pt x="0" y="2"/>
                    <a:pt x="0" y="5"/>
                  </a:cubicBezTo>
                  <a:cubicBezTo>
                    <a:pt x="0" y="22"/>
                    <a:pt x="0" y="22"/>
                    <a:pt x="0" y="22"/>
                  </a:cubicBezTo>
                  <a:cubicBezTo>
                    <a:pt x="0" y="24"/>
                    <a:pt x="2" y="26"/>
                    <a:pt x="5" y="26"/>
                  </a:cubicBezTo>
                  <a:cubicBezTo>
                    <a:pt x="7" y="26"/>
                    <a:pt x="9" y="24"/>
                    <a:pt x="9" y="22"/>
                  </a:cubicBez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7" name="Freeform 10"/>
            <p:cNvSpPr>
              <a:spLocks/>
            </p:cNvSpPr>
            <p:nvPr userDrawn="1"/>
          </p:nvSpPr>
          <p:spPr bwMode="black">
            <a:xfrm>
              <a:off x="9963343" y="5841206"/>
              <a:ext cx="123825" cy="119063"/>
            </a:xfrm>
            <a:custGeom>
              <a:avLst/>
              <a:gdLst>
                <a:gd name="T0" fmla="*/ 20 w 22"/>
                <a:gd name="T1" fmla="*/ 8 h 21"/>
                <a:gd name="T2" fmla="*/ 20 w 22"/>
                <a:gd name="T3" fmla="*/ 1 h 21"/>
                <a:gd name="T4" fmla="*/ 14 w 22"/>
                <a:gd name="T5" fmla="*/ 1 h 21"/>
                <a:gd name="T6" fmla="*/ 2 w 22"/>
                <a:gd name="T7" fmla="*/ 13 h 21"/>
                <a:gd name="T8" fmla="*/ 2 w 22"/>
                <a:gd name="T9" fmla="*/ 20 h 21"/>
                <a:gd name="T10" fmla="*/ 8 w 22"/>
                <a:gd name="T11" fmla="*/ 20 h 21"/>
                <a:gd name="T12" fmla="*/ 20 w 22"/>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20" y="8"/>
                  </a:moveTo>
                  <a:cubicBezTo>
                    <a:pt x="22" y="6"/>
                    <a:pt x="22" y="3"/>
                    <a:pt x="20" y="1"/>
                  </a:cubicBezTo>
                  <a:cubicBezTo>
                    <a:pt x="18" y="0"/>
                    <a:pt x="16" y="0"/>
                    <a:pt x="14" y="1"/>
                  </a:cubicBezTo>
                  <a:cubicBezTo>
                    <a:pt x="2" y="13"/>
                    <a:pt x="2" y="13"/>
                    <a:pt x="2" y="13"/>
                  </a:cubicBezTo>
                  <a:cubicBezTo>
                    <a:pt x="0" y="15"/>
                    <a:pt x="0" y="18"/>
                    <a:pt x="2" y="20"/>
                  </a:cubicBezTo>
                  <a:cubicBezTo>
                    <a:pt x="4" y="21"/>
                    <a:pt x="7" y="21"/>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8" name="Freeform 11"/>
            <p:cNvSpPr>
              <a:spLocks/>
            </p:cNvSpPr>
            <p:nvPr userDrawn="1"/>
          </p:nvSpPr>
          <p:spPr bwMode="black">
            <a:xfrm>
              <a:off x="9856187" y="6122194"/>
              <a:ext cx="123825" cy="123825"/>
            </a:xfrm>
            <a:custGeom>
              <a:avLst/>
              <a:gdLst>
                <a:gd name="T0" fmla="*/ 20 w 22"/>
                <a:gd name="T1" fmla="*/ 8 h 22"/>
                <a:gd name="T2" fmla="*/ 20 w 22"/>
                <a:gd name="T3" fmla="*/ 2 h 22"/>
                <a:gd name="T4" fmla="*/ 14 w 22"/>
                <a:gd name="T5" fmla="*/ 2 h 22"/>
                <a:gd name="T6" fmla="*/ 2 w 22"/>
                <a:gd name="T7" fmla="*/ 14 h 22"/>
                <a:gd name="T8" fmla="*/ 2 w 22"/>
                <a:gd name="T9" fmla="*/ 20 h 22"/>
                <a:gd name="T10" fmla="*/ 8 w 22"/>
                <a:gd name="T11" fmla="*/ 20 h 22"/>
                <a:gd name="T12" fmla="*/ 20 w 22"/>
                <a:gd name="T13" fmla="*/ 8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20" y="8"/>
                  </a:moveTo>
                  <a:cubicBezTo>
                    <a:pt x="22" y="6"/>
                    <a:pt x="22" y="3"/>
                    <a:pt x="20" y="2"/>
                  </a:cubicBezTo>
                  <a:cubicBezTo>
                    <a:pt x="18" y="0"/>
                    <a:pt x="16" y="0"/>
                    <a:pt x="14" y="2"/>
                  </a:cubicBezTo>
                  <a:cubicBezTo>
                    <a:pt x="2" y="14"/>
                    <a:pt x="2" y="14"/>
                    <a:pt x="2" y="14"/>
                  </a:cubicBezTo>
                  <a:cubicBezTo>
                    <a:pt x="0" y="15"/>
                    <a:pt x="0" y="18"/>
                    <a:pt x="2" y="20"/>
                  </a:cubicBezTo>
                  <a:cubicBezTo>
                    <a:pt x="4" y="22"/>
                    <a:pt x="6" y="22"/>
                    <a:pt x="8" y="20"/>
                  </a:cubicBezTo>
                  <a:lnTo>
                    <a:pt x="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9" name="Freeform 12"/>
            <p:cNvSpPr>
              <a:spLocks/>
            </p:cNvSpPr>
            <p:nvPr userDrawn="1"/>
          </p:nvSpPr>
          <p:spPr bwMode="black">
            <a:xfrm>
              <a:off x="10037162" y="5953126"/>
              <a:ext cx="145257" cy="52388"/>
            </a:xfrm>
            <a:custGeom>
              <a:avLst/>
              <a:gdLst>
                <a:gd name="T0" fmla="*/ 22 w 26"/>
                <a:gd name="T1" fmla="*/ 9 h 9"/>
                <a:gd name="T2" fmla="*/ 26 w 26"/>
                <a:gd name="T3" fmla="*/ 5 h 9"/>
                <a:gd name="T4" fmla="*/ 22 w 26"/>
                <a:gd name="T5" fmla="*/ 0 h 9"/>
                <a:gd name="T6" fmla="*/ 5 w 26"/>
                <a:gd name="T7" fmla="*/ 0 h 9"/>
                <a:gd name="T8" fmla="*/ 0 w 26"/>
                <a:gd name="T9" fmla="*/ 5 h 9"/>
                <a:gd name="T10" fmla="*/ 5 w 26"/>
                <a:gd name="T11" fmla="*/ 9 h 9"/>
                <a:gd name="T12" fmla="*/ 22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2" y="9"/>
                  </a:moveTo>
                  <a:cubicBezTo>
                    <a:pt x="24" y="9"/>
                    <a:pt x="26" y="7"/>
                    <a:pt x="26" y="5"/>
                  </a:cubicBezTo>
                  <a:cubicBezTo>
                    <a:pt x="26" y="2"/>
                    <a:pt x="24" y="0"/>
                    <a:pt x="22" y="0"/>
                  </a:cubicBezTo>
                  <a:cubicBezTo>
                    <a:pt x="5" y="0"/>
                    <a:pt x="5" y="0"/>
                    <a:pt x="5" y="0"/>
                  </a:cubicBezTo>
                  <a:cubicBezTo>
                    <a:pt x="2" y="0"/>
                    <a:pt x="0" y="2"/>
                    <a:pt x="0" y="5"/>
                  </a:cubicBezTo>
                  <a:cubicBezTo>
                    <a:pt x="0" y="7"/>
                    <a:pt x="2" y="9"/>
                    <a:pt x="5" y="9"/>
                  </a:cubicBezTo>
                  <a:lnTo>
                    <a:pt x="2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0" name="Freeform 13"/>
            <p:cNvSpPr>
              <a:spLocks/>
            </p:cNvSpPr>
            <p:nvPr userDrawn="1"/>
          </p:nvSpPr>
          <p:spPr bwMode="black">
            <a:xfrm>
              <a:off x="9760937" y="6076951"/>
              <a:ext cx="145257" cy="52388"/>
            </a:xfrm>
            <a:custGeom>
              <a:avLst/>
              <a:gdLst>
                <a:gd name="T0" fmla="*/ 21 w 26"/>
                <a:gd name="T1" fmla="*/ 9 h 9"/>
                <a:gd name="T2" fmla="*/ 26 w 26"/>
                <a:gd name="T3" fmla="*/ 5 h 9"/>
                <a:gd name="T4" fmla="*/ 21 w 26"/>
                <a:gd name="T5" fmla="*/ 0 h 9"/>
                <a:gd name="T6" fmla="*/ 5 w 26"/>
                <a:gd name="T7" fmla="*/ 0 h 9"/>
                <a:gd name="T8" fmla="*/ 0 w 26"/>
                <a:gd name="T9" fmla="*/ 5 h 9"/>
                <a:gd name="T10" fmla="*/ 5 w 26"/>
                <a:gd name="T11" fmla="*/ 9 h 9"/>
                <a:gd name="T12" fmla="*/ 21 w 26"/>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26" h="9">
                  <a:moveTo>
                    <a:pt x="21" y="9"/>
                  </a:moveTo>
                  <a:cubicBezTo>
                    <a:pt x="24" y="9"/>
                    <a:pt x="26" y="7"/>
                    <a:pt x="26" y="5"/>
                  </a:cubicBezTo>
                  <a:cubicBezTo>
                    <a:pt x="26" y="2"/>
                    <a:pt x="24" y="0"/>
                    <a:pt x="21" y="0"/>
                  </a:cubicBezTo>
                  <a:cubicBezTo>
                    <a:pt x="5" y="0"/>
                    <a:pt x="5" y="0"/>
                    <a:pt x="5" y="0"/>
                  </a:cubicBezTo>
                  <a:cubicBezTo>
                    <a:pt x="2" y="0"/>
                    <a:pt x="0" y="2"/>
                    <a:pt x="0" y="5"/>
                  </a:cubicBezTo>
                  <a:cubicBezTo>
                    <a:pt x="0" y="7"/>
                    <a:pt x="2" y="9"/>
                    <a:pt x="5" y="9"/>
                  </a:cubicBezTo>
                  <a:lnTo>
                    <a:pt x="2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1" name="Freeform 14"/>
            <p:cNvSpPr>
              <a:spLocks/>
            </p:cNvSpPr>
            <p:nvPr userDrawn="1"/>
          </p:nvSpPr>
          <p:spPr bwMode="black">
            <a:xfrm>
              <a:off x="10053830" y="6034088"/>
              <a:ext cx="119063" cy="121445"/>
            </a:xfrm>
            <a:custGeom>
              <a:avLst/>
              <a:gdLst>
                <a:gd name="T0" fmla="*/ 14 w 21"/>
                <a:gd name="T1" fmla="*/ 20 h 22"/>
                <a:gd name="T2" fmla="*/ 20 w 21"/>
                <a:gd name="T3" fmla="*/ 20 h 22"/>
                <a:gd name="T4" fmla="*/ 20 w 21"/>
                <a:gd name="T5" fmla="*/ 14 h 22"/>
                <a:gd name="T6" fmla="*/ 8 w 21"/>
                <a:gd name="T7" fmla="*/ 2 h 22"/>
                <a:gd name="T8" fmla="*/ 2 w 21"/>
                <a:gd name="T9" fmla="*/ 2 h 22"/>
                <a:gd name="T10" fmla="*/ 2 w 21"/>
                <a:gd name="T11" fmla="*/ 8 h 22"/>
                <a:gd name="T12" fmla="*/ 14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4" y="20"/>
                  </a:moveTo>
                  <a:cubicBezTo>
                    <a:pt x="15" y="22"/>
                    <a:pt x="18" y="22"/>
                    <a:pt x="20" y="20"/>
                  </a:cubicBezTo>
                  <a:cubicBezTo>
                    <a:pt x="21" y="19"/>
                    <a:pt x="21" y="16"/>
                    <a:pt x="20" y="14"/>
                  </a:cubicBezTo>
                  <a:cubicBezTo>
                    <a:pt x="8" y="2"/>
                    <a:pt x="8" y="2"/>
                    <a:pt x="8" y="2"/>
                  </a:cubicBezTo>
                  <a:cubicBezTo>
                    <a:pt x="6" y="0"/>
                    <a:pt x="3" y="0"/>
                    <a:pt x="2" y="2"/>
                  </a:cubicBezTo>
                  <a:cubicBezTo>
                    <a:pt x="0" y="4"/>
                    <a:pt x="0" y="7"/>
                    <a:pt x="2" y="8"/>
                  </a:cubicBezTo>
                  <a:lnTo>
                    <a:pt x="14"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32" name="Freeform 15"/>
            <p:cNvSpPr>
              <a:spLocks/>
            </p:cNvSpPr>
            <p:nvPr userDrawn="1"/>
          </p:nvSpPr>
          <p:spPr bwMode="black">
            <a:xfrm>
              <a:off x="9772843" y="5926931"/>
              <a:ext cx="116682" cy="123825"/>
            </a:xfrm>
            <a:custGeom>
              <a:avLst/>
              <a:gdLst>
                <a:gd name="T0" fmla="*/ 13 w 21"/>
                <a:gd name="T1" fmla="*/ 20 h 22"/>
                <a:gd name="T2" fmla="*/ 19 w 21"/>
                <a:gd name="T3" fmla="*/ 20 h 22"/>
                <a:gd name="T4" fmla="*/ 19 w 21"/>
                <a:gd name="T5" fmla="*/ 14 h 22"/>
                <a:gd name="T6" fmla="*/ 8 w 21"/>
                <a:gd name="T7" fmla="*/ 2 h 22"/>
                <a:gd name="T8" fmla="*/ 1 w 21"/>
                <a:gd name="T9" fmla="*/ 2 h 22"/>
                <a:gd name="T10" fmla="*/ 1 w 21"/>
                <a:gd name="T11" fmla="*/ 8 h 22"/>
                <a:gd name="T12" fmla="*/ 13 w 21"/>
                <a:gd name="T13" fmla="*/ 2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3" y="20"/>
                  </a:moveTo>
                  <a:cubicBezTo>
                    <a:pt x="15" y="22"/>
                    <a:pt x="18" y="22"/>
                    <a:pt x="19" y="20"/>
                  </a:cubicBezTo>
                  <a:cubicBezTo>
                    <a:pt x="21" y="18"/>
                    <a:pt x="21" y="16"/>
                    <a:pt x="19" y="14"/>
                  </a:cubicBezTo>
                  <a:cubicBezTo>
                    <a:pt x="8" y="2"/>
                    <a:pt x="8" y="2"/>
                    <a:pt x="8" y="2"/>
                  </a:cubicBezTo>
                  <a:cubicBezTo>
                    <a:pt x="6" y="0"/>
                    <a:pt x="3" y="0"/>
                    <a:pt x="1" y="2"/>
                  </a:cubicBezTo>
                  <a:cubicBezTo>
                    <a:pt x="0" y="4"/>
                    <a:pt x="0" y="6"/>
                    <a:pt x="1" y="8"/>
                  </a:cubicBezTo>
                  <a:lnTo>
                    <a:pt x="1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35" name="Text Placeholder 34"/>
          <p:cNvSpPr>
            <a:spLocks noGrp="1"/>
          </p:cNvSpPr>
          <p:nvPr>
            <p:ph type="body" sz="quarter" idx="13" hasCustomPrompt="1"/>
          </p:nvPr>
        </p:nvSpPr>
        <p:spPr>
          <a:xfrm>
            <a:off x="1179116" y="3174794"/>
            <a:ext cx="6926580" cy="463973"/>
          </a:xfrm>
        </p:spPr>
        <p:txBody>
          <a:bodyPr anchor="ctr"/>
          <a:lstStyle>
            <a:lvl1pPr marL="0" indent="0">
              <a:buFontTx/>
              <a:buNone/>
              <a:defRPr sz="2700">
                <a:solidFill>
                  <a:schemeClr val="tx1">
                    <a:lumMod val="65000"/>
                    <a:lumOff val="35000"/>
                  </a:schemeClr>
                </a:solidFill>
                <a:latin typeface="Qualcomm Office Light" panose="020B0303030202060203" pitchFamily="34" charset="0"/>
              </a:defRPr>
            </a:lvl1pPr>
          </a:lstStyle>
          <a:p>
            <a:pPr lvl="0"/>
            <a:r>
              <a:rPr lang="en-US" dirty="0"/>
              <a:t>“Click to edit quote slide”</a:t>
            </a:r>
          </a:p>
        </p:txBody>
      </p:sp>
      <p:sp>
        <p:nvSpPr>
          <p:cNvPr id="37" name="Text Placeholder 36"/>
          <p:cNvSpPr>
            <a:spLocks noGrp="1"/>
          </p:cNvSpPr>
          <p:nvPr>
            <p:ph type="body" sz="quarter" idx="14" hasCustomPrompt="1"/>
          </p:nvPr>
        </p:nvSpPr>
        <p:spPr>
          <a:xfrm>
            <a:off x="1293104" y="3706380"/>
            <a:ext cx="6851142" cy="253746"/>
          </a:xfrm>
        </p:spPr>
        <p:txBody>
          <a:bodyPr anchor="ctr"/>
          <a:lstStyle>
            <a:lvl1pPr marL="0" indent="0">
              <a:buFontTx/>
              <a:buNone/>
              <a:defRPr sz="1500" baseline="0">
                <a:solidFill>
                  <a:schemeClr val="bg2"/>
                </a:solidFill>
              </a:defRPr>
            </a:lvl1pPr>
            <a:lvl5pPr>
              <a:defRPr/>
            </a:lvl5pPr>
          </a:lstStyle>
          <a:p>
            <a:pPr lvl="0"/>
            <a:r>
              <a:rPr lang="en-US" dirty="0"/>
              <a:t>Click to edit Master subtitle style</a:t>
            </a:r>
          </a:p>
        </p:txBody>
      </p:sp>
    </p:spTree>
    <p:extLst>
      <p:ext uri="{BB962C8B-B14F-4D97-AF65-F5344CB8AC3E}">
        <p14:creationId xmlns:p14="http://schemas.microsoft.com/office/powerpoint/2010/main" val="17254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9" presetClass="entr" presetSubtype="0" decel="100000" fill="hold" nodeType="withEffect">
                                  <p:stCondLst>
                                    <p:cond delay="25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 calcmode="lin" valueType="num">
                                      <p:cBhvr>
                                        <p:cTn id="12" dur="500" fill="hold"/>
                                        <p:tgtEl>
                                          <p:spTgt spid="24"/>
                                        </p:tgtEl>
                                        <p:attrNameLst>
                                          <p:attrName>style.rotation</p:attrName>
                                        </p:attrNameLst>
                                      </p:cBhvr>
                                      <p:tavLst>
                                        <p:tav tm="0">
                                          <p:val>
                                            <p:fltVal val="360"/>
                                          </p:val>
                                        </p:tav>
                                        <p:tav tm="100000">
                                          <p:val>
                                            <p:fltVal val="0"/>
                                          </p:val>
                                        </p:tav>
                                      </p:tavLst>
                                    </p:anim>
                                    <p:animEffect transition="in" filter="fade">
                                      <p:cBhvr>
                                        <p:cTn id="13" dur="500"/>
                                        <p:tgtEl>
                                          <p:spTgt spid="24"/>
                                        </p:tgtEl>
                                      </p:cBhvr>
                                    </p:animEffect>
                                  </p:childTnLst>
                                </p:cTn>
                              </p:par>
                            </p:childTnLst>
                          </p:cTn>
                        </p:par>
                        <p:par>
                          <p:cTn id="14" fill="hold">
                            <p:stCondLst>
                              <p:cond delay="75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49" presetClass="entr" presetSubtype="0" decel="10000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 calcmode="lin" valueType="num">
                                      <p:cBhvr>
                                        <p:cTn id="25" dur="500" fill="hold"/>
                                        <p:tgtEl>
                                          <p:spTgt spid="20"/>
                                        </p:tgtEl>
                                        <p:attrNameLst>
                                          <p:attrName>style.rotation</p:attrName>
                                        </p:attrNameLst>
                                      </p:cBhvr>
                                      <p:tavLst>
                                        <p:tav tm="0">
                                          <p:val>
                                            <p:fltVal val="360"/>
                                          </p:val>
                                        </p:tav>
                                        <p:tav tm="100000">
                                          <p:val>
                                            <p:fltVal val="0"/>
                                          </p:val>
                                        </p:tav>
                                      </p:tavLst>
                                    </p:anim>
                                    <p:animEffect transition="in" filter="fade">
                                      <p:cBhvr>
                                        <p:cTn id="26" dur="500"/>
                                        <p:tgtEl>
                                          <p:spTgt spid="20"/>
                                        </p:tgtEl>
                                      </p:cBhvr>
                                    </p:animEffect>
                                  </p:childTnLst>
                                </p:cTn>
                              </p:par>
                              <p:par>
                                <p:cTn id="27" presetID="49" presetClass="entr" presetSubtype="0" decel="100000"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49" presetClass="entr" presetSubtype="0" decel="10000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 calcmode="lin" valueType="num">
                                      <p:cBhvr>
                                        <p:cTn id="44" dur="500" fill="hold"/>
                                        <p:tgtEl>
                                          <p:spTgt spid="7"/>
                                        </p:tgtEl>
                                        <p:attrNameLst>
                                          <p:attrName>style.rotation</p:attrName>
                                        </p:attrNameLst>
                                      </p:cBhvr>
                                      <p:tavLst>
                                        <p:tav tm="0">
                                          <p:val>
                                            <p:fltVal val="360"/>
                                          </p:val>
                                        </p:tav>
                                        <p:tav tm="100000">
                                          <p:val>
                                            <p:fltVal val="0"/>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evice slide">
    <p:bg>
      <p:bgPr>
        <a:gradFill>
          <a:gsLst>
            <a:gs pos="0">
              <a:srgbClr val="143C66"/>
            </a:gs>
            <a:gs pos="100000">
              <a:srgbClr val="008E95"/>
            </a:gs>
          </a:gsLst>
          <a:lin ang="5400000" scaled="1"/>
        </a:gradFill>
        <a:effectLst/>
      </p:bgPr>
    </p:bg>
    <p:spTree>
      <p:nvGrpSpPr>
        <p:cNvPr id="1" name=""/>
        <p:cNvGrpSpPr/>
        <p:nvPr/>
      </p:nvGrpSpPr>
      <p:grpSpPr>
        <a:xfrm>
          <a:off x="0" y="0"/>
          <a:ext cx="0" cy="0"/>
          <a:chOff x="0" y="0"/>
          <a:chExt cx="0" cy="0"/>
        </a:xfrm>
      </p:grpSpPr>
      <p:sp>
        <p:nvSpPr>
          <p:cNvPr id="53" name="Text Placeholder 52"/>
          <p:cNvSpPr>
            <a:spLocks noGrp="1"/>
          </p:cNvSpPr>
          <p:nvPr>
            <p:ph type="body" sz="quarter" idx="13" hasCustomPrompt="1"/>
          </p:nvPr>
        </p:nvSpPr>
        <p:spPr>
          <a:xfrm>
            <a:off x="274570" y="3700873"/>
            <a:ext cx="7824978" cy="596646"/>
          </a:xfrm>
        </p:spPr>
        <p:txBody>
          <a:bodyPr anchor="ctr"/>
          <a:lstStyle>
            <a:lvl1pPr marL="0" indent="0" algn="l">
              <a:buFontTx/>
              <a:buNone/>
              <a:defRPr sz="4050" baseline="0">
                <a:solidFill>
                  <a:schemeClr val="bg1"/>
                </a:solidFill>
                <a:latin typeface="Qualcomm Office Bold" panose="020B0803030202060203" pitchFamily="34" charset="0"/>
              </a:defRPr>
            </a:lvl1pPr>
          </a:lstStyle>
          <a:p>
            <a:pPr lvl="0"/>
            <a:r>
              <a:rPr lang="en-US" dirty="0"/>
              <a:t>Device slide</a:t>
            </a:r>
          </a:p>
        </p:txBody>
      </p:sp>
      <p:sp>
        <p:nvSpPr>
          <p:cNvPr id="3" name="Text Placeholder 2"/>
          <p:cNvSpPr>
            <a:spLocks noGrp="1"/>
          </p:cNvSpPr>
          <p:nvPr>
            <p:ph type="body" sz="quarter" idx="14" hasCustomPrompt="1"/>
          </p:nvPr>
        </p:nvSpPr>
        <p:spPr>
          <a:xfrm>
            <a:off x="274569" y="4359035"/>
            <a:ext cx="7824788" cy="315468"/>
          </a:xfrm>
        </p:spPr>
        <p:txBody>
          <a:bodyPr anchor="ctr"/>
          <a:lstStyle>
            <a:lvl1pPr marL="0" indent="0">
              <a:buFontTx/>
              <a:buNone/>
              <a:defRPr baseline="0">
                <a:solidFill>
                  <a:schemeClr val="bg1"/>
                </a:solidFill>
                <a:latin typeface="Qualcomm Office Light" panose="020B0303030202060203" pitchFamily="34" charset="0"/>
              </a:defRPr>
            </a:lvl1pPr>
          </a:lstStyle>
          <a:p>
            <a:pPr lvl="0"/>
            <a:r>
              <a:rPr lang="en-US" dirty="0"/>
              <a:t>This will be the subtitle line here</a:t>
            </a:r>
          </a:p>
        </p:txBody>
      </p:sp>
      <p:sp>
        <p:nvSpPr>
          <p:cNvPr id="51" name="Text Placeholder 2"/>
          <p:cNvSpPr>
            <a:spLocks noGrp="1"/>
          </p:cNvSpPr>
          <p:nvPr>
            <p:ph type="body" sz="quarter" idx="15" hasCustomPrompt="1"/>
          </p:nvPr>
        </p:nvSpPr>
        <p:spPr>
          <a:xfrm>
            <a:off x="274570" y="4777258"/>
            <a:ext cx="8589347" cy="169088"/>
          </a:xfrm>
        </p:spPr>
        <p:txBody>
          <a:bodyPr anchor="ctr"/>
          <a:lstStyle>
            <a:lvl1pPr marL="0" indent="0">
              <a:buFontTx/>
              <a:buNone/>
              <a:defRPr sz="675">
                <a:solidFill>
                  <a:schemeClr val="bg1">
                    <a:lumMod val="75000"/>
                  </a:schemeClr>
                </a:solidFill>
              </a:defRPr>
            </a:lvl1pPr>
          </a:lstStyle>
          <a:p>
            <a:pPr lvl="0"/>
            <a:r>
              <a:rPr lang="en-US" dirty="0"/>
              <a:t>Product attribution statement/ Source</a:t>
            </a:r>
          </a:p>
        </p:txBody>
      </p:sp>
    </p:spTree>
    <p:extLst>
      <p:ext uri="{BB962C8B-B14F-4D97-AF65-F5344CB8AC3E}">
        <p14:creationId xmlns:p14="http://schemas.microsoft.com/office/powerpoint/2010/main" val="173906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ext Placeholder 2"/>
          <p:cNvSpPr>
            <a:spLocks noGrp="1"/>
          </p:cNvSpPr>
          <p:nvPr>
            <p:ph type="body" sz="quarter" idx="15" hasCustomPrompt="1"/>
          </p:nvPr>
        </p:nvSpPr>
        <p:spPr>
          <a:xfrm>
            <a:off x="274570" y="4777258"/>
            <a:ext cx="8589347" cy="169088"/>
          </a:xfrm>
        </p:spPr>
        <p:txBody>
          <a:bodyPr anchor="ctr"/>
          <a:lstStyle>
            <a:lvl1pPr marL="0" indent="0">
              <a:buFontTx/>
              <a:buNone/>
              <a:defRPr sz="675">
                <a:solidFill>
                  <a:schemeClr val="bg1">
                    <a:lumMod val="75000"/>
                  </a:schemeClr>
                </a:solidFill>
              </a:defRPr>
            </a:lvl1pPr>
          </a:lstStyle>
          <a:p>
            <a:pPr lvl="0"/>
            <a:r>
              <a:rPr lang="en-US" dirty="0"/>
              <a:t>Product attribution statement/ Source</a:t>
            </a:r>
          </a:p>
        </p:txBody>
      </p:sp>
    </p:spTree>
    <p:extLst>
      <p:ext uri="{BB962C8B-B14F-4D97-AF65-F5344CB8AC3E}">
        <p14:creationId xmlns:p14="http://schemas.microsoft.com/office/powerpoint/2010/main" val="72059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Gradient_Blank">
    <p:bg>
      <p:bgPr>
        <a:gradFill>
          <a:gsLst>
            <a:gs pos="0">
              <a:srgbClr val="143C66"/>
            </a:gs>
            <a:gs pos="100000">
              <a:srgbClr val="008E95"/>
            </a:gs>
          </a:gsLst>
          <a:lin ang="5400000" scaled="0"/>
        </a:gradFill>
        <a:effectLst/>
      </p:bgPr>
    </p:bg>
    <p:spTree>
      <p:nvGrpSpPr>
        <p:cNvPr id="1" name=""/>
        <p:cNvGrpSpPr/>
        <p:nvPr/>
      </p:nvGrpSpPr>
      <p:grpSpPr>
        <a:xfrm>
          <a:off x="0" y="0"/>
          <a:ext cx="0" cy="0"/>
          <a:chOff x="0" y="0"/>
          <a:chExt cx="0" cy="0"/>
        </a:xfrm>
      </p:grpSpPr>
      <p:sp>
        <p:nvSpPr>
          <p:cNvPr id="6" name="Text Placeholder 2"/>
          <p:cNvSpPr>
            <a:spLocks noGrp="1"/>
          </p:cNvSpPr>
          <p:nvPr>
            <p:ph type="body" sz="quarter" idx="15" hasCustomPrompt="1"/>
          </p:nvPr>
        </p:nvSpPr>
        <p:spPr>
          <a:xfrm>
            <a:off x="274570" y="4777258"/>
            <a:ext cx="8589347" cy="169088"/>
          </a:xfrm>
        </p:spPr>
        <p:txBody>
          <a:bodyPr anchor="ctr"/>
          <a:lstStyle>
            <a:lvl1pPr marL="0" indent="0">
              <a:buFontTx/>
              <a:buNone/>
              <a:defRPr sz="675">
                <a:solidFill>
                  <a:schemeClr val="bg1">
                    <a:lumMod val="75000"/>
                  </a:schemeClr>
                </a:solidFill>
              </a:defRPr>
            </a:lvl1pPr>
          </a:lstStyle>
          <a:p>
            <a:pPr lvl="0"/>
            <a:r>
              <a:rPr lang="en-US" dirty="0"/>
              <a:t>Product attribution statement/ Source</a:t>
            </a:r>
          </a:p>
        </p:txBody>
      </p:sp>
    </p:spTree>
    <p:extLst>
      <p:ext uri="{BB962C8B-B14F-4D97-AF65-F5344CB8AC3E}">
        <p14:creationId xmlns:p14="http://schemas.microsoft.com/office/powerpoint/2010/main" val="328071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4A822907-8A9D-4F6B-98F6-913902AD56B5}" type="slidenum">
              <a:rPr lang="en-US" smtClean="0"/>
              <a:t>‹#›</a:t>
            </a:fld>
            <a:endParaRPr lang="en-US"/>
          </a:p>
        </p:txBody>
      </p:sp>
    </p:spTree>
    <p:extLst>
      <p:ext uri="{BB962C8B-B14F-4D97-AF65-F5344CB8AC3E}">
        <p14:creationId xmlns:p14="http://schemas.microsoft.com/office/powerpoint/2010/main" val="221831855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166957677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35884446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MHV: Emmy MPEG-DASH</a:t>
            </a:r>
          </a:p>
        </p:txBody>
      </p:sp>
      <p:sp>
        <p:nvSpPr>
          <p:cNvPr id="7" name="Slide Number Placeholder 6"/>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1017340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p:nvGrpSpPr>
        <p:grpSpPr>
          <a:xfrm>
            <a:off x="-1" y="-2"/>
            <a:ext cx="7334990" cy="4625721"/>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38" name="Text Placeholder 7"/>
          <p:cNvSpPr>
            <a:spLocks noGrp="1"/>
          </p:cNvSpPr>
          <p:nvPr>
            <p:ph type="body" sz="quarter" idx="10" hasCustomPrompt="1"/>
          </p:nvPr>
        </p:nvSpPr>
        <p:spPr bwMode="gray">
          <a:xfrm>
            <a:off x="371474" y="3146314"/>
            <a:ext cx="5302144"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3505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MHV: Emmy MPEG-DASH</a:t>
            </a:r>
          </a:p>
        </p:txBody>
      </p:sp>
      <p:sp>
        <p:nvSpPr>
          <p:cNvPr id="9" name="Slide Number Placeholder 8"/>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38829423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MHV: Emmy MPEG-DASH</a:t>
            </a:r>
          </a:p>
        </p:txBody>
      </p:sp>
      <p:sp>
        <p:nvSpPr>
          <p:cNvPr id="5" name="Slide Number Placeholder 4"/>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1582604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MHV: Emmy MPEG-DASH</a:t>
            </a:r>
          </a:p>
        </p:txBody>
      </p:sp>
      <p:sp>
        <p:nvSpPr>
          <p:cNvPr id="4" name="Slide Number Placeholder 3"/>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17492268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MHV: Emmy MPEG-DASH</a:t>
            </a:r>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dirty="0"/>
          </a:p>
        </p:txBody>
      </p:sp>
    </p:spTree>
    <p:extLst>
      <p:ext uri="{BB962C8B-B14F-4D97-AF65-F5344CB8AC3E}">
        <p14:creationId xmlns:p14="http://schemas.microsoft.com/office/powerpoint/2010/main" val="38172343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MHV: Emmy MPEG-DASH</a:t>
            </a:r>
          </a:p>
        </p:txBody>
      </p:sp>
      <p:sp>
        <p:nvSpPr>
          <p:cNvPr id="7" name="Slide Number Placeholder 6"/>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25073239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21018053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MHV: Emmy MPEG-DASH</a:t>
            </a:r>
          </a:p>
        </p:txBody>
      </p:sp>
      <p:sp>
        <p:nvSpPr>
          <p:cNvPr id="6" name="Slide Number Placeholder 5"/>
          <p:cNvSpPr>
            <a:spLocks noGrp="1"/>
          </p:cNvSpPr>
          <p:nvPr>
            <p:ph type="sldNum" sz="quarter" idx="12"/>
          </p:nvPr>
        </p:nvSpPr>
        <p:spPr/>
        <p:txBody>
          <a:bodyPr/>
          <a:lstStyle/>
          <a:p>
            <a:fld id="{065919EF-4292-9643-92E6-D2EB27BB8CF3}" type="slidenum">
              <a:rPr lang="en-US" smtClean="0"/>
              <a:t>‹#›</a:t>
            </a:fld>
            <a:endParaRPr lang="en-US"/>
          </a:p>
        </p:txBody>
      </p:sp>
    </p:spTree>
    <p:extLst>
      <p:ext uri="{BB962C8B-B14F-4D97-AF65-F5344CB8AC3E}">
        <p14:creationId xmlns:p14="http://schemas.microsoft.com/office/powerpoint/2010/main" val="16271555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4D59B-26AB-4A9C-AB9D-34BD74D6EEA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4C437BD-6B07-4C5F-90AE-6AEFCC1976A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E11CC8-64ED-464D-B870-14DC581B829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AAF9DE1-3E6E-4BDF-AE15-6A5952E9BD50}"/>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2C5AC451-ACC2-4D03-A948-C5DA5F44087B}"/>
              </a:ext>
            </a:extLst>
          </p:cNvPr>
          <p:cNvSpPr>
            <a:spLocks noGrp="1"/>
          </p:cNvSpPr>
          <p:nvPr>
            <p:ph type="sldNum" sz="quarter" idx="12"/>
          </p:nvPr>
        </p:nvSpPr>
        <p:spPr/>
        <p:txBody>
          <a:bodyPr/>
          <a:lstStyle/>
          <a:p>
            <a:fld id="{3C6CC810-8AE6-0546-A0FC-DB7D2235F0EB}" type="slidenum">
              <a:rPr lang="en-US" smtClean="0"/>
              <a:pPr/>
              <a:t>‹#›</a:t>
            </a:fld>
            <a:endParaRPr lang="en-US"/>
          </a:p>
        </p:txBody>
      </p:sp>
    </p:spTree>
    <p:extLst>
      <p:ext uri="{BB962C8B-B14F-4D97-AF65-F5344CB8AC3E}">
        <p14:creationId xmlns:p14="http://schemas.microsoft.com/office/powerpoint/2010/main" val="90500457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D270-6A92-4573-97F4-1C7BB7A23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A51C8B-15B8-4E36-8B44-9C1A16AA3C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A23DF7-CE73-4E1B-9E09-C4A2261D250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B508EA9-1EC4-4CD5-B1FE-C802E842C83C}"/>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BFD4858E-51A9-4469-9614-8026AD1B3F46}"/>
              </a:ext>
            </a:extLst>
          </p:cNvPr>
          <p:cNvSpPr>
            <a:spLocks noGrp="1"/>
          </p:cNvSpPr>
          <p:nvPr>
            <p:ph type="sldNum" sz="quarter" idx="12"/>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2283744537"/>
      </p:ext>
    </p:extLst>
  </p:cSld>
  <p:clrMapOvr>
    <a:masterClrMapping/>
  </p:clrMapOvr>
  <p:transition spd="slow">
    <p:wipe dir="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B99B1-4E15-4A02-B3FC-32A1BADF856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1F7491A-EA7A-4DFE-8F96-BED37C8D108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266254-B2D9-4D9E-8532-7885925B61D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17D8A46-9EF1-4C1E-AE08-FD97F3102ECE}"/>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D082B399-0BAC-499C-98FA-B3B4604F212E}"/>
              </a:ext>
            </a:extLst>
          </p:cNvPr>
          <p:cNvSpPr>
            <a:spLocks noGrp="1"/>
          </p:cNvSpPr>
          <p:nvPr>
            <p:ph type="sldNum" sz="quarter" idx="12"/>
          </p:nvPr>
        </p:nvSpPr>
        <p:spPr/>
        <p:txBody>
          <a:bodyPr/>
          <a:lstStyle/>
          <a:p>
            <a:fld id="{3C6CC810-8AE6-0546-A0FC-DB7D2235F0EB}" type="slidenum">
              <a:rPr lang="en-US" smtClean="0"/>
              <a:pPr/>
              <a:t>‹#›</a:t>
            </a:fld>
            <a:endParaRPr lang="en-US"/>
          </a:p>
        </p:txBody>
      </p:sp>
    </p:spTree>
    <p:extLst>
      <p:ext uri="{BB962C8B-B14F-4D97-AF65-F5344CB8AC3E}">
        <p14:creationId xmlns:p14="http://schemas.microsoft.com/office/powerpoint/2010/main" val="3809860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8" name="Text Placeholder 7"/>
          <p:cNvSpPr>
            <a:spLocks noGrp="1"/>
          </p:cNvSpPr>
          <p:nvPr>
            <p:ph type="body" sz="quarter" idx="10" hasCustomPrompt="1"/>
          </p:nvPr>
        </p:nvSpPr>
        <p:spPr bwMode="gray">
          <a:xfrm>
            <a:off x="371474" y="3146314"/>
            <a:ext cx="5302144"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tx1"/>
                </a:solidFill>
              </a:defRPr>
            </a:lvl1pPr>
            <a:lvl2pPr marL="0" indent="0">
              <a:lnSpc>
                <a:spcPct val="96000"/>
              </a:lnSpc>
              <a:spcBef>
                <a:spcPts val="0"/>
              </a:spcBef>
              <a:buFont typeface="Microsoft Sans Serif" panose="020B0604020202020204" pitchFamily="34" charset="0"/>
              <a:buNone/>
              <a:defRPr sz="1350">
                <a:solidFill>
                  <a:schemeClr val="tx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tx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tx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tx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lvl1pPr>
          </a:lstStyle>
          <a:p>
            <a:r>
              <a:rPr lang="en-US"/>
              <a:t>Click to edit Master title style</a:t>
            </a:r>
            <a:endParaRPr lang="en-US" dirty="0"/>
          </a:p>
        </p:txBody>
      </p:sp>
    </p:spTree>
    <p:extLst>
      <p:ext uri="{BB962C8B-B14F-4D97-AF65-F5344CB8AC3E}">
        <p14:creationId xmlns:p14="http://schemas.microsoft.com/office/powerpoint/2010/main" val="133035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ECE88-B790-438E-A6C2-BC1D18C35D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27A51E-7EEE-4F6A-8757-A2B7BF79038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EBBD6A-2454-4BEC-8CEC-965042218E3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0B5F0B-22F7-4DB9-B3F1-65C7C47DED5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B3C1699-AF33-4DB8-8069-F9472F1593F2}"/>
              </a:ext>
            </a:extLst>
          </p:cNvPr>
          <p:cNvSpPr>
            <a:spLocks noGrp="1"/>
          </p:cNvSpPr>
          <p:nvPr>
            <p:ph type="ftr" sz="quarter" idx="11"/>
          </p:nvPr>
        </p:nvSpPr>
        <p:spPr/>
        <p:txBody>
          <a:bodyPr/>
          <a:lstStyle/>
          <a:p>
            <a:r>
              <a:rPr lang="en-US"/>
              <a:t>MHV: Emmy MPEG-DASH</a:t>
            </a:r>
          </a:p>
        </p:txBody>
      </p:sp>
      <p:sp>
        <p:nvSpPr>
          <p:cNvPr id="7" name="Slide Number Placeholder 6">
            <a:extLst>
              <a:ext uri="{FF2B5EF4-FFF2-40B4-BE49-F238E27FC236}">
                <a16:creationId xmlns:a16="http://schemas.microsoft.com/office/drawing/2014/main" id="{A382A8ED-51D4-4122-A25B-39519966BF3F}"/>
              </a:ext>
            </a:extLst>
          </p:cNvPr>
          <p:cNvSpPr>
            <a:spLocks noGrp="1"/>
          </p:cNvSpPr>
          <p:nvPr>
            <p:ph type="sldNum" sz="quarter" idx="12"/>
          </p:nvPr>
        </p:nvSpPr>
        <p:spPr/>
        <p:txBody>
          <a:bodyPr/>
          <a:lstStyle/>
          <a:p>
            <a:fld id="{3C6CC810-8AE6-0546-A0FC-DB7D2235F0EB}" type="slidenum">
              <a:rPr lang="en-US" smtClean="0"/>
              <a:pPr/>
              <a:t>‹#›</a:t>
            </a:fld>
            <a:endParaRPr lang="en-US"/>
          </a:p>
        </p:txBody>
      </p:sp>
    </p:spTree>
    <p:extLst>
      <p:ext uri="{BB962C8B-B14F-4D97-AF65-F5344CB8AC3E}">
        <p14:creationId xmlns:p14="http://schemas.microsoft.com/office/powerpoint/2010/main" val="123843053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8A9E-7A25-442D-BB68-E22668A7C23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3838D4-CD7A-4784-B62C-DAD67326863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0889F9A-B33E-4C22-BE08-68A984BBFC8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A34D76-8D43-4434-B133-4133301859F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16A0348-3B2A-4D66-BD9B-5018ED24E33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D63A5A-76EA-4B83-8A44-FB58A639F73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1FF99A8-3058-4CEE-996B-429F9739E5B9}"/>
              </a:ext>
            </a:extLst>
          </p:cNvPr>
          <p:cNvSpPr>
            <a:spLocks noGrp="1"/>
          </p:cNvSpPr>
          <p:nvPr>
            <p:ph type="ftr" sz="quarter" idx="11"/>
          </p:nvPr>
        </p:nvSpPr>
        <p:spPr/>
        <p:txBody>
          <a:bodyPr/>
          <a:lstStyle/>
          <a:p>
            <a:r>
              <a:rPr lang="en-US"/>
              <a:t>MHV: Emmy MPEG-DASH</a:t>
            </a:r>
          </a:p>
        </p:txBody>
      </p:sp>
      <p:sp>
        <p:nvSpPr>
          <p:cNvPr id="9" name="Slide Number Placeholder 8">
            <a:extLst>
              <a:ext uri="{FF2B5EF4-FFF2-40B4-BE49-F238E27FC236}">
                <a16:creationId xmlns:a16="http://schemas.microsoft.com/office/drawing/2014/main" id="{78770549-6F4B-4290-B429-8B7C153C9D81}"/>
              </a:ext>
            </a:extLst>
          </p:cNvPr>
          <p:cNvSpPr>
            <a:spLocks noGrp="1"/>
          </p:cNvSpPr>
          <p:nvPr>
            <p:ph type="sldNum" sz="quarter" idx="12"/>
          </p:nvPr>
        </p:nvSpPr>
        <p:spPr/>
        <p:txBody>
          <a:bodyPr/>
          <a:lstStyle/>
          <a:p>
            <a:fld id="{3C6CC810-8AE6-0546-A0FC-DB7D2235F0EB}" type="slidenum">
              <a:rPr lang="en-US" smtClean="0"/>
              <a:pPr/>
              <a:t>‹#›</a:t>
            </a:fld>
            <a:endParaRPr lang="en-US"/>
          </a:p>
        </p:txBody>
      </p:sp>
    </p:spTree>
    <p:extLst>
      <p:ext uri="{BB962C8B-B14F-4D97-AF65-F5344CB8AC3E}">
        <p14:creationId xmlns:p14="http://schemas.microsoft.com/office/powerpoint/2010/main" val="31342252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9967-0C22-47FE-AE2E-50BB794BCD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ED23BD-E85F-4E3A-9C26-98969FE7E75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9C13203-F4BD-4A69-B572-37DE62FC39B4}"/>
              </a:ext>
            </a:extLst>
          </p:cNvPr>
          <p:cNvSpPr>
            <a:spLocks noGrp="1"/>
          </p:cNvSpPr>
          <p:nvPr>
            <p:ph type="ftr" sz="quarter" idx="11"/>
          </p:nvPr>
        </p:nvSpPr>
        <p:spPr/>
        <p:txBody>
          <a:bodyPr/>
          <a:lstStyle/>
          <a:p>
            <a:r>
              <a:rPr lang="en-US"/>
              <a:t>MHV: Emmy MPEG-DASH</a:t>
            </a:r>
          </a:p>
        </p:txBody>
      </p:sp>
      <p:sp>
        <p:nvSpPr>
          <p:cNvPr id="5" name="Slide Number Placeholder 4">
            <a:extLst>
              <a:ext uri="{FF2B5EF4-FFF2-40B4-BE49-F238E27FC236}">
                <a16:creationId xmlns:a16="http://schemas.microsoft.com/office/drawing/2014/main" id="{7D106ED9-AAE4-4A12-AD18-741266AA26DE}"/>
              </a:ext>
            </a:extLst>
          </p:cNvPr>
          <p:cNvSpPr>
            <a:spLocks noGrp="1"/>
          </p:cNvSpPr>
          <p:nvPr>
            <p:ph type="sldNum" sz="quarter" idx="12"/>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1683714687"/>
      </p:ext>
    </p:extLst>
  </p:cSld>
  <p:clrMapOvr>
    <a:masterClrMapping/>
  </p:clrMapOvr>
  <p:transition spd="slow">
    <p:wipe dir="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B6A2D2-6F1D-44BD-BF82-4CD64DDFFD1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00A609B-998C-4225-9949-5CD4A403A72F}"/>
              </a:ext>
            </a:extLst>
          </p:cNvPr>
          <p:cNvSpPr>
            <a:spLocks noGrp="1"/>
          </p:cNvSpPr>
          <p:nvPr>
            <p:ph type="ftr" sz="quarter" idx="11"/>
          </p:nvPr>
        </p:nvSpPr>
        <p:spPr/>
        <p:txBody>
          <a:bodyPr/>
          <a:lstStyle/>
          <a:p>
            <a:r>
              <a:rPr lang="en-US"/>
              <a:t>MHV: Emmy MPEG-DASH</a:t>
            </a:r>
          </a:p>
        </p:txBody>
      </p:sp>
      <p:sp>
        <p:nvSpPr>
          <p:cNvPr id="4" name="Slide Number Placeholder 3">
            <a:extLst>
              <a:ext uri="{FF2B5EF4-FFF2-40B4-BE49-F238E27FC236}">
                <a16:creationId xmlns:a16="http://schemas.microsoft.com/office/drawing/2014/main" id="{117B1CBC-4ED0-4D79-BDFA-98ECCAF59C66}"/>
              </a:ext>
            </a:extLst>
          </p:cNvPr>
          <p:cNvSpPr>
            <a:spLocks noGrp="1"/>
          </p:cNvSpPr>
          <p:nvPr>
            <p:ph type="sldNum" sz="quarter" idx="12"/>
          </p:nvPr>
        </p:nvSpPr>
        <p:spPr/>
        <p:txBody>
          <a:bodyPr/>
          <a:lstStyle/>
          <a:p>
            <a:fld id="{3E981F43-3859-4ACF-9B7D-6F5F5CF254F2}" type="slidenum">
              <a:rPr lang="en-US" smtClean="0"/>
              <a:t>‹#›</a:t>
            </a:fld>
            <a:endParaRPr lang="en-US"/>
          </a:p>
        </p:txBody>
      </p:sp>
    </p:spTree>
    <p:extLst>
      <p:ext uri="{BB962C8B-B14F-4D97-AF65-F5344CB8AC3E}">
        <p14:creationId xmlns:p14="http://schemas.microsoft.com/office/powerpoint/2010/main" val="536642054"/>
      </p:ext>
    </p:extLst>
  </p:cSld>
  <p:clrMapOvr>
    <a:masterClrMapping/>
  </p:clrMapOvr>
  <p:transition spd="slow">
    <p:wipe dir="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6C7E-C62F-41A8-B247-54086614D0A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948D8EC-F649-403D-B00D-11FD25498EF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6842D3-CD05-4A6E-8B3B-64D5B399C4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48789B5-13C7-4CC3-957B-57FBAE9C806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BA33C89-6670-4237-B3DD-A76F764525F7}"/>
              </a:ext>
            </a:extLst>
          </p:cNvPr>
          <p:cNvSpPr>
            <a:spLocks noGrp="1"/>
          </p:cNvSpPr>
          <p:nvPr>
            <p:ph type="ftr" sz="quarter" idx="11"/>
          </p:nvPr>
        </p:nvSpPr>
        <p:spPr/>
        <p:txBody>
          <a:bodyPr/>
          <a:lstStyle/>
          <a:p>
            <a:r>
              <a:rPr lang="en-US"/>
              <a:t>MHV: Emmy MPEG-DASH</a:t>
            </a:r>
          </a:p>
        </p:txBody>
      </p:sp>
      <p:sp>
        <p:nvSpPr>
          <p:cNvPr id="7" name="Slide Number Placeholder 6">
            <a:extLst>
              <a:ext uri="{FF2B5EF4-FFF2-40B4-BE49-F238E27FC236}">
                <a16:creationId xmlns:a16="http://schemas.microsoft.com/office/drawing/2014/main" id="{C184C9E2-5C08-4195-AA62-9D5641273C35}"/>
              </a:ext>
            </a:extLst>
          </p:cNvPr>
          <p:cNvSpPr>
            <a:spLocks noGrp="1"/>
          </p:cNvSpPr>
          <p:nvPr>
            <p:ph type="sldNum" sz="quarter" idx="12"/>
          </p:nvPr>
        </p:nvSpPr>
        <p:spPr/>
        <p:txBody>
          <a:bodyPr/>
          <a:lstStyle/>
          <a:p>
            <a:fld id="{3C6CC810-8AE6-0546-A0FC-DB7D2235F0EB}" type="slidenum">
              <a:rPr lang="en-US" smtClean="0"/>
              <a:pPr/>
              <a:t>‹#›</a:t>
            </a:fld>
            <a:endParaRPr lang="en-US"/>
          </a:p>
        </p:txBody>
      </p:sp>
    </p:spTree>
    <p:extLst>
      <p:ext uri="{BB962C8B-B14F-4D97-AF65-F5344CB8AC3E}">
        <p14:creationId xmlns:p14="http://schemas.microsoft.com/office/powerpoint/2010/main" val="13086017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CB8E8-3D30-4DC6-965E-1654A3E94D1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AE2191-9BA0-4DD4-80C9-A1293B860A2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A6CC1C2-C616-4FC1-8180-814B45A2F13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CD44C8B-00D1-4514-99F6-70755184389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8FF94D6-4D87-4314-8FAF-25EC6B4D72FB}"/>
              </a:ext>
            </a:extLst>
          </p:cNvPr>
          <p:cNvSpPr>
            <a:spLocks noGrp="1"/>
          </p:cNvSpPr>
          <p:nvPr>
            <p:ph type="ftr" sz="quarter" idx="11"/>
          </p:nvPr>
        </p:nvSpPr>
        <p:spPr/>
        <p:txBody>
          <a:bodyPr/>
          <a:lstStyle/>
          <a:p>
            <a:r>
              <a:rPr lang="en-US"/>
              <a:t>MHV: Emmy MPEG-DASH</a:t>
            </a:r>
          </a:p>
        </p:txBody>
      </p:sp>
      <p:sp>
        <p:nvSpPr>
          <p:cNvPr id="7" name="Slide Number Placeholder 6">
            <a:extLst>
              <a:ext uri="{FF2B5EF4-FFF2-40B4-BE49-F238E27FC236}">
                <a16:creationId xmlns:a16="http://schemas.microsoft.com/office/drawing/2014/main" id="{313253BC-072A-43FE-80E9-4A0E8DB0D756}"/>
              </a:ext>
            </a:extLst>
          </p:cNvPr>
          <p:cNvSpPr>
            <a:spLocks noGrp="1"/>
          </p:cNvSpPr>
          <p:nvPr>
            <p:ph type="sldNum" sz="quarter" idx="12"/>
          </p:nvPr>
        </p:nvSpPr>
        <p:spPr/>
        <p:txBody>
          <a:bodyPr/>
          <a:lstStyle/>
          <a:p>
            <a:fld id="{3C6CC810-8AE6-0546-A0FC-DB7D2235F0EB}" type="slidenum">
              <a:rPr lang="en-US" smtClean="0"/>
              <a:pPr/>
              <a:t>‹#›</a:t>
            </a:fld>
            <a:endParaRPr lang="en-US"/>
          </a:p>
        </p:txBody>
      </p:sp>
    </p:spTree>
    <p:extLst>
      <p:ext uri="{BB962C8B-B14F-4D97-AF65-F5344CB8AC3E}">
        <p14:creationId xmlns:p14="http://schemas.microsoft.com/office/powerpoint/2010/main" val="29147019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3B76-FE53-4F73-AB5E-C1BD5D7866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11F04A-7E89-480F-8F01-83162A2A1F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55214-BB49-40B3-9027-4CAC1901FF9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3AF9E5-27E1-4CF7-9C9F-64AB31272060}"/>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BB70F8DF-6EA4-4C82-BADC-966B95FE915B}"/>
              </a:ext>
            </a:extLst>
          </p:cNvPr>
          <p:cNvSpPr>
            <a:spLocks noGrp="1"/>
          </p:cNvSpPr>
          <p:nvPr>
            <p:ph type="sldNum" sz="quarter" idx="12"/>
          </p:nvPr>
        </p:nvSpPr>
        <p:spPr/>
        <p:txBody>
          <a:bodyPr/>
          <a:lstStyle/>
          <a:p>
            <a:fld id="{3C6CC810-8AE6-0546-A0FC-DB7D2235F0EB}" type="slidenum">
              <a:rPr lang="en-US" smtClean="0"/>
              <a:pPr/>
              <a:t>‹#›</a:t>
            </a:fld>
            <a:endParaRPr lang="en-US"/>
          </a:p>
        </p:txBody>
      </p:sp>
    </p:spTree>
    <p:extLst>
      <p:ext uri="{BB962C8B-B14F-4D97-AF65-F5344CB8AC3E}">
        <p14:creationId xmlns:p14="http://schemas.microsoft.com/office/powerpoint/2010/main" val="35884942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60F8D5-E2DE-4086-8449-DDB9D417D1B1}"/>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083897-FA1E-4BCA-A0FE-3DA480D4A55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7FD809-D1CF-45CF-93E3-36B46525123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D5E1138-E46F-4E96-A877-F7383AB46DF8}"/>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1EEDD604-21F8-43DE-85DE-5127DE474C26}"/>
              </a:ext>
            </a:extLst>
          </p:cNvPr>
          <p:cNvSpPr>
            <a:spLocks noGrp="1"/>
          </p:cNvSpPr>
          <p:nvPr>
            <p:ph type="sldNum" sz="quarter" idx="12"/>
          </p:nvPr>
        </p:nvSpPr>
        <p:spPr/>
        <p:txBody>
          <a:bodyPr/>
          <a:lstStyle/>
          <a:p>
            <a:fld id="{3C6CC810-8AE6-0546-A0FC-DB7D2235F0EB}" type="slidenum">
              <a:rPr lang="en-US" smtClean="0"/>
              <a:pPr/>
              <a:t>‹#›</a:t>
            </a:fld>
            <a:endParaRPr lang="en-US"/>
          </a:p>
        </p:txBody>
      </p:sp>
    </p:spTree>
    <p:extLst>
      <p:ext uri="{BB962C8B-B14F-4D97-AF65-F5344CB8AC3E}">
        <p14:creationId xmlns:p14="http://schemas.microsoft.com/office/powerpoint/2010/main" val="145504723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Presenter Title">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7200" y="3577590"/>
            <a:ext cx="8229600" cy="365760"/>
          </a:xfrm>
        </p:spPr>
        <p:txBody>
          <a:bodyPr anchor="ctr" anchorCtr="0"/>
          <a:lstStyle>
            <a:lvl1pPr marL="1785" indent="0">
              <a:lnSpc>
                <a:spcPct val="100000"/>
              </a:lnSpc>
              <a:buNone/>
              <a:defRPr sz="1400">
                <a:latin typeface="+mj-lt"/>
              </a:defRPr>
            </a:lvl1pPr>
          </a:lstStyle>
          <a:p>
            <a:pPr lvl="0"/>
            <a:r>
              <a:rPr lang="en-US" dirty="0"/>
              <a:t>Venue and Date (if desired)</a:t>
            </a:r>
          </a:p>
        </p:txBody>
      </p:sp>
      <p:sp>
        <p:nvSpPr>
          <p:cNvPr id="8" name="Rectangle 2">
            <a:extLst>
              <a:ext uri="{FF2B5EF4-FFF2-40B4-BE49-F238E27FC236}">
                <a16:creationId xmlns:a16="http://schemas.microsoft.com/office/drawing/2014/main" id="{91929A1B-5FFB-4A44-9AF0-DD353E35B20A}"/>
              </a:ext>
            </a:extLst>
          </p:cNvPr>
          <p:cNvSpPr>
            <a:spLocks noGrp="1" noChangeArrowheads="1"/>
          </p:cNvSpPr>
          <p:nvPr>
            <p:ph type="title" hasCustomPrompt="1"/>
          </p:nvPr>
        </p:nvSpPr>
        <p:spPr bwMode="white">
          <a:xfrm>
            <a:off x="457200" y="1733550"/>
            <a:ext cx="8229600" cy="1824991"/>
          </a:xfrm>
          <a:prstGeom prst="rect">
            <a:avLst/>
          </a:prstGeom>
          <a:noFill/>
          <a:ln w="12700">
            <a:noFill/>
            <a:miter lim="800000"/>
            <a:headEnd/>
            <a:tailEnd/>
          </a:ln>
          <a:effectLst/>
        </p:spPr>
        <p:txBody>
          <a:bodyPr lIns="91440" tIns="45720" rIns="91440" bIns="0" anchor="ctr"/>
          <a:lstStyle>
            <a:lvl1pPr marL="0" indent="0" algn="l">
              <a:defRPr lang="en-US" sz="2800" i="0" kern="1200" dirty="0">
                <a:solidFill>
                  <a:schemeClr val="tx2"/>
                </a:solidFill>
                <a:latin typeface="+mj-lt"/>
                <a:ea typeface="+mn-ea"/>
                <a:cs typeface="+mn-cs"/>
                <a:sym typeface="Arial" pitchFamily="-107" charset="0"/>
              </a:defRPr>
            </a:lvl1pPr>
          </a:lstStyle>
          <a:p>
            <a:pPr lvl="0"/>
            <a:r>
              <a:rPr lang="en-US" dirty="0">
                <a:sym typeface="Arial" pitchFamily="-107" charset="0"/>
              </a:rPr>
              <a:t>Presentation Title</a:t>
            </a:r>
          </a:p>
        </p:txBody>
      </p:sp>
      <p:sp>
        <p:nvSpPr>
          <p:cNvPr id="10" name="Text Placeholder 8">
            <a:extLst>
              <a:ext uri="{FF2B5EF4-FFF2-40B4-BE49-F238E27FC236}">
                <a16:creationId xmlns:a16="http://schemas.microsoft.com/office/drawing/2014/main" id="{6BCAB346-87B1-414A-BEA0-316388484877}"/>
              </a:ext>
            </a:extLst>
          </p:cNvPr>
          <p:cNvSpPr>
            <a:spLocks noGrp="1"/>
          </p:cNvSpPr>
          <p:nvPr>
            <p:ph type="body" sz="quarter" idx="10" hasCustomPrompt="1"/>
          </p:nvPr>
        </p:nvSpPr>
        <p:spPr>
          <a:xfrm>
            <a:off x="457200" y="3943350"/>
            <a:ext cx="8229600" cy="685800"/>
          </a:xfrm>
        </p:spPr>
        <p:txBody>
          <a:bodyPr lIns="91440" tIns="45720" rIns="91440" bIns="45720" anchor="t"/>
          <a:lstStyle>
            <a:lvl1pPr marL="1785" indent="0" algn="l">
              <a:lnSpc>
                <a:spcPct val="120000"/>
              </a:lnSpc>
              <a:spcBef>
                <a:spcPts val="0"/>
              </a:spcBef>
              <a:buNone/>
              <a:defRPr lang="en-US" sz="1800" b="1" i="0" kern="1200" dirty="0" smtClean="0">
                <a:solidFill>
                  <a:schemeClr val="tx2"/>
                </a:solidFill>
                <a:latin typeface="+mj-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dirty="0"/>
              <a:t>Presenter Name and Title</a:t>
            </a:r>
          </a:p>
        </p:txBody>
      </p:sp>
      <p:cxnSp>
        <p:nvCxnSpPr>
          <p:cNvPr id="11" name="Straight Connector 10">
            <a:extLst>
              <a:ext uri="{FF2B5EF4-FFF2-40B4-BE49-F238E27FC236}">
                <a16:creationId xmlns:a16="http://schemas.microsoft.com/office/drawing/2014/main" id="{050B7BFF-E32F-5443-AC24-F5FD9B2145EF}"/>
              </a:ext>
            </a:extLst>
          </p:cNvPr>
          <p:cNvCxnSpPr/>
          <p:nvPr userDrawn="1"/>
        </p:nvCxnSpPr>
        <p:spPr bwMode="auto">
          <a:xfrm>
            <a:off x="457200" y="3943350"/>
            <a:ext cx="8229600" cy="0"/>
          </a:xfrm>
          <a:prstGeom prst="line">
            <a:avLst/>
          </a:prstGeom>
          <a:solidFill>
            <a:srgbClr val="0183B7"/>
          </a:solidFill>
          <a:ln w="3175" cap="flat" cmpd="sng" algn="ctr">
            <a:solidFill>
              <a:schemeClr val="tx2"/>
            </a:solidFill>
            <a:prstDash val="solid"/>
            <a:round/>
            <a:headEnd type="none" w="med" len="med"/>
            <a:tailEnd type="none" w="med" len="med"/>
          </a:ln>
          <a:effectLst/>
        </p:spPr>
      </p:cxnSp>
      <p:pic>
        <p:nvPicPr>
          <p:cNvPr id="12" name="Picture 11">
            <a:extLst>
              <a:ext uri="{FF2B5EF4-FFF2-40B4-BE49-F238E27FC236}">
                <a16:creationId xmlns:a16="http://schemas.microsoft.com/office/drawing/2014/main" id="{9CF609FE-3772-6247-AD7B-62A03B661C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871" y="379476"/>
            <a:ext cx="3124200" cy="1101481"/>
          </a:xfrm>
          <a:prstGeom prst="rect">
            <a:avLst/>
          </a:prstGeom>
        </p:spPr>
      </p:pic>
    </p:spTree>
    <p:extLst>
      <p:ext uri="{BB962C8B-B14F-4D97-AF65-F5344CB8AC3E}">
        <p14:creationId xmlns:p14="http://schemas.microsoft.com/office/powerpoint/2010/main" val="1991490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Title and 2 Column 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2"/>
          </p:nvPr>
        </p:nvSpPr>
        <p:spPr>
          <a:xfrm>
            <a:off x="466344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p:nvPr>
        </p:nvSpPr>
        <p:spPr>
          <a:xfrm>
            <a:off x="457200" y="182880"/>
            <a:ext cx="8229600" cy="822960"/>
          </a:xfrm>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3812761225"/>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291276"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576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Title and Content Dark">
    <p:bg>
      <p:bgPr>
        <a:solidFill>
          <a:schemeClr val="accent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BC7316-500F-9D43-B044-E8ED543C9094}"/>
              </a:ext>
            </a:extLst>
          </p:cNvPr>
          <p:cNvSpPr/>
          <p:nvPr userDrawn="1"/>
        </p:nvSpPr>
        <p:spPr bwMode="auto">
          <a:xfrm>
            <a:off x="0" y="4637903"/>
            <a:ext cx="1425146" cy="506420"/>
          </a:xfrm>
          <a:prstGeom prst="rect">
            <a:avLst/>
          </a:prstGeom>
          <a:solidFill>
            <a:srgbClr val="0066FF"/>
          </a:solidFill>
          <a:ln w="12700" cap="flat">
            <a:noFill/>
            <a:miter lim="800000"/>
            <a:headEnd type="none" w="med" len="med"/>
            <a:tailEnd type="none" w="med" len="med"/>
          </a:ln>
        </p:spPr>
        <p:txBody>
          <a:bodyPr lIns="0" tIns="0" rIns="0" bIns="0" rtlCol="0" anchor="ctr"/>
          <a:lstStyle/>
          <a:p>
            <a:pPr algn="ctr" defTabSz="514350"/>
            <a:endParaRPr lang="en-US" sz="1400" dirty="0" err="1">
              <a:solidFill>
                <a:schemeClr val="bg1"/>
              </a:solidFill>
              <a:ea typeface="Arial" pitchFamily="-107" charset="0"/>
              <a:cs typeface="Arial" pitchFamily="-107" charset="0"/>
              <a:sym typeface="Arial" pitchFamily="-107" charset="0"/>
            </a:endParaRPr>
          </a:p>
        </p:txBody>
      </p:sp>
      <p:sp>
        <p:nvSpPr>
          <p:cNvPr id="4" name="Slide Number Placeholder 3"/>
          <p:cNvSpPr>
            <a:spLocks noGrp="1"/>
          </p:cNvSpPr>
          <p:nvPr>
            <p:ph type="sldNum" sz="quarter" idx="13"/>
          </p:nvPr>
        </p:nvSpPr>
        <p:spPr/>
        <p:txBody>
          <a:bodyPr/>
          <a:lstStyle>
            <a:lvl1pPr>
              <a:defRPr>
                <a:solidFill>
                  <a:schemeClr val="bg1"/>
                </a:solidFill>
              </a:defRPr>
            </a:lvl1pPr>
          </a:lstStyle>
          <a:p>
            <a:fld id="{3C6CC810-8AE6-0546-A0FC-DB7D2235F0EB}" type="slidenum">
              <a:rPr lang="en-US" smtClean="0"/>
              <a:pPr/>
              <a:t>‹#›</a:t>
            </a:fld>
            <a:endParaRPr lang="en-US"/>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a:solidFill>
                  <a:schemeClr val="bg1"/>
                </a:solidFill>
              </a:defRPr>
            </a:lvl1pPr>
          </a:lstStyle>
          <a:p>
            <a:pPr lvl="0"/>
            <a:r>
              <a:rPr lang="en-US">
                <a:sym typeface="Arial" pitchFamily="34" charset="0"/>
              </a:rPr>
              <a:t>Click to edit Master title style</a:t>
            </a:r>
            <a:endParaRPr lang="en-US" dirty="0">
              <a:sym typeface="Arial" pitchFamily="34" charset="0"/>
            </a:endParaRP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2530384249"/>
      </p:ext>
    </p:extLst>
  </p:cSld>
  <p:clrMapOvr>
    <a:masterClrMapping/>
  </p:clrMapOvr>
  <p:transition spd="slow">
    <p:wipe dir="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userDrawn="1">
  <p:cSld name="Segu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0E7775-E167-8943-AABE-4958005DB324}"/>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1" t="17046" r="62222" b="14772"/>
          <a:stretch/>
        </p:blipFill>
        <p:spPr>
          <a:xfrm>
            <a:off x="4267200" y="291507"/>
            <a:ext cx="4781202" cy="3042243"/>
          </a:xfrm>
          <a:prstGeom prst="rect">
            <a:avLst/>
          </a:prstGeom>
          <a:effectLst>
            <a:reflection stA="50000" endPos="50000" dir="5400000" sy="-100000" algn="bl" rotWithShape="0"/>
          </a:effectLst>
        </p:spPr>
      </p:pic>
      <p:sp>
        <p:nvSpPr>
          <p:cNvPr id="6" name="Title 1"/>
          <p:cNvSpPr>
            <a:spLocks noGrp="1"/>
          </p:cNvSpPr>
          <p:nvPr>
            <p:ph type="ctrTitle" hasCustomPrompt="1"/>
          </p:nvPr>
        </p:nvSpPr>
        <p:spPr>
          <a:xfrm>
            <a:off x="457200" y="1792991"/>
            <a:ext cx="8229600" cy="1463040"/>
          </a:xfrm>
          <a:prstGeom prst="rect">
            <a:avLst/>
          </a:prstGeom>
        </p:spPr>
        <p:txBody>
          <a:bodyPr wrap="square" anchor="b">
            <a:normAutofit/>
          </a:bodyPr>
          <a:lstStyle>
            <a:lvl1pPr marL="0" indent="0" algn="l">
              <a:lnSpc>
                <a:spcPct val="90000"/>
              </a:lnSpc>
              <a:buFont typeface="Arial" panose="020B0604020202020204" pitchFamily="34" charset="0"/>
              <a:buNone/>
              <a:defRPr sz="2800" b="0" i="0" spc="0" baseline="0">
                <a:solidFill>
                  <a:schemeClr val="tx2"/>
                </a:solidFill>
                <a:latin typeface="+mj-lt"/>
                <a:cs typeface="Arial Regular"/>
              </a:defRPr>
            </a:lvl1pPr>
          </a:lstStyle>
          <a:p>
            <a:r>
              <a:rPr lang="en-GB" dirty="0"/>
              <a:t>Section Title Goes Here</a:t>
            </a:r>
            <a:endParaRPr lang="en-US" dirty="0"/>
          </a:p>
        </p:txBody>
      </p:sp>
      <p:sp>
        <p:nvSpPr>
          <p:cNvPr id="11" name="Content Placeholder 10">
            <a:extLst>
              <a:ext uri="{FF2B5EF4-FFF2-40B4-BE49-F238E27FC236}">
                <a16:creationId xmlns:a16="http://schemas.microsoft.com/office/drawing/2014/main" id="{B169C137-D89B-4849-9E97-33F8B5DC840A}"/>
              </a:ext>
            </a:extLst>
          </p:cNvPr>
          <p:cNvSpPr>
            <a:spLocks noGrp="1"/>
          </p:cNvSpPr>
          <p:nvPr>
            <p:ph sz="quarter" idx="10"/>
          </p:nvPr>
        </p:nvSpPr>
        <p:spPr>
          <a:xfrm>
            <a:off x="457200" y="3257550"/>
            <a:ext cx="8229600" cy="685800"/>
          </a:xfrm>
        </p:spPr>
        <p:txBody>
          <a:bodyPr/>
          <a:lstStyle>
            <a:lvl1pPr marL="1785" indent="0">
              <a:buNone/>
              <a:defRPr sz="2000" b="0" i="1">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3949300654"/>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16797" y="1063376"/>
            <a:ext cx="8572500" cy="1115498"/>
          </a:xfrm>
          <a:prstGeom prst="rect">
            <a:avLst/>
          </a:prstGeom>
        </p:spPr>
        <p:txBody>
          <a:bodyPr/>
          <a:lstStyle>
            <a:lvl1pPr>
              <a:defRPr/>
            </a:lvl1pPr>
            <a:lvl2pPr>
              <a:defRPr/>
            </a:lvl2pPr>
            <a:lvl3pPr>
              <a:defRPr/>
            </a:lvl3pPr>
            <a:lvl4pPr>
              <a:defRPr lang="en-US" sz="1571" kern="1200" baseline="0" dirty="0">
                <a:solidFill>
                  <a:prstClr val="black">
                    <a:lumMod val="75000"/>
                    <a:lumOff val="25000"/>
                  </a:prstClr>
                </a:solidFill>
                <a:latin typeface="Qualcomm Office Regular" pitchFamily="34" charset="0"/>
                <a:ea typeface="+mn-ea"/>
                <a:cs typeface="Arial" pitchFamily="34" charset="0"/>
              </a:defRPr>
            </a:lvl4pPr>
            <a:lvl5pPr marL="1197300" indent="-259985">
              <a:buFont typeface="Qualcomm Regular" pitchFamily="34" charset="0"/>
              <a:buChar char="−"/>
              <a:defRPr/>
            </a:lvl5pPr>
            <a:lvl6pPr marL="1624907" indent="0">
              <a:buNone/>
              <a:defRPr sz="1197"/>
            </a:lvl6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Placeholder 1"/>
          <p:cNvSpPr>
            <a:spLocks noGrp="1"/>
          </p:cNvSpPr>
          <p:nvPr>
            <p:ph type="title"/>
          </p:nvPr>
        </p:nvSpPr>
        <p:spPr>
          <a:xfrm>
            <a:off x="212657" y="442274"/>
            <a:ext cx="8574733" cy="589825"/>
          </a:xfrm>
          <a:prstGeom prst="rect">
            <a:avLst/>
          </a:prstGeom>
        </p:spPr>
        <p:txBody>
          <a:bodyPr vert="horz" wrap="square" lIns="91424" tIns="45712" rIns="91424" bIns="45712" rtlCol="0" anchor="ctr">
            <a:spAutoFit/>
          </a:bodyPr>
          <a:lstStyle>
            <a:lvl1pPr>
              <a:defRPr sz="3592"/>
            </a:lvl1pPr>
          </a:lstStyle>
          <a:p>
            <a:r>
              <a:rPr lang="en-US"/>
              <a:t>Click to edit Master title style</a:t>
            </a:r>
            <a:endParaRPr lang="en-US" dirty="0"/>
          </a:p>
        </p:txBody>
      </p:sp>
      <p:cxnSp>
        <p:nvCxnSpPr>
          <p:cNvPr id="14" name="Straight Connector 13"/>
          <p:cNvCxnSpPr/>
          <p:nvPr userDrawn="1"/>
        </p:nvCxnSpPr>
        <p:spPr>
          <a:xfrm>
            <a:off x="277775" y="378619"/>
            <a:ext cx="8588453"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8272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p:nvGrpSpPr>
        <p:grpSpPr>
          <a:xfrm>
            <a:off x="-1" y="-2"/>
            <a:ext cx="7342077" cy="4625721"/>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dirty="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8" name="Text Placeholder 7"/>
          <p:cNvSpPr>
            <a:spLocks noGrp="1"/>
          </p:cNvSpPr>
          <p:nvPr>
            <p:ph type="body" sz="quarter" idx="10" hasCustomPrompt="1"/>
          </p:nvPr>
        </p:nvSpPr>
        <p:spPr bwMode="gray">
          <a:xfrm>
            <a:off x="371475" y="3146314"/>
            <a:ext cx="5345615" cy="721448"/>
          </a:xfrm>
          <a:prstGeom prst="rect">
            <a:avLst/>
          </a:prstGeom>
        </p:spPr>
        <p:txBody>
          <a:bodyPr>
            <a:noAutofit/>
          </a:bodyPr>
          <a:lstStyle>
            <a:lvl1pPr marL="0" indent="0">
              <a:spcBef>
                <a:spcPts val="0"/>
              </a:spcBef>
              <a:spcAft>
                <a:spcPts val="450"/>
              </a:spcAft>
              <a:buFont typeface="Microsoft Sans Serif" panose="020B0604020202020204" pitchFamily="34" charset="0"/>
              <a:buChar char="​"/>
              <a:defRPr sz="1575" b="1" spc="23" baseline="0">
                <a:solidFill>
                  <a:schemeClr val="bg1"/>
                </a:solidFill>
              </a:defRPr>
            </a:lvl1pPr>
            <a:lvl2pPr marL="0" indent="0">
              <a:lnSpc>
                <a:spcPct val="96000"/>
              </a:lnSpc>
              <a:spcBef>
                <a:spcPts val="0"/>
              </a:spcBef>
              <a:buFont typeface="Microsoft Sans Serif" panose="020B0604020202020204" pitchFamily="34" charset="0"/>
              <a:buNone/>
              <a:defRPr sz="1350">
                <a:solidFill>
                  <a:schemeClr val="bg1"/>
                </a:solidFill>
              </a:defRPr>
            </a:lvl2pPr>
            <a:lvl3pPr marL="0" indent="0">
              <a:lnSpc>
                <a:spcPct val="98000"/>
              </a:lnSpc>
              <a:spcBef>
                <a:spcPts val="0"/>
              </a:spcBef>
              <a:buFont typeface="Microsoft Sans Serif" panose="020B0604020202020204" pitchFamily="34" charset="0"/>
              <a:buChar char="​"/>
              <a:defRPr sz="1350">
                <a:solidFill>
                  <a:schemeClr val="bg1"/>
                </a:solidFill>
              </a:defRPr>
            </a:lvl3pPr>
            <a:lvl4pPr marL="0" indent="0">
              <a:lnSpc>
                <a:spcPct val="98000"/>
              </a:lnSpc>
              <a:spcBef>
                <a:spcPts val="0"/>
              </a:spcBef>
              <a:buFont typeface="Microsoft Sans Serif" panose="020B0604020202020204" pitchFamily="34" charset="0"/>
              <a:buChar char="​"/>
              <a:defRPr sz="1350" baseline="0">
                <a:solidFill>
                  <a:schemeClr val="bg1"/>
                </a:solidFill>
              </a:defRPr>
            </a:lvl4pPr>
            <a:lvl5pPr>
              <a:lnSpc>
                <a:spcPct val="98000"/>
              </a:lnSpc>
              <a:spcBef>
                <a:spcPts val="0"/>
              </a:spcBef>
              <a:defRPr sz="1350">
                <a:solidFill>
                  <a:schemeClr val="bg1"/>
                </a:solidFill>
              </a:defRPr>
            </a:lvl5pPr>
            <a:lvl6pPr>
              <a:lnSpc>
                <a:spcPct val="98000"/>
              </a:lnSpc>
              <a:spcBef>
                <a:spcPts val="0"/>
              </a:spcBef>
              <a:defRPr sz="1350">
                <a:solidFill>
                  <a:schemeClr val="bg1"/>
                </a:solidFill>
              </a:defRPr>
            </a:lvl6pPr>
            <a:lvl7pPr>
              <a:lnSpc>
                <a:spcPct val="98000"/>
              </a:lnSpc>
              <a:spcBef>
                <a:spcPts val="0"/>
              </a:spcBef>
              <a:defRPr sz="1350" baseline="0">
                <a:solidFill>
                  <a:schemeClr val="bg1"/>
                </a:solidFill>
              </a:defRPr>
            </a:lvl7pPr>
            <a:lvl8pPr>
              <a:lnSpc>
                <a:spcPct val="98000"/>
              </a:lnSpc>
              <a:spcBef>
                <a:spcPts val="0"/>
              </a:spcBef>
              <a:defRPr sz="1350" baseline="0">
                <a:solidFill>
                  <a:schemeClr val="bg1"/>
                </a:solidFill>
              </a:defRPr>
            </a:lvl8pPr>
            <a:lvl9pPr>
              <a:lnSpc>
                <a:spcPct val="98000"/>
              </a:lnSpc>
              <a:spcBef>
                <a:spcPts val="0"/>
              </a:spcBef>
              <a:defRPr sz="1350" baseline="0">
                <a:solidFill>
                  <a:schemeClr val="bg1"/>
                </a:solidFill>
              </a:defRPr>
            </a:lvl9pPr>
          </a:lstStyle>
          <a:p>
            <a:pPr lvl="0"/>
            <a:r>
              <a:rPr lang="en-US" dirty="0"/>
              <a:t>Speaker name</a:t>
            </a:r>
          </a:p>
          <a:p>
            <a:pPr lvl="1"/>
            <a:r>
              <a:rPr lang="en-US" dirty="0"/>
              <a:t>Speaker title</a:t>
            </a:r>
          </a:p>
          <a:p>
            <a:pPr lvl="1"/>
            <a:endParaRPr lang="en-US" dirty="0"/>
          </a:p>
        </p:txBody>
      </p:sp>
      <p:sp>
        <p:nvSpPr>
          <p:cNvPr id="28" name="Text Placeholder 7">
            <a:extLst>
              <a:ext uri="{FF2B5EF4-FFF2-40B4-BE49-F238E27FC236}">
                <a16:creationId xmlns:a16="http://schemas.microsoft.com/office/drawing/2014/main" id="{B04D80C5-5B09-4391-914E-491EB6BF922B}"/>
              </a:ext>
            </a:extLst>
          </p:cNvPr>
          <p:cNvSpPr>
            <a:spLocks noGrp="1"/>
          </p:cNvSpPr>
          <p:nvPr>
            <p:ph type="body" sz="quarter" idx="11" hasCustomPrompt="1"/>
          </p:nvPr>
        </p:nvSpPr>
        <p:spPr bwMode="gray">
          <a:xfrm>
            <a:off x="2529188" y="299996"/>
            <a:ext cx="1428042" cy="170079"/>
          </a:xfrm>
          <a:prstGeom prst="rect">
            <a:avLst/>
          </a:prstGeom>
        </p:spPr>
        <p:txBody>
          <a:bodyPr wrap="none"/>
          <a:lstStyle>
            <a:lvl1pPr marL="0" indent="0" algn="l">
              <a:lnSpc>
                <a:spcPct val="87000"/>
              </a:lnSpc>
              <a:spcBef>
                <a:spcPts val="0"/>
              </a:spcBef>
              <a:buNone/>
              <a:defRPr sz="1200" b="0">
                <a:solidFill>
                  <a:schemeClr val="bg1"/>
                </a:solidFill>
              </a:defRPr>
            </a:lvl1pPr>
            <a:lvl2pPr marL="0" indent="0" algn="r">
              <a:lnSpc>
                <a:spcPct val="90000"/>
              </a:lnSpc>
              <a:spcBef>
                <a:spcPts val="0"/>
              </a:spcBef>
              <a:buNone/>
              <a:defRPr sz="1200">
                <a:solidFill>
                  <a:schemeClr val="bg1"/>
                </a:solidFill>
              </a:defRPr>
            </a:lvl2pPr>
            <a:lvl3pPr marL="0" indent="0" algn="r">
              <a:lnSpc>
                <a:spcPct val="90000"/>
              </a:lnSpc>
              <a:spcBef>
                <a:spcPts val="0"/>
              </a:spcBef>
              <a:buNone/>
              <a:defRPr sz="1200">
                <a:solidFill>
                  <a:schemeClr val="bg1"/>
                </a:solidFill>
              </a:defRPr>
            </a:lvl3pPr>
            <a:lvl4pPr marL="0" indent="0" algn="r">
              <a:lnSpc>
                <a:spcPct val="90000"/>
              </a:lnSpc>
              <a:spcBef>
                <a:spcPts val="0"/>
              </a:spcBef>
              <a:buNone/>
              <a:defRPr sz="1200">
                <a:solidFill>
                  <a:schemeClr val="bg1"/>
                </a:solidFill>
              </a:defRPr>
            </a:lvl4pPr>
            <a:lvl5pPr marL="0" indent="0" algn="r">
              <a:lnSpc>
                <a:spcPct val="90000"/>
              </a:lnSpc>
              <a:spcBef>
                <a:spcPts val="0"/>
              </a:spcBef>
              <a:buNone/>
              <a:defRPr sz="1200">
                <a:solidFill>
                  <a:schemeClr val="bg1"/>
                </a:solidFill>
              </a:defRPr>
            </a:lvl5pPr>
          </a:lstStyle>
          <a:p>
            <a:pPr lvl="0"/>
            <a:r>
              <a:rPr lang="en-US" dirty="0"/>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p:ph type="body" sz="quarter" idx="13" hasCustomPrompt="1"/>
          </p:nvPr>
        </p:nvSpPr>
        <p:spPr bwMode="gray">
          <a:xfrm>
            <a:off x="371475" y="297094"/>
            <a:ext cx="1411658" cy="196632"/>
          </a:xfrm>
          <a:prstGeom prst="rect">
            <a:avLst/>
          </a:prstGeom>
        </p:spPr>
        <p:txBody>
          <a:bodyPr wrap="none"/>
          <a:lstStyle>
            <a:lvl1pPr marL="0" indent="0">
              <a:lnSpc>
                <a:spcPct val="87000"/>
              </a:lnSpc>
              <a:spcBef>
                <a:spcPts val="0"/>
              </a:spcBef>
              <a:buNone/>
              <a:defRPr sz="1200">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lvl="0"/>
            <a:r>
              <a:rPr lang="en-US" dirty="0"/>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p:ph type="body" sz="quarter" idx="14" hasCustomPrompt="1"/>
          </p:nvPr>
        </p:nvSpPr>
        <p:spPr bwMode="gray">
          <a:xfrm>
            <a:off x="4675119" y="285673"/>
            <a:ext cx="1416553" cy="198953"/>
          </a:xfrm>
          <a:prstGeom prst="rect">
            <a:avLst/>
          </a:prstGeom>
        </p:spPr>
        <p:txBody>
          <a:bodyPr wrap="none"/>
          <a:lstStyle>
            <a:lvl1pPr marL="0" marR="0" indent="0" algn="l" defTabSz="6858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200" b="1">
                <a:solidFill>
                  <a:schemeClr val="bg1"/>
                </a:solidFill>
              </a:defRPr>
            </a:lvl1pPr>
            <a:lvl2pPr marL="0" indent="0">
              <a:lnSpc>
                <a:spcPct val="98000"/>
              </a:lnSpc>
              <a:spcBef>
                <a:spcPts val="0"/>
              </a:spcBef>
              <a:buNone/>
              <a:defRPr sz="1200">
                <a:solidFill>
                  <a:schemeClr val="bg1"/>
                </a:solidFill>
              </a:defRPr>
            </a:lvl2pPr>
            <a:lvl3pPr marL="0" indent="0">
              <a:lnSpc>
                <a:spcPct val="98000"/>
              </a:lnSpc>
              <a:spcBef>
                <a:spcPts val="0"/>
              </a:spcBef>
              <a:buNone/>
              <a:defRPr sz="1200">
                <a:solidFill>
                  <a:schemeClr val="bg1"/>
                </a:solidFill>
              </a:defRPr>
            </a:lvl3pPr>
            <a:lvl4pPr marL="0" indent="0">
              <a:lnSpc>
                <a:spcPct val="98000"/>
              </a:lnSpc>
              <a:spcBef>
                <a:spcPts val="0"/>
              </a:spcBef>
              <a:buNone/>
              <a:defRPr sz="1200">
                <a:solidFill>
                  <a:schemeClr val="bg1"/>
                </a:solidFill>
              </a:defRPr>
            </a:lvl4pPr>
            <a:lvl5pPr marL="0" indent="0">
              <a:lnSpc>
                <a:spcPct val="98000"/>
              </a:lnSpc>
              <a:spcBef>
                <a:spcPts val="0"/>
              </a:spcBef>
              <a:buNone/>
              <a:defRPr sz="1200">
                <a:solidFill>
                  <a:schemeClr val="bg1"/>
                </a:solidFill>
              </a:defRPr>
            </a:lvl5pPr>
          </a:lstStyle>
          <a:p>
            <a:pPr marL="0" marR="0" lvl="0" indent="0" algn="l" defTabSz="6858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dirty="0"/>
              <a:t>@</a:t>
            </a:r>
            <a:r>
              <a:rPr lang="en-US" dirty="0" err="1"/>
              <a:t>qualcomm</a:t>
            </a:r>
            <a:endParaRPr lang="en-US" dirty="0"/>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323728" y="1645539"/>
            <a:ext cx="5561948" cy="1412695"/>
          </a:xfrm>
        </p:spPr>
        <p:txBody>
          <a:bodyPr wrap="square">
            <a:spAutoFit/>
          </a:bodyPr>
          <a:lstStyle>
            <a:lvl1pPr>
              <a:lnSpc>
                <a:spcPct val="87000"/>
              </a:lnSpc>
              <a:defRPr sz="51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6236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2">
                  <a:lumMod val="20000"/>
                  <a:lumOff val="80000"/>
                </a:schemeClr>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3516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4" name="Slide Number Placeholder 3"/>
          <p:cNvSpPr>
            <a:spLocks noGrp="1"/>
          </p:cNvSpPr>
          <p:nvPr>
            <p:ph type="sldNum" sz="quarter" idx="14"/>
          </p:nvPr>
        </p:nvSpPr>
        <p:spPr/>
        <p:txBody>
          <a:bodyPr/>
          <a:lstStyle/>
          <a:p>
            <a:fld id="{3C6CC810-8AE6-0546-A0FC-DB7D2235F0EB}" type="slidenum">
              <a:rPr lang="en-US" smtClean="0"/>
              <a:t>‹#›</a:t>
            </a:fld>
            <a:endParaRPr lang="en-US"/>
          </a:p>
        </p:txBody>
      </p:sp>
      <p:sp>
        <p:nvSpPr>
          <p:cNvPr id="8" name="Rectangle 2"/>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
        <p:nvSpPr>
          <p:cNvPr id="10" name="Content Placeholder 8"/>
          <p:cNvSpPr>
            <a:spLocks noGrp="1"/>
          </p:cNvSpPr>
          <p:nvPr>
            <p:ph sz="quarter" idx="15"/>
          </p:nvPr>
        </p:nvSpPr>
        <p:spPr>
          <a:xfrm>
            <a:off x="457200" y="1184908"/>
            <a:ext cx="8229600" cy="352044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21162407"/>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800"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8731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kern="0" noProof="0" dirty="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800" b="0" i="0" u="none" strike="noStrike" cap="none" spc="0" normalizeH="0" baseline="0" noProof="0" dirty="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356616" y="593856"/>
            <a:ext cx="4834509"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163030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1799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p:ph sz="quarter" idx="10"/>
          </p:nvPr>
        </p:nvSpPr>
        <p:spPr>
          <a:xfrm>
            <a:off x="397764" y="1776222"/>
            <a:ext cx="4793361" cy="3140964"/>
          </a:xfrm>
          <a:prstGeom prst="rect">
            <a:avLst/>
          </a:prstGeom>
        </p:spPr>
        <p:txBody>
          <a:bodyPr/>
          <a:lstStyle>
            <a:lvl1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1pPr>
            <a:lvl2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2pPr>
            <a:lvl3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3pPr>
            <a:lvl4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4pPr>
            <a:lvl5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p:nvCxnSpPr>
        <p:spPr>
          <a:xfrm>
            <a:off x="376237" y="1628264"/>
            <a:ext cx="4814888"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p:nvGrpSpPr>
        <p:grpSpPr>
          <a:xfrm>
            <a:off x="6008751" y="-690"/>
            <a:ext cx="3135249" cy="514488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p:nvSpPr>
        <p:spPr bwMode="black">
          <a:xfrm>
            <a:off x="7704980"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356616" y="593856"/>
            <a:ext cx="4834509" cy="853182"/>
          </a:xfrm>
        </p:spPr>
        <p:txBody>
          <a:bodyPr wrap="square">
            <a:spAutoFit/>
          </a:bodyPr>
          <a:lstStyle>
            <a:lvl1pPr>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2118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2"/>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p:nvGrpSpPr>
        <p:grpSpPr>
          <a:xfrm>
            <a:off x="1" y="-690"/>
            <a:ext cx="2335875" cy="514488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ED98F5D-AA42-4DA4-9F3D-D3CBAD7AC2CD}"/>
              </a:ext>
            </a:extLst>
          </p:cNvPr>
          <p:cNvSpPr txBox="1"/>
          <p:nvPr userDrawn="1"/>
        </p:nvSpPr>
        <p:spPr>
          <a:xfrm>
            <a:off x="4932045" y="4900586"/>
            <a:ext cx="357416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31273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4"/>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p:nvGrpSpPr>
        <p:grpSpPr>
          <a:xfrm>
            <a:off x="1" y="-690"/>
            <a:ext cx="2335875" cy="514488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14497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p:nvGrpSpPr>
        <p:grpSpPr>
          <a:xfrm>
            <a:off x="1" y="-690"/>
            <a:ext cx="2335875" cy="514488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kern="0" noProof="0" dirty="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800" b="0" i="0" u="none" strike="noStrike" cap="none" spc="0" normalizeH="0" baseline="0" noProof="0" dirty="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361617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p:nvSpPr>
        <p:spPr>
          <a:xfrm>
            <a:off x="2" y="-1381"/>
            <a:ext cx="1354245" cy="51448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354247" y="-1"/>
            <a:ext cx="981629" cy="51431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6"/>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p:nvSpPr>
        <p:spPr bwMode="gray">
          <a:xfrm flipV="1">
            <a:off x="983915" y="1"/>
            <a:ext cx="370332" cy="5143502"/>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p:nvSpPr>
        <p:spPr bwMode="gray">
          <a:xfrm rot="10800000" flipH="1" flipV="1">
            <a:off x="1965545" y="1"/>
            <a:ext cx="370331" cy="5143148"/>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sz="1350" kern="0" dirty="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405876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p:nvSpPr>
        <p:spPr>
          <a:xfrm>
            <a:off x="1" y="-1381"/>
            <a:ext cx="1354244" cy="51448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354247" y="-1"/>
            <a:ext cx="981629" cy="514314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p:ph sz="quarter" idx="10"/>
          </p:nvPr>
        </p:nvSpPr>
        <p:spPr>
          <a:xfrm>
            <a:off x="2791205" y="1776222"/>
            <a:ext cx="4538551" cy="3140964"/>
          </a:xfrm>
          <a:prstGeom prst="rect">
            <a:avLst/>
          </a:prstGeom>
        </p:spPr>
        <p:txBody>
          <a:bodyPr/>
          <a:lstStyle>
            <a:lvl1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1pPr>
            <a:lvl2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2pPr>
            <a:lvl3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3pPr>
            <a:lvl4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4pPr>
            <a:lvl5pPr marL="130302" indent="-130302">
              <a:lnSpc>
                <a:spcPct val="107000"/>
              </a:lnSpc>
              <a:spcBef>
                <a:spcPts val="0"/>
              </a:spcBef>
              <a:spcAft>
                <a:spcPts val="1350"/>
              </a:spcAft>
              <a:buClr>
                <a:schemeClr val="accent5"/>
              </a:buClr>
              <a:buFont typeface="Arial" panose="020B0604020202020204" pitchFamily="34" charset="0"/>
              <a:buChar char="•"/>
              <a:defRPr sz="13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p:nvCxnSpPr>
        <p:spPr>
          <a:xfrm>
            <a:off x="2791205" y="1628264"/>
            <a:ext cx="453855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p:nvSpPr>
        <p:spPr bwMode="gray">
          <a:xfrm flipV="1">
            <a:off x="983915" y="1"/>
            <a:ext cx="370332" cy="5143502"/>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p:nvSpPr>
        <p:spPr bwMode="gray">
          <a:xfrm rot="10800000" flipH="1" flipV="1">
            <a:off x="1965544" y="1"/>
            <a:ext cx="370331" cy="5143148"/>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2770632" y="593856"/>
            <a:ext cx="4559124" cy="853182"/>
          </a:xfrm>
        </p:spPr>
        <p:txBody>
          <a:bodyPr wrap="square">
            <a:spAutoFit/>
          </a:bodyPr>
          <a:lstStyle>
            <a:lvl1pPr>
              <a:defRPr sz="3300"/>
            </a:lvl1pPr>
          </a:lstStyle>
          <a:p>
            <a:r>
              <a:rPr lang="en-US"/>
              <a:t>Click to edit Master title style</a:t>
            </a:r>
            <a:endParaRPr lang="en-US" dirty="0"/>
          </a:p>
        </p:txBody>
      </p:sp>
    </p:spTree>
    <p:extLst>
      <p:ext uri="{BB962C8B-B14F-4D97-AF65-F5344CB8AC3E}">
        <p14:creationId xmlns:p14="http://schemas.microsoft.com/office/powerpoint/2010/main" val="228490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371475" y="4899671"/>
            <a:ext cx="7867268" cy="88631"/>
          </a:xfrm>
          <a:prstGeom prst="rect">
            <a:avLst/>
          </a:prstGeom>
        </p:spPr>
        <p:txBody>
          <a:bodyPr vert="horz" wrap="square" lIns="0" tIns="0" rIns="0" bIns="0" rtlCol="0" anchor="b">
            <a:spAutoFit/>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r>
              <a:rPr lang="en-US"/>
              <a:t>MHV: Emmy MPEG-DASH</a:t>
            </a:r>
          </a:p>
        </p:txBody>
      </p:sp>
    </p:spTree>
    <p:extLst>
      <p:ext uri="{BB962C8B-B14F-4D97-AF65-F5344CB8AC3E}">
        <p14:creationId xmlns:p14="http://schemas.microsoft.com/office/powerpoint/2010/main" val="264237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3585806142"/>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endParaRPr lang="en-US" dirty="0"/>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370642" y="816101"/>
            <a:ext cx="8391167" cy="205740"/>
          </a:xfrm>
          <a:prstGeom prst="rect">
            <a:avLst/>
          </a:prstGeom>
        </p:spPr>
        <p:txBody>
          <a:bodyPr>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350" kern="1200" baseline="0" dirty="0">
                <a:solidFill>
                  <a:schemeClr val="tx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52073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371475" y="4899688"/>
            <a:ext cx="7867268" cy="88614"/>
          </a:xfrm>
        </p:spPr>
        <p:txBody>
          <a:bodyPr/>
          <a:lstStyle>
            <a:lvl1pPr>
              <a:defRPr>
                <a:solidFill>
                  <a:schemeClr val="accent5">
                    <a:lumMod val="60000"/>
                    <a:lumOff val="40000"/>
                  </a:schemeClr>
                </a:solidFill>
              </a:defRPr>
            </a:lvl1pPr>
          </a:lstStyle>
          <a:p>
            <a:r>
              <a:rPr lang="en-US"/>
              <a:t>MHV: Emmy MPEG-DASH</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371475" y="423811"/>
            <a:ext cx="8390334" cy="329642"/>
          </a:xfrm>
        </p:spPr>
        <p:txBody>
          <a:bodyPr/>
          <a:lstStyle/>
          <a:p>
            <a:r>
              <a:rPr lang="en-US"/>
              <a:t>Click to edit Master title style</a:t>
            </a:r>
            <a:endParaRPr lang="en-US" dirty="0"/>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371475" y="1289305"/>
            <a:ext cx="8390334"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370642" y="816101"/>
            <a:ext cx="8391167" cy="205740"/>
          </a:xfrm>
          <a:prstGeom prst="rect">
            <a:avLst/>
          </a:prstGeom>
        </p:spPr>
        <p:txBody>
          <a:bodyPr>
            <a:spAutoFit/>
          </a:bodyPr>
          <a:lstStyle>
            <a:lvl1pPr marL="0" indent="0" algn="l" defTabSz="685800" rtl="0" eaLnBrk="1" latinLnBrk="0" hangingPunct="1">
              <a:lnSpc>
                <a:spcPct val="96000"/>
              </a:lnSpc>
              <a:spcBef>
                <a:spcPts val="675"/>
              </a:spcBef>
              <a:buClr>
                <a:schemeClr val="accent1"/>
              </a:buClr>
              <a:buFont typeface="Arial" panose="020B0604020202020204" pitchFamily="34" charset="0"/>
              <a:buNone/>
              <a:defRPr lang="en-US" sz="1350" kern="1200" baseline="0" dirty="0">
                <a:solidFill>
                  <a:schemeClr val="tx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TextBox 5">
            <a:extLst>
              <a:ext uri="{FF2B5EF4-FFF2-40B4-BE49-F238E27FC236}">
                <a16:creationId xmlns:a16="http://schemas.microsoft.com/office/drawing/2014/main" id="{232B6D46-99C6-4A86-8057-8450133A4AA8}"/>
              </a:ext>
            </a:extLst>
          </p:cNvPr>
          <p:cNvSpPr txBox="1"/>
          <p:nvPr userDrawn="1"/>
        </p:nvSpPr>
        <p:spPr>
          <a:xfrm>
            <a:off x="4932045" y="4900586"/>
            <a:ext cx="357416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98838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371475" y="1289305"/>
            <a:ext cx="409994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4661869" y="1289305"/>
            <a:ext cx="409994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0FFB956A-9287-4404-A4B2-A3A53BC93F63}"/>
              </a:ext>
            </a:extLst>
          </p:cNvPr>
          <p:cNvSpPr txBox="1"/>
          <p:nvPr userDrawn="1"/>
        </p:nvSpPr>
        <p:spPr>
          <a:xfrm>
            <a:off x="4932045" y="4900586"/>
            <a:ext cx="357416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73360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371475" y="1289305"/>
            <a:ext cx="267462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3234690" y="1289305"/>
            <a:ext cx="267462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6087189" y="1289305"/>
            <a:ext cx="2674620" cy="35112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C41093D2-6585-419A-9C70-622FBF7494A0}"/>
              </a:ext>
            </a:extLst>
          </p:cNvPr>
          <p:cNvSpPr txBox="1"/>
          <p:nvPr userDrawn="1"/>
        </p:nvSpPr>
        <p:spPr>
          <a:xfrm>
            <a:off x="4932045" y="4900586"/>
            <a:ext cx="3574162" cy="8771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600" dirty="0">
                <a:solidFill>
                  <a:schemeClr val="accent5">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63979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96831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a:extLst>
              <a:ext uri="{FF2B5EF4-FFF2-40B4-BE49-F238E27FC236}">
                <a16:creationId xmlns:a16="http://schemas.microsoft.com/office/drawing/2014/main" id="{0772DE95-5F40-4C88-9E16-D7F56635871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7396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370642" y="4205287"/>
            <a:ext cx="8390453"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a:extLst>
              <a:ext uri="{FF2B5EF4-FFF2-40B4-BE49-F238E27FC236}">
                <a16:creationId xmlns:a16="http://schemas.microsoft.com/office/drawing/2014/main" id="{A01FA77F-3D40-4DEB-9A7F-D3D4CF616BD2}"/>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4">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99476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370642" y="4205287"/>
            <a:ext cx="8390453" cy="696791"/>
          </a:xfrm>
          <a:prstGeom prst="rect">
            <a:avLst/>
          </a:prstGeom>
        </p:spPr>
        <p:txBody>
          <a:bodyPr anchor="ctr"/>
          <a:lstStyle>
            <a:lvl1pPr marL="0" indent="0">
              <a:lnSpc>
                <a:spcPct val="89000"/>
              </a:lnSpc>
              <a:spcBef>
                <a:spcPts val="0"/>
              </a:spcBef>
              <a:spcAft>
                <a:spcPts val="900"/>
              </a:spcAft>
              <a:buNone/>
              <a:defRPr sz="2100">
                <a:solidFill>
                  <a:schemeClr val="tx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a:extLst>
              <a:ext uri="{FF2B5EF4-FFF2-40B4-BE49-F238E27FC236}">
                <a16:creationId xmlns:a16="http://schemas.microsoft.com/office/drawing/2014/main" id="{A01FA77F-3D40-4DEB-9A7F-D3D4CF616BD2}"/>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60308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a:extLst>
              <a:ext uri="{FF2B5EF4-FFF2-40B4-BE49-F238E27FC236}">
                <a16:creationId xmlns:a16="http://schemas.microsoft.com/office/drawing/2014/main" id="{5B138D84-381C-4F04-90C0-74D8D751D69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6046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p:nvGrpSpPr>
        <p:grpSpPr>
          <a:xfrm>
            <a:off x="-1392" y="3984555"/>
            <a:ext cx="9146783" cy="1158945"/>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371475" y="4205287"/>
            <a:ext cx="8389619" cy="696791"/>
          </a:xfrm>
          <a:prstGeom prst="rect">
            <a:avLst/>
          </a:prstGeom>
        </p:spPr>
        <p:txBody>
          <a:bodyPr anchor="ctr"/>
          <a:lstStyle>
            <a:lvl1pPr marL="0" indent="0">
              <a:lnSpc>
                <a:spcPct val="89000"/>
              </a:lnSpc>
              <a:spcBef>
                <a:spcPts val="0"/>
              </a:spcBef>
              <a:spcAft>
                <a:spcPts val="900"/>
              </a:spcAft>
              <a:buNone/>
              <a:defRPr sz="2100">
                <a:solidFill>
                  <a:schemeClr val="bg1"/>
                </a:solidFill>
              </a:defRPr>
            </a:lvl1pPr>
            <a:lvl2pPr marL="0" indent="0">
              <a:lnSpc>
                <a:spcPct val="94000"/>
              </a:lnSpc>
              <a:spcAft>
                <a:spcPts val="900"/>
              </a:spcAft>
              <a:buNone/>
              <a:defRPr sz="1800">
                <a:solidFill>
                  <a:schemeClr val="bg1"/>
                </a:solidFill>
              </a:defRPr>
            </a:lvl2pPr>
            <a:lvl3pPr marL="0" indent="0">
              <a:lnSpc>
                <a:spcPct val="95000"/>
              </a:lnSpc>
              <a:spcAft>
                <a:spcPts val="900"/>
              </a:spcAft>
              <a:buNone/>
              <a:defRPr sz="1575">
                <a:solidFill>
                  <a:schemeClr val="bg1"/>
                </a:solidFill>
              </a:defRPr>
            </a:lvl3pPr>
            <a:lvl4pPr marL="0" indent="0">
              <a:lnSpc>
                <a:spcPct val="98000"/>
              </a:lnSpc>
              <a:spcAft>
                <a:spcPts val="675"/>
              </a:spcAft>
              <a:buNone/>
              <a:defRPr sz="1350">
                <a:solidFill>
                  <a:schemeClr val="bg1"/>
                </a:solidFill>
              </a:defRPr>
            </a:lvl4pPr>
            <a:lvl5pPr marL="0" indent="0">
              <a:lnSpc>
                <a:spcPct val="94000"/>
              </a:lnSpc>
              <a:spcBef>
                <a:spcPts val="0"/>
              </a:spcBef>
              <a:spcAft>
                <a:spcPts val="675"/>
              </a:spcAft>
              <a:buNone/>
              <a:defRPr sz="12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370642" y="3840462"/>
            <a:ext cx="4813772" cy="91227"/>
          </a:xfrm>
          <a:prstGeom prst="rect">
            <a:avLst/>
          </a:prstGeom>
        </p:spPr>
        <p:txBody>
          <a:bodyPr vert="horz" wrap="square" lIns="0" tIns="0" rIns="0" bIns="0" rtlCol="0" anchor="b">
            <a:spAutoFit/>
          </a:bodyPr>
          <a:lstStyle>
            <a:lvl1pPr algn="l">
              <a:lnSpc>
                <a:spcPct val="96000"/>
              </a:lnSpc>
              <a:defRPr sz="600">
                <a:solidFill>
                  <a:schemeClr val="accent5">
                    <a:lumMod val="60000"/>
                    <a:lumOff val="40000"/>
                  </a:schemeClr>
                </a:solidFill>
              </a:defRPr>
            </a:lvl1pPr>
          </a:lstStyle>
          <a:p>
            <a:r>
              <a:rPr lang="en-US"/>
              <a:t>MHV: Emmy MPEG-DASH</a:t>
            </a:r>
          </a:p>
        </p:txBody>
      </p:sp>
      <p:sp>
        <p:nvSpPr>
          <p:cNvPr id="12" name="TextBox 11">
            <a:extLst>
              <a:ext uri="{FF2B5EF4-FFF2-40B4-BE49-F238E27FC236}">
                <a16:creationId xmlns:a16="http://schemas.microsoft.com/office/drawing/2014/main" id="{5B138D84-381C-4F04-90C0-74D8D751D69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371475" y="1289305"/>
            <a:ext cx="8390334" cy="2309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370642" y="816103"/>
            <a:ext cx="8391167" cy="199430"/>
          </a:xfrm>
          <a:prstGeom prst="rect">
            <a:avLst/>
          </a:prstGeom>
        </p:spPr>
        <p:txBody>
          <a:bodyPr>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36298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
        <p:nvSpPr>
          <p:cNvPr id="10"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11" name="Title 10"/>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577001073"/>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1"/>
            <a:ext cx="370332" cy="5143502"/>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5"/>
            <a:ext cx="3833622" cy="3511292"/>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F0C5CF58-2DC9-4B23-82BD-713A6628DCFA}"/>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371475" y="94170"/>
            <a:ext cx="3833621" cy="659283"/>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2">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3092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p:nvSpPr>
        <p:spPr bwMode="gray">
          <a:xfrm flipH="1" flipV="1">
            <a:off x="4572000" y="-2"/>
            <a:ext cx="370332" cy="5143502"/>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F8FDABDB-EFAA-43E9-B631-2683EEC8D15D}"/>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2">
                    <a:lumMod val="20000"/>
                    <a:lumOff val="8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422768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50F9C47B-623B-44C7-9C7F-1F500BFC4F8F}"/>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4">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4">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153933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tx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tx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50F9C47B-623B-44C7-9C7F-1F500BFC4F8F}"/>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371475" y="94170"/>
            <a:ext cx="3827907"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5">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131163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B05E7361-44C3-46E4-A8A9-F1B52C8F206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5">
                    <a:lumMod val="40000"/>
                    <a:lumOff val="6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160172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p:nvSpPr>
        <p:spPr bwMode="gray">
          <a:xfrm rot="16200000" flipH="1">
            <a:off x="4286250" y="285750"/>
            <a:ext cx="5143500" cy="4572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p:nvSpPr>
        <p:spPr bwMode="gray">
          <a:xfrm flipH="1" flipV="1">
            <a:off x="4572000" y="-5"/>
            <a:ext cx="370332" cy="5143502"/>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4937760" y="109912"/>
            <a:ext cx="3833622" cy="643541"/>
          </a:xfrm>
          <a:prstGeom prst="rect">
            <a:avLst/>
          </a:prstGeom>
        </p:spPr>
        <p:txBody>
          <a:bodyPr anchor="b">
            <a:spAutoFit/>
          </a:bodyPr>
          <a:lstStyle>
            <a:lvl1pPr marL="0" indent="0">
              <a:lnSpc>
                <a:spcPct val="82000"/>
              </a:lnSpc>
              <a:buNone/>
              <a:defRPr sz="2550">
                <a:solidFill>
                  <a:schemeClr val="bg1"/>
                </a:solidFill>
              </a:defRPr>
            </a:lvl1pPr>
            <a:lvl2pPr marL="0" indent="0">
              <a:buNone/>
              <a:defRPr sz="2550">
                <a:solidFill>
                  <a:schemeClr val="bg1"/>
                </a:solidFill>
              </a:defRPr>
            </a:lvl2pPr>
            <a:lvl3pPr marL="0" indent="0">
              <a:buNone/>
              <a:defRPr sz="2550">
                <a:solidFill>
                  <a:schemeClr val="bg1"/>
                </a:solidFill>
              </a:defRPr>
            </a:lvl3pPr>
            <a:lvl4pPr marL="0" indent="0">
              <a:buNone/>
              <a:defRPr sz="2550">
                <a:solidFill>
                  <a:schemeClr val="bg1"/>
                </a:solidFill>
              </a:defRPr>
            </a:lvl4pPr>
            <a:lvl5pPr marL="0" indent="0">
              <a:buNone/>
              <a:defRPr sz="255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4937760" y="816103"/>
            <a:ext cx="3833622" cy="199430"/>
          </a:xfrm>
          <a:prstGeom prst="rect">
            <a:avLst/>
          </a:prstGeom>
        </p:spPr>
        <p:txBody>
          <a:bodyPr>
            <a:spAutoFit/>
          </a:bodyPr>
          <a:lstStyle>
            <a:lvl1pPr marL="0" indent="0">
              <a:lnSpc>
                <a:spcPct val="96000"/>
              </a:lnSpc>
              <a:spcBef>
                <a:spcPts val="675"/>
              </a:spcBef>
              <a:buNone/>
              <a:defRPr sz="135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4937760" y="1289304"/>
            <a:ext cx="3833622" cy="351129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371474" y="4899671"/>
            <a:ext cx="383362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9" name="TextBox 18">
            <a:extLst>
              <a:ext uri="{FF2B5EF4-FFF2-40B4-BE49-F238E27FC236}">
                <a16:creationId xmlns:a16="http://schemas.microsoft.com/office/drawing/2014/main" id="{B05E7361-44C3-46E4-A8A9-F1B52C8F206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371475" y="94170"/>
            <a:ext cx="3833621" cy="659283"/>
          </a:xfrm>
        </p:spPr>
        <p:txBody>
          <a:bodyPr>
            <a:spAutoFit/>
          </a:bodyPr>
          <a:lstStyle/>
          <a:p>
            <a:r>
              <a:rPr lang="en-US"/>
              <a:t>Click to edit Master title style</a:t>
            </a:r>
            <a:endParaRPr lang="en-US" dirty="0"/>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371475" y="1289304"/>
            <a:ext cx="3833621" cy="35112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370642" y="816103"/>
            <a:ext cx="3833621"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4937760" y="4899671"/>
            <a:ext cx="3369515" cy="88631"/>
          </a:xfrm>
          <a:prstGeom prst="rect">
            <a:avLst/>
          </a:prstGeom>
        </p:spPr>
        <p:txBody>
          <a:bodyPr wrap="square">
            <a:spAutoFit/>
          </a:bodyPr>
          <a:lstStyle>
            <a:lvl1pPr marL="0" indent="0">
              <a:lnSpc>
                <a:spcPct val="96000"/>
              </a:lnSpc>
              <a:spcBef>
                <a:spcPts val="0"/>
              </a:spcBef>
              <a:spcAft>
                <a:spcPts val="169"/>
              </a:spcAft>
              <a:buNone/>
              <a:defRPr sz="600">
                <a:solidFill>
                  <a:schemeClr val="accent5">
                    <a:lumMod val="60000"/>
                    <a:lumOff val="40000"/>
                  </a:schemeClr>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stStyle>
          <a:p>
            <a:pPr lvl="0"/>
            <a:r>
              <a:rPr lang="en-US" dirty="0"/>
              <a:t>Source sample text</a:t>
            </a:r>
          </a:p>
        </p:txBody>
      </p:sp>
    </p:spTree>
    <p:extLst>
      <p:ext uri="{BB962C8B-B14F-4D97-AF65-F5344CB8AC3E}">
        <p14:creationId xmlns:p14="http://schemas.microsoft.com/office/powerpoint/2010/main" val="141035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p:nvSpPr>
        <p:spPr bwMode="gray">
          <a:xfrm>
            <a:off x="5650221" y="0"/>
            <a:ext cx="349378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Rectangle 19">
            <a:extLst>
              <a:ext uri="{FF2B5EF4-FFF2-40B4-BE49-F238E27FC236}">
                <a16:creationId xmlns:a16="http://schemas.microsoft.com/office/drawing/2014/main" id="{06827744-B91D-4E14-9EE6-4F4E5230170B}"/>
              </a:ext>
            </a:extLst>
          </p:cNvPr>
          <p:cNvSpPr/>
          <p:nvPr/>
        </p:nvSpPr>
        <p:spPr bwMode="gray">
          <a:xfrm flipH="1">
            <a:off x="5650220" y="0"/>
            <a:ext cx="370332" cy="51435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Tree>
    <p:extLst>
      <p:ext uri="{BB962C8B-B14F-4D97-AF65-F5344CB8AC3E}">
        <p14:creationId xmlns:p14="http://schemas.microsoft.com/office/powerpoint/2010/main" val="252691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p:nvSpPr>
        <p:spPr bwMode="gray">
          <a:xfrm>
            <a:off x="5650221" y="0"/>
            <a:ext cx="349378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p:nvSpPr>
        <p:spPr bwMode="gray">
          <a:xfrm flipH="1">
            <a:off x="5644257" y="0"/>
            <a:ext cx="370332" cy="51435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30157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p:nvSpPr>
        <p:spPr bwMode="gray">
          <a:xfrm>
            <a:off x="5650221" y="0"/>
            <a:ext cx="349378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p:nvSpPr>
        <p:spPr bwMode="gray">
          <a:xfrm flipH="1">
            <a:off x="5644257" y="0"/>
            <a:ext cx="370332" cy="51435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3">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0971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p:nvSpPr>
        <p:spPr bwMode="gray">
          <a:xfrm>
            <a:off x="5650221" y="0"/>
            <a:ext cx="3493780"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p:nvSpPr>
        <p:spPr bwMode="gray">
          <a:xfrm flipH="1">
            <a:off x="5644257" y="0"/>
            <a:ext cx="370332" cy="51435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21035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2"/>
          </p:nvPr>
        </p:nvSpPr>
        <p:spPr>
          <a:xfrm>
            <a:off x="466344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p:nvPr>
        </p:nvSpPr>
        <p:spPr>
          <a:xfrm>
            <a:off x="457200" y="182880"/>
            <a:ext cx="8229600" cy="822960"/>
          </a:xfrm>
        </p:spPr>
        <p:txBody>
          <a:bodyPr/>
          <a:lstStyle>
            <a:lvl1pPr>
              <a:defRPr baseline="0"/>
            </a:lvl1pPr>
          </a:lstStyle>
          <a:p>
            <a:r>
              <a:rPr lang="en-US"/>
              <a:t>Click to edit Master title style</a:t>
            </a:r>
            <a:endParaRPr lang="en-US" dirty="0"/>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4168995085"/>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p:nvSpPr>
        <p:spPr bwMode="gray">
          <a:xfrm>
            <a:off x="5650221" y="0"/>
            <a:ext cx="349378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p:nvSpPr>
        <p:spPr bwMode="gray">
          <a:xfrm flipH="1">
            <a:off x="5644257" y="0"/>
            <a:ext cx="370332" cy="51435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0886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p:nvSpPr>
        <p:spPr bwMode="gray">
          <a:xfrm>
            <a:off x="5650221" y="0"/>
            <a:ext cx="349378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p:nvSpPr>
        <p:spPr bwMode="gray">
          <a:xfrm flipH="1">
            <a:off x="5644257" y="0"/>
            <a:ext cx="370332" cy="51435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6089904" y="432054"/>
            <a:ext cx="2682622" cy="436854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371474" y="4899671"/>
            <a:ext cx="4821174"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1F640C09-C902-4DE5-BF94-53CFD41C075C}"/>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371475" y="423811"/>
            <a:ext cx="4819650" cy="329642"/>
          </a:xfrm>
        </p:spPr>
        <p:txBody>
          <a:bodyPr/>
          <a:lstStyle/>
          <a:p>
            <a:r>
              <a:rPr lang="en-US"/>
              <a:t>Click to edit Master title style</a:t>
            </a:r>
            <a:endParaRPr lang="en-US" dirty="0"/>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370642" y="816103"/>
            <a:ext cx="4819650" cy="199430"/>
          </a:xfrm>
          <a:prstGeom prst="rect">
            <a:avLst/>
          </a:prstGeom>
        </p:spPr>
        <p:txBody>
          <a:bodyPr wrap="square">
            <a:spAutoFit/>
          </a:bodyPr>
          <a:lstStyle>
            <a:lvl1pPr marL="0" indent="0" algn="l">
              <a:lnSpc>
                <a:spcPct val="96000"/>
              </a:lnSpc>
              <a:spcBef>
                <a:spcPts val="675"/>
              </a:spcBef>
              <a:buNone/>
              <a:defRPr sz="135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61532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914400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11" name="TextBox 10">
            <a:extLst>
              <a:ext uri="{FF2B5EF4-FFF2-40B4-BE49-F238E27FC236}">
                <a16:creationId xmlns:a16="http://schemas.microsoft.com/office/drawing/2014/main" id="{68544918-59EA-42FF-BD90-3E9394ACFC21}"/>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371475" y="4899671"/>
            <a:ext cx="7867268" cy="88631"/>
          </a:xfrm>
        </p:spPr>
        <p:txBody>
          <a:bodyPr/>
          <a:lstStyle>
            <a:lvl1pPr marL="0" algn="l" defTabSz="514350" rtl="0" eaLnBrk="1" latinLnBrk="0" hangingPunct="1">
              <a:lnSpc>
                <a:spcPct val="96000"/>
              </a:lnSpc>
              <a:spcBef>
                <a:spcPts val="0"/>
              </a:spcBef>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r>
              <a:rPr lang="en-US"/>
              <a:t>MHV: Emmy MPEG-DASH</a:t>
            </a:r>
          </a:p>
        </p:txBody>
      </p:sp>
    </p:spTree>
    <p:extLst>
      <p:ext uri="{BB962C8B-B14F-4D97-AF65-F5344CB8AC3E}">
        <p14:creationId xmlns:p14="http://schemas.microsoft.com/office/powerpoint/2010/main" val="422961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7"/>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68544918-59EA-42FF-BD90-3E9394ACFC21}"/>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6360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1243008"/>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MHV: Emmy MPEG-DASH</a:t>
            </a:r>
          </a:p>
        </p:txBody>
      </p:sp>
      <p:sp>
        <p:nvSpPr>
          <p:cNvPr id="11" name="TextBox 10">
            <a:extLst>
              <a:ext uri="{FF2B5EF4-FFF2-40B4-BE49-F238E27FC236}">
                <a16:creationId xmlns:a16="http://schemas.microsoft.com/office/drawing/2014/main" id="{0778670D-4F69-4C4D-B117-2B7F0B321896}"/>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2">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167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23FD9A0F-97F7-4850-8C6F-60BFF40BC6F0}"/>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4">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9025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8"/>
            <a:ext cx="2680667" cy="1243004"/>
          </a:xfrm>
          <a:prstGeom prst="rect">
            <a:avLst/>
          </a:prstGeom>
        </p:spPr>
        <p:txBody>
          <a:bodyPr anchor="t"/>
          <a:lstStyle>
            <a:lvl1pPr marL="0" indent="0">
              <a:lnSpc>
                <a:spcPct val="96000"/>
              </a:lnSpc>
              <a:buClr>
                <a:schemeClr val="bg1"/>
              </a:buClr>
              <a:buNone/>
              <a:defRPr sz="1350">
                <a:solidFill>
                  <a:schemeClr val="tx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23FD9A0F-97F7-4850-8C6F-60BFF40BC6F0}"/>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6081225" y="2097821"/>
            <a:ext cx="2680665" cy="1340704"/>
          </a:xfrm>
        </p:spPr>
        <p:txBody>
          <a:bodyPr wrap="square">
            <a:spAutoFit/>
          </a:bodyPr>
          <a:lstStyle>
            <a:lvl1pPr>
              <a:lnSpc>
                <a:spcPct val="87000"/>
              </a:lnSpc>
              <a:defRPr sz="3300"/>
            </a:lvl1pPr>
          </a:lstStyle>
          <a:p>
            <a:r>
              <a:rPr lang="en-US"/>
              <a:t>Click to edit Master title style</a:t>
            </a:r>
            <a:endParaRPr lang="en-US" dirty="0"/>
          </a:p>
        </p:txBody>
      </p:sp>
    </p:spTree>
    <p:extLst>
      <p:ext uri="{BB962C8B-B14F-4D97-AF65-F5344CB8AC3E}">
        <p14:creationId xmlns:p14="http://schemas.microsoft.com/office/powerpoint/2010/main" val="960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7"/>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MHV: Emmy MPEG-DASH</a:t>
            </a:r>
          </a:p>
        </p:txBody>
      </p:sp>
      <p:sp>
        <p:nvSpPr>
          <p:cNvPr id="11" name="TextBox 10">
            <a:extLst>
              <a:ext uri="{FF2B5EF4-FFF2-40B4-BE49-F238E27FC236}">
                <a16:creationId xmlns:a16="http://schemas.microsoft.com/office/drawing/2014/main" id="{435DC34B-0DF9-44EF-8844-6F6CC8EEFC02}"/>
              </a:ext>
            </a:extLst>
          </p:cNvPr>
          <p:cNvSpPr txBox="1"/>
          <p:nvPr/>
        </p:nvSpPr>
        <p:spPr bwMode="gray">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40000"/>
                    <a:lumOff val="6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0437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564866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36D6BE73-B9C8-47A2-984C-E200BA96DCB3}"/>
              </a:ext>
            </a:extLst>
          </p:cNvPr>
          <p:cNvSpPr/>
          <p:nvPr/>
        </p:nvSpPr>
        <p:spPr bwMode="gray">
          <a:xfrm>
            <a:off x="5650221" y="0"/>
            <a:ext cx="349378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p:nvSpPr>
        <p:spPr bwMode="gray">
          <a:xfrm flipH="1">
            <a:off x="5644257" y="0"/>
            <a:ext cx="370332" cy="51435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6077545" y="3557587"/>
            <a:ext cx="2680667" cy="1243004"/>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lnSpc>
                <a:spcPct val="98000"/>
              </a:lnSpc>
              <a:spcBef>
                <a:spcPts val="900"/>
              </a:spcBef>
              <a:buClr>
                <a:schemeClr val="bg1"/>
              </a:buClr>
              <a:buNone/>
              <a:defRPr>
                <a:solidFill>
                  <a:schemeClr val="bg1"/>
                </a:solidFill>
              </a:defRPr>
            </a:lvl3pPr>
            <a:lvl4pPr marL="0" indent="0">
              <a:lnSpc>
                <a:spcPct val="94000"/>
              </a:lnSpc>
              <a:spcBef>
                <a:spcPts val="900"/>
              </a:spcBef>
              <a:buClr>
                <a:schemeClr val="bg1"/>
              </a:buClr>
              <a:buNone/>
              <a:defRPr sz="1350">
                <a:solidFill>
                  <a:schemeClr val="bg1"/>
                </a:solidFill>
              </a:defRPr>
            </a:lvl4pPr>
            <a:lvl5pPr marL="0" indent="0">
              <a:lnSpc>
                <a:spcPct val="107000"/>
              </a:lnSpc>
              <a:spcBef>
                <a:spcPts val="900"/>
              </a:spcBef>
              <a:buFont typeface="Arial" panose="020B0604020202020204" pitchFamily="34" charset="0"/>
              <a:buNone/>
              <a:defRPr sz="21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6077546" y="4899671"/>
            <a:ext cx="246888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1" name="TextBox 10">
            <a:extLst>
              <a:ext uri="{FF2B5EF4-FFF2-40B4-BE49-F238E27FC236}">
                <a16:creationId xmlns:a16="http://schemas.microsoft.com/office/drawing/2014/main" id="{435DC34B-0DF9-44EF-8844-6F6CC8EEFC02}"/>
              </a:ext>
            </a:extLst>
          </p:cNvPr>
          <p:cNvSpPr txBox="1"/>
          <p:nvPr/>
        </p:nvSpPr>
        <p:spPr bwMode="gray">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608122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7425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6"/>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MHV: Emmy MPEG-DASH</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086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and 2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3C6CC810-8AE6-0546-A0FC-DB7D2235F0EB}" type="slidenum">
              <a:rPr lang="en-US" smtClean="0"/>
              <a:t>‹#›</a:t>
            </a:fld>
            <a:endParaRPr lang="en-US"/>
          </a:p>
        </p:txBody>
      </p:sp>
      <p:sp>
        <p:nvSpPr>
          <p:cNvPr id="9" name="Content Placeholder 4"/>
          <p:cNvSpPr>
            <a:spLocks noGrp="1"/>
          </p:cNvSpPr>
          <p:nvPr>
            <p:ph sz="quarter" idx="11"/>
          </p:nvPr>
        </p:nvSpPr>
        <p:spPr>
          <a:xfrm>
            <a:off x="457200" y="1184908"/>
            <a:ext cx="4023360" cy="3520442"/>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5"/>
          <p:cNvSpPr>
            <a:spLocks noGrp="1"/>
          </p:cNvSpPr>
          <p:nvPr>
            <p:ph sz="quarter" idx="16"/>
          </p:nvPr>
        </p:nvSpPr>
        <p:spPr>
          <a:xfrm>
            <a:off x="4663440" y="1184908"/>
            <a:ext cx="4023360" cy="3520442"/>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2"/>
                </a:solidFill>
              </a:defRPr>
            </a:lvl1pPr>
          </a:lstStyle>
          <a:p>
            <a:pPr lvl="0"/>
            <a:r>
              <a:rPr lang="en-US"/>
              <a:t>Click to edit Master text styles</a:t>
            </a:r>
          </a:p>
        </p:txBody>
      </p:sp>
      <p:sp>
        <p:nvSpPr>
          <p:cNvPr id="15" name="Title 14"/>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1415374612"/>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371475" y="3557588"/>
            <a:ext cx="2667000" cy="1243009"/>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MHV: Emmy MPEG-DASH</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4617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371476" y="3557588"/>
            <a:ext cx="2666999" cy="1243008"/>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MHV: Emmy MPEG-DASH</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1204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371476" y="3557588"/>
            <a:ext cx="2666999" cy="1243008"/>
          </a:xfrm>
          <a:prstGeom prst="rect">
            <a:avLst/>
          </a:prstGeom>
        </p:spPr>
        <p:txBody>
          <a:bodyPr anchor="t"/>
          <a:lstStyle>
            <a:lvl1pPr marL="0" indent="0">
              <a:lnSpc>
                <a:spcPct val="96000"/>
              </a:lnSpc>
              <a:buClr>
                <a:schemeClr val="bg1"/>
              </a:buClr>
              <a:buNone/>
              <a:defRPr sz="135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371475" y="2097821"/>
            <a:ext cx="2680665" cy="1340704"/>
          </a:xfrm>
        </p:spPr>
        <p:txBody>
          <a:bodyPr wrap="square">
            <a:spAutoFit/>
          </a:bodyPr>
          <a:lstStyle>
            <a:lvl1pPr>
              <a:lnSpc>
                <a:spcPct val="87000"/>
              </a:lnSpc>
              <a:defRPr sz="3300"/>
            </a:lvl1pPr>
          </a:lstStyle>
          <a:p>
            <a:r>
              <a:rPr lang="en-US"/>
              <a:t>Click to edit Master title style</a:t>
            </a:r>
            <a:endParaRPr lang="en-US" dirty="0"/>
          </a:p>
        </p:txBody>
      </p:sp>
    </p:spTree>
    <p:extLst>
      <p:ext uri="{BB962C8B-B14F-4D97-AF65-F5344CB8AC3E}">
        <p14:creationId xmlns:p14="http://schemas.microsoft.com/office/powerpoint/2010/main" val="135701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7"/>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MHV: Emmy MPEG-DASH</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1713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p:nvSpPr>
        <p:spPr bwMode="gray">
          <a:xfrm>
            <a:off x="0" y="0"/>
            <a:ext cx="349378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p:nvSpPr>
        <p:spPr bwMode="gray">
          <a:xfrm>
            <a:off x="3123449" y="0"/>
            <a:ext cx="370332" cy="51435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3493780" y="0"/>
            <a:ext cx="5650220" cy="5143500"/>
          </a:xfrm>
          <a:prstGeom prst="rect">
            <a:avLst/>
          </a:prstGeom>
          <a:noFill/>
        </p:spPr>
        <p:txBody>
          <a:bodyPr anchor="ctr"/>
          <a:lstStyle>
            <a:lvl1pPr marL="0" indent="0" algn="ctr">
              <a:buNone/>
              <a:defRPr>
                <a:solidFill>
                  <a:schemeClr val="tx1"/>
                </a:solidFill>
              </a:defRPr>
            </a:lvl1pPr>
          </a:lstStyle>
          <a:p>
            <a:r>
              <a:rPr lang="en-US"/>
              <a:t>Click icon to add picture</a:t>
            </a:r>
            <a:endParaRPr lang="en-US" dirty="0"/>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371475" y="3557588"/>
            <a:ext cx="2667000" cy="1243007"/>
          </a:xfrm>
          <a:prstGeom prst="rect">
            <a:avLst/>
          </a:prstGeom>
        </p:spPr>
        <p:txBody>
          <a:bodyPr anchor="t"/>
          <a:lstStyle>
            <a:lvl1pPr marL="0" indent="0">
              <a:lnSpc>
                <a:spcPct val="96000"/>
              </a:lnSpc>
              <a:buClr>
                <a:schemeClr val="bg1"/>
              </a:buClr>
              <a:buNone/>
              <a:defRPr sz="135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371475" y="4899671"/>
            <a:ext cx="2667762"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371475" y="2097821"/>
            <a:ext cx="2680665" cy="1340704"/>
          </a:xfrm>
        </p:spPr>
        <p:txBody>
          <a:bodyPr wrap="square">
            <a:spAutoFit/>
          </a:bodyPr>
          <a:lstStyle>
            <a:lvl1pPr>
              <a:lnSpc>
                <a:spcPct val="87000"/>
              </a:lnSpc>
              <a:defRPr sz="33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563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370285" y="2005012"/>
            <a:ext cx="1955006" cy="279557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MHV: Emmy MPEG-DASH</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5985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370285" y="2005012"/>
            <a:ext cx="1955006" cy="279557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MHV: Emmy MPEG-DASH</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371475" y="321649"/>
            <a:ext cx="1953816" cy="102417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371475" y="1401961"/>
            <a:ext cx="1955602" cy="321338"/>
          </a:xfrm>
          <a:prstGeom prst="rect">
            <a:avLst/>
          </a:prstGeom>
        </p:spPr>
        <p:txBody>
          <a:bodyPr wrap="square">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86747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370285" y="2005012"/>
            <a:ext cx="1955006" cy="279557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MHV: Emmy MPEG-DASH</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39609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370285" y="2005012"/>
            <a:ext cx="1955006" cy="279557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371475" y="309819"/>
            <a:ext cx="1953816" cy="1036005"/>
          </a:xfrm>
        </p:spPr>
        <p:txBody>
          <a:bodyPr wrap="square">
            <a:spAutoFit/>
          </a:bodyPr>
          <a:lstStyle>
            <a:lvl1pPr>
              <a:lnSpc>
                <a:spcPct val="87000"/>
              </a:lnSpc>
              <a:defRPr sz="2550"/>
            </a:lvl1pPr>
          </a:lstStyle>
          <a:p>
            <a:r>
              <a:rPr lang="en-US"/>
              <a:t>Click to edit Master title style</a:t>
            </a:r>
            <a:endParaRPr lang="en-US" dirty="0"/>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949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370285" y="2005012"/>
            <a:ext cx="1955006" cy="279558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MHV: Emmy MPEG-DASH</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8881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2980065701"/>
      </p:ext>
    </p:extLst>
  </p:cSld>
  <p:clrMapOvr>
    <a:masterClrMapping/>
  </p:clrMapOvr>
  <p:transition spd="slow">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p:nvSpPr>
        <p:spPr bwMode="gray">
          <a:xfrm>
            <a:off x="1" y="0"/>
            <a:ext cx="277973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p:nvSpPr>
        <p:spPr bwMode="gray">
          <a:xfrm flipV="1">
            <a:off x="2369801" y="-1"/>
            <a:ext cx="409930" cy="5143498"/>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370285" y="2005012"/>
            <a:ext cx="1955006" cy="279558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371475" y="4899671"/>
            <a:ext cx="1954530"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371475" y="309819"/>
            <a:ext cx="1953816" cy="1036005"/>
          </a:xfrm>
        </p:spPr>
        <p:txBody>
          <a:bodyPr wrap="square">
            <a:spAutoFit/>
          </a:bodyPr>
          <a:lstStyle>
            <a:lvl1pPr>
              <a:lnSpc>
                <a:spcPct val="87000"/>
              </a:lnSpc>
              <a:defRPr sz="2550">
                <a:solidFill>
                  <a:schemeClr val="bg1"/>
                </a:solidFill>
              </a:defRPr>
            </a:lvl1pPr>
          </a:lstStyle>
          <a:p>
            <a:r>
              <a:rPr lang="en-US"/>
              <a:t>Click to edit Master title style</a:t>
            </a:r>
            <a:endParaRPr lang="en-US" dirty="0"/>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371475" y="1401961"/>
            <a:ext cx="1955602" cy="321338"/>
          </a:xfrm>
          <a:prstGeom prst="rect">
            <a:avLst/>
          </a:prstGeom>
        </p:spPr>
        <p:txBody>
          <a:bodyPr>
            <a:spAutoFit/>
          </a:bodyPr>
          <a:lstStyle>
            <a:lvl1pPr marL="0" indent="0" algn="l">
              <a:lnSpc>
                <a:spcPct val="87000"/>
              </a:lnSpc>
              <a:spcBef>
                <a:spcPts val="135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001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76239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274256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70800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348646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5006340" y="860007"/>
            <a:ext cx="3402443" cy="3420072"/>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234115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371474" y="2864643"/>
            <a:ext cx="3950154" cy="996449"/>
          </a:xfrm>
          <a:prstGeom prst="rect">
            <a:avLst/>
          </a:prstGeom>
        </p:spPr>
        <p:txBody>
          <a:bodyPr/>
          <a:lstStyle>
            <a:lvl1pPr marL="0" indent="0">
              <a:lnSpc>
                <a:spcPct val="89000"/>
              </a:lnSpc>
              <a:buFont typeface="Microsoft Sans Serif" panose="020B0604020202020204" pitchFamily="34" charset="0"/>
              <a:buChar char="​"/>
              <a:defRPr sz="2100">
                <a:solidFill>
                  <a:schemeClr val="tx1"/>
                </a:solidFill>
              </a:defRPr>
            </a:lvl1pPr>
            <a:lvl2pPr marL="0" indent="0">
              <a:spcBef>
                <a:spcPts val="900"/>
              </a:spcBef>
              <a:buNone/>
              <a:defRPr sz="1800">
                <a:solidFill>
                  <a:schemeClr val="tx1"/>
                </a:solidFill>
              </a:defRPr>
            </a:lvl2pPr>
            <a:lvl3pPr marL="0" indent="0">
              <a:lnSpc>
                <a:spcPct val="95000"/>
              </a:lnSpc>
              <a:spcBef>
                <a:spcPts val="900"/>
              </a:spcBef>
              <a:buFont typeface="Microsoft Sans Serif" panose="020B0604020202020204" pitchFamily="34" charset="0"/>
              <a:buNone/>
              <a:defRPr sz="1575"/>
            </a:lvl3pPr>
            <a:lvl4pPr marL="0" indent="0">
              <a:lnSpc>
                <a:spcPct val="98000"/>
              </a:lnSpc>
              <a:spcBef>
                <a:spcPts val="900"/>
              </a:spcBef>
              <a:buNone/>
              <a:defRPr sz="1350"/>
            </a:lvl4pPr>
            <a:lvl5pPr marL="0" indent="0">
              <a:lnSpc>
                <a:spcPct val="94000"/>
              </a:lnSpc>
              <a:spcBef>
                <a:spcPts val="450"/>
              </a:spcBef>
              <a:buFont typeface="Microsoft Sans Serif" panose="020B0604020202020204" pitchFamily="34" charset="0"/>
              <a:buChar char="​"/>
              <a:defRPr sz="1200"/>
            </a:lvl5pPr>
            <a:lvl6pPr>
              <a:lnSpc>
                <a:spcPct val="107000"/>
              </a:lnSpc>
              <a:spcBef>
                <a:spcPts val="450"/>
              </a:spcBef>
              <a:defRPr sz="1050"/>
            </a:lvl6pPr>
            <a:lvl7pPr>
              <a:lnSpc>
                <a:spcPct val="88000"/>
              </a:lnSpc>
              <a:defRPr sz="2550"/>
            </a:lvl7pPr>
            <a:lvl8pPr>
              <a:lnSpc>
                <a:spcPct val="89000"/>
              </a:lnSpc>
              <a:defRPr sz="3300"/>
            </a:lvl8pPr>
            <a:lvl9pPr>
              <a:lnSpc>
                <a:spcPct val="86000"/>
              </a:lnSpc>
              <a:defRPr sz="4125"/>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371475" y="4899671"/>
            <a:ext cx="7867268" cy="88631"/>
          </a:xfrm>
        </p:spPr>
        <p:txBody>
          <a:bodyPr/>
          <a:lstStyle>
            <a:lvl1pPr defTabSz="51435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MHV: Emmy MPEG-DASH</a:t>
            </a:r>
          </a:p>
        </p:txBody>
      </p:sp>
      <p:sp>
        <p:nvSpPr>
          <p:cNvPr id="6" name="Oval 5">
            <a:extLst>
              <a:ext uri="{FF2B5EF4-FFF2-40B4-BE49-F238E27FC236}">
                <a16:creationId xmlns:a16="http://schemas.microsoft.com/office/drawing/2014/main" id="{1321BDBD-A319-4A9D-A52B-4542BAE8D156}"/>
              </a:ext>
            </a:extLst>
          </p:cNvPr>
          <p:cNvSpPr>
            <a:spLocks/>
          </p:cNvSpPr>
          <p:nvPr/>
        </p:nvSpPr>
        <p:spPr bwMode="ltGray">
          <a:xfrm>
            <a:off x="5008459" y="860007"/>
            <a:ext cx="3402443" cy="3420072"/>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371473" y="1574860"/>
            <a:ext cx="4026353" cy="1117229"/>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356211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p:nvGrpSpPr>
        <p:grpSpPr bwMode="white">
          <a:xfrm>
            <a:off x="0" y="0"/>
            <a:ext cx="7378333" cy="443808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lang="en-US" sz="1350" b="1" kern="1200" noProof="0" dirty="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9240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p:nvGrpSpPr>
        <p:grpSpPr bwMode="white">
          <a:xfrm>
            <a:off x="0" y="0"/>
            <a:ext cx="7378333" cy="443808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dirty="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noProof="0" dirty="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4092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p:nvGrpSpPr>
        <p:grpSpPr bwMode="white">
          <a:xfrm>
            <a:off x="-1" y="0"/>
            <a:ext cx="7378334" cy="443808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sz="1350" b="1" noProof="0" dirty="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8290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630319"/>
      </p:ext>
    </p:extLst>
  </p:cSld>
  <p:clrMapOvr>
    <a:masterClrMapping/>
  </p:clrMapOvr>
  <p:transition spd="slow">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p:nvGrpSpPr>
        <p:grpSpPr bwMode="white">
          <a:xfrm>
            <a:off x="0" y="0"/>
            <a:ext cx="7378333" cy="443808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sz="1350" b="1" noProof="0" dirty="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371474" y="1843441"/>
            <a:ext cx="6622256" cy="1104533"/>
          </a:xfrm>
        </p:spPr>
        <p:txBody>
          <a:bodyPr wrap="square">
            <a:spAutoFit/>
          </a:bodyPr>
          <a:lstStyle>
            <a:lvl1pPr>
              <a:lnSpc>
                <a:spcPct val="87000"/>
              </a:lnSpc>
              <a:defRPr sz="4125"/>
            </a:lvl1pPr>
          </a:lstStyle>
          <a:p>
            <a:r>
              <a:rPr lang="en-US"/>
              <a:t>Click to edit Master title style</a:t>
            </a:r>
            <a:endParaRPr lang="en-US" dirty="0"/>
          </a:p>
        </p:txBody>
      </p:sp>
    </p:spTree>
    <p:extLst>
      <p:ext uri="{BB962C8B-B14F-4D97-AF65-F5344CB8AC3E}">
        <p14:creationId xmlns:p14="http://schemas.microsoft.com/office/powerpoint/2010/main" val="367116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p:nvGrpSpPr>
        <p:grpSpPr bwMode="white">
          <a:xfrm>
            <a:off x="0" y="0"/>
            <a:ext cx="7378333" cy="443808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sz="1350" b="1" noProof="0" dirty="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2803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p:nvGrpSpPr>
        <p:grpSpPr bwMode="white">
          <a:xfrm>
            <a:off x="0" y="0"/>
            <a:ext cx="7378333" cy="443808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noProof="0" dirty="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370642" y="3095837"/>
            <a:ext cx="6623553" cy="685800"/>
          </a:xfrm>
          <a:prstGeom prst="rect">
            <a:avLst/>
          </a:prstGeom>
        </p:spPr>
        <p:txBody>
          <a:bodyPr/>
          <a:lstStyle>
            <a:lvl1pPr marL="0" indent="0" algn="l">
              <a:lnSpc>
                <a:spcPct val="96000"/>
              </a:lnSpc>
              <a:spcBef>
                <a:spcPts val="900"/>
              </a:spcBef>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371474" y="1805353"/>
            <a:ext cx="6622256" cy="1142621"/>
          </a:xfrm>
        </p:spPr>
        <p:txBody>
          <a:bodyPr wrap="square">
            <a:spAutoFit/>
          </a:bodyPr>
          <a:lstStyle>
            <a:lvl1pPr>
              <a:lnSpc>
                <a:spcPct val="87000"/>
              </a:lnSpc>
              <a:defRPr sz="4125">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3704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p:nvGrpSpPr>
        <p:grpSpPr bwMode="hidden">
          <a:xfrm>
            <a:off x="-1392" y="4066795"/>
            <a:ext cx="9146783" cy="1076705"/>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7" name="TextBox 6">
            <a:extLst>
              <a:ext uri="{FF2B5EF4-FFF2-40B4-BE49-F238E27FC236}">
                <a16:creationId xmlns:a16="http://schemas.microsoft.com/office/drawing/2014/main" id="{1603D846-953C-47C3-9FE6-C4A9C1F293B8}"/>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73838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p:nvGrpSpPr>
        <p:grpSpPr bwMode="hidden">
          <a:xfrm>
            <a:off x="-1392" y="4066795"/>
            <a:ext cx="9146783" cy="1076705"/>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6B6CD81E-F7C1-4BB6-8F3A-30084B745F1D}"/>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5605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p:nvGrpSpPr>
        <p:grpSpPr bwMode="hidden">
          <a:xfrm>
            <a:off x="-1392" y="4066795"/>
            <a:ext cx="9146783" cy="1076705"/>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371475" y="318517"/>
            <a:ext cx="8401051" cy="3761221"/>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16060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p:nvGrpSpPr>
        <p:grpSpPr bwMode="hidden">
          <a:xfrm>
            <a:off x="-1392" y="4066795"/>
            <a:ext cx="9146783" cy="1076705"/>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013" b="1" dirty="0">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371475" y="318517"/>
            <a:ext cx="8401051" cy="3761221"/>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tx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C527E454-7FD7-4D31-B71E-46FE6521228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98790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p:nvGrpSpPr>
        <p:grpSpPr bwMode="hidden">
          <a:xfrm>
            <a:off x="-1392" y="4066795"/>
            <a:ext cx="9146783" cy="1076705"/>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43741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p:nvGrpSpPr>
        <p:grpSpPr>
          <a:xfrm>
            <a:off x="-1392" y="4066795"/>
            <a:ext cx="9146783" cy="1076705"/>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sz="1350" b="0" i="0" u="none" strike="noStrike" kern="0" cap="none" spc="0" normalizeH="0" baseline="0" noProof="0" dirty="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dirty="0">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361356" y="4672028"/>
            <a:ext cx="1967507" cy="177234"/>
          </a:xfrm>
          <a:prstGeom prst="rect">
            <a:avLst/>
          </a:prstGeom>
        </p:spPr>
        <p:txBody>
          <a:bodyPr/>
          <a:lstStyle>
            <a:lvl1pPr marL="0" indent="0">
              <a:lnSpc>
                <a:spcPct val="96000"/>
              </a:lnSpc>
              <a:spcBef>
                <a:spcPts val="0"/>
              </a:spcBef>
              <a:buNone/>
              <a:defRPr sz="1050" b="1">
                <a:solidFill>
                  <a:schemeClr val="accent1"/>
                </a:solidFill>
              </a:defRPr>
            </a:lvl1pPr>
            <a:lvl2pPr marL="0" indent="0">
              <a:lnSpc>
                <a:spcPct val="114000"/>
              </a:lnSpc>
              <a:spcBef>
                <a:spcPts val="0"/>
              </a:spcBef>
              <a:buNone/>
              <a:defRPr sz="1050">
                <a:solidFill>
                  <a:schemeClr val="bg1"/>
                </a:solidFill>
              </a:defRPr>
            </a:lvl2pPr>
            <a:lvl3pPr marL="0" indent="0">
              <a:lnSpc>
                <a:spcPct val="114000"/>
              </a:lnSpc>
              <a:spcBef>
                <a:spcPts val="0"/>
              </a:spcBef>
              <a:buNone/>
              <a:defRPr sz="1050">
                <a:solidFill>
                  <a:schemeClr val="bg1"/>
                </a:solidFill>
              </a:defRPr>
            </a:lvl3pPr>
            <a:lvl4pPr marL="0" indent="0">
              <a:lnSpc>
                <a:spcPct val="114000"/>
              </a:lnSpc>
              <a:spcBef>
                <a:spcPts val="0"/>
              </a:spcBef>
              <a:buNone/>
              <a:defRPr sz="1050">
                <a:solidFill>
                  <a:schemeClr val="bg1"/>
                </a:solidFill>
              </a:defRPr>
            </a:lvl4pPr>
            <a:lvl5pPr marL="0" indent="0">
              <a:lnSpc>
                <a:spcPct val="114000"/>
              </a:lnSpc>
              <a:spcBef>
                <a:spcPts val="0"/>
              </a:spcBef>
              <a:buNone/>
              <a:defRPr sz="1050">
                <a:solidFill>
                  <a:schemeClr val="bg1"/>
                </a:solidFill>
              </a:defRPr>
            </a:lvl5pPr>
          </a:lstStyle>
          <a:p>
            <a:pPr lvl="0"/>
            <a:r>
              <a:rPr lang="en-US" dirty="0"/>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2505076" y="4672028"/>
            <a:ext cx="1959770" cy="177234"/>
          </a:xfrm>
          <a:prstGeom prst="rect">
            <a:avLst/>
          </a:prstGeom>
        </p:spPr>
        <p:txBody>
          <a:bodyPr/>
          <a:lstStyle>
            <a:lvl1pPr marL="0" indent="0">
              <a:lnSpc>
                <a:spcPct val="96000"/>
              </a:lnSpc>
              <a:buNone/>
              <a:defRPr sz="1050">
                <a:solidFill>
                  <a:schemeClr val="accent1"/>
                </a:solidFill>
              </a:defRPr>
            </a:lvl1pPr>
            <a:lvl2pPr marL="0" indent="0">
              <a:lnSpc>
                <a:spcPct val="114000"/>
              </a:lnSpc>
              <a:buNone/>
              <a:defRPr sz="1050">
                <a:solidFill>
                  <a:schemeClr val="bg1"/>
                </a:solidFill>
              </a:defRPr>
            </a:lvl2pPr>
            <a:lvl3pPr marL="0" indent="0">
              <a:lnSpc>
                <a:spcPct val="114000"/>
              </a:lnSpc>
              <a:buNone/>
              <a:defRPr sz="1050">
                <a:solidFill>
                  <a:schemeClr val="bg1"/>
                </a:solidFill>
              </a:defRPr>
            </a:lvl3pPr>
            <a:lvl4pPr marL="0" indent="0">
              <a:lnSpc>
                <a:spcPct val="114000"/>
              </a:lnSpc>
              <a:buNone/>
              <a:defRPr sz="1050">
                <a:solidFill>
                  <a:schemeClr val="bg1"/>
                </a:solidFill>
              </a:defRPr>
            </a:lvl4pPr>
            <a:lvl5pPr marL="0" indent="0">
              <a:lnSpc>
                <a:spcPct val="114000"/>
              </a:lnSpc>
              <a:buNone/>
              <a:defRPr sz="1050">
                <a:solidFill>
                  <a:schemeClr val="bg1"/>
                </a:solidFill>
              </a:defRPr>
            </a:lvl5pPr>
          </a:lstStyle>
          <a:p>
            <a:pPr lvl="0"/>
            <a:r>
              <a:rPr lang="en-US" dirty="0"/>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371475" y="318518"/>
            <a:ext cx="8401051" cy="3752394"/>
          </a:xfrm>
          <a:prstGeom prst="rect">
            <a:avLst/>
          </a:prstGeom>
        </p:spPr>
        <p:txBody>
          <a:bodyPr/>
          <a:lstStyle>
            <a:lvl1pPr marL="0" indent="0">
              <a:lnSpc>
                <a:spcPct val="96000"/>
              </a:lnSpc>
              <a:spcBef>
                <a:spcPts val="675"/>
              </a:spcBef>
              <a:buFont typeface="Microsoft Sans Serif" panose="020B0604020202020204" pitchFamily="34" charset="0"/>
              <a:buChar char="​"/>
              <a:defRPr sz="4125">
                <a:solidFill>
                  <a:schemeClr val="bg1"/>
                </a:solidFill>
              </a:defRPr>
            </a:lvl1pPr>
            <a:lvl2pPr marL="0" indent="0">
              <a:lnSpc>
                <a:spcPct val="86000"/>
              </a:lnSpc>
              <a:spcBef>
                <a:spcPts val="900"/>
              </a:spcBef>
              <a:buFont typeface="Microsoft Sans Serif" panose="020B0604020202020204" pitchFamily="34" charset="0"/>
              <a:buNone/>
              <a:defRPr sz="4125">
                <a:solidFill>
                  <a:schemeClr val="tx1">
                    <a:lumMod val="85000"/>
                    <a:lumOff val="15000"/>
                  </a:schemeClr>
                </a:solidFill>
              </a:defRPr>
            </a:lvl2pPr>
            <a:lvl3pPr marL="0" indent="0">
              <a:lnSpc>
                <a:spcPct val="89000"/>
              </a:lnSpc>
              <a:spcBef>
                <a:spcPts val="900"/>
              </a:spcBef>
              <a:buFont typeface="Microsoft Sans Serif" panose="020B0604020202020204" pitchFamily="34" charset="0"/>
              <a:buChar char="​"/>
              <a:defRPr sz="3300">
                <a:solidFill>
                  <a:schemeClr val="bg1"/>
                </a:solidFill>
              </a:defRPr>
            </a:lvl3pPr>
            <a:lvl4pPr marL="0" indent="0">
              <a:lnSpc>
                <a:spcPct val="88000"/>
              </a:lnSpc>
              <a:spcBef>
                <a:spcPts val="900"/>
              </a:spcBef>
              <a:buFont typeface="Microsoft Sans Serif" panose="020B0604020202020204" pitchFamily="34" charset="0"/>
              <a:buChar char="​"/>
              <a:defRPr sz="2550">
                <a:solidFill>
                  <a:schemeClr val="bg1"/>
                </a:solidFill>
              </a:defRPr>
            </a:lvl4pPr>
            <a:lvl5pPr marL="0" indent="0">
              <a:lnSpc>
                <a:spcPct val="89000"/>
              </a:lnSpc>
              <a:spcBef>
                <a:spcPts val="900"/>
              </a:spcBef>
              <a:buFont typeface="Microsoft Sans Serif" panose="020B0604020202020204" pitchFamily="34" charset="0"/>
              <a:buNone/>
              <a:defRPr sz="2100">
                <a:solidFill>
                  <a:schemeClr val="bg1"/>
                </a:solidFill>
              </a:defRPr>
            </a:lvl5pPr>
            <a:lvl6pPr>
              <a:lnSpc>
                <a:spcPct val="94000"/>
              </a:lnSpc>
              <a:defRPr sz="1800">
                <a:solidFill>
                  <a:schemeClr val="bg1"/>
                </a:solidFill>
              </a:defRPr>
            </a:lvl6pPr>
            <a:lvl7pPr>
              <a:lnSpc>
                <a:spcPct val="88000"/>
              </a:lnSpc>
              <a:defRPr sz="5100">
                <a:solidFill>
                  <a:schemeClr val="bg1"/>
                </a:solidFill>
              </a:defRPr>
            </a:lvl7pPr>
            <a:lvl8pPr>
              <a:lnSpc>
                <a:spcPct val="84000"/>
              </a:lnSpc>
              <a:defRPr sz="6675">
                <a:solidFill>
                  <a:schemeClr val="bg1"/>
                </a:solidFill>
              </a:defRPr>
            </a:lvl8pPr>
            <a:lvl9pPr>
              <a:lnSpc>
                <a:spcPct val="84000"/>
              </a:lnSpc>
              <a:buNone/>
              <a:defRPr sz="8250">
                <a:solidFill>
                  <a:schemeClr val="bg1"/>
                </a:solidFill>
              </a:defRPr>
            </a:lvl9pPr>
          </a:lstStyle>
          <a:p>
            <a:pPr lvl="0"/>
            <a:r>
              <a:rPr lang="en-US" dirty="0"/>
              <a:t>Large quote</a:t>
            </a:r>
          </a:p>
        </p:txBody>
      </p:sp>
      <p:sp>
        <p:nvSpPr>
          <p:cNvPr id="8" name="TextBox 7">
            <a:extLst>
              <a:ext uri="{FF2B5EF4-FFF2-40B4-BE49-F238E27FC236}">
                <a16:creationId xmlns:a16="http://schemas.microsoft.com/office/drawing/2014/main" id="{528D09A0-C25A-45B2-8874-A4A6B3BA6B5B}"/>
              </a:ext>
            </a:extLst>
          </p:cNvPr>
          <p:cNvSpPr txBox="1"/>
          <p:nvPr/>
        </p:nvSpPr>
        <p:spPr>
          <a:xfrm>
            <a:off x="8677948" y="4885371"/>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5607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p:nvSpPr>
        <p:spPr bwMode="gray">
          <a:xfrm flipV="1">
            <a:off x="1191" y="0"/>
            <a:ext cx="7511233" cy="4627976"/>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p:nvSpPr>
        <p:spPr bwMode="gray">
          <a:xfrm flipV="1">
            <a:off x="-4762" y="1"/>
            <a:ext cx="6091238" cy="2823161"/>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p:nvSpPr>
        <p:spPr bwMode="gray">
          <a:xfrm>
            <a:off x="371475" y="1761669"/>
            <a:ext cx="2956194" cy="605743"/>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685800" rtl="0" eaLnBrk="1" fontAlgn="auto" latinLnBrk="0" hangingPunct="1">
              <a:lnSpc>
                <a:spcPct val="118000"/>
              </a:lnSpc>
              <a:spcBef>
                <a:spcPts val="0"/>
              </a:spcBef>
              <a:spcAft>
                <a:spcPts val="15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p:nvSpPr>
        <p:spPr bwMode="gray">
          <a:xfrm>
            <a:off x="371475" y="966408"/>
            <a:ext cx="2955003" cy="552267"/>
          </a:xfrm>
          <a:prstGeom prst="rect">
            <a:avLst/>
          </a:prstGeom>
          <a:noFill/>
        </p:spPr>
        <p:txBody>
          <a:bodyPr wrap="square" lIns="0" tIns="0" rIns="0" bIns="0" rtlCol="0">
            <a:spAutoFit/>
          </a:bodyPr>
          <a:lstStyle/>
          <a:p>
            <a:pPr marL="0" marR="0" lvl="0" indent="0" algn="l" defTabSz="685800" rtl="0" eaLnBrk="1" fontAlgn="auto" latinLnBrk="0" hangingPunct="1">
              <a:lnSpc>
                <a:spcPct val="87000"/>
              </a:lnSpc>
              <a:spcBef>
                <a:spcPts val="0"/>
              </a:spcBef>
              <a:spcAft>
                <a:spcPts val="0"/>
              </a:spcAft>
              <a:buClrTx/>
              <a:buSzTx/>
              <a:buFontTx/>
              <a:buNone/>
              <a:tabLst/>
              <a:defRPr/>
            </a:pPr>
            <a:r>
              <a:rPr kumimoji="0" lang="en-US" sz="4125" b="0" i="0" u="none" strike="noStrike" kern="1200" cap="none" spc="0" normalizeH="0" baseline="0" noProof="0" dirty="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p:nvGrpSpPr>
        <p:grpSpPr>
          <a:xfrm>
            <a:off x="1223572" y="1783533"/>
            <a:ext cx="703127" cy="125136"/>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p:nvSpPr>
        <p:spPr bwMode="black">
          <a:xfrm>
            <a:off x="371475"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p:nvSpPr>
        <p:spPr bwMode="gray">
          <a:xfrm>
            <a:off x="371231" y="3065133"/>
            <a:ext cx="2523417" cy="1256434"/>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p:nvSpPr>
        <p:spPr bwMode="gray">
          <a:xfrm>
            <a:off x="3234092" y="3065133"/>
            <a:ext cx="2757134" cy="1485471"/>
          </a:xfrm>
          <a:prstGeom prst="rect">
            <a:avLst/>
          </a:prstGeom>
          <a:noFill/>
        </p:spPr>
        <p:txBody>
          <a:bodyPr wrap="square" lIns="0" tIns="0" rIns="0" bIns="0" rtlCol="0">
            <a:spAutoFit/>
          </a:bodyPr>
          <a:lstStyle/>
          <a:p>
            <a:pPr marL="0" marR="0" lvl="0" indent="0" algn="l" defTabSz="685800" rtl="0" eaLnBrk="1" fontAlgn="auto" latinLnBrk="0" hangingPunct="1">
              <a:lnSpc>
                <a:spcPct val="118000"/>
              </a:lnSpc>
              <a:spcBef>
                <a:spcPts val="0"/>
              </a:spcBef>
              <a:spcAft>
                <a:spcPts val="675"/>
              </a:spcAft>
              <a:buClrTx/>
              <a:buSzTx/>
              <a:buFontTx/>
              <a:buNone/>
              <a:tabLst/>
              <a:defRPr/>
            </a:pP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750" b="0" i="0" u="none" strike="noStrike" kern="1200" cap="none" spc="0" normalizeH="0" baseline="0" noProof="0" dirty="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14609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76" Type="http://schemas.openxmlformats.org/officeDocument/2006/relationships/slideLayout" Target="../slideLayouts/slideLayout98.xml"/><Relationship Id="rId84" Type="http://schemas.openxmlformats.org/officeDocument/2006/relationships/slideLayout" Target="../slideLayouts/slideLayout106.xml"/><Relationship Id="rId89" Type="http://schemas.openxmlformats.org/officeDocument/2006/relationships/slideLayout" Target="../slideLayouts/slideLayout111.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66" Type="http://schemas.openxmlformats.org/officeDocument/2006/relationships/slideLayout" Target="../slideLayouts/slideLayout88.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87" Type="http://schemas.openxmlformats.org/officeDocument/2006/relationships/slideLayout" Target="../slideLayouts/slideLayout109.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82" Type="http://schemas.openxmlformats.org/officeDocument/2006/relationships/slideLayout" Target="../slideLayouts/slideLayout104.xml"/><Relationship Id="rId90" Type="http://schemas.openxmlformats.org/officeDocument/2006/relationships/slideLayout" Target="../slideLayouts/slideLayout112.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77" Type="http://schemas.openxmlformats.org/officeDocument/2006/relationships/slideLayout" Target="../slideLayouts/slideLayout99.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80" Type="http://schemas.openxmlformats.org/officeDocument/2006/relationships/slideLayout" Target="../slideLayouts/slideLayout102.xml"/><Relationship Id="rId85" Type="http://schemas.openxmlformats.org/officeDocument/2006/relationships/slideLayout" Target="../slideLayouts/slideLayout107.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slideLayout" Target="../slideLayouts/slideLayout105.xml"/><Relationship Id="rId88" Type="http://schemas.openxmlformats.org/officeDocument/2006/relationships/slideLayout" Target="../slideLayouts/slideLayout110.xml"/><Relationship Id="rId91"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slideLayout" Target="../slideLayouts/slideLayout103.xml"/><Relationship Id="rId86" Type="http://schemas.openxmlformats.org/officeDocument/2006/relationships/slideLayout" Target="../slideLayouts/slideLayout108.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50" Type="http://schemas.openxmlformats.org/officeDocument/2006/relationships/slideLayout" Target="../slideLayouts/slideLayout162.xml"/><Relationship Id="rId55" Type="http://schemas.openxmlformats.org/officeDocument/2006/relationships/slideLayout" Target="../slideLayouts/slideLayout167.xml"/><Relationship Id="rId63" Type="http://schemas.openxmlformats.org/officeDocument/2006/relationships/slideLayout" Target="../slideLayouts/slideLayout175.xml"/><Relationship Id="rId68" Type="http://schemas.openxmlformats.org/officeDocument/2006/relationships/slideLayout" Target="../slideLayouts/slideLayout180.xml"/><Relationship Id="rId76" Type="http://schemas.openxmlformats.org/officeDocument/2006/relationships/slideLayout" Target="../slideLayouts/slideLayout188.xml"/><Relationship Id="rId84" Type="http://schemas.openxmlformats.org/officeDocument/2006/relationships/slideLayout" Target="../slideLayouts/slideLayout196.xml"/><Relationship Id="rId89" Type="http://schemas.openxmlformats.org/officeDocument/2006/relationships/slideLayout" Target="../slideLayouts/slideLayout201.xml"/><Relationship Id="rId7" Type="http://schemas.openxmlformats.org/officeDocument/2006/relationships/slideLayout" Target="../slideLayouts/slideLayout119.xml"/><Relationship Id="rId71" Type="http://schemas.openxmlformats.org/officeDocument/2006/relationships/slideLayout" Target="../slideLayouts/slideLayout183.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9" Type="http://schemas.openxmlformats.org/officeDocument/2006/relationships/slideLayout" Target="../slideLayouts/slideLayout141.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53" Type="http://schemas.openxmlformats.org/officeDocument/2006/relationships/slideLayout" Target="../slideLayouts/slideLayout165.xml"/><Relationship Id="rId58" Type="http://schemas.openxmlformats.org/officeDocument/2006/relationships/slideLayout" Target="../slideLayouts/slideLayout170.xml"/><Relationship Id="rId66" Type="http://schemas.openxmlformats.org/officeDocument/2006/relationships/slideLayout" Target="../slideLayouts/slideLayout178.xml"/><Relationship Id="rId74" Type="http://schemas.openxmlformats.org/officeDocument/2006/relationships/slideLayout" Target="../slideLayouts/slideLayout186.xml"/><Relationship Id="rId79" Type="http://schemas.openxmlformats.org/officeDocument/2006/relationships/slideLayout" Target="../slideLayouts/slideLayout191.xml"/><Relationship Id="rId87" Type="http://schemas.openxmlformats.org/officeDocument/2006/relationships/slideLayout" Target="../slideLayouts/slideLayout199.xml"/><Relationship Id="rId5" Type="http://schemas.openxmlformats.org/officeDocument/2006/relationships/slideLayout" Target="../slideLayouts/slideLayout117.xml"/><Relationship Id="rId61" Type="http://schemas.openxmlformats.org/officeDocument/2006/relationships/slideLayout" Target="../slideLayouts/slideLayout173.xml"/><Relationship Id="rId82" Type="http://schemas.openxmlformats.org/officeDocument/2006/relationships/slideLayout" Target="../slideLayouts/slideLayout194.xml"/><Relationship Id="rId90" Type="http://schemas.openxmlformats.org/officeDocument/2006/relationships/slideLayout" Target="../slideLayouts/slideLayout202.xml"/><Relationship Id="rId19" Type="http://schemas.openxmlformats.org/officeDocument/2006/relationships/slideLayout" Target="../slideLayouts/slideLayout13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56" Type="http://schemas.openxmlformats.org/officeDocument/2006/relationships/slideLayout" Target="../slideLayouts/slideLayout168.xml"/><Relationship Id="rId64" Type="http://schemas.openxmlformats.org/officeDocument/2006/relationships/slideLayout" Target="../slideLayouts/slideLayout176.xml"/><Relationship Id="rId69" Type="http://schemas.openxmlformats.org/officeDocument/2006/relationships/slideLayout" Target="../slideLayouts/slideLayout181.xml"/><Relationship Id="rId77" Type="http://schemas.openxmlformats.org/officeDocument/2006/relationships/slideLayout" Target="../slideLayouts/slideLayout189.xml"/><Relationship Id="rId8" Type="http://schemas.openxmlformats.org/officeDocument/2006/relationships/slideLayout" Target="../slideLayouts/slideLayout120.xml"/><Relationship Id="rId51" Type="http://schemas.openxmlformats.org/officeDocument/2006/relationships/slideLayout" Target="../slideLayouts/slideLayout163.xml"/><Relationship Id="rId72" Type="http://schemas.openxmlformats.org/officeDocument/2006/relationships/slideLayout" Target="../slideLayouts/slideLayout184.xml"/><Relationship Id="rId80" Type="http://schemas.openxmlformats.org/officeDocument/2006/relationships/slideLayout" Target="../slideLayouts/slideLayout192.xml"/><Relationship Id="rId85" Type="http://schemas.openxmlformats.org/officeDocument/2006/relationships/slideLayout" Target="../slideLayouts/slideLayout197.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59" Type="http://schemas.openxmlformats.org/officeDocument/2006/relationships/slideLayout" Target="../slideLayouts/slideLayout171.xml"/><Relationship Id="rId67" Type="http://schemas.openxmlformats.org/officeDocument/2006/relationships/slideLayout" Target="../slideLayouts/slideLayout179.xml"/><Relationship Id="rId20" Type="http://schemas.openxmlformats.org/officeDocument/2006/relationships/slideLayout" Target="../slideLayouts/slideLayout132.xml"/><Relationship Id="rId41" Type="http://schemas.openxmlformats.org/officeDocument/2006/relationships/slideLayout" Target="../slideLayouts/slideLayout153.xml"/><Relationship Id="rId54" Type="http://schemas.openxmlformats.org/officeDocument/2006/relationships/slideLayout" Target="../slideLayouts/slideLayout166.xml"/><Relationship Id="rId62" Type="http://schemas.openxmlformats.org/officeDocument/2006/relationships/slideLayout" Target="../slideLayouts/slideLayout174.xml"/><Relationship Id="rId70" Type="http://schemas.openxmlformats.org/officeDocument/2006/relationships/slideLayout" Target="../slideLayouts/slideLayout182.xml"/><Relationship Id="rId75" Type="http://schemas.openxmlformats.org/officeDocument/2006/relationships/slideLayout" Target="../slideLayouts/slideLayout187.xml"/><Relationship Id="rId83" Type="http://schemas.openxmlformats.org/officeDocument/2006/relationships/slideLayout" Target="../slideLayouts/slideLayout195.xml"/><Relationship Id="rId88" Type="http://schemas.openxmlformats.org/officeDocument/2006/relationships/slideLayout" Target="../slideLayouts/slideLayout200.xml"/><Relationship Id="rId91" Type="http://schemas.openxmlformats.org/officeDocument/2006/relationships/theme" Target="../theme/theme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 Id="rId57" Type="http://schemas.openxmlformats.org/officeDocument/2006/relationships/slideLayout" Target="../slideLayouts/slideLayout169.xml"/><Relationship Id="rId10" Type="http://schemas.openxmlformats.org/officeDocument/2006/relationships/slideLayout" Target="../slideLayouts/slideLayout122.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52" Type="http://schemas.openxmlformats.org/officeDocument/2006/relationships/slideLayout" Target="../slideLayouts/slideLayout164.xml"/><Relationship Id="rId60" Type="http://schemas.openxmlformats.org/officeDocument/2006/relationships/slideLayout" Target="../slideLayouts/slideLayout172.xml"/><Relationship Id="rId65" Type="http://schemas.openxmlformats.org/officeDocument/2006/relationships/slideLayout" Target="../slideLayouts/slideLayout177.xml"/><Relationship Id="rId73" Type="http://schemas.openxmlformats.org/officeDocument/2006/relationships/slideLayout" Target="../slideLayouts/slideLayout185.xml"/><Relationship Id="rId78" Type="http://schemas.openxmlformats.org/officeDocument/2006/relationships/slideLayout" Target="../slideLayouts/slideLayout190.xml"/><Relationship Id="rId81" Type="http://schemas.openxmlformats.org/officeDocument/2006/relationships/slideLayout" Target="../slideLayouts/slideLayout193.xml"/><Relationship Id="rId86" Type="http://schemas.openxmlformats.org/officeDocument/2006/relationships/slideLayout" Target="../slideLayouts/slideLayout198.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theme" Target="../theme/theme5.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 Type="http://schemas.openxmlformats.org/officeDocument/2006/relationships/slideLayout" Target="../slideLayouts/slideLayout221.xml"/><Relationship Id="rId21" Type="http://schemas.openxmlformats.org/officeDocument/2006/relationships/slideLayout" Target="../slideLayouts/slideLayout239.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theme" Target="../theme/theme6.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image" Target="../media/image1.pn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theme" Target="../theme/theme8.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54E490-7044-8446-BB62-3A15F1D19E9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84838" y="4654755"/>
            <a:ext cx="1062962" cy="374762"/>
          </a:xfrm>
          <a:prstGeom prst="rect">
            <a:avLst/>
          </a:prstGeom>
        </p:spPr>
      </p:pic>
      <p:sp>
        <p:nvSpPr>
          <p:cNvPr id="1026"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sym typeface="Arial" pitchFamily="34" charset="0"/>
              </a:rPr>
              <a:t>Slide Title</a:t>
            </a:r>
          </a:p>
        </p:txBody>
      </p:sp>
      <p:sp>
        <p:nvSpPr>
          <p:cNvPr id="1027" name="Rectangle 3"/>
          <p:cNvSpPr>
            <a:spLocks noGrp="1" noChangeArrowheads="1"/>
          </p:cNvSpPr>
          <p:nvPr>
            <p:ph type="body"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4" name="Slide Number Placeholder 3"/>
          <p:cNvSpPr>
            <a:spLocks noGrp="1"/>
          </p:cNvSpPr>
          <p:nvPr>
            <p:ph type="sldNum" sz="quarter" idx="4"/>
          </p:nvPr>
        </p:nvSpPr>
        <p:spPr>
          <a:xfrm>
            <a:off x="7772400" y="4754880"/>
            <a:ext cx="914400" cy="274637"/>
          </a:xfrm>
          <a:prstGeom prst="rect">
            <a:avLst/>
          </a:prstGeom>
        </p:spPr>
        <p:txBody>
          <a:bodyPr vert="horz" lIns="0" tIns="45720" rIns="0" bIns="45720" rtlCol="0" anchor="ctr"/>
          <a:lstStyle>
            <a:lvl1pPr algn="r">
              <a:defRPr sz="800">
                <a:solidFill>
                  <a:schemeClr val="tx1"/>
                </a:solidFill>
              </a:defRPr>
            </a:lvl1pPr>
          </a:lstStyle>
          <a:p>
            <a:fld id="{3C6CC810-8AE6-0546-A0FC-DB7D2235F0EB}" type="slidenum">
              <a:rPr lang="en-US" smtClean="0"/>
              <a:pPr/>
              <a:t>‹#›</a:t>
            </a:fld>
            <a:endParaRPr lang="en-US"/>
          </a:p>
        </p:txBody>
      </p:sp>
    </p:spTree>
    <p:extLst>
      <p:ext uri="{BB962C8B-B14F-4D97-AF65-F5344CB8AC3E}">
        <p14:creationId xmlns:p14="http://schemas.microsoft.com/office/powerpoint/2010/main" val="371095225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75" r:id="rId12"/>
  </p:sldLayoutIdLst>
  <p:transition spd="slow">
    <p:wipe dir="r"/>
  </p:transition>
  <p:hf hdr="0" dt="0"/>
  <p:txStyles>
    <p:titleStyle>
      <a:lvl1pPr marL="6251" indent="-6251" algn="l" rtl="0" eaLnBrk="1" fontAlgn="base" hangingPunct="1">
        <a:lnSpc>
          <a:spcPct val="90000"/>
        </a:lnSpc>
        <a:spcBef>
          <a:spcPct val="0"/>
        </a:spcBef>
        <a:spcAft>
          <a:spcPct val="0"/>
        </a:spcAft>
        <a:defRPr sz="2400" b="0">
          <a:solidFill>
            <a:schemeClr val="tx1"/>
          </a:solidFill>
          <a:latin typeface="+mj-lt"/>
          <a:ea typeface="Arial"/>
          <a:cs typeface="Arial"/>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1" fontAlgn="base" hangingPunct="1">
        <a:lnSpc>
          <a:spcPct val="90000"/>
        </a:lnSpc>
        <a:spcBef>
          <a:spcPts val="1200"/>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1pPr>
      <a:lvl2pPr marL="386656" indent="-193775" algn="l" rtl="0" eaLnBrk="1" fontAlgn="base" hangingPunct="1">
        <a:lnSpc>
          <a:spcPct val="90000"/>
        </a:lnSpc>
        <a:spcBef>
          <a:spcPts val="400"/>
        </a:spcBef>
        <a:spcAft>
          <a:spcPct val="0"/>
        </a:spcAft>
        <a:buClr>
          <a:schemeClr val="tx1"/>
        </a:buClr>
        <a:buSzPct val="80000"/>
        <a:buFont typeface="Arial"/>
        <a:buChar char="–"/>
        <a:defRPr sz="1400">
          <a:solidFill>
            <a:schemeClr val="tx2"/>
          </a:solidFill>
          <a:latin typeface="+mn-lt"/>
          <a:ea typeface="Arial"/>
          <a:cs typeface="Arial"/>
          <a:sym typeface="Arial" pitchFamily="34" charset="0"/>
        </a:defRPr>
      </a:lvl2pPr>
      <a:lvl3pPr marL="546497" indent="-159842" algn="l" rtl="0" eaLnBrk="1" fontAlgn="base" hangingPunct="1">
        <a:lnSpc>
          <a:spcPct val="90000"/>
        </a:lnSpc>
        <a:spcBef>
          <a:spcPts val="200"/>
        </a:spcBef>
        <a:spcAft>
          <a:spcPct val="0"/>
        </a:spcAft>
        <a:buClr>
          <a:schemeClr val="tx1"/>
        </a:buClr>
        <a:buSzPct val="80000"/>
        <a:buFont typeface="Arial" panose="020B0604020202020204" pitchFamily="34" charset="0"/>
        <a:buChar char="•"/>
        <a:defRPr sz="1200">
          <a:solidFill>
            <a:schemeClr val="tx2"/>
          </a:solidFill>
          <a:latin typeface="+mn-lt"/>
          <a:ea typeface="Arial"/>
          <a:cs typeface="Arial"/>
          <a:sym typeface="Arial" pitchFamily="34" charset="0"/>
        </a:defRPr>
      </a:lvl3pPr>
      <a:lvl4pPr marL="706339" indent="-159842" algn="l" rtl="0" eaLnBrk="1" fontAlgn="base" hangingPunct="1">
        <a:lnSpc>
          <a:spcPct val="90000"/>
        </a:lnSpc>
        <a:spcBef>
          <a:spcPts val="200"/>
        </a:spcBef>
        <a:spcAft>
          <a:spcPct val="0"/>
        </a:spcAft>
        <a:buClr>
          <a:schemeClr val="tx1"/>
        </a:buClr>
        <a:buSzPct val="80000"/>
        <a:buFont typeface="Arial" pitchFamily="34" charset="0"/>
        <a:buChar char="–"/>
        <a:defRPr sz="1100">
          <a:solidFill>
            <a:schemeClr val="tx2"/>
          </a:solidFill>
          <a:latin typeface="+mn-lt"/>
          <a:ea typeface="Arial"/>
          <a:cs typeface="Arial"/>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FB361E43-AA9A-2344-9E3C-F68D550EFDDA}"/>
              </a:ext>
            </a:extLst>
          </p:cNvPr>
          <p:cNvSpPr/>
          <p:nvPr userDrawn="1"/>
        </p:nvSpPr>
        <p:spPr>
          <a:xfrm>
            <a:off x="182880" y="182880"/>
            <a:ext cx="8778240" cy="4782312"/>
          </a:xfrm>
          <a:prstGeom prst="round2DiagRect">
            <a:avLst>
              <a:gd name="adj1" fmla="val 6579"/>
              <a:gd name="adj2" fmla="val 0"/>
            </a:avLst>
          </a:prstGeom>
          <a:gradFill>
            <a:gsLst>
              <a:gs pos="17000">
                <a:srgbClr val="38ABED"/>
              </a:gs>
              <a:gs pos="100000">
                <a:srgbClr val="1B3861"/>
              </a:gs>
            </a:gsLst>
            <a:lin ang="5400000" scaled="0"/>
          </a:gradFill>
          <a:ln w="317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B654E490-7044-8446-BB62-3A15F1D19E9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9508" y="4567499"/>
            <a:ext cx="1062962" cy="374762"/>
          </a:xfrm>
          <a:prstGeom prst="rect">
            <a:avLst/>
          </a:prstGeom>
        </p:spPr>
      </p:pic>
      <p:sp>
        <p:nvSpPr>
          <p:cNvPr id="1026"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sym typeface="Arial" pitchFamily="34" charset="0"/>
              </a:rPr>
              <a:t>Slide Title</a:t>
            </a:r>
          </a:p>
        </p:txBody>
      </p:sp>
      <p:sp>
        <p:nvSpPr>
          <p:cNvPr id="1027" name="Rectangle 3"/>
          <p:cNvSpPr>
            <a:spLocks noGrp="1" noChangeArrowheads="1"/>
          </p:cNvSpPr>
          <p:nvPr>
            <p:ph type="body"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4" name="Slide Number Placeholder 3"/>
          <p:cNvSpPr>
            <a:spLocks noGrp="1"/>
          </p:cNvSpPr>
          <p:nvPr>
            <p:ph type="sldNum" sz="quarter" idx="4"/>
          </p:nvPr>
        </p:nvSpPr>
        <p:spPr>
          <a:xfrm>
            <a:off x="7772400" y="4754880"/>
            <a:ext cx="914400" cy="274637"/>
          </a:xfrm>
          <a:prstGeom prst="rect">
            <a:avLst/>
          </a:prstGeom>
        </p:spPr>
        <p:txBody>
          <a:bodyPr vert="horz" lIns="0" tIns="45720" rIns="0" bIns="45720" rtlCol="0" anchor="ctr"/>
          <a:lstStyle>
            <a:lvl1pPr algn="r">
              <a:defRPr sz="800">
                <a:solidFill>
                  <a:schemeClr val="bg1"/>
                </a:solidFill>
              </a:defRPr>
            </a:lvl1pPr>
          </a:lstStyle>
          <a:p>
            <a:fld id="{3C6CC810-8AE6-0546-A0FC-DB7D2235F0EB}" type="slidenum">
              <a:rPr lang="en-US" smtClean="0"/>
              <a:pPr/>
              <a:t>‹#›</a:t>
            </a:fld>
            <a:endParaRPr lang="en-US"/>
          </a:p>
        </p:txBody>
      </p:sp>
    </p:spTree>
    <p:extLst>
      <p:ext uri="{BB962C8B-B14F-4D97-AF65-F5344CB8AC3E}">
        <p14:creationId xmlns:p14="http://schemas.microsoft.com/office/powerpoint/2010/main" val="1488465832"/>
      </p:ext>
    </p:extLst>
  </p:cSld>
  <p:clrMap bg1="lt1" tx1="dk1" bg2="lt2" tx2="dk2" accent1="accent1" accent2="accent2" accent3="accent3" accent4="accent4" accent5="accent5" accent6="accent6" hlink="hlink" folHlink="folHlink"/>
  <p:sldLayoutIdLst>
    <p:sldLayoutId id="2147483864"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Lst>
  <p:transition spd="slow">
    <p:wipe dir="r"/>
  </p:transition>
  <p:hf hdr="0" dt="0"/>
  <p:txStyles>
    <p:titleStyle>
      <a:lvl1pPr marL="6251" indent="-6251" algn="l" rtl="0" eaLnBrk="1" fontAlgn="base" hangingPunct="1">
        <a:lnSpc>
          <a:spcPct val="90000"/>
        </a:lnSpc>
        <a:spcBef>
          <a:spcPct val="0"/>
        </a:spcBef>
        <a:spcAft>
          <a:spcPct val="0"/>
        </a:spcAft>
        <a:defRPr sz="2400" b="0">
          <a:solidFill>
            <a:schemeClr val="bg1"/>
          </a:solidFill>
          <a:latin typeface="+mj-lt"/>
          <a:ea typeface="Arial"/>
          <a:cs typeface="Arial"/>
          <a:sym typeface="Arial" pitchFamily="34" charset="0"/>
        </a:defRPr>
      </a:lvl1pPr>
      <a:lvl2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1" fontAlgn="base" hangingPunct="1">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eaLnBrk="1" fontAlgn="base" hangingPunct="1">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1" fontAlgn="base" hangingPunct="1">
        <a:lnSpc>
          <a:spcPct val="90000"/>
        </a:lnSpc>
        <a:spcBef>
          <a:spcPts val="1200"/>
        </a:spcBef>
        <a:spcAft>
          <a:spcPct val="0"/>
        </a:spcAft>
        <a:buClr>
          <a:schemeClr val="bg1"/>
        </a:buClr>
        <a:buSzPct val="80000"/>
        <a:buFont typeface="Arial" panose="020B0604020202020204" pitchFamily="34" charset="0"/>
        <a:buChar char="•"/>
        <a:defRPr sz="1600">
          <a:solidFill>
            <a:schemeClr val="bg1"/>
          </a:solidFill>
          <a:latin typeface="+mn-lt"/>
          <a:ea typeface="Arial"/>
          <a:cs typeface="Arial"/>
          <a:sym typeface="Arial" pitchFamily="34" charset="0"/>
        </a:defRPr>
      </a:lvl1pPr>
      <a:lvl2pPr marL="386656" indent="-193775" algn="l" rtl="0" eaLnBrk="1" fontAlgn="base" hangingPunct="1">
        <a:lnSpc>
          <a:spcPct val="90000"/>
        </a:lnSpc>
        <a:spcBef>
          <a:spcPts val="400"/>
        </a:spcBef>
        <a:spcAft>
          <a:spcPct val="0"/>
        </a:spcAft>
        <a:buClr>
          <a:schemeClr val="bg1"/>
        </a:buClr>
        <a:buSzPct val="80000"/>
        <a:buFont typeface="Arial"/>
        <a:buChar char="–"/>
        <a:defRPr sz="1400">
          <a:solidFill>
            <a:schemeClr val="bg1"/>
          </a:solidFill>
          <a:latin typeface="+mn-lt"/>
          <a:ea typeface="Arial"/>
          <a:cs typeface="Arial"/>
          <a:sym typeface="Arial" pitchFamily="34" charset="0"/>
        </a:defRPr>
      </a:lvl2pPr>
      <a:lvl3pPr marL="546497" indent="-159842" algn="l" rtl="0" eaLnBrk="1" fontAlgn="base" hangingPunct="1">
        <a:lnSpc>
          <a:spcPct val="90000"/>
        </a:lnSpc>
        <a:spcBef>
          <a:spcPts val="200"/>
        </a:spcBef>
        <a:spcAft>
          <a:spcPct val="0"/>
        </a:spcAft>
        <a:buClr>
          <a:schemeClr val="bg1"/>
        </a:buClr>
        <a:buSzPct val="80000"/>
        <a:buFont typeface="Arial" panose="020B0604020202020204" pitchFamily="34" charset="0"/>
        <a:buChar char="•"/>
        <a:defRPr sz="1200">
          <a:solidFill>
            <a:schemeClr val="bg1"/>
          </a:solidFill>
          <a:latin typeface="+mn-lt"/>
          <a:ea typeface="Arial"/>
          <a:cs typeface="Arial"/>
          <a:sym typeface="Arial" pitchFamily="34" charset="0"/>
        </a:defRPr>
      </a:lvl3pPr>
      <a:lvl4pPr marL="706339" indent="-159842" algn="l" rtl="0" eaLnBrk="1" fontAlgn="base" hangingPunct="1">
        <a:lnSpc>
          <a:spcPct val="90000"/>
        </a:lnSpc>
        <a:spcBef>
          <a:spcPts val="200"/>
        </a:spcBef>
        <a:spcAft>
          <a:spcPct val="0"/>
        </a:spcAft>
        <a:buClr>
          <a:schemeClr val="bg1"/>
        </a:buClr>
        <a:buSzPct val="80000"/>
        <a:buFont typeface="Arial" pitchFamily="34" charset="0"/>
        <a:buChar char="–"/>
        <a:defRPr sz="1100">
          <a:solidFill>
            <a:schemeClr val="bg1"/>
          </a:solidFill>
          <a:latin typeface="+mn-lt"/>
          <a:ea typeface="Arial"/>
          <a:cs typeface="Arial"/>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371475" y="1289304"/>
            <a:ext cx="8390333" cy="351129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371475" y="412062"/>
            <a:ext cx="8390334" cy="341392"/>
          </a:xfrm>
          <a:prstGeom prst="rect">
            <a:avLst/>
          </a:prstGeom>
        </p:spPr>
        <p:txBody>
          <a:bodyPr vert="horz" wrap="square" lIns="0" tIns="0" rIns="0" bIns="0" rtlCol="0" anchor="b">
            <a:spAutoFit/>
          </a:bodyPr>
          <a:lstStyle/>
          <a:p>
            <a:r>
              <a:rPr lang="en-US"/>
              <a:t>Click to edit Master title style</a:t>
            </a:r>
            <a:endParaRPr lang="en-US" dirty="0"/>
          </a:p>
        </p:txBody>
      </p:sp>
      <p:sp>
        <p:nvSpPr>
          <p:cNvPr id="98" name="TextBox 97"/>
          <p:cNvSpPr txBox="1"/>
          <p:nvPr/>
        </p:nvSpPr>
        <p:spPr>
          <a:xfrm>
            <a:off x="8677948" y="4885373"/>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371475" y="4899671"/>
            <a:ext cx="7867268" cy="88631"/>
          </a:xfrm>
          <a:prstGeom prst="rect">
            <a:avLst/>
          </a:prstGeom>
        </p:spPr>
        <p:txBody>
          <a:bodyPr vert="horz" wrap="square" lIns="0" tIns="0" rIns="0" bIns="0" rtlCol="0" anchor="b">
            <a:spAutoFit/>
          </a:bodyPr>
          <a:lstStyle>
            <a:lvl1pPr marL="0" algn="l" defTabSz="514350" rtl="0" eaLnBrk="1" latinLnBrk="0" hangingPunct="1">
              <a:lnSpc>
                <a:spcPct val="96000"/>
              </a:lnSpc>
              <a:spcBef>
                <a:spcPts val="0"/>
              </a:spcBef>
              <a:spcAft>
                <a:spcPts val="169"/>
              </a:spcAft>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r>
              <a:rPr lang="en-US"/>
              <a:t>MHV: Emmy MPEG-DASH</a:t>
            </a:r>
          </a:p>
        </p:txBody>
      </p:sp>
    </p:spTree>
    <p:extLst>
      <p:ext uri="{BB962C8B-B14F-4D97-AF65-F5344CB8AC3E}">
        <p14:creationId xmlns:p14="http://schemas.microsoft.com/office/powerpoint/2010/main" val="61778628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 id="2147483923" r:id="rId24"/>
    <p:sldLayoutId id="2147483924" r:id="rId25"/>
    <p:sldLayoutId id="2147483925" r:id="rId26"/>
    <p:sldLayoutId id="2147483926" r:id="rId27"/>
    <p:sldLayoutId id="2147483927" r:id="rId28"/>
    <p:sldLayoutId id="2147483928" r:id="rId29"/>
    <p:sldLayoutId id="2147483929" r:id="rId30"/>
    <p:sldLayoutId id="2147483930" r:id="rId31"/>
    <p:sldLayoutId id="2147483931" r:id="rId32"/>
    <p:sldLayoutId id="2147483932" r:id="rId33"/>
    <p:sldLayoutId id="2147483933" r:id="rId34"/>
    <p:sldLayoutId id="2147483934" r:id="rId35"/>
    <p:sldLayoutId id="2147483935" r:id="rId36"/>
    <p:sldLayoutId id="2147483936" r:id="rId37"/>
    <p:sldLayoutId id="2147483937" r:id="rId38"/>
    <p:sldLayoutId id="2147483938" r:id="rId39"/>
    <p:sldLayoutId id="2147483939" r:id="rId40"/>
    <p:sldLayoutId id="2147483940" r:id="rId41"/>
    <p:sldLayoutId id="2147483941" r:id="rId42"/>
    <p:sldLayoutId id="2147483942" r:id="rId43"/>
    <p:sldLayoutId id="2147483943" r:id="rId44"/>
    <p:sldLayoutId id="2147483944" r:id="rId45"/>
    <p:sldLayoutId id="2147483945" r:id="rId46"/>
    <p:sldLayoutId id="2147483946" r:id="rId47"/>
    <p:sldLayoutId id="2147483947" r:id="rId48"/>
    <p:sldLayoutId id="2147483948" r:id="rId49"/>
    <p:sldLayoutId id="2147483949" r:id="rId50"/>
    <p:sldLayoutId id="2147483950" r:id="rId51"/>
    <p:sldLayoutId id="2147483951" r:id="rId52"/>
    <p:sldLayoutId id="2147483952" r:id="rId53"/>
    <p:sldLayoutId id="2147483953" r:id="rId54"/>
    <p:sldLayoutId id="2147483954" r:id="rId55"/>
    <p:sldLayoutId id="2147483955" r:id="rId56"/>
    <p:sldLayoutId id="2147483956" r:id="rId57"/>
    <p:sldLayoutId id="2147483957" r:id="rId58"/>
    <p:sldLayoutId id="2147483958" r:id="rId59"/>
    <p:sldLayoutId id="2147483959" r:id="rId60"/>
    <p:sldLayoutId id="2147483960" r:id="rId61"/>
    <p:sldLayoutId id="2147483961" r:id="rId62"/>
    <p:sldLayoutId id="2147483962" r:id="rId63"/>
    <p:sldLayoutId id="2147483963" r:id="rId64"/>
    <p:sldLayoutId id="2147483964" r:id="rId65"/>
    <p:sldLayoutId id="2147483965" r:id="rId66"/>
    <p:sldLayoutId id="2147483966" r:id="rId67"/>
    <p:sldLayoutId id="2147483967" r:id="rId68"/>
    <p:sldLayoutId id="2147483968" r:id="rId69"/>
    <p:sldLayoutId id="2147483969" r:id="rId70"/>
    <p:sldLayoutId id="2147483970" r:id="rId71"/>
    <p:sldLayoutId id="2147483971" r:id="rId72"/>
    <p:sldLayoutId id="2147483972" r:id="rId73"/>
    <p:sldLayoutId id="2147483973" r:id="rId74"/>
    <p:sldLayoutId id="2147483974" r:id="rId75"/>
    <p:sldLayoutId id="2147483975" r:id="rId76"/>
    <p:sldLayoutId id="2147483976" r:id="rId77"/>
    <p:sldLayoutId id="2147483977" r:id="rId78"/>
    <p:sldLayoutId id="2147483978" r:id="rId79"/>
    <p:sldLayoutId id="2147483979" r:id="rId80"/>
    <p:sldLayoutId id="2147483980" r:id="rId81"/>
    <p:sldLayoutId id="2147483981" r:id="rId82"/>
    <p:sldLayoutId id="2147483982" r:id="rId83"/>
    <p:sldLayoutId id="2147483983" r:id="rId84"/>
    <p:sldLayoutId id="2147483984" r:id="rId85"/>
    <p:sldLayoutId id="2147483985" r:id="rId86"/>
    <p:sldLayoutId id="2147483986" r:id="rId87"/>
    <p:sldLayoutId id="2147483987" r:id="rId88"/>
    <p:sldLayoutId id="2147483988" r:id="rId89"/>
    <p:sldLayoutId id="2147483989" r:id="rId9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84000"/>
        </a:lnSpc>
        <a:spcBef>
          <a:spcPct val="0"/>
        </a:spcBef>
        <a:buNone/>
        <a:defRPr sz="2550" kern="1200" baseline="0">
          <a:solidFill>
            <a:schemeClr val="tx1"/>
          </a:solidFill>
          <a:latin typeface="+mj-lt"/>
          <a:ea typeface="+mj-ea"/>
          <a:cs typeface="+mj-cs"/>
        </a:defRPr>
      </a:lvl1pPr>
    </p:titleStyle>
    <p:bodyStyle>
      <a:lvl1pPr marL="102870" indent="-144018" algn="l" defTabSz="685800" rtl="0" eaLnBrk="1" latinLnBrk="0" hangingPunct="1">
        <a:lnSpc>
          <a:spcPct val="107000"/>
        </a:lnSpc>
        <a:spcBef>
          <a:spcPts val="900"/>
        </a:spcBef>
        <a:buClr>
          <a:schemeClr val="accent1"/>
        </a:buClr>
        <a:buFont typeface="Arial" panose="020B0604020202020204" pitchFamily="34" charset="0"/>
        <a:buChar char="•"/>
        <a:defRPr sz="1800" kern="1200" baseline="0">
          <a:solidFill>
            <a:schemeClr val="tx1"/>
          </a:solidFill>
          <a:latin typeface="+mn-lt"/>
          <a:ea typeface="+mn-ea"/>
          <a:cs typeface="+mn-cs"/>
        </a:defRPr>
      </a:lvl1pPr>
      <a:lvl2pPr marL="267462" indent="-123444" algn="l" defTabSz="685800" rtl="0" eaLnBrk="1" latinLnBrk="0" hangingPunct="1">
        <a:lnSpc>
          <a:spcPct val="107000"/>
        </a:lnSpc>
        <a:spcBef>
          <a:spcPts val="0"/>
        </a:spcBef>
        <a:buClr>
          <a:schemeClr val="tx1">
            <a:lumMod val="85000"/>
            <a:lumOff val="15000"/>
          </a:schemeClr>
        </a:buClr>
        <a:buFont typeface="Arial" panose="020B0604020202020204" pitchFamily="34" charset="0"/>
        <a:buChar char="•"/>
        <a:defRPr sz="1200" kern="1200" baseline="0">
          <a:solidFill>
            <a:schemeClr val="tx1"/>
          </a:solidFill>
          <a:latin typeface="+mn-lt"/>
          <a:ea typeface="+mn-ea"/>
          <a:cs typeface="+mn-cs"/>
        </a:defRPr>
      </a:lvl2pPr>
      <a:lvl3pPr marL="390906" indent="-123444" algn="l" defTabSz="6858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200" kern="1200" dirty="0" smtClean="0">
          <a:solidFill>
            <a:schemeClr val="tx1"/>
          </a:solidFill>
          <a:latin typeface="+mn-lt"/>
          <a:ea typeface="+mn-ea"/>
          <a:cs typeface="+mn-cs"/>
        </a:defRPr>
      </a:lvl3pPr>
      <a:lvl4pPr marL="514350" indent="-123444" algn="l" defTabSz="685800" rtl="0" eaLnBrk="1" latinLnBrk="0" hangingPunct="1">
        <a:lnSpc>
          <a:spcPct val="107000"/>
        </a:lnSpc>
        <a:spcBef>
          <a:spcPts val="0"/>
        </a:spcBef>
        <a:buClr>
          <a:schemeClr val="tx1">
            <a:lumMod val="85000"/>
            <a:lumOff val="15000"/>
          </a:schemeClr>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lnSpc>
          <a:spcPct val="96000"/>
        </a:lnSpc>
        <a:spcBef>
          <a:spcPts val="1350"/>
        </a:spcBef>
        <a:buClr>
          <a:srgbClr val="595959"/>
        </a:buClr>
        <a:buFont typeface="Microsoft Sans Serif" panose="020B0604020202020204" pitchFamily="34" charset="0"/>
        <a:buChar char="​"/>
        <a:tabLst/>
        <a:defRPr sz="2100" kern="1200" baseline="0">
          <a:solidFill>
            <a:schemeClr val="tx1"/>
          </a:solidFill>
          <a:latin typeface="+mn-lt"/>
          <a:ea typeface="+mn-ea"/>
          <a:cs typeface="+mn-cs"/>
        </a:defRPr>
      </a:lvl5pPr>
      <a:lvl6pPr marL="0" indent="0" algn="l" defTabSz="685800" rtl="0" eaLnBrk="1" latinLnBrk="0" hangingPunct="1">
        <a:lnSpc>
          <a:spcPct val="96000"/>
        </a:lnSpc>
        <a:spcBef>
          <a:spcPts val="0"/>
        </a:spcBef>
        <a:buFont typeface="Microsoft Sans Serif" panose="020B0604020202020204" pitchFamily="34" charset="0"/>
        <a:buChar char="​"/>
        <a:defRPr sz="1575" kern="1200">
          <a:solidFill>
            <a:schemeClr val="tx1"/>
          </a:solidFill>
          <a:latin typeface="+mn-lt"/>
          <a:ea typeface="+mn-ea"/>
          <a:cs typeface="+mn-cs"/>
        </a:defRPr>
      </a:lvl6pPr>
      <a:lvl7pPr marL="0" indent="0" algn="l" defTabSz="685800" rtl="0" eaLnBrk="1" latinLnBrk="0" hangingPunct="1">
        <a:lnSpc>
          <a:spcPct val="107000"/>
        </a:lnSpc>
        <a:spcBef>
          <a:spcPts val="900"/>
        </a:spcBef>
        <a:buFont typeface="Microsoft Sans Serif" panose="020B0604020202020204" pitchFamily="34" charset="0"/>
        <a:buChar char="​"/>
        <a:defRPr sz="1200" kern="1200" baseline="0">
          <a:solidFill>
            <a:schemeClr val="tx1"/>
          </a:solidFill>
          <a:latin typeface="+mn-lt"/>
          <a:ea typeface="+mn-ea"/>
          <a:cs typeface="+mn-cs"/>
        </a:defRPr>
      </a:lvl7pPr>
      <a:lvl8pPr marL="0" indent="0" algn="l" defTabSz="685800" rtl="0" eaLnBrk="1" latinLnBrk="0" hangingPunct="1">
        <a:lnSpc>
          <a:spcPct val="87000"/>
        </a:lnSpc>
        <a:spcBef>
          <a:spcPts val="1350"/>
        </a:spcBef>
        <a:buSzPct val="100000"/>
        <a:buFont typeface="Microsoft Sans Serif" panose="020B0604020202020204" pitchFamily="34" charset="0"/>
        <a:buChar char="​"/>
        <a:defRPr lang="en-US" sz="4125" kern="1200" baseline="0" dirty="0" smtClean="0">
          <a:solidFill>
            <a:schemeClr val="tx1"/>
          </a:solidFill>
          <a:latin typeface="+mn-lt"/>
          <a:ea typeface="+mn-ea"/>
          <a:cs typeface="+mn-cs"/>
        </a:defRPr>
      </a:lvl8pPr>
      <a:lvl9pPr marL="0" indent="0" algn="l" defTabSz="685800" rtl="0" eaLnBrk="1" latinLnBrk="0" hangingPunct="1">
        <a:lnSpc>
          <a:spcPct val="87000"/>
        </a:lnSpc>
        <a:spcBef>
          <a:spcPts val="1350"/>
        </a:spcBef>
        <a:buFont typeface="Microsoft Sans Serif" panose="020B0604020202020204" pitchFamily="34" charset="0"/>
        <a:buChar char="​"/>
        <a:defRPr sz="51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371475" y="1289304"/>
            <a:ext cx="8390333" cy="351129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371475" y="412062"/>
            <a:ext cx="8390334" cy="341392"/>
          </a:xfrm>
          <a:prstGeom prst="rect">
            <a:avLst/>
          </a:prstGeom>
        </p:spPr>
        <p:txBody>
          <a:bodyPr vert="horz" wrap="square" lIns="0" tIns="0" rIns="0" bIns="0" rtlCol="0" anchor="b">
            <a:spAutoFit/>
          </a:bodyPr>
          <a:lstStyle/>
          <a:p>
            <a:r>
              <a:rPr lang="en-US"/>
              <a:t>Click to edit Master title style</a:t>
            </a:r>
            <a:endParaRPr lang="en-US" dirty="0"/>
          </a:p>
        </p:txBody>
      </p:sp>
      <p:sp>
        <p:nvSpPr>
          <p:cNvPr id="98" name="TextBox 97"/>
          <p:cNvSpPr txBox="1"/>
          <p:nvPr/>
        </p:nvSpPr>
        <p:spPr>
          <a:xfrm>
            <a:off x="8677948" y="4885373"/>
            <a:ext cx="94578" cy="10368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685800" rtl="0" eaLnBrk="1" latinLnBrk="0" hangingPunct="1">
              <a:lnSpc>
                <a:spcPct val="125000"/>
              </a:lnSpc>
            </a:pPr>
            <a:fld id="{B01BFD70-D99E-427C-A01B-19B2BB56A3C8}" type="slidenum">
              <a:rPr lang="en-US" sz="600" kern="1200" smtClean="0">
                <a:solidFill>
                  <a:schemeClr val="accent5">
                    <a:lumMod val="60000"/>
                    <a:lumOff val="40000"/>
                  </a:schemeClr>
                </a:solidFill>
                <a:latin typeface="+mn-lt"/>
                <a:ea typeface="+mn-ea"/>
                <a:cs typeface="+mn-cs"/>
              </a:rPr>
              <a:pPr marL="0" lvl="0" algn="r" defTabSz="685800" rtl="0" eaLnBrk="1" latinLnBrk="0" hangingPunct="1">
                <a:lnSpc>
                  <a:spcPct val="125000"/>
                </a:lnSpc>
              </a:pPr>
              <a:t>‹#›</a:t>
            </a:fld>
            <a:endParaRPr lang="en-US" sz="600" kern="1200" dirty="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371475" y="4899671"/>
            <a:ext cx="7867268" cy="88631"/>
          </a:xfrm>
          <a:prstGeom prst="rect">
            <a:avLst/>
          </a:prstGeom>
        </p:spPr>
        <p:txBody>
          <a:bodyPr vert="horz" wrap="square" lIns="0" tIns="0" rIns="0" bIns="0" rtlCol="0" anchor="b">
            <a:spAutoFit/>
          </a:bodyPr>
          <a:lstStyle>
            <a:lvl1pPr marL="0" algn="l" defTabSz="514350" rtl="0" eaLnBrk="1" latinLnBrk="0" hangingPunct="1">
              <a:lnSpc>
                <a:spcPct val="96000"/>
              </a:lnSpc>
              <a:spcBef>
                <a:spcPts val="0"/>
              </a:spcBef>
              <a:spcAft>
                <a:spcPts val="169"/>
              </a:spcAft>
              <a:buClr>
                <a:srgbClr val="3253DC"/>
              </a:buClr>
              <a:buFont typeface="Arial" panose="020B0604020202020204" pitchFamily="34" charset="0"/>
              <a:buNone/>
              <a:defRPr lang="en-US" sz="600" kern="1200" baseline="0" smtClean="0">
                <a:solidFill>
                  <a:schemeClr val="accent5">
                    <a:lumMod val="60000"/>
                    <a:lumOff val="40000"/>
                  </a:schemeClr>
                </a:solidFill>
                <a:latin typeface="+mn-lt"/>
                <a:ea typeface="+mn-ea"/>
                <a:cs typeface="+mn-cs"/>
              </a:defRPr>
            </a:lvl1pPr>
          </a:lstStyle>
          <a:p>
            <a:r>
              <a:rPr lang="en-US"/>
              <a:t>MHV: Emmy MPEG-DASH</a:t>
            </a:r>
          </a:p>
        </p:txBody>
      </p:sp>
    </p:spTree>
    <p:extLst>
      <p:ext uri="{BB962C8B-B14F-4D97-AF65-F5344CB8AC3E}">
        <p14:creationId xmlns:p14="http://schemas.microsoft.com/office/powerpoint/2010/main" val="727371975"/>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 id="2147484010" r:id="rId20"/>
    <p:sldLayoutId id="2147484011" r:id="rId21"/>
    <p:sldLayoutId id="2147484012" r:id="rId22"/>
    <p:sldLayoutId id="2147484013" r:id="rId23"/>
    <p:sldLayoutId id="2147484014" r:id="rId24"/>
    <p:sldLayoutId id="2147484015" r:id="rId25"/>
    <p:sldLayoutId id="2147484016" r:id="rId26"/>
    <p:sldLayoutId id="2147484017" r:id="rId27"/>
    <p:sldLayoutId id="2147484018" r:id="rId28"/>
    <p:sldLayoutId id="2147484019" r:id="rId29"/>
    <p:sldLayoutId id="2147484020" r:id="rId30"/>
    <p:sldLayoutId id="2147484021" r:id="rId31"/>
    <p:sldLayoutId id="2147484022" r:id="rId32"/>
    <p:sldLayoutId id="2147484023" r:id="rId33"/>
    <p:sldLayoutId id="2147484024" r:id="rId34"/>
    <p:sldLayoutId id="2147484025" r:id="rId35"/>
    <p:sldLayoutId id="2147484026" r:id="rId36"/>
    <p:sldLayoutId id="2147484027" r:id="rId37"/>
    <p:sldLayoutId id="2147484028" r:id="rId38"/>
    <p:sldLayoutId id="2147484029" r:id="rId39"/>
    <p:sldLayoutId id="2147484030" r:id="rId40"/>
    <p:sldLayoutId id="2147484031" r:id="rId41"/>
    <p:sldLayoutId id="2147484032" r:id="rId42"/>
    <p:sldLayoutId id="2147484033" r:id="rId43"/>
    <p:sldLayoutId id="2147484034" r:id="rId44"/>
    <p:sldLayoutId id="2147484035" r:id="rId45"/>
    <p:sldLayoutId id="2147484036" r:id="rId46"/>
    <p:sldLayoutId id="2147484037" r:id="rId47"/>
    <p:sldLayoutId id="2147484038" r:id="rId48"/>
    <p:sldLayoutId id="2147484039" r:id="rId49"/>
    <p:sldLayoutId id="2147484040" r:id="rId50"/>
    <p:sldLayoutId id="2147484041" r:id="rId51"/>
    <p:sldLayoutId id="2147484042" r:id="rId52"/>
    <p:sldLayoutId id="2147484043" r:id="rId53"/>
    <p:sldLayoutId id="2147484044" r:id="rId54"/>
    <p:sldLayoutId id="2147484045" r:id="rId55"/>
    <p:sldLayoutId id="2147484046" r:id="rId56"/>
    <p:sldLayoutId id="2147484047" r:id="rId57"/>
    <p:sldLayoutId id="2147484048" r:id="rId58"/>
    <p:sldLayoutId id="2147484049" r:id="rId59"/>
    <p:sldLayoutId id="2147484050" r:id="rId60"/>
    <p:sldLayoutId id="2147484051" r:id="rId61"/>
    <p:sldLayoutId id="2147484052" r:id="rId62"/>
    <p:sldLayoutId id="2147484053" r:id="rId63"/>
    <p:sldLayoutId id="2147484054" r:id="rId64"/>
    <p:sldLayoutId id="2147484055" r:id="rId65"/>
    <p:sldLayoutId id="2147484056" r:id="rId66"/>
    <p:sldLayoutId id="2147484057" r:id="rId67"/>
    <p:sldLayoutId id="2147484058" r:id="rId68"/>
    <p:sldLayoutId id="2147484059" r:id="rId69"/>
    <p:sldLayoutId id="2147484060" r:id="rId70"/>
    <p:sldLayoutId id="2147484061" r:id="rId71"/>
    <p:sldLayoutId id="2147484062" r:id="rId72"/>
    <p:sldLayoutId id="2147484063" r:id="rId73"/>
    <p:sldLayoutId id="2147484064" r:id="rId74"/>
    <p:sldLayoutId id="2147484065" r:id="rId75"/>
    <p:sldLayoutId id="2147484066" r:id="rId76"/>
    <p:sldLayoutId id="2147484067" r:id="rId77"/>
    <p:sldLayoutId id="2147484068" r:id="rId78"/>
    <p:sldLayoutId id="2147484069" r:id="rId79"/>
    <p:sldLayoutId id="2147484070" r:id="rId80"/>
    <p:sldLayoutId id="2147484071" r:id="rId81"/>
    <p:sldLayoutId id="2147484072" r:id="rId82"/>
    <p:sldLayoutId id="2147484073" r:id="rId83"/>
    <p:sldLayoutId id="2147484074" r:id="rId84"/>
    <p:sldLayoutId id="2147484075" r:id="rId85"/>
    <p:sldLayoutId id="2147484077" r:id="rId86"/>
    <p:sldLayoutId id="2147484078" r:id="rId87"/>
    <p:sldLayoutId id="2147484079" r:id="rId88"/>
    <p:sldLayoutId id="2147484170" r:id="rId89"/>
    <p:sldLayoutId id="2147484171" r:id="rId9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84000"/>
        </a:lnSpc>
        <a:spcBef>
          <a:spcPct val="0"/>
        </a:spcBef>
        <a:buNone/>
        <a:defRPr sz="2550" kern="1200" baseline="0">
          <a:solidFill>
            <a:schemeClr val="tx1"/>
          </a:solidFill>
          <a:latin typeface="+mj-lt"/>
          <a:ea typeface="+mj-ea"/>
          <a:cs typeface="+mj-cs"/>
        </a:defRPr>
      </a:lvl1pPr>
    </p:titleStyle>
    <p:bodyStyle>
      <a:lvl1pPr marL="102870" indent="-144018" algn="l" defTabSz="685800" rtl="0" eaLnBrk="1" latinLnBrk="0" hangingPunct="1">
        <a:lnSpc>
          <a:spcPct val="107000"/>
        </a:lnSpc>
        <a:spcBef>
          <a:spcPts val="900"/>
        </a:spcBef>
        <a:buClr>
          <a:schemeClr val="accent1"/>
        </a:buClr>
        <a:buFont typeface="Arial" panose="020B0604020202020204" pitchFamily="34" charset="0"/>
        <a:buChar char="•"/>
        <a:defRPr sz="1800" kern="1200" baseline="0">
          <a:solidFill>
            <a:schemeClr val="tx1"/>
          </a:solidFill>
          <a:latin typeface="+mn-lt"/>
          <a:ea typeface="+mn-ea"/>
          <a:cs typeface="+mn-cs"/>
        </a:defRPr>
      </a:lvl1pPr>
      <a:lvl2pPr marL="267462" indent="-123444" algn="l" defTabSz="685800" rtl="0" eaLnBrk="1" latinLnBrk="0" hangingPunct="1">
        <a:lnSpc>
          <a:spcPct val="107000"/>
        </a:lnSpc>
        <a:spcBef>
          <a:spcPts val="0"/>
        </a:spcBef>
        <a:buClr>
          <a:schemeClr val="tx1">
            <a:lumMod val="85000"/>
            <a:lumOff val="15000"/>
          </a:schemeClr>
        </a:buClr>
        <a:buFont typeface="Arial" panose="020B0604020202020204" pitchFamily="34" charset="0"/>
        <a:buChar char="•"/>
        <a:defRPr sz="1200" kern="1200" baseline="0">
          <a:solidFill>
            <a:schemeClr val="tx1"/>
          </a:solidFill>
          <a:latin typeface="+mn-lt"/>
          <a:ea typeface="+mn-ea"/>
          <a:cs typeface="+mn-cs"/>
        </a:defRPr>
      </a:lvl2pPr>
      <a:lvl3pPr marL="390906" indent="-123444" algn="l" defTabSz="6858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200" kern="1200" dirty="0" smtClean="0">
          <a:solidFill>
            <a:schemeClr val="tx1"/>
          </a:solidFill>
          <a:latin typeface="+mn-lt"/>
          <a:ea typeface="+mn-ea"/>
          <a:cs typeface="+mn-cs"/>
        </a:defRPr>
      </a:lvl3pPr>
      <a:lvl4pPr marL="514350" indent="-123444" algn="l" defTabSz="685800" rtl="0" eaLnBrk="1" latinLnBrk="0" hangingPunct="1">
        <a:lnSpc>
          <a:spcPct val="107000"/>
        </a:lnSpc>
        <a:spcBef>
          <a:spcPts val="0"/>
        </a:spcBef>
        <a:buClr>
          <a:schemeClr val="tx1">
            <a:lumMod val="85000"/>
            <a:lumOff val="15000"/>
          </a:schemeClr>
        </a:buClr>
        <a:buFont typeface="Arial" panose="020B0604020202020204" pitchFamily="34" charset="0"/>
        <a:buChar char="•"/>
        <a:defRPr sz="1200" kern="1200">
          <a:solidFill>
            <a:schemeClr val="tx1"/>
          </a:solidFill>
          <a:latin typeface="+mn-lt"/>
          <a:ea typeface="+mn-ea"/>
          <a:cs typeface="+mn-cs"/>
        </a:defRPr>
      </a:lvl4pPr>
      <a:lvl5pPr marL="0" indent="0" algn="l" defTabSz="685800" rtl="0" eaLnBrk="1" latinLnBrk="0" hangingPunct="1">
        <a:lnSpc>
          <a:spcPct val="96000"/>
        </a:lnSpc>
        <a:spcBef>
          <a:spcPts val="1350"/>
        </a:spcBef>
        <a:buClr>
          <a:srgbClr val="595959"/>
        </a:buClr>
        <a:buFont typeface="Microsoft Sans Serif" panose="020B0604020202020204" pitchFamily="34" charset="0"/>
        <a:buChar char="​"/>
        <a:tabLst/>
        <a:defRPr sz="2100" kern="1200" baseline="0">
          <a:solidFill>
            <a:schemeClr val="tx1"/>
          </a:solidFill>
          <a:latin typeface="+mn-lt"/>
          <a:ea typeface="+mn-ea"/>
          <a:cs typeface="+mn-cs"/>
        </a:defRPr>
      </a:lvl5pPr>
      <a:lvl6pPr marL="0" indent="0" algn="l" defTabSz="685800" rtl="0" eaLnBrk="1" latinLnBrk="0" hangingPunct="1">
        <a:lnSpc>
          <a:spcPct val="96000"/>
        </a:lnSpc>
        <a:spcBef>
          <a:spcPts val="0"/>
        </a:spcBef>
        <a:buFont typeface="Microsoft Sans Serif" panose="020B0604020202020204" pitchFamily="34" charset="0"/>
        <a:buChar char="​"/>
        <a:defRPr sz="1575" kern="1200">
          <a:solidFill>
            <a:schemeClr val="tx1"/>
          </a:solidFill>
          <a:latin typeface="+mn-lt"/>
          <a:ea typeface="+mn-ea"/>
          <a:cs typeface="+mn-cs"/>
        </a:defRPr>
      </a:lvl6pPr>
      <a:lvl7pPr marL="0" indent="0" algn="l" defTabSz="685800" rtl="0" eaLnBrk="1" latinLnBrk="0" hangingPunct="1">
        <a:lnSpc>
          <a:spcPct val="107000"/>
        </a:lnSpc>
        <a:spcBef>
          <a:spcPts val="900"/>
        </a:spcBef>
        <a:buFont typeface="Microsoft Sans Serif" panose="020B0604020202020204" pitchFamily="34" charset="0"/>
        <a:buChar char="​"/>
        <a:defRPr sz="1200" kern="1200" baseline="0">
          <a:solidFill>
            <a:schemeClr val="tx1"/>
          </a:solidFill>
          <a:latin typeface="+mn-lt"/>
          <a:ea typeface="+mn-ea"/>
          <a:cs typeface="+mn-cs"/>
        </a:defRPr>
      </a:lvl7pPr>
      <a:lvl8pPr marL="0" indent="0" algn="l" defTabSz="685800" rtl="0" eaLnBrk="1" latinLnBrk="0" hangingPunct="1">
        <a:lnSpc>
          <a:spcPct val="87000"/>
        </a:lnSpc>
        <a:spcBef>
          <a:spcPts val="1350"/>
        </a:spcBef>
        <a:buSzPct val="100000"/>
        <a:buFont typeface="Microsoft Sans Serif" panose="020B0604020202020204" pitchFamily="34" charset="0"/>
        <a:buChar char="​"/>
        <a:defRPr lang="en-US" sz="4125" kern="1200" baseline="0" dirty="0" smtClean="0">
          <a:solidFill>
            <a:schemeClr val="tx1"/>
          </a:solidFill>
          <a:latin typeface="+mn-lt"/>
          <a:ea typeface="+mn-ea"/>
          <a:cs typeface="+mn-cs"/>
        </a:defRPr>
      </a:lvl8pPr>
      <a:lvl9pPr marL="0" indent="0" algn="l" defTabSz="685800" rtl="0" eaLnBrk="1" latinLnBrk="0" hangingPunct="1">
        <a:lnSpc>
          <a:spcPct val="87000"/>
        </a:lnSpc>
        <a:spcBef>
          <a:spcPts val="1350"/>
        </a:spcBef>
        <a:buFont typeface="Microsoft Sans Serif" panose="020B0604020202020204" pitchFamily="34" charset="0"/>
        <a:buChar char="​"/>
        <a:defRPr sz="51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11" y="142283"/>
            <a:ext cx="8764587" cy="4858940"/>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schemeClr val="bg2">
                  <a:lumMod val="60000"/>
                  <a:lumOff val="40000"/>
                </a:schemeClr>
              </a:solidFill>
            </a:endParaRPr>
          </a:p>
        </p:txBody>
      </p:sp>
      <p:sp>
        <p:nvSpPr>
          <p:cNvPr id="2" name="Title Placeholder 1"/>
          <p:cNvSpPr>
            <a:spLocks noGrp="1"/>
          </p:cNvSpPr>
          <p:nvPr>
            <p:ph type="title"/>
          </p:nvPr>
        </p:nvSpPr>
        <p:spPr>
          <a:xfrm>
            <a:off x="779467" y="267636"/>
            <a:ext cx="7583487" cy="534999"/>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779467" y="1371602"/>
            <a:ext cx="7583487" cy="31566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3"/>
          </p:nvPr>
        </p:nvSpPr>
        <p:spPr>
          <a:xfrm>
            <a:off x="3304615" y="4716558"/>
            <a:ext cx="5238750" cy="273844"/>
          </a:xfrm>
          <a:prstGeom prst="roundRect">
            <a:avLst/>
          </a:prstGeom>
        </p:spPr>
        <p:txBody>
          <a:bodyPr vert="horz" lIns="91440" tIns="45720" rIns="91440" bIns="45720" rtlCol="0" anchor="ctr"/>
          <a:lstStyle>
            <a:lvl1pPr algn="r">
              <a:defRPr sz="900">
                <a:solidFill>
                  <a:schemeClr val="bg2"/>
                </a:solidFill>
              </a:defRPr>
            </a:lvl1pPr>
          </a:lstStyle>
          <a:p>
            <a:r>
              <a:rPr lang="en-US"/>
              <a:t>MHV: Emmy MPEG-DASH</a:t>
            </a:r>
          </a:p>
        </p:txBody>
      </p:sp>
      <p:sp>
        <p:nvSpPr>
          <p:cNvPr id="6" name="Slide Number Placeholder 5"/>
          <p:cNvSpPr>
            <a:spLocks noGrp="1"/>
          </p:cNvSpPr>
          <p:nvPr>
            <p:ph type="sldNum" sz="quarter" idx="4"/>
          </p:nvPr>
        </p:nvSpPr>
        <p:spPr>
          <a:xfrm>
            <a:off x="8404415" y="164729"/>
            <a:ext cx="493059" cy="273844"/>
          </a:xfrm>
          <a:prstGeom prst="rect">
            <a:avLst/>
          </a:prstGeom>
        </p:spPr>
        <p:txBody>
          <a:bodyPr vert="horz" lIns="91440" tIns="45720" rIns="91440" bIns="45720" rtlCol="0" anchor="ctr"/>
          <a:lstStyle>
            <a:lvl1pPr algn="r">
              <a:defRPr sz="900">
                <a:solidFill>
                  <a:schemeClr val="bg2">
                    <a:lumMod val="40000"/>
                    <a:lumOff val="60000"/>
                  </a:schemeClr>
                </a:solidFill>
              </a:defRPr>
            </a:lvl1pPr>
          </a:lstStyle>
          <a:p>
            <a:fld id="{065919EF-4292-9643-92E6-D2EB27BB8CF3}" type="slidenum">
              <a:rPr lang="en-US" smtClean="0"/>
              <a:pPr/>
              <a:t>‹#›</a:t>
            </a:fld>
            <a:endParaRPr lang="en-US" dirty="0"/>
          </a:p>
        </p:txBody>
      </p:sp>
    </p:spTree>
    <p:extLst>
      <p:ext uri="{BB962C8B-B14F-4D97-AF65-F5344CB8AC3E}">
        <p14:creationId xmlns:p14="http://schemas.microsoft.com/office/powerpoint/2010/main" val="2699308827"/>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Lst>
  <p:hf hdr="0" dt="0"/>
  <p:txStyles>
    <p:titleStyle>
      <a:lvl1pPr algn="l" defTabSz="685800" rtl="0" eaLnBrk="1" latinLnBrk="0" hangingPunct="1">
        <a:spcBef>
          <a:spcPct val="0"/>
        </a:spcBef>
        <a:buNone/>
        <a:defRPr sz="2850" kern="1200">
          <a:solidFill>
            <a:schemeClr val="bg1"/>
          </a:solidFill>
          <a:latin typeface="+mj-lt"/>
          <a:ea typeface="+mj-ea"/>
          <a:cs typeface="+mj-cs"/>
        </a:defRPr>
      </a:lvl1pPr>
    </p:titleStyle>
    <p:bodyStyle>
      <a:lvl1pPr marL="211931" indent="-211931" algn="l" defTabSz="685800" rtl="0" eaLnBrk="1" latinLnBrk="0" hangingPunct="1">
        <a:spcBef>
          <a:spcPts val="1500"/>
        </a:spcBef>
        <a:buClrTx/>
        <a:buSzPct val="80000"/>
        <a:buFont typeface="Wingdings" charset="2"/>
        <a:buChar char=""/>
        <a:defRPr sz="1650" kern="1200">
          <a:solidFill>
            <a:schemeClr val="bg1"/>
          </a:solidFill>
          <a:latin typeface="+mn-lt"/>
          <a:ea typeface="+mn-ea"/>
          <a:cs typeface="+mn-cs"/>
        </a:defRPr>
      </a:lvl1pPr>
      <a:lvl2pPr marL="433388" indent="-221456" algn="l" defTabSz="685800" rtl="0" eaLnBrk="1" latinLnBrk="0" hangingPunct="1">
        <a:spcBef>
          <a:spcPts val="450"/>
        </a:spcBef>
        <a:buClrTx/>
        <a:buFont typeface="Symbol" charset="2"/>
        <a:buChar char="-"/>
        <a:defRPr sz="1500" kern="1200">
          <a:solidFill>
            <a:schemeClr val="bg1"/>
          </a:solidFill>
          <a:latin typeface="+mn-lt"/>
          <a:ea typeface="+mn-ea"/>
          <a:cs typeface="+mn-cs"/>
        </a:defRPr>
      </a:lvl2pPr>
      <a:lvl3pPr marL="645319" indent="-211931" algn="l" defTabSz="685800" rtl="0" eaLnBrk="1" latinLnBrk="0" hangingPunct="1">
        <a:spcBef>
          <a:spcPts val="450"/>
        </a:spcBef>
        <a:buClrTx/>
        <a:buFont typeface="Wingdings 2" pitchFamily="18" charset="2"/>
        <a:buChar char=""/>
        <a:defRPr sz="1350" kern="1200">
          <a:solidFill>
            <a:schemeClr val="bg1"/>
          </a:solidFill>
          <a:latin typeface="+mn-lt"/>
          <a:ea typeface="+mn-ea"/>
          <a:cs typeface="+mn-cs"/>
        </a:defRPr>
      </a:lvl3pPr>
      <a:lvl4pPr marL="857250" indent="-211931" algn="l" defTabSz="685800" rtl="0" eaLnBrk="1" latinLnBrk="0" hangingPunct="1">
        <a:spcBef>
          <a:spcPts val="450"/>
        </a:spcBef>
        <a:buClrTx/>
        <a:buFont typeface="Wingdings 2" pitchFamily="18" charset="2"/>
        <a:buChar char=""/>
        <a:defRPr sz="1350" kern="1200">
          <a:solidFill>
            <a:schemeClr val="bg1"/>
          </a:solidFill>
          <a:latin typeface="+mn-lt"/>
          <a:ea typeface="+mn-ea"/>
          <a:cs typeface="+mn-cs"/>
        </a:defRPr>
      </a:lvl4pPr>
      <a:lvl5pPr marL="1069181" indent="-211931" algn="l" defTabSz="685800" rtl="0" eaLnBrk="1" latinLnBrk="0" hangingPunct="1">
        <a:spcBef>
          <a:spcPts val="450"/>
        </a:spcBef>
        <a:buClrTx/>
        <a:buFont typeface="Wingdings 2" pitchFamily="18" charset="2"/>
        <a:buChar char=""/>
        <a:defRPr sz="1350" kern="1200">
          <a:solidFill>
            <a:schemeClr val="bg1"/>
          </a:solidFill>
          <a:latin typeface="+mn-lt"/>
          <a:ea typeface="+mn-ea"/>
          <a:cs typeface="+mn-cs"/>
        </a:defRPr>
      </a:lvl5pPr>
      <a:lvl6pPr marL="1283494" indent="-216694" algn="l" defTabSz="685800" rtl="0" eaLnBrk="1" latinLnBrk="0" hangingPunct="1">
        <a:spcBef>
          <a:spcPct val="20000"/>
        </a:spcBef>
        <a:buFont typeface="Wingdings 2" pitchFamily="18" charset="2"/>
        <a:buChar char=""/>
        <a:defRPr lang="en-US" sz="1350" kern="1200" dirty="0" smtClean="0">
          <a:solidFill>
            <a:schemeClr val="bg1"/>
          </a:solidFill>
          <a:latin typeface="+mn-lt"/>
          <a:ea typeface="+mn-ea"/>
          <a:cs typeface="+mn-cs"/>
        </a:defRPr>
      </a:lvl6pPr>
      <a:lvl7pPr marL="1500188" indent="-216694" algn="l" defTabSz="685800" rtl="0" eaLnBrk="1" latinLnBrk="0" hangingPunct="1">
        <a:spcBef>
          <a:spcPct val="20000"/>
        </a:spcBef>
        <a:buFont typeface="Wingdings 2" pitchFamily="18" charset="2"/>
        <a:buChar char=""/>
        <a:defRPr lang="en-US" sz="1350" kern="1200" dirty="0" smtClean="0">
          <a:solidFill>
            <a:schemeClr val="bg1"/>
          </a:solidFill>
          <a:latin typeface="+mn-lt"/>
          <a:ea typeface="+mn-ea"/>
          <a:cs typeface="+mn-cs"/>
        </a:defRPr>
      </a:lvl7pPr>
      <a:lvl8pPr marL="1718072" indent="-216694" algn="l" defTabSz="685800" rtl="0" eaLnBrk="1" latinLnBrk="0" hangingPunct="1">
        <a:spcBef>
          <a:spcPct val="20000"/>
        </a:spcBef>
        <a:buFont typeface="Wingdings 2" pitchFamily="18" charset="2"/>
        <a:buChar char=""/>
        <a:defRPr lang="en-US" sz="1350" kern="1200" dirty="0" smtClean="0">
          <a:solidFill>
            <a:schemeClr val="bg1"/>
          </a:solidFill>
          <a:latin typeface="+mn-lt"/>
          <a:ea typeface="+mn-ea"/>
          <a:cs typeface="+mn-cs"/>
        </a:defRPr>
      </a:lvl8pPr>
      <a:lvl9pPr marL="1928813" indent="-216694" algn="l" defTabSz="685800" rtl="0" eaLnBrk="1" latinLnBrk="0" hangingPunct="1">
        <a:spcBef>
          <a:spcPct val="20000"/>
        </a:spcBef>
        <a:buFont typeface="Wingdings 2" pitchFamily="18" charset="2"/>
        <a:buChar char=""/>
        <a:defRPr lang="en-US" sz="1350" kern="1200" dirty="0">
          <a:solidFill>
            <a:schemeClr val="bg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endParaRPr lang="en-US"/>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r>
              <a:rPr lang="en-US"/>
              <a:t>MHV: Emmy MPEG-DASH</a:t>
            </a:r>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7986E0E3-0C10-4AB1-9C60-C3995D4BF4BF}" type="slidenum">
              <a:rPr lang="en-US" smtClean="0"/>
              <a:t>‹#›</a:t>
            </a:fld>
            <a:endParaRPr lang="en-US"/>
          </a:p>
        </p:txBody>
      </p:sp>
    </p:spTree>
    <p:extLst>
      <p:ext uri="{BB962C8B-B14F-4D97-AF65-F5344CB8AC3E}">
        <p14:creationId xmlns:p14="http://schemas.microsoft.com/office/powerpoint/2010/main" val="1459509702"/>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 id="2147484127" r:id="rId13"/>
    <p:sldLayoutId id="2147484128" r:id="rId14"/>
    <p:sldLayoutId id="2147484129" r:id="rId15"/>
    <p:sldLayoutId id="2147484130" r:id="rId16"/>
    <p:sldLayoutId id="2147484131" r:id="rId17"/>
    <p:sldLayoutId id="2147484132" r:id="rId18"/>
    <p:sldLayoutId id="2147484133" r:id="rId19"/>
    <p:sldLayoutId id="2147484134" r:id="rId20"/>
    <p:sldLayoutId id="2147484135" r:id="rId21"/>
    <p:sldLayoutId id="2147484136" r:id="rId22"/>
    <p:sldLayoutId id="2147484137" r:id="rId23"/>
    <p:sldLayoutId id="2147484138" r:id="rId24"/>
    <p:sldLayoutId id="2147484139" r:id="rId25"/>
    <p:sldLayoutId id="2147484140" r:id="rId26"/>
    <p:sldLayoutId id="2147484141"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MHV: Emmy MPEG-DASH</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5919EF-4292-9643-92E6-D2EB27BB8CF3}" type="slidenum">
              <a:rPr lang="en-US" smtClean="0"/>
              <a:pPr/>
              <a:t>‹#›</a:t>
            </a:fld>
            <a:endParaRPr lang="en-US" dirty="0"/>
          </a:p>
        </p:txBody>
      </p:sp>
    </p:spTree>
    <p:extLst>
      <p:ext uri="{BB962C8B-B14F-4D97-AF65-F5344CB8AC3E}">
        <p14:creationId xmlns:p14="http://schemas.microsoft.com/office/powerpoint/2010/main" val="2852754444"/>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B773E9-ADEB-49EF-AB9A-1FBAA2F3E68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6F22F8-E40E-4AD9-92F9-16AF06E534D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A1687-26A6-4CD4-BECE-E4E48E7D8FC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96CE538-A752-4296-8385-B24F7DA94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MHV: Emmy MPEG-DASH</a:t>
            </a:r>
          </a:p>
        </p:txBody>
      </p:sp>
      <p:sp>
        <p:nvSpPr>
          <p:cNvPr id="6" name="Slide Number Placeholder 5">
            <a:extLst>
              <a:ext uri="{FF2B5EF4-FFF2-40B4-BE49-F238E27FC236}">
                <a16:creationId xmlns:a16="http://schemas.microsoft.com/office/drawing/2014/main" id="{59A2DB8A-A0C5-439B-8E60-140BB771AD6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C6CC810-8AE6-0546-A0FC-DB7D2235F0EB}" type="slidenum">
              <a:rPr lang="en-US" smtClean="0"/>
              <a:pPr/>
              <a:t>‹#›</a:t>
            </a:fld>
            <a:endParaRPr lang="en-US"/>
          </a:p>
        </p:txBody>
      </p:sp>
      <p:pic>
        <p:nvPicPr>
          <p:cNvPr id="7" name="Picture 6">
            <a:extLst>
              <a:ext uri="{FF2B5EF4-FFF2-40B4-BE49-F238E27FC236}">
                <a16:creationId xmlns:a16="http://schemas.microsoft.com/office/drawing/2014/main" id="{6A854385-88AF-4727-A654-9EC6B280B573}"/>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84838" y="4654755"/>
            <a:ext cx="1062962" cy="374762"/>
          </a:xfrm>
          <a:prstGeom prst="rect">
            <a:avLst/>
          </a:prstGeom>
        </p:spPr>
      </p:pic>
    </p:spTree>
    <p:extLst>
      <p:ext uri="{BB962C8B-B14F-4D97-AF65-F5344CB8AC3E}">
        <p14:creationId xmlns:p14="http://schemas.microsoft.com/office/powerpoint/2010/main" val="1738701475"/>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68" r:id="rId14"/>
    <p:sldLayoutId id="2147484169" r:id="rId15"/>
    <p:sldLayoutId id="2147484172" r:id="rId16"/>
  </p:sldLayoutIdLst>
  <p:transition spd="slow">
    <p:wipe dir="r"/>
  </p:transition>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8.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63.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63.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63.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5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3.jpeg"/><Relationship Id="rId2" Type="http://schemas.openxmlformats.org/officeDocument/2006/relationships/diagramData" Target="../diagrams/data4.xml"/><Relationship Id="rId1" Type="http://schemas.openxmlformats.org/officeDocument/2006/relationships/slideLayout" Target="../slideLayouts/slideLayout25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18" Type="http://schemas.openxmlformats.org/officeDocument/2006/relationships/diagramData" Target="../diagrams/data7.xml"/><Relationship Id="rId26" Type="http://schemas.openxmlformats.org/officeDocument/2006/relationships/image" Target="../media/image53.png"/><Relationship Id="rId3" Type="http://schemas.openxmlformats.org/officeDocument/2006/relationships/image" Target="../media/image45.jpeg"/><Relationship Id="rId21" Type="http://schemas.openxmlformats.org/officeDocument/2006/relationships/diagramColors" Target="../diagrams/colors7.xml"/><Relationship Id="rId7" Type="http://schemas.openxmlformats.org/officeDocument/2006/relationships/image" Target="../media/image49.gif"/><Relationship Id="rId12" Type="http://schemas.microsoft.com/office/2007/relationships/diagramDrawing" Target="../diagrams/drawing5.xml"/><Relationship Id="rId17" Type="http://schemas.microsoft.com/office/2007/relationships/diagramDrawing" Target="../diagrams/drawing6.xml"/><Relationship Id="rId25" Type="http://schemas.openxmlformats.org/officeDocument/2006/relationships/image" Target="../media/image52.png"/><Relationship Id="rId2" Type="http://schemas.openxmlformats.org/officeDocument/2006/relationships/image" Target="../media/image44.jpeg"/><Relationship Id="rId16" Type="http://schemas.openxmlformats.org/officeDocument/2006/relationships/diagramColors" Target="../diagrams/colors6.xml"/><Relationship Id="rId20" Type="http://schemas.openxmlformats.org/officeDocument/2006/relationships/diagramQuickStyle" Target="../diagrams/quickStyle7.xml"/><Relationship Id="rId1" Type="http://schemas.openxmlformats.org/officeDocument/2006/relationships/slideLayout" Target="../slideLayouts/slideLayout130.xml"/><Relationship Id="rId6" Type="http://schemas.openxmlformats.org/officeDocument/2006/relationships/image" Target="../media/image48.jpeg"/><Relationship Id="rId11" Type="http://schemas.openxmlformats.org/officeDocument/2006/relationships/diagramColors" Target="../diagrams/colors5.xml"/><Relationship Id="rId24" Type="http://schemas.openxmlformats.org/officeDocument/2006/relationships/image" Target="../media/image51.png"/><Relationship Id="rId5" Type="http://schemas.openxmlformats.org/officeDocument/2006/relationships/image" Target="../media/image47.jpeg"/><Relationship Id="rId15" Type="http://schemas.openxmlformats.org/officeDocument/2006/relationships/diagramQuickStyle" Target="../diagrams/quickStyle6.xml"/><Relationship Id="rId23" Type="http://schemas.openxmlformats.org/officeDocument/2006/relationships/image" Target="../media/image50.png"/><Relationship Id="rId10" Type="http://schemas.openxmlformats.org/officeDocument/2006/relationships/diagramQuickStyle" Target="../diagrams/quickStyle5.xml"/><Relationship Id="rId19" Type="http://schemas.openxmlformats.org/officeDocument/2006/relationships/diagramLayout" Target="../diagrams/layout7.xml"/><Relationship Id="rId4" Type="http://schemas.openxmlformats.org/officeDocument/2006/relationships/image" Target="../media/image46.png"/><Relationship Id="rId9" Type="http://schemas.openxmlformats.org/officeDocument/2006/relationships/diagramLayout" Target="../diagrams/layout5.xml"/><Relationship Id="rId14" Type="http://schemas.openxmlformats.org/officeDocument/2006/relationships/diagramLayout" Target="../diagrams/layout6.xml"/><Relationship Id="rId22" Type="http://schemas.microsoft.com/office/2007/relationships/diagramDrawing" Target="../diagrams/drawing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1.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63.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1.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5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5.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0.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8.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0.xml"/></Relationships>
</file>

<file path=ppt/slides/_rels/slide3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package" Target="../embeddings/Microsoft_Visio_Drawing.vsdx"/><Relationship Id="rId1" Type="http://schemas.openxmlformats.org/officeDocument/2006/relationships/slideLayout" Target="../slideLayouts/slideLayout230.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5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6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5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hyperlink" Target="http://www.dashif.org/" TargetMode="Externa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emf"/><Relationship Id="rId7" Type="http://schemas.openxmlformats.org/officeDocument/2006/relationships/image" Target="../media/image80.png"/><Relationship Id="rId2" Type="http://schemas.openxmlformats.org/officeDocument/2006/relationships/package" Target="../embeddings/Microsoft_Visio_Drawing1.vsdx"/><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image" Target="../media/image84.jpe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0.xml"/><Relationship Id="rId1" Type="http://schemas.openxmlformats.org/officeDocument/2006/relationships/tags" Target="../tags/tag1.xml"/></Relationships>
</file>

<file path=ppt/slides/_rels/slide46.xml.rels><?xml version="1.0" encoding="UTF-8" standalone="yes"?>
<Relationships xmlns="http://schemas.openxmlformats.org/package/2006/relationships"><Relationship Id="rId3" Type="http://schemas.openxmlformats.org/officeDocument/2006/relationships/video" Target="../media/media1.mov"/><Relationship Id="rId2" Type="http://schemas.microsoft.com/office/2007/relationships/media" Target="../media/media1.mov"/><Relationship Id="rId1" Type="http://schemas.openxmlformats.org/officeDocument/2006/relationships/tags" Target="../tags/tag2.xml"/><Relationship Id="rId5" Type="http://schemas.openxmlformats.org/officeDocument/2006/relationships/image" Target="../media/image85.png"/><Relationship Id="rId4" Type="http://schemas.openxmlformats.org/officeDocument/2006/relationships/slideLayout" Target="../slideLayouts/slideLayout130.xml"/></Relationships>
</file>

<file path=ppt/slides/_rels/slide4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package" Target="../embeddings/Microsoft_Visio_Drawing2.vsdx"/><Relationship Id="rId1" Type="http://schemas.openxmlformats.org/officeDocument/2006/relationships/slideLayout" Target="../slideLayouts/slideLayout131.xml"/><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32.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152.xml"/><Relationship Id="rId4" Type="http://schemas.openxmlformats.org/officeDocument/2006/relationships/image" Target="cid:image001.png@01D82A31.1D8E51A0"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png"/><Relationship Id="rId1" Type="http://schemas.openxmlformats.org/officeDocument/2006/relationships/slideLayout" Target="../slideLayouts/slideLayout26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Visio_Drawing3.vsdx"/><Relationship Id="rId2" Type="http://schemas.openxmlformats.org/officeDocument/2006/relationships/notesSlide" Target="../notesSlides/notesSlide7.xml"/><Relationship Id="rId1" Type="http://schemas.openxmlformats.org/officeDocument/2006/relationships/slideLayout" Target="../slideLayouts/slideLayout197.xml"/><Relationship Id="rId4" Type="http://schemas.openxmlformats.org/officeDocument/2006/relationships/image" Target="../media/image92.emf"/></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0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package" Target="../embeddings/Microsoft_Visio_Drawing4.vsdx"/><Relationship Id="rId1" Type="http://schemas.openxmlformats.org/officeDocument/2006/relationships/slideLayout" Target="../slideLayouts/slideLayout20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5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2.xml"/></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package" Target="../embeddings/Microsoft_Visio_Drawing5.vsdx"/><Relationship Id="rId1" Type="http://schemas.openxmlformats.org/officeDocument/2006/relationships/slideLayout" Target="../slideLayouts/slideLayout2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63.xml"/><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58.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8.xml"/></Relationships>
</file>

<file path=ppt/slides/_rels/slide6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s://dashif.org/webRTC/taskforce" TargetMode="External"/><Relationship Id="rId7" Type="http://schemas.openxmlformats.org/officeDocument/2006/relationships/hyperlink" Target="https://forms.gle/Yy89GGeMsXYQixBZ6" TargetMode="External"/><Relationship Id="rId2" Type="http://schemas.openxmlformats.org/officeDocument/2006/relationships/hyperlink" Target="https://dashif.org/webRTC/report" TargetMode="External"/><Relationship Id="rId1" Type="http://schemas.openxmlformats.org/officeDocument/2006/relationships/slideLayout" Target="../slideLayouts/slideLayout258.xml"/><Relationship Id="rId6" Type="http://schemas.openxmlformats.org/officeDocument/2006/relationships/hyperlink" Target="https://github.com/Dash-Industry-Forum/webRTC/issues" TargetMode="External"/><Relationship Id="rId5" Type="http://schemas.openxmlformats.org/officeDocument/2006/relationships/hyperlink" Target="https://www.linkedin.com/in/acbegen/" TargetMode="External"/><Relationship Id="rId4" Type="http://schemas.openxmlformats.org/officeDocument/2006/relationships/hyperlink" Target="https://www.linkedin.com/in/julia-kenyon-15b69714/"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9.xml"/><Relationship Id="rId6" Type="http://schemas.openxmlformats.org/officeDocument/2006/relationships/image" Target="../media/image101.jpeg"/><Relationship Id="rId5" Type="http://schemas.openxmlformats.org/officeDocument/2006/relationships/image" Target="../media/image14.jpeg"/><Relationship Id="rId4" Type="http://schemas.openxmlformats.org/officeDocument/2006/relationships/image" Target="../media/image100.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6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63.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63.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380ECDB-0929-2145-AC38-2DE70AA31092}"/>
              </a:ext>
            </a:extLst>
          </p:cNvPr>
          <p:cNvSpPr>
            <a:spLocks noGrp="1"/>
          </p:cNvSpPr>
          <p:nvPr>
            <p:ph type="body" sz="quarter" idx="11"/>
          </p:nvPr>
        </p:nvSpPr>
        <p:spPr/>
        <p:txBody>
          <a:bodyPr/>
          <a:lstStyle/>
          <a:p>
            <a:r>
              <a:rPr lang="en-US" dirty="0"/>
              <a:t>March 2, 2022</a:t>
            </a:r>
          </a:p>
        </p:txBody>
      </p:sp>
      <p:sp>
        <p:nvSpPr>
          <p:cNvPr id="5" name="Title 4">
            <a:extLst>
              <a:ext uri="{FF2B5EF4-FFF2-40B4-BE49-F238E27FC236}">
                <a16:creationId xmlns:a16="http://schemas.microsoft.com/office/drawing/2014/main" id="{ED62C739-8EDB-AF40-877D-10F0B41EF90C}"/>
              </a:ext>
            </a:extLst>
          </p:cNvPr>
          <p:cNvSpPr>
            <a:spLocks noGrp="1"/>
          </p:cNvSpPr>
          <p:nvPr>
            <p:ph type="title"/>
          </p:nvPr>
        </p:nvSpPr>
        <p:spPr/>
        <p:txBody>
          <a:bodyPr/>
          <a:lstStyle/>
          <a:p>
            <a:r>
              <a:rPr lang="en-US" sz="3600" dirty="0"/>
              <a:t>Emmy Tutorial 1: </a:t>
            </a:r>
            <a:br>
              <a:rPr lang="en-US" sz="3600" dirty="0"/>
            </a:br>
            <a:r>
              <a:rPr lang="en-US" sz="3600" dirty="0"/>
              <a:t>Introduction to MPEG DASH</a:t>
            </a:r>
          </a:p>
        </p:txBody>
      </p:sp>
      <p:sp>
        <p:nvSpPr>
          <p:cNvPr id="6" name="Text Placeholder 5">
            <a:extLst>
              <a:ext uri="{FF2B5EF4-FFF2-40B4-BE49-F238E27FC236}">
                <a16:creationId xmlns:a16="http://schemas.microsoft.com/office/drawing/2014/main" id="{338813DE-0E50-5949-9FD2-A7EBA654C190}"/>
              </a:ext>
            </a:extLst>
          </p:cNvPr>
          <p:cNvSpPr>
            <a:spLocks noGrp="1"/>
          </p:cNvSpPr>
          <p:nvPr>
            <p:ph type="body" sz="quarter" idx="10"/>
          </p:nvPr>
        </p:nvSpPr>
        <p:spPr/>
        <p:txBody>
          <a:bodyPr>
            <a:normAutofit fontScale="70000" lnSpcReduction="20000"/>
          </a:bodyPr>
          <a:lstStyle/>
          <a:p>
            <a:r>
              <a:rPr lang="en-US" dirty="0"/>
              <a:t>Thomas Stockhammer (Qualcomm Incorporated)</a:t>
            </a:r>
          </a:p>
          <a:p>
            <a:r>
              <a:rPr lang="en-US" dirty="0"/>
              <a:t>DASH-IF Interoperability WG Chair</a:t>
            </a:r>
          </a:p>
          <a:p>
            <a:r>
              <a:rPr lang="en-US" dirty="0"/>
              <a:t>Co-editor of MPEG-DASH ISO/IEC 23009-1 1</a:t>
            </a:r>
            <a:r>
              <a:rPr lang="en-US" baseline="30000" dirty="0"/>
              <a:t>st</a:t>
            </a:r>
            <a:r>
              <a:rPr lang="en-US" dirty="0"/>
              <a:t> to 5</a:t>
            </a:r>
            <a:r>
              <a:rPr lang="en-US" baseline="30000" dirty="0"/>
              <a:t>th</a:t>
            </a:r>
            <a:r>
              <a:rPr lang="en-US" dirty="0"/>
              <a:t> edition</a:t>
            </a:r>
          </a:p>
        </p:txBody>
      </p:sp>
      <p:pic>
        <p:nvPicPr>
          <p:cNvPr id="6146" name="Picture 2" descr="emmy statue2">
            <a:extLst>
              <a:ext uri="{FF2B5EF4-FFF2-40B4-BE49-F238E27FC236}">
                <a16:creationId xmlns:a16="http://schemas.microsoft.com/office/drawing/2014/main" id="{67A2E787-BCAC-48B7-9FCE-98F8A5825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638" y="0"/>
            <a:ext cx="2141361"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111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o photo description available.">
            <a:extLst>
              <a:ext uri="{FF2B5EF4-FFF2-40B4-BE49-F238E27FC236}">
                <a16:creationId xmlns:a16="http://schemas.microsoft.com/office/drawing/2014/main" id="{BE7D0287-481B-4D0F-BA31-DED059EF4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4"/>
          <a:stretch/>
        </p:blipFill>
        <p:spPr bwMode="auto">
          <a:xfrm>
            <a:off x="241301" y="417892"/>
            <a:ext cx="3207717" cy="43077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o photo description available.">
            <a:extLst>
              <a:ext uri="{FF2B5EF4-FFF2-40B4-BE49-F238E27FC236}">
                <a16:creationId xmlns:a16="http://schemas.microsoft.com/office/drawing/2014/main" id="{6FC627D0-E012-4F78-8BF9-5C626C2CF0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4" r="4752" b="-2"/>
          <a:stretch/>
        </p:blipFill>
        <p:spPr bwMode="auto">
          <a:xfrm>
            <a:off x="3579394" y="417892"/>
            <a:ext cx="5323307" cy="430771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AF7698A4-A90D-48DB-90ED-9174188CBA3A}"/>
              </a:ext>
            </a:extLst>
          </p:cNvPr>
          <p:cNvSpPr>
            <a:spLocks noGrp="1"/>
          </p:cNvSpPr>
          <p:nvPr>
            <p:ph type="ftr" sz="quarter" idx="11"/>
          </p:nvPr>
        </p:nvSpPr>
        <p:spPr/>
        <p:txBody>
          <a:bodyPr/>
          <a:lstStyle/>
          <a:p>
            <a:r>
              <a:rPr lang="en-US"/>
              <a:t>MHV: Emmy MPEG-DASH</a:t>
            </a:r>
          </a:p>
        </p:txBody>
      </p:sp>
      <p:sp>
        <p:nvSpPr>
          <p:cNvPr id="4" name="Slide Number Placeholder 3">
            <a:extLst>
              <a:ext uri="{FF2B5EF4-FFF2-40B4-BE49-F238E27FC236}">
                <a16:creationId xmlns:a16="http://schemas.microsoft.com/office/drawing/2014/main" id="{0F181B2D-F27C-46D4-8DC5-DADE0BCBB1ED}"/>
              </a:ext>
            </a:extLst>
          </p:cNvPr>
          <p:cNvSpPr>
            <a:spLocks noGrp="1"/>
          </p:cNvSpPr>
          <p:nvPr>
            <p:ph type="sldNum" sz="quarter" idx="12"/>
          </p:nvPr>
        </p:nvSpPr>
        <p:spPr/>
        <p:txBody>
          <a:bodyPr/>
          <a:lstStyle/>
          <a:p>
            <a:fld id="{3E981F43-3859-4ACF-9B7D-6F5F5CF254F2}" type="slidenum">
              <a:rPr lang="en-US" smtClean="0"/>
              <a:t>10</a:t>
            </a:fld>
            <a:endParaRPr lang="en-US"/>
          </a:p>
        </p:txBody>
      </p:sp>
    </p:spTree>
    <p:extLst>
      <p:ext uri="{BB962C8B-B14F-4D97-AF65-F5344CB8AC3E}">
        <p14:creationId xmlns:p14="http://schemas.microsoft.com/office/powerpoint/2010/main" val="3921792094"/>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o photo description available.">
            <a:extLst>
              <a:ext uri="{FF2B5EF4-FFF2-40B4-BE49-F238E27FC236}">
                <a16:creationId xmlns:a16="http://schemas.microsoft.com/office/drawing/2014/main" id="{E5513F87-740B-4B3D-B15C-3BDAF54B4D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93" r="16341"/>
          <a:stretch/>
        </p:blipFill>
        <p:spPr bwMode="auto">
          <a:xfrm>
            <a:off x="15" y="7"/>
            <a:ext cx="4571985" cy="514349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o photo description available.">
            <a:extLst>
              <a:ext uri="{FF2B5EF4-FFF2-40B4-BE49-F238E27FC236}">
                <a16:creationId xmlns:a16="http://schemas.microsoft.com/office/drawing/2014/main" id="{CBACB3AD-D76C-43E8-B771-D3C829CC58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37" r="18597"/>
          <a:stretch/>
        </p:blipFill>
        <p:spPr bwMode="auto">
          <a:xfrm>
            <a:off x="4572000" y="7"/>
            <a:ext cx="4572000"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3473EE6-2BDF-4E8E-A036-43A674B9FBF4}"/>
              </a:ext>
            </a:extLst>
          </p:cNvPr>
          <p:cNvSpPr>
            <a:spLocks noGrp="1"/>
          </p:cNvSpPr>
          <p:nvPr>
            <p:ph type="ftr" sz="quarter" idx="11"/>
          </p:nvPr>
        </p:nvSpPr>
        <p:spPr/>
        <p:txBody>
          <a:bodyPr/>
          <a:lstStyle/>
          <a:p>
            <a:r>
              <a:rPr lang="en-US"/>
              <a:t>MHV: Emmy MPEG-DASH</a:t>
            </a:r>
          </a:p>
        </p:txBody>
      </p:sp>
      <p:sp>
        <p:nvSpPr>
          <p:cNvPr id="3" name="Slide Number Placeholder 2">
            <a:extLst>
              <a:ext uri="{FF2B5EF4-FFF2-40B4-BE49-F238E27FC236}">
                <a16:creationId xmlns:a16="http://schemas.microsoft.com/office/drawing/2014/main" id="{4EE9B40D-5FB2-454B-8EBD-BFA322CA148B}"/>
              </a:ext>
            </a:extLst>
          </p:cNvPr>
          <p:cNvSpPr>
            <a:spLocks noGrp="1"/>
          </p:cNvSpPr>
          <p:nvPr>
            <p:ph type="sldNum" sz="quarter" idx="12"/>
          </p:nvPr>
        </p:nvSpPr>
        <p:spPr/>
        <p:txBody>
          <a:bodyPr/>
          <a:lstStyle/>
          <a:p>
            <a:fld id="{3E981F43-3859-4ACF-9B7D-6F5F5CF254F2}" type="slidenum">
              <a:rPr lang="en-US" smtClean="0"/>
              <a:t>11</a:t>
            </a:fld>
            <a:endParaRPr lang="en-US"/>
          </a:p>
        </p:txBody>
      </p:sp>
    </p:spTree>
    <p:extLst>
      <p:ext uri="{BB962C8B-B14F-4D97-AF65-F5344CB8AC3E}">
        <p14:creationId xmlns:p14="http://schemas.microsoft.com/office/powerpoint/2010/main" val="3523667782"/>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No photo description available.">
            <a:extLst>
              <a:ext uri="{FF2B5EF4-FFF2-40B4-BE49-F238E27FC236}">
                <a16:creationId xmlns:a16="http://schemas.microsoft.com/office/drawing/2014/main" id="{01DC0673-E7A7-4AC0-AB3F-EAA104C69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8788"/>
          <a:stretch/>
        </p:blipFill>
        <p:spPr bwMode="auto">
          <a:xfrm>
            <a:off x="241300" y="241300"/>
            <a:ext cx="4256171" cy="227313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No photo description available.">
            <a:extLst>
              <a:ext uri="{FF2B5EF4-FFF2-40B4-BE49-F238E27FC236}">
                <a16:creationId xmlns:a16="http://schemas.microsoft.com/office/drawing/2014/main" id="{0126B478-6AB1-4BD4-A2F7-C7AA74D836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92" r="19549"/>
          <a:stretch/>
        </p:blipFill>
        <p:spPr bwMode="auto">
          <a:xfrm>
            <a:off x="241302" y="2643217"/>
            <a:ext cx="2007434" cy="208238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No photo description available.">
            <a:extLst>
              <a:ext uri="{FF2B5EF4-FFF2-40B4-BE49-F238E27FC236}">
                <a16:creationId xmlns:a16="http://schemas.microsoft.com/office/drawing/2014/main" id="{90727B1C-E302-4EF9-BAF9-B36B51932E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8" r="9743" b="5"/>
          <a:stretch/>
        </p:blipFill>
        <p:spPr bwMode="auto">
          <a:xfrm>
            <a:off x="2369665" y="2636142"/>
            <a:ext cx="2127807" cy="208946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No photo description available.">
            <a:extLst>
              <a:ext uri="{FF2B5EF4-FFF2-40B4-BE49-F238E27FC236}">
                <a16:creationId xmlns:a16="http://schemas.microsoft.com/office/drawing/2014/main" id="{5F43A688-E2DC-4856-AC64-3D214A9F69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145" r="-2" b="1833"/>
          <a:stretch/>
        </p:blipFill>
        <p:spPr bwMode="auto">
          <a:xfrm>
            <a:off x="4646530" y="241300"/>
            <a:ext cx="4256169" cy="448430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0E590AB7-FDC4-4364-B6AE-87FFD0E2CE86}"/>
              </a:ext>
            </a:extLst>
          </p:cNvPr>
          <p:cNvSpPr>
            <a:spLocks noGrp="1"/>
          </p:cNvSpPr>
          <p:nvPr>
            <p:ph type="ftr" sz="quarter" idx="11"/>
          </p:nvPr>
        </p:nvSpPr>
        <p:spPr/>
        <p:txBody>
          <a:bodyPr/>
          <a:lstStyle/>
          <a:p>
            <a:r>
              <a:rPr lang="en-US"/>
              <a:t>MHV: Emmy MPEG-DASH</a:t>
            </a:r>
          </a:p>
        </p:txBody>
      </p:sp>
      <p:sp>
        <p:nvSpPr>
          <p:cNvPr id="3" name="Slide Number Placeholder 2">
            <a:extLst>
              <a:ext uri="{FF2B5EF4-FFF2-40B4-BE49-F238E27FC236}">
                <a16:creationId xmlns:a16="http://schemas.microsoft.com/office/drawing/2014/main" id="{695A106B-58A3-4A26-A226-66A9F77440AF}"/>
              </a:ext>
            </a:extLst>
          </p:cNvPr>
          <p:cNvSpPr>
            <a:spLocks noGrp="1"/>
          </p:cNvSpPr>
          <p:nvPr>
            <p:ph type="sldNum" sz="quarter" idx="12"/>
          </p:nvPr>
        </p:nvSpPr>
        <p:spPr/>
        <p:txBody>
          <a:bodyPr/>
          <a:lstStyle/>
          <a:p>
            <a:fld id="{3E981F43-3859-4ACF-9B7D-6F5F5CF254F2}" type="slidenum">
              <a:rPr lang="en-US" smtClean="0"/>
              <a:t>12</a:t>
            </a:fld>
            <a:endParaRPr lang="en-US"/>
          </a:p>
        </p:txBody>
      </p:sp>
    </p:spTree>
    <p:extLst>
      <p:ext uri="{BB962C8B-B14F-4D97-AF65-F5344CB8AC3E}">
        <p14:creationId xmlns:p14="http://schemas.microsoft.com/office/powerpoint/2010/main" val="724693157"/>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90AAD0-A389-4199-85E4-36C298B9A510}"/>
              </a:ext>
            </a:extLst>
          </p:cNvPr>
          <p:cNvSpPr>
            <a:spLocks noGrp="1"/>
          </p:cNvSpPr>
          <p:nvPr>
            <p:ph type="title"/>
          </p:nvPr>
        </p:nvSpPr>
        <p:spPr/>
        <p:txBody>
          <a:bodyPr/>
          <a:lstStyle/>
          <a:p>
            <a:r>
              <a:rPr lang="de-DE"/>
              <a:t>The Standards</a:t>
            </a:r>
            <a:endParaRPr lang="en-US" dirty="0"/>
          </a:p>
        </p:txBody>
      </p:sp>
      <p:sp>
        <p:nvSpPr>
          <p:cNvPr id="5" name="Content Placeholder 4">
            <a:extLst>
              <a:ext uri="{FF2B5EF4-FFF2-40B4-BE49-F238E27FC236}">
                <a16:creationId xmlns:a16="http://schemas.microsoft.com/office/drawing/2014/main" id="{1477E3D3-2E68-443E-AF97-C4342B890F6E}"/>
              </a:ext>
            </a:extLst>
          </p:cNvPr>
          <p:cNvSpPr>
            <a:spLocks noGrp="1"/>
          </p:cNvSpPr>
          <p:nvPr>
            <p:ph idx="1"/>
          </p:nvPr>
        </p:nvSpPr>
        <p:spPr/>
        <p:txBody>
          <a:bodyPr/>
          <a:lstStyle/>
          <a:p>
            <a:pPr marL="285750" indent="-285750" hangingPunct="0">
              <a:spcBef>
                <a:spcPts val="0"/>
              </a:spcBef>
              <a:spcAft>
                <a:spcPts val="900"/>
              </a:spcAft>
            </a:pPr>
            <a:r>
              <a:rPr lang="en-US" sz="1800" dirty="0">
                <a:effectLst/>
                <a:ea typeface="Times New Roman" panose="02020603050405020304" pitchFamily="18" charset="0"/>
                <a:cs typeface="Vrinda" panose="020B0502040204020203" pitchFamily="34" charset="0"/>
              </a:rPr>
              <a:t>Based on these efforts and collaboration, MPEG and 3GPP developed jointly the work and published the specifications as </a:t>
            </a:r>
          </a:p>
          <a:p>
            <a:pPr marL="484883" lvl="1" indent="-285750" hangingPunct="0">
              <a:spcBef>
                <a:spcPts val="0"/>
              </a:spcBef>
              <a:spcAft>
                <a:spcPts val="900"/>
              </a:spcAft>
            </a:pPr>
            <a:r>
              <a:rPr lang="en-US" sz="1600" dirty="0">
                <a:effectLst/>
                <a:ea typeface="MS Mincho" panose="02020609040205080304" pitchFamily="49" charset="-128"/>
                <a:cs typeface="Vrinda" panose="020B0502040204020203" pitchFamily="34" charset="0"/>
              </a:rPr>
              <a:t>TS 26.247: 3GPP Dynamic Adaptive Streaming over HTTP (3GP-DASH)</a:t>
            </a:r>
          </a:p>
          <a:p>
            <a:pPr marL="484883" lvl="1" indent="-285750" hangingPunct="0">
              <a:spcBef>
                <a:spcPts val="0"/>
              </a:spcBef>
              <a:spcAft>
                <a:spcPts val="900"/>
              </a:spcAft>
            </a:pPr>
            <a:r>
              <a:rPr lang="en-US" sz="1600" dirty="0">
                <a:effectLst/>
                <a:ea typeface="MS Mincho" panose="02020609040205080304" pitchFamily="49" charset="-128"/>
                <a:cs typeface="Vrinda" panose="020B0502040204020203" pitchFamily="34" charset="0"/>
              </a:rPr>
              <a:t>ISO/IEC 23009-1: Dynamic Adaptive Streaming over HTTP: Media presentation description and Segment formats</a:t>
            </a:r>
          </a:p>
          <a:p>
            <a:pPr marL="285750" indent="-285750" hangingPunct="0">
              <a:spcBef>
                <a:spcPts val="0"/>
              </a:spcBef>
              <a:spcAft>
                <a:spcPts val="900"/>
              </a:spcAft>
            </a:pPr>
            <a:r>
              <a:rPr lang="en-US" sz="1800" dirty="0">
                <a:ea typeface="MS Mincho" panose="02020609040205080304" pitchFamily="49" charset="-128"/>
                <a:cs typeface="Vrinda" panose="020B0502040204020203" pitchFamily="34" charset="0"/>
              </a:rPr>
              <a:t>Since then</a:t>
            </a:r>
          </a:p>
          <a:p>
            <a:pPr marL="484883" lvl="1" indent="-285750" hangingPunct="0">
              <a:spcBef>
                <a:spcPts val="0"/>
              </a:spcBef>
              <a:spcAft>
                <a:spcPts val="900"/>
              </a:spcAft>
            </a:pPr>
            <a:r>
              <a:rPr lang="en-US" sz="1600" dirty="0">
                <a:ea typeface="MS Mincho" panose="02020609040205080304" pitchFamily="49" charset="-128"/>
                <a:cs typeface="Vrinda" panose="020B0502040204020203" pitchFamily="34" charset="0"/>
              </a:rPr>
              <a:t>5 editions of DASH part 1 are completed</a:t>
            </a:r>
          </a:p>
          <a:p>
            <a:pPr marL="484883" lvl="1" indent="-285750" hangingPunct="0">
              <a:spcBef>
                <a:spcPts val="0"/>
              </a:spcBef>
              <a:spcAft>
                <a:spcPts val="900"/>
              </a:spcAft>
            </a:pPr>
            <a:r>
              <a:rPr lang="en-US" sz="1600" dirty="0">
                <a:ea typeface="MS Mincho" panose="02020609040205080304" pitchFamily="49" charset="-128"/>
                <a:cs typeface="Vrinda" panose="020B0502040204020203" pitchFamily="34" charset="0"/>
              </a:rPr>
              <a:t>The DASH standard has 8 parts</a:t>
            </a:r>
          </a:p>
          <a:p>
            <a:pPr marL="484883" lvl="1" indent="-285750" hangingPunct="0">
              <a:spcBef>
                <a:spcPts val="0"/>
              </a:spcBef>
              <a:spcAft>
                <a:spcPts val="900"/>
              </a:spcAft>
            </a:pPr>
            <a:r>
              <a:rPr lang="en-US" sz="1600" dirty="0">
                <a:effectLst/>
                <a:ea typeface="MS Mincho" panose="02020609040205080304" pitchFamily="49" charset="-128"/>
                <a:cs typeface="Vrinda" panose="020B0502040204020203" pitchFamily="34" charset="0"/>
              </a:rPr>
              <a:t>DASH is adopted </a:t>
            </a:r>
            <a:r>
              <a:rPr lang="en-US" sz="1600" dirty="0">
                <a:ea typeface="MS Mincho" panose="02020609040205080304" pitchFamily="49" charset="-128"/>
                <a:cs typeface="Vrinda" panose="020B0502040204020203" pitchFamily="34" charset="0"/>
              </a:rPr>
              <a:t>by many organizations</a:t>
            </a:r>
            <a:endParaRPr lang="en-US" sz="1600" dirty="0">
              <a:effectLst/>
              <a:ea typeface="MS Mincho" panose="02020609040205080304" pitchFamily="49" charset="-128"/>
              <a:cs typeface="Vrinda" panose="020B0502040204020203" pitchFamily="34" charset="0"/>
            </a:endParaRPr>
          </a:p>
        </p:txBody>
      </p:sp>
      <p:sp>
        <p:nvSpPr>
          <p:cNvPr id="8" name="Rectangle 7">
            <a:extLst>
              <a:ext uri="{FF2B5EF4-FFF2-40B4-BE49-F238E27FC236}">
                <a16:creationId xmlns:a16="http://schemas.microsoft.com/office/drawing/2014/main" id="{78C2BE5B-BFD7-4F97-8B46-EC9E02E4973C}"/>
              </a:ext>
            </a:extLst>
          </p:cNvPr>
          <p:cNvSpPr/>
          <p:nvPr/>
        </p:nvSpPr>
        <p:spPr>
          <a:xfrm>
            <a:off x="1425414" y="965039"/>
            <a:ext cx="5665397" cy="3416320"/>
          </a:xfrm>
          <a:prstGeom prst="rect">
            <a:avLst/>
          </a:prstGeom>
          <a:noFill/>
        </p:spPr>
        <p:txBody>
          <a:bodyPr wrap="none" lIns="91440" tIns="45720" rIns="91440" bIns="45720">
            <a:spAutoFit/>
          </a:bodyPr>
          <a:lstStyle/>
          <a:p>
            <a:pPr algn="ctr"/>
            <a:r>
              <a:rPr lang="en-US" sz="5400" b="1" cap="none" spc="0" dirty="0">
                <a:ln w="22225">
                  <a:solidFill>
                    <a:srgbClr val="FF0000"/>
                  </a:solidFill>
                  <a:prstDash val="solid"/>
                </a:ln>
                <a:solidFill>
                  <a:schemeClr val="accent1">
                    <a:lumMod val="20000"/>
                    <a:lumOff val="80000"/>
                  </a:schemeClr>
                </a:solidFill>
                <a:effectLst/>
              </a:rPr>
              <a:t>Personal Warning: </a:t>
            </a:r>
            <a:br>
              <a:rPr lang="en-US" sz="5400" b="1" cap="none" spc="0" dirty="0">
                <a:ln w="22225">
                  <a:solidFill>
                    <a:srgbClr val="FF0000"/>
                  </a:solidFill>
                  <a:prstDash val="solid"/>
                </a:ln>
                <a:solidFill>
                  <a:schemeClr val="accent1">
                    <a:lumMod val="20000"/>
                    <a:lumOff val="80000"/>
                  </a:schemeClr>
                </a:solidFill>
                <a:effectLst/>
              </a:rPr>
            </a:br>
            <a:r>
              <a:rPr lang="en-US" sz="5400" b="1" cap="none" spc="0" dirty="0">
                <a:ln w="22225">
                  <a:solidFill>
                    <a:srgbClr val="FF0000"/>
                  </a:solidFill>
                  <a:prstDash val="solid"/>
                </a:ln>
                <a:solidFill>
                  <a:schemeClr val="accent1">
                    <a:lumMod val="20000"/>
                    <a:lumOff val="80000"/>
                  </a:schemeClr>
                </a:solidFill>
                <a:effectLst/>
              </a:rPr>
              <a:t>Process</a:t>
            </a:r>
          </a:p>
          <a:p>
            <a:pPr algn="ctr"/>
            <a:r>
              <a:rPr lang="en-US" sz="5400" b="1" cap="none" spc="0" dirty="0">
                <a:ln w="22225">
                  <a:solidFill>
                    <a:srgbClr val="FF0000"/>
                  </a:solidFill>
                  <a:prstDash val="solid"/>
                </a:ln>
                <a:solidFill>
                  <a:schemeClr val="accent1">
                    <a:lumMod val="20000"/>
                    <a:lumOff val="80000"/>
                  </a:schemeClr>
                </a:solidFill>
                <a:effectLst/>
              </a:rPr>
              <a:t>not recommended </a:t>
            </a:r>
            <a:br>
              <a:rPr lang="en-US" sz="5400" b="1" cap="none" spc="0" dirty="0">
                <a:ln w="22225">
                  <a:solidFill>
                    <a:srgbClr val="FF0000"/>
                  </a:solidFill>
                  <a:prstDash val="solid"/>
                </a:ln>
                <a:solidFill>
                  <a:schemeClr val="accent1">
                    <a:lumMod val="20000"/>
                    <a:lumOff val="80000"/>
                  </a:schemeClr>
                </a:solidFill>
                <a:effectLst/>
              </a:rPr>
            </a:br>
            <a:r>
              <a:rPr lang="en-US" sz="5400" b="1" cap="none" spc="0" dirty="0">
                <a:ln w="22225">
                  <a:solidFill>
                    <a:srgbClr val="FF0000"/>
                  </a:solidFill>
                  <a:prstDash val="solid"/>
                </a:ln>
                <a:solidFill>
                  <a:schemeClr val="accent1">
                    <a:lumMod val="20000"/>
                    <a:lumOff val="80000"/>
                  </a:schemeClr>
                </a:solidFill>
                <a:effectLst/>
              </a:rPr>
              <a:t>to be repeated</a:t>
            </a:r>
          </a:p>
        </p:txBody>
      </p:sp>
      <p:sp>
        <p:nvSpPr>
          <p:cNvPr id="6" name="Footer Placeholder 5">
            <a:extLst>
              <a:ext uri="{FF2B5EF4-FFF2-40B4-BE49-F238E27FC236}">
                <a16:creationId xmlns:a16="http://schemas.microsoft.com/office/drawing/2014/main" id="{7D82E9C5-05A7-4A42-8B23-08A1A2593F1D}"/>
              </a:ext>
            </a:extLst>
          </p:cNvPr>
          <p:cNvSpPr>
            <a:spLocks noGrp="1"/>
          </p:cNvSpPr>
          <p:nvPr>
            <p:ph type="ftr" sz="quarter" idx="11"/>
          </p:nvPr>
        </p:nvSpPr>
        <p:spPr/>
        <p:txBody>
          <a:bodyPr/>
          <a:lstStyle/>
          <a:p>
            <a:r>
              <a:rPr lang="en-US"/>
              <a:t>MHV: Emmy MPEG-DASH</a:t>
            </a:r>
          </a:p>
        </p:txBody>
      </p:sp>
      <p:sp>
        <p:nvSpPr>
          <p:cNvPr id="9" name="Slide Number Placeholder 8">
            <a:extLst>
              <a:ext uri="{FF2B5EF4-FFF2-40B4-BE49-F238E27FC236}">
                <a16:creationId xmlns:a16="http://schemas.microsoft.com/office/drawing/2014/main" id="{6D5EEA83-587F-497C-B70D-B957DA652052}"/>
              </a:ext>
            </a:extLst>
          </p:cNvPr>
          <p:cNvSpPr>
            <a:spLocks noGrp="1"/>
          </p:cNvSpPr>
          <p:nvPr>
            <p:ph type="sldNum" sz="quarter" idx="12"/>
          </p:nvPr>
        </p:nvSpPr>
        <p:spPr/>
        <p:txBody>
          <a:bodyPr/>
          <a:lstStyle/>
          <a:p>
            <a:fld id="{3C6CC810-8AE6-0546-A0FC-DB7D2235F0EB}" type="slidenum">
              <a:rPr lang="en-US" smtClean="0"/>
              <a:t>13</a:t>
            </a:fld>
            <a:endParaRPr lang="en-US"/>
          </a:p>
        </p:txBody>
      </p:sp>
    </p:spTree>
    <p:extLst>
      <p:ext uri="{BB962C8B-B14F-4D97-AF65-F5344CB8AC3E}">
        <p14:creationId xmlns:p14="http://schemas.microsoft.com/office/powerpoint/2010/main" val="403372356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4648-D36B-480D-8275-D04AFB9EB12C}"/>
              </a:ext>
            </a:extLst>
          </p:cNvPr>
          <p:cNvSpPr>
            <a:spLocks noGrp="1"/>
          </p:cNvSpPr>
          <p:nvPr>
            <p:ph type="title"/>
          </p:nvPr>
        </p:nvSpPr>
        <p:spPr/>
        <p:txBody>
          <a:bodyPr wrap="square" anchor="b">
            <a:normAutofit/>
          </a:bodyPr>
          <a:lstStyle/>
          <a:p>
            <a:r>
              <a:rPr lang="de-DE" dirty="0"/>
              <a:t>Editions, Parts and Editors</a:t>
            </a:r>
            <a:endParaRPr lang="en-US" dirty="0"/>
          </a:p>
        </p:txBody>
      </p:sp>
      <p:graphicFrame>
        <p:nvGraphicFramePr>
          <p:cNvPr id="3" name="Table 2">
            <a:extLst>
              <a:ext uri="{FF2B5EF4-FFF2-40B4-BE49-F238E27FC236}">
                <a16:creationId xmlns:a16="http://schemas.microsoft.com/office/drawing/2014/main" id="{905AEAA2-C271-42D8-8700-C30599711DAA}"/>
              </a:ext>
            </a:extLst>
          </p:cNvPr>
          <p:cNvGraphicFramePr>
            <a:graphicFrameLocks noGrp="1"/>
          </p:cNvGraphicFramePr>
          <p:nvPr>
            <p:extLst>
              <p:ext uri="{D42A27DB-BD31-4B8C-83A1-F6EECF244321}">
                <p14:modId xmlns:p14="http://schemas.microsoft.com/office/powerpoint/2010/main" val="3437932318"/>
              </p:ext>
            </p:extLst>
          </p:nvPr>
        </p:nvGraphicFramePr>
        <p:xfrm>
          <a:off x="330200" y="1097279"/>
          <a:ext cx="8540751" cy="3746500"/>
        </p:xfrm>
        <a:graphic>
          <a:graphicData uri="http://schemas.openxmlformats.org/drawingml/2006/table">
            <a:tbl>
              <a:tblPr>
                <a:tableStyleId>{5C22544A-7EE6-4342-B048-85BDC9FD1C3A}</a:tableStyleId>
              </a:tblPr>
              <a:tblGrid>
                <a:gridCol w="212564">
                  <a:extLst>
                    <a:ext uri="{9D8B030D-6E8A-4147-A177-3AD203B41FA5}">
                      <a16:colId xmlns:a16="http://schemas.microsoft.com/office/drawing/2014/main" val="896210325"/>
                    </a:ext>
                  </a:extLst>
                </a:gridCol>
                <a:gridCol w="314486">
                  <a:extLst>
                    <a:ext uri="{9D8B030D-6E8A-4147-A177-3AD203B41FA5}">
                      <a16:colId xmlns:a16="http://schemas.microsoft.com/office/drawing/2014/main" val="2807585431"/>
                    </a:ext>
                  </a:extLst>
                </a:gridCol>
                <a:gridCol w="5251450">
                  <a:extLst>
                    <a:ext uri="{9D8B030D-6E8A-4147-A177-3AD203B41FA5}">
                      <a16:colId xmlns:a16="http://schemas.microsoft.com/office/drawing/2014/main" val="1094132958"/>
                    </a:ext>
                  </a:extLst>
                </a:gridCol>
                <a:gridCol w="2762251">
                  <a:extLst>
                    <a:ext uri="{9D8B030D-6E8A-4147-A177-3AD203B41FA5}">
                      <a16:colId xmlns:a16="http://schemas.microsoft.com/office/drawing/2014/main" val="3172098609"/>
                    </a:ext>
                  </a:extLst>
                </a:gridCol>
              </a:tblGrid>
              <a:tr h="114196">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2011</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GB" sz="800" dirty="0">
                          <a:effectLst/>
                        </a:rPr>
                        <a:t>ISO/IEC 23009-1 Media Presentation Description and Segment Formats</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Thomas Stockhammer and </a:t>
                      </a:r>
                      <a:r>
                        <a:rPr lang="fr-FR" sz="800">
                          <a:effectLst/>
                        </a:rPr>
                        <a:t>Per Fröjdh</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2413328166"/>
                  </a:ext>
                </a:extLst>
              </a:tr>
              <a:tr h="114196">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2012</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GB" sz="800" dirty="0">
                          <a:effectLst/>
                        </a:rPr>
                        <a:t>ISO/IEC 23009-1:201x 2</a:t>
                      </a:r>
                      <a:r>
                        <a:rPr lang="en-GB" sz="800" baseline="30000" dirty="0">
                          <a:effectLst/>
                        </a:rPr>
                        <a:t>nd</a:t>
                      </a:r>
                      <a:r>
                        <a:rPr lang="en-GB" sz="800" dirty="0">
                          <a:effectLst/>
                        </a:rPr>
                        <a:t> edition</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Thomas Stockhammer, Per Fröjdh</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1591568490"/>
                  </a:ext>
                </a:extLst>
              </a:tr>
              <a:tr h="114196">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2013</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GB" sz="800">
                          <a:effectLst/>
                        </a:rPr>
                        <a:t>ISO/IEC 23009-1:2014 AMD 1 Extended profiles and time synchronization</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Thomas Stockhammer, Alex Giladi</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1805763993"/>
                  </a:ext>
                </a:extLst>
              </a:tr>
              <a:tr h="115883">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2014</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dirty="0">
                          <a:effectLst/>
                        </a:rPr>
                        <a:t>23009-1:2014 AMD 2 Spatial Relationship Description, Generalized URL parameters and other extensions</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Emmanuel Thomas, Sylvain Kervadec, Cyril Concolato</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573778812"/>
                  </a:ext>
                </a:extLst>
              </a:tr>
              <a:tr h="114196">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2014</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23009-1:2014 AMD 3 Authentication, Access Control and multiple MPDs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Thomas Stockhammer, Alexander Giladi</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275314690"/>
                  </a:ext>
                </a:extLst>
              </a:tr>
              <a:tr h="114196">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2014</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23009-1:2014 AMD 4 Segment Independent SAP Signalling, MPD chaining and other extensions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GB" sz="800">
                          <a:effectLst/>
                        </a:rPr>
                        <a:t>Thomas Stockhammer, Iraj Sodagar, </a:t>
                      </a:r>
                      <a:r>
                        <a:rPr lang="en-US" sz="800">
                          <a:effectLst/>
                        </a:rPr>
                        <a:t>Alex Giladi</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591859048"/>
                  </a:ext>
                </a:extLst>
              </a:tr>
              <a:tr h="114196">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2015</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23009-1 3rd edition Media presentation description and segment formats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GB" sz="800">
                          <a:effectLst/>
                        </a:rPr>
                        <a:t>Thomas Stockhammer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513873898"/>
                  </a:ext>
                </a:extLst>
              </a:tr>
              <a:tr h="114196">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2016</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23009-1 3</a:t>
                      </a:r>
                      <a:r>
                        <a:rPr lang="en-US" sz="800" baseline="30000">
                          <a:effectLst/>
                        </a:rPr>
                        <a:t>rd</a:t>
                      </a:r>
                      <a:r>
                        <a:rPr lang="en-US" sz="800">
                          <a:effectLst/>
                        </a:rPr>
                        <a:t> edition AMD 1 on device information and other extension</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rowSpan="2">
                  <a:txBody>
                    <a:bodyPr/>
                    <a:lstStyle/>
                    <a:p>
                      <a:pPr marL="0" marR="0" algn="ctr">
                        <a:lnSpc>
                          <a:spcPct val="107000"/>
                        </a:lnSpc>
                        <a:spcBef>
                          <a:spcPts val="0"/>
                        </a:spcBef>
                        <a:spcAft>
                          <a:spcPts val="0"/>
                        </a:spcAft>
                      </a:pPr>
                      <a:r>
                        <a:rPr lang="en-US" sz="800">
                          <a:effectLst/>
                        </a:rPr>
                        <a:t>Ali C. Begen, Thomas Stockhammer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2279868863"/>
                  </a:ext>
                </a:extLst>
              </a:tr>
              <a:tr h="114196">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2019</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23009-1 4</a:t>
                      </a:r>
                      <a:r>
                        <a:rPr lang="en-US" sz="800" baseline="30000">
                          <a:effectLst/>
                        </a:rPr>
                        <a:t>th</a:t>
                      </a:r>
                      <a:r>
                        <a:rPr lang="en-US" sz="800">
                          <a:effectLst/>
                        </a:rPr>
                        <a:t> edition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vMerge="1">
                  <a:txBody>
                    <a:bodyPr/>
                    <a:lstStyle/>
                    <a:p>
                      <a:endParaRPr lang="en-US"/>
                    </a:p>
                  </a:txBody>
                  <a:tcPr/>
                </a:tc>
                <a:extLst>
                  <a:ext uri="{0D108BD9-81ED-4DB2-BD59-A6C34878D82A}">
                    <a16:rowId xmlns:a16="http://schemas.microsoft.com/office/drawing/2014/main" val="3718683708"/>
                  </a:ext>
                </a:extLst>
              </a:tr>
              <a:tr h="104100">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2020</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23009-1 4</a:t>
                      </a:r>
                      <a:r>
                        <a:rPr lang="en-US" sz="800" baseline="30000">
                          <a:effectLst/>
                        </a:rPr>
                        <a:t>th</a:t>
                      </a:r>
                      <a:r>
                        <a:rPr lang="en-US" sz="800">
                          <a:effectLst/>
                        </a:rPr>
                        <a:t> edition AMD 1 CMAF support, events processing model and other extensions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tabLst>
                          <a:tab pos="571500" algn="l"/>
                        </a:tabLst>
                      </a:pPr>
                      <a:r>
                        <a:rPr lang="en-US" sz="800">
                          <a:effectLst/>
                        </a:rPr>
                        <a:t>Iraj Sodagar, Thomas Stockhammer, Mike Dolan </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1964055140"/>
                  </a:ext>
                </a:extLst>
              </a:tr>
              <a:tr h="114196">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2021</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23009-1 5</a:t>
                      </a:r>
                      <a:r>
                        <a:rPr lang="en-US" sz="800" baseline="30000">
                          <a:effectLst/>
                        </a:rPr>
                        <a:t>th</a:t>
                      </a:r>
                      <a:r>
                        <a:rPr lang="en-US" sz="800">
                          <a:effectLst/>
                        </a:rPr>
                        <a:t> edition</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dirty="0">
                          <a:effectLst/>
                        </a:rPr>
                        <a:t>Thomas Stockhammer, Mike Dolan</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2387234972"/>
                  </a:ext>
                </a:extLst>
              </a:tr>
              <a:tr h="111474">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2022</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23009-1 4</a:t>
                      </a:r>
                      <a:r>
                        <a:rPr lang="en-US" sz="800" baseline="30000">
                          <a:effectLst/>
                        </a:rPr>
                        <a:t>th</a:t>
                      </a:r>
                      <a:r>
                        <a:rPr lang="en-US" sz="800">
                          <a:effectLst/>
                        </a:rPr>
                        <a:t> edition AMD 2 Preroll, nonlinear playback and other extensions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Iraj Sodagar, Thomas Stockhammer</a:t>
                      </a:r>
                      <a:endParaRPr lang="en-US" sz="800" dirty="0">
                        <a:effectLst/>
                      </a:endParaRPr>
                    </a:p>
                  </a:txBody>
                  <a:tcPr marL="22078" marR="22078" marT="0" marB="0"/>
                </a:tc>
                <a:extLst>
                  <a:ext uri="{0D108BD9-81ED-4DB2-BD59-A6C34878D82A}">
                    <a16:rowId xmlns:a16="http://schemas.microsoft.com/office/drawing/2014/main" val="3154144393"/>
                  </a:ext>
                </a:extLst>
              </a:tr>
              <a:tr h="114196">
                <a:tc>
                  <a:txBody>
                    <a:bodyPr/>
                    <a:lstStyle/>
                    <a:p>
                      <a:pPr marL="0" marR="0" algn="ctr">
                        <a:lnSpc>
                          <a:spcPct val="107000"/>
                        </a:lnSpc>
                        <a:spcBef>
                          <a:spcPts val="0"/>
                        </a:spcBef>
                        <a:spcAft>
                          <a:spcPts val="0"/>
                        </a:spcAft>
                      </a:pPr>
                      <a:r>
                        <a:rPr lang="en-US" sz="800">
                          <a:effectLst/>
                        </a:rPr>
                        <a:t>1</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2023</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23009-1 5</a:t>
                      </a:r>
                      <a:r>
                        <a:rPr lang="en-US" sz="800" baseline="30000">
                          <a:effectLst/>
                        </a:rPr>
                        <a:t>th</a:t>
                      </a:r>
                      <a:r>
                        <a:rPr lang="en-US" sz="800">
                          <a:effectLst/>
                        </a:rPr>
                        <a:t> edition AMD Extended Dependent Random Access Representations and other extensions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Ye-Kui Wang, Iraj Sodagar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3287377225"/>
                  </a:ext>
                </a:extLst>
              </a:tr>
              <a:tr h="114196">
                <a:tc>
                  <a:txBody>
                    <a:bodyPr/>
                    <a:lstStyle/>
                    <a:p>
                      <a:pPr marL="0" marR="0" algn="ctr">
                        <a:lnSpc>
                          <a:spcPct val="107000"/>
                        </a:lnSpc>
                        <a:spcBef>
                          <a:spcPts val="0"/>
                        </a:spcBef>
                        <a:spcAft>
                          <a:spcPts val="0"/>
                        </a:spcAft>
                      </a:pPr>
                      <a:r>
                        <a:rPr lang="en-US" sz="800">
                          <a:effectLst/>
                        </a:rPr>
                        <a:t>2</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2012</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GB" sz="800">
                          <a:effectLst/>
                        </a:rPr>
                        <a:t>ISO/IEC 23009-2 DASH Conformance and reference software</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GB" sz="800">
                          <a:effectLst/>
                        </a:rPr>
                        <a:t>Thomas Stockhammer and </a:t>
                      </a:r>
                      <a:r>
                        <a:rPr lang="en-US" sz="800">
                          <a:effectLst/>
                        </a:rPr>
                        <a:t>Christian Timmerer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2052934313"/>
                  </a:ext>
                </a:extLst>
              </a:tr>
              <a:tr h="114196">
                <a:tc>
                  <a:txBody>
                    <a:bodyPr/>
                    <a:lstStyle/>
                    <a:p>
                      <a:pPr marL="0" marR="0" algn="ctr">
                        <a:lnSpc>
                          <a:spcPct val="107000"/>
                        </a:lnSpc>
                        <a:spcBef>
                          <a:spcPts val="0"/>
                        </a:spcBef>
                        <a:spcAft>
                          <a:spcPts val="0"/>
                        </a:spcAft>
                      </a:pPr>
                      <a:r>
                        <a:rPr lang="en-US" sz="800">
                          <a:effectLst/>
                        </a:rPr>
                        <a:t>2</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2017</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23009-2 2nd edition DASH Conformance and reference software</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Christian Timmerer, Waqar Zia, Brendan Long</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81860689"/>
                  </a:ext>
                </a:extLst>
              </a:tr>
              <a:tr h="114196">
                <a:tc>
                  <a:txBody>
                    <a:bodyPr/>
                    <a:lstStyle/>
                    <a:p>
                      <a:pPr marL="0" marR="0" algn="ctr">
                        <a:lnSpc>
                          <a:spcPct val="107000"/>
                        </a:lnSpc>
                        <a:spcBef>
                          <a:spcPts val="0"/>
                        </a:spcBef>
                        <a:spcAft>
                          <a:spcPts val="0"/>
                        </a:spcAft>
                      </a:pPr>
                      <a:r>
                        <a:rPr lang="en-US" sz="800">
                          <a:effectLst/>
                        </a:rPr>
                        <a:t>2</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2017</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23009-2 AMD 1 Conformance vectors and reference software for SRD, SAND and Server Push</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rowSpan="2">
                  <a:txBody>
                    <a:bodyPr/>
                    <a:lstStyle/>
                    <a:p>
                      <a:pPr marL="0" marR="0" algn="ctr">
                        <a:lnSpc>
                          <a:spcPct val="107000"/>
                        </a:lnSpc>
                        <a:spcBef>
                          <a:spcPts val="0"/>
                        </a:spcBef>
                        <a:spcAft>
                          <a:spcPts val="0"/>
                        </a:spcAft>
                      </a:pPr>
                      <a:r>
                        <a:rPr lang="en-US" sz="800">
                          <a:effectLst/>
                        </a:rPr>
                        <a:t>Emmanuel Thomas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3064698920"/>
                  </a:ext>
                </a:extLst>
              </a:tr>
              <a:tr h="114196">
                <a:tc>
                  <a:txBody>
                    <a:bodyPr/>
                    <a:lstStyle/>
                    <a:p>
                      <a:pPr marL="0" marR="0" algn="ctr">
                        <a:lnSpc>
                          <a:spcPct val="107000"/>
                        </a:lnSpc>
                        <a:spcBef>
                          <a:spcPts val="0"/>
                        </a:spcBef>
                        <a:spcAft>
                          <a:spcPts val="0"/>
                        </a:spcAft>
                      </a:pPr>
                      <a:r>
                        <a:rPr lang="en-US" sz="800">
                          <a:effectLst/>
                        </a:rPr>
                        <a:t>2</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2020</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23009-2 3</a:t>
                      </a:r>
                      <a:r>
                        <a:rPr lang="en-US" sz="800" baseline="30000">
                          <a:effectLst/>
                        </a:rPr>
                        <a:t>rd</a:t>
                      </a:r>
                      <a:r>
                        <a:rPr lang="en-US" sz="800">
                          <a:effectLst/>
                        </a:rPr>
                        <a:t> edition</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vMerge="1">
                  <a:txBody>
                    <a:bodyPr/>
                    <a:lstStyle/>
                    <a:p>
                      <a:endParaRPr lang="en-US"/>
                    </a:p>
                  </a:txBody>
                  <a:tcPr/>
                </a:tc>
                <a:extLst>
                  <a:ext uri="{0D108BD9-81ED-4DB2-BD59-A6C34878D82A}">
                    <a16:rowId xmlns:a16="http://schemas.microsoft.com/office/drawing/2014/main" val="2569333988"/>
                  </a:ext>
                </a:extLst>
              </a:tr>
              <a:tr h="114196">
                <a:tc>
                  <a:txBody>
                    <a:bodyPr/>
                    <a:lstStyle/>
                    <a:p>
                      <a:pPr marL="0" marR="0" algn="ctr">
                        <a:lnSpc>
                          <a:spcPct val="107000"/>
                        </a:lnSpc>
                        <a:spcBef>
                          <a:spcPts val="0"/>
                        </a:spcBef>
                        <a:spcAft>
                          <a:spcPts val="0"/>
                        </a:spcAft>
                      </a:pPr>
                      <a:r>
                        <a:rPr lang="en-US" sz="800">
                          <a:effectLst/>
                        </a:rPr>
                        <a:t>3</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2012</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23009-3 DASH Implementation Guidelines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GB" sz="800">
                          <a:effectLst/>
                        </a:rPr>
                        <a:t>Yuriy Reznik, Kilroy Hughes, Thomas Stockhammer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3072894302"/>
                  </a:ext>
                </a:extLst>
              </a:tr>
              <a:tr h="114196">
                <a:tc>
                  <a:txBody>
                    <a:bodyPr/>
                    <a:lstStyle/>
                    <a:p>
                      <a:pPr marL="0" marR="0" algn="ctr">
                        <a:lnSpc>
                          <a:spcPct val="107000"/>
                        </a:lnSpc>
                        <a:spcBef>
                          <a:spcPts val="0"/>
                        </a:spcBef>
                        <a:spcAft>
                          <a:spcPts val="0"/>
                        </a:spcAft>
                      </a:pPr>
                      <a:r>
                        <a:rPr lang="en-US" sz="800">
                          <a:effectLst/>
                        </a:rPr>
                        <a:t>3</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2014</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23009-3 2nd edition DASH Implementation Guidelines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Thomas Stockhammer, Alex Giladi</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2720055049"/>
                  </a:ext>
                </a:extLst>
              </a:tr>
              <a:tr h="114196">
                <a:tc>
                  <a:txBody>
                    <a:bodyPr/>
                    <a:lstStyle/>
                    <a:p>
                      <a:pPr marL="0" marR="0" algn="ctr">
                        <a:lnSpc>
                          <a:spcPct val="107000"/>
                        </a:lnSpc>
                        <a:spcBef>
                          <a:spcPts val="0"/>
                        </a:spcBef>
                        <a:spcAft>
                          <a:spcPts val="0"/>
                        </a:spcAft>
                      </a:pPr>
                      <a:r>
                        <a:rPr lang="en-US" sz="800">
                          <a:effectLst/>
                        </a:rPr>
                        <a:t>3</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2014</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23009-3 2nd edition AMD 1 DASH Implementation Guidelines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Iraj Sodagar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2648975653"/>
                  </a:ext>
                </a:extLst>
              </a:tr>
              <a:tr h="114196">
                <a:tc>
                  <a:txBody>
                    <a:bodyPr/>
                    <a:lstStyle/>
                    <a:p>
                      <a:pPr marL="0" marR="0" algn="ctr">
                        <a:lnSpc>
                          <a:spcPct val="107000"/>
                        </a:lnSpc>
                        <a:spcBef>
                          <a:spcPts val="0"/>
                        </a:spcBef>
                        <a:spcAft>
                          <a:spcPts val="0"/>
                        </a:spcAft>
                      </a:pPr>
                      <a:r>
                        <a:rPr lang="en-US" sz="800">
                          <a:effectLst/>
                        </a:rPr>
                        <a:t>3</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2015</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23009-3 3rd edition DASH Implementation Guidelines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Ali C. Begen</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1432333552"/>
                  </a:ext>
                </a:extLst>
              </a:tr>
              <a:tr h="114196">
                <a:tc>
                  <a:txBody>
                    <a:bodyPr/>
                    <a:lstStyle/>
                    <a:p>
                      <a:pPr marL="0" marR="0" algn="ctr">
                        <a:lnSpc>
                          <a:spcPct val="107000"/>
                        </a:lnSpc>
                        <a:spcBef>
                          <a:spcPts val="0"/>
                        </a:spcBef>
                        <a:spcAft>
                          <a:spcPts val="0"/>
                        </a:spcAft>
                      </a:pPr>
                      <a:r>
                        <a:rPr lang="en-US" sz="800">
                          <a:effectLst/>
                        </a:rPr>
                        <a:t>4</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2013</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GB" sz="800">
                          <a:effectLst/>
                        </a:rPr>
                        <a:t>ISO/IEC 23009-4 Segment encryption and authentication</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GB" sz="800">
                          <a:effectLst/>
                        </a:rPr>
                        <a:t>Alex Giladi</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469849990"/>
                  </a:ext>
                </a:extLst>
              </a:tr>
              <a:tr h="114196">
                <a:tc>
                  <a:txBody>
                    <a:bodyPr/>
                    <a:lstStyle/>
                    <a:p>
                      <a:pPr marL="0" marR="0" algn="ctr">
                        <a:lnSpc>
                          <a:spcPct val="107000"/>
                        </a:lnSpc>
                        <a:spcBef>
                          <a:spcPts val="0"/>
                        </a:spcBef>
                        <a:spcAft>
                          <a:spcPts val="0"/>
                        </a:spcAft>
                      </a:pPr>
                      <a:r>
                        <a:rPr lang="en-US" sz="800">
                          <a:effectLst/>
                        </a:rPr>
                        <a:t>4</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2018</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23009-4 2nd edition Segment encryption and authentication</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Alex Giladi and Yasser Syed</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1279309888"/>
                  </a:ext>
                </a:extLst>
              </a:tr>
              <a:tr h="114196">
                <a:tc>
                  <a:txBody>
                    <a:bodyPr/>
                    <a:lstStyle/>
                    <a:p>
                      <a:pPr marL="0" marR="0" algn="ctr">
                        <a:lnSpc>
                          <a:spcPct val="107000"/>
                        </a:lnSpc>
                        <a:spcBef>
                          <a:spcPts val="0"/>
                        </a:spcBef>
                        <a:spcAft>
                          <a:spcPts val="0"/>
                        </a:spcAft>
                      </a:pPr>
                      <a:r>
                        <a:rPr lang="en-US" sz="800">
                          <a:effectLst/>
                        </a:rPr>
                        <a:t>5</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2017</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23009-5 Server and Network Assisted DASH</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Mary-Luc Champel, Emmanuel Thomas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2708607881"/>
                  </a:ext>
                </a:extLst>
              </a:tr>
              <a:tr h="114196">
                <a:tc>
                  <a:txBody>
                    <a:bodyPr/>
                    <a:lstStyle/>
                    <a:p>
                      <a:pPr marL="0" marR="0" algn="ctr">
                        <a:lnSpc>
                          <a:spcPct val="107000"/>
                        </a:lnSpc>
                        <a:spcBef>
                          <a:spcPts val="0"/>
                        </a:spcBef>
                        <a:spcAft>
                          <a:spcPts val="0"/>
                        </a:spcAft>
                      </a:pPr>
                      <a:r>
                        <a:rPr lang="en-US" sz="800">
                          <a:effectLst/>
                        </a:rPr>
                        <a:t>5</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2020</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23009-5 AMD 1 Improvements on SAND messages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Mary-Luc Champel</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1622483726"/>
                  </a:ext>
                </a:extLst>
              </a:tr>
              <a:tr h="114196">
                <a:tc>
                  <a:txBody>
                    <a:bodyPr/>
                    <a:lstStyle/>
                    <a:p>
                      <a:pPr marL="0" marR="0" algn="ctr">
                        <a:lnSpc>
                          <a:spcPct val="107000"/>
                        </a:lnSpc>
                        <a:spcBef>
                          <a:spcPts val="0"/>
                        </a:spcBef>
                        <a:spcAft>
                          <a:spcPts val="0"/>
                        </a:spcAft>
                      </a:pPr>
                      <a:r>
                        <a:rPr lang="en-US" sz="800">
                          <a:effectLst/>
                        </a:rPr>
                        <a:t>6</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2017</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23009-6 DASH with Server Push and WebSockets</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Viswanathan (Vishy) Swaminathan, Kevin Streeter, Imed Bouzazi, and Franck Denoual</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2933864309"/>
                  </a:ext>
                </a:extLst>
              </a:tr>
              <a:tr h="114196">
                <a:tc>
                  <a:txBody>
                    <a:bodyPr/>
                    <a:lstStyle/>
                    <a:p>
                      <a:pPr marL="0" marR="0" algn="ctr">
                        <a:lnSpc>
                          <a:spcPct val="107000"/>
                        </a:lnSpc>
                        <a:spcBef>
                          <a:spcPts val="0"/>
                        </a:spcBef>
                        <a:spcAft>
                          <a:spcPts val="0"/>
                        </a:spcAft>
                      </a:pPr>
                      <a:r>
                        <a:rPr lang="en-US" sz="800">
                          <a:effectLst/>
                        </a:rPr>
                        <a:t>7</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2023</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23009-7 Delivery of CMAF contents with DASH</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Iraj Sodagar</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533449819"/>
                  </a:ext>
                </a:extLst>
              </a:tr>
              <a:tr h="114196">
                <a:tc>
                  <a:txBody>
                    <a:bodyPr/>
                    <a:lstStyle/>
                    <a:p>
                      <a:pPr marL="0" marR="0" algn="ctr">
                        <a:lnSpc>
                          <a:spcPct val="107000"/>
                        </a:lnSpc>
                        <a:spcBef>
                          <a:spcPts val="0"/>
                        </a:spcBef>
                        <a:spcAft>
                          <a:spcPts val="0"/>
                        </a:spcAft>
                      </a:pPr>
                      <a:r>
                        <a:rPr lang="en-US" sz="800">
                          <a:effectLst/>
                        </a:rPr>
                        <a:t>8</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2020</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a:effectLst/>
                        </a:rPr>
                        <a:t>23009-8 Session based DASH operation</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a:effectLst/>
                        </a:rPr>
                        <a:t>Ali C. Begen, Iraj Sodagar, Alex Giladi</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4036068332"/>
                  </a:ext>
                </a:extLst>
              </a:tr>
              <a:tr h="114196">
                <a:tc>
                  <a:txBody>
                    <a:bodyPr/>
                    <a:lstStyle/>
                    <a:p>
                      <a:pPr marL="0" marR="0" algn="ctr">
                        <a:lnSpc>
                          <a:spcPct val="107000"/>
                        </a:lnSpc>
                        <a:spcBef>
                          <a:spcPts val="0"/>
                        </a:spcBef>
                        <a:spcAft>
                          <a:spcPts val="0"/>
                        </a:spcAft>
                      </a:pPr>
                      <a:r>
                        <a:rPr lang="en-US" sz="800">
                          <a:effectLst/>
                        </a:rPr>
                        <a:t>8</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de-DE" sz="800" dirty="0">
                          <a:effectLst/>
                          <a:latin typeface="+mn-lt"/>
                          <a:ea typeface="Times New Roman" panose="02020603050405020304" pitchFamily="18" charset="0"/>
                          <a:cs typeface="Times New Roman" panose="02020603050405020304" pitchFamily="18" charset="0"/>
                        </a:rPr>
                        <a:t>2022</a:t>
                      </a:r>
                      <a:endParaRPr lang="en-US" sz="800" dirty="0">
                        <a:effectLst/>
                        <a:latin typeface="+mn-lt"/>
                        <a:ea typeface="Times New Roman" panose="02020603050405020304" pitchFamily="18" charset="0"/>
                        <a:cs typeface="Times New Roman" panose="02020603050405020304" pitchFamily="18" charset="0"/>
                      </a:endParaRPr>
                    </a:p>
                  </a:txBody>
                  <a:tcPr marL="22078" marR="22078" marT="0" marB="0"/>
                </a:tc>
                <a:tc>
                  <a:txBody>
                    <a:bodyPr/>
                    <a:lstStyle/>
                    <a:p>
                      <a:pPr marL="0" marR="0">
                        <a:lnSpc>
                          <a:spcPct val="107000"/>
                        </a:lnSpc>
                        <a:spcBef>
                          <a:spcPts val="0"/>
                        </a:spcBef>
                        <a:spcAft>
                          <a:spcPts val="0"/>
                        </a:spcAft>
                      </a:pPr>
                      <a:r>
                        <a:rPr lang="en-US" sz="800" dirty="0">
                          <a:effectLst/>
                        </a:rPr>
                        <a:t>23009-8 AMD 1 URL customization other extensions</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tc>
                  <a:txBody>
                    <a:bodyPr/>
                    <a:lstStyle/>
                    <a:p>
                      <a:pPr marL="0" marR="0" algn="ctr">
                        <a:lnSpc>
                          <a:spcPct val="107000"/>
                        </a:lnSpc>
                        <a:spcBef>
                          <a:spcPts val="0"/>
                        </a:spcBef>
                        <a:spcAft>
                          <a:spcPts val="0"/>
                        </a:spcAft>
                      </a:pPr>
                      <a:r>
                        <a:rPr lang="en-US" sz="800" dirty="0">
                          <a:effectLst/>
                        </a:rPr>
                        <a:t>Iraj Sodagar</a:t>
                      </a: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078" marR="22078" marT="0" marB="0"/>
                </a:tc>
                <a:extLst>
                  <a:ext uri="{0D108BD9-81ED-4DB2-BD59-A6C34878D82A}">
                    <a16:rowId xmlns:a16="http://schemas.microsoft.com/office/drawing/2014/main" val="1100560682"/>
                  </a:ext>
                </a:extLst>
              </a:tr>
            </a:tbl>
          </a:graphicData>
        </a:graphic>
      </p:graphicFrame>
      <p:sp>
        <p:nvSpPr>
          <p:cNvPr id="5" name="Slide Number Placeholder 4">
            <a:extLst>
              <a:ext uri="{FF2B5EF4-FFF2-40B4-BE49-F238E27FC236}">
                <a16:creationId xmlns:a16="http://schemas.microsoft.com/office/drawing/2014/main" id="{AB53A867-25ED-4B77-98A6-473636336146}"/>
              </a:ext>
            </a:extLst>
          </p:cNvPr>
          <p:cNvSpPr>
            <a:spLocks noGrp="1"/>
          </p:cNvSpPr>
          <p:nvPr>
            <p:ph type="sldNum" sz="quarter" idx="13"/>
          </p:nvPr>
        </p:nvSpPr>
        <p:spPr/>
        <p:txBody>
          <a:bodyPr/>
          <a:lstStyle/>
          <a:p>
            <a:fld id="{3C6CC810-8AE6-0546-A0FC-DB7D2235F0EB}" type="slidenum">
              <a:rPr lang="en-US" smtClean="0"/>
              <a:pPr/>
              <a:t>14</a:t>
            </a:fld>
            <a:endParaRPr lang="en-US"/>
          </a:p>
        </p:txBody>
      </p:sp>
    </p:spTree>
    <p:extLst>
      <p:ext uri="{BB962C8B-B14F-4D97-AF65-F5344CB8AC3E}">
        <p14:creationId xmlns:p14="http://schemas.microsoft.com/office/powerpoint/2010/main" val="334515188"/>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3DA9AC-1103-44FF-8448-B32693E0607C}"/>
              </a:ext>
            </a:extLst>
          </p:cNvPr>
          <p:cNvSpPr>
            <a:spLocks noGrp="1"/>
          </p:cNvSpPr>
          <p:nvPr>
            <p:ph type="title"/>
          </p:nvPr>
        </p:nvSpPr>
        <p:spPr/>
        <p:txBody>
          <a:bodyPr>
            <a:normAutofit/>
          </a:bodyPr>
          <a:lstStyle/>
          <a:p>
            <a:r>
              <a:rPr lang="de-DE" dirty="0"/>
              <a:t>A few others on standards development</a:t>
            </a:r>
            <a:endParaRPr lang="en-US" dirty="0"/>
          </a:p>
        </p:txBody>
      </p:sp>
      <p:sp>
        <p:nvSpPr>
          <p:cNvPr id="5" name="Footer Placeholder 4">
            <a:extLst>
              <a:ext uri="{FF2B5EF4-FFF2-40B4-BE49-F238E27FC236}">
                <a16:creationId xmlns:a16="http://schemas.microsoft.com/office/drawing/2014/main" id="{A58591DA-9469-4EE6-A771-3AC3DC81FDBD}"/>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875EC8E6-6FD5-4E48-B2AA-517E03F8E0CA}"/>
              </a:ext>
            </a:extLst>
          </p:cNvPr>
          <p:cNvSpPr>
            <a:spLocks noGrp="1"/>
          </p:cNvSpPr>
          <p:nvPr>
            <p:ph type="sldNum" sz="quarter" idx="12"/>
          </p:nvPr>
        </p:nvSpPr>
        <p:spPr/>
        <p:txBody>
          <a:bodyPr/>
          <a:lstStyle/>
          <a:p>
            <a:fld id="{3C6CC810-8AE6-0546-A0FC-DB7D2235F0EB}" type="slidenum">
              <a:rPr lang="en-US" smtClean="0"/>
              <a:t>15</a:t>
            </a:fld>
            <a:endParaRPr lang="en-US"/>
          </a:p>
        </p:txBody>
      </p:sp>
      <p:graphicFrame>
        <p:nvGraphicFramePr>
          <p:cNvPr id="8" name="Diagram 7">
            <a:extLst>
              <a:ext uri="{FF2B5EF4-FFF2-40B4-BE49-F238E27FC236}">
                <a16:creationId xmlns:a16="http://schemas.microsoft.com/office/drawing/2014/main" id="{48557714-2338-4A63-984A-409DAFEA844F}"/>
              </a:ext>
            </a:extLst>
          </p:cNvPr>
          <p:cNvGraphicFramePr/>
          <p:nvPr>
            <p:extLst>
              <p:ext uri="{D42A27DB-BD31-4B8C-83A1-F6EECF244321}">
                <p14:modId xmlns:p14="http://schemas.microsoft.com/office/powerpoint/2010/main" val="3231524839"/>
              </p:ext>
            </p:extLst>
          </p:nvPr>
        </p:nvGraphicFramePr>
        <p:xfrm>
          <a:off x="1390650" y="805656"/>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8963492"/>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1EEF93-7597-4094-9C73-A50E1C6A458D}"/>
              </a:ext>
            </a:extLst>
          </p:cNvPr>
          <p:cNvSpPr>
            <a:spLocks noGrp="1"/>
          </p:cNvSpPr>
          <p:nvPr>
            <p:ph type="ctrTitle"/>
          </p:nvPr>
        </p:nvSpPr>
        <p:spPr/>
        <p:txBody>
          <a:bodyPr/>
          <a:lstStyle/>
          <a:p>
            <a:r>
              <a:rPr lang="de-DE" dirty="0"/>
              <a:t>Some Fundamentals of DASH</a:t>
            </a:r>
            <a:endParaRPr lang="en-US" dirty="0"/>
          </a:p>
        </p:txBody>
      </p:sp>
      <p:sp>
        <p:nvSpPr>
          <p:cNvPr id="5" name="Content Placeholder 4">
            <a:extLst>
              <a:ext uri="{FF2B5EF4-FFF2-40B4-BE49-F238E27FC236}">
                <a16:creationId xmlns:a16="http://schemas.microsoft.com/office/drawing/2014/main" id="{3D88681B-73B9-4FE5-9B2A-66AD43BCAB20}"/>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111127639"/>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34312-1D1A-4E35-A7BA-57A03546C4EB}"/>
              </a:ext>
            </a:extLst>
          </p:cNvPr>
          <p:cNvSpPr>
            <a:spLocks noGrp="1"/>
          </p:cNvSpPr>
          <p:nvPr>
            <p:ph type="title"/>
          </p:nvPr>
        </p:nvSpPr>
        <p:spPr/>
        <p:txBody>
          <a:bodyPr/>
          <a:lstStyle/>
          <a:p>
            <a:r>
              <a:rPr lang="de-DE" dirty="0"/>
              <a:t>Core Principles of DASH </a:t>
            </a:r>
            <a:endParaRPr lang="en-US" dirty="0"/>
          </a:p>
        </p:txBody>
      </p:sp>
      <p:graphicFrame>
        <p:nvGraphicFramePr>
          <p:cNvPr id="6" name="Diagram 5">
            <a:extLst>
              <a:ext uri="{FF2B5EF4-FFF2-40B4-BE49-F238E27FC236}">
                <a16:creationId xmlns:a16="http://schemas.microsoft.com/office/drawing/2014/main" id="{5F7BBDC7-2198-4021-9D67-37683EEE97F8}"/>
              </a:ext>
            </a:extLst>
          </p:cNvPr>
          <p:cNvGraphicFramePr/>
          <p:nvPr>
            <p:extLst>
              <p:ext uri="{D42A27DB-BD31-4B8C-83A1-F6EECF244321}">
                <p14:modId xmlns:p14="http://schemas.microsoft.com/office/powerpoint/2010/main" val="2949022929"/>
              </p:ext>
            </p:extLst>
          </p:nvPr>
        </p:nvGraphicFramePr>
        <p:xfrm>
          <a:off x="1592239" y="99968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362" name="Picture 2" descr="Donut Dash">
            <a:extLst>
              <a:ext uri="{FF2B5EF4-FFF2-40B4-BE49-F238E27FC236}">
                <a16:creationId xmlns:a16="http://schemas.microsoft.com/office/drawing/2014/main" id="{01B02DCD-41C5-450D-A700-58F6DE7CAE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7674" y="1"/>
            <a:ext cx="2131649" cy="1119116"/>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E9813669-C1BF-4E4F-B00B-98CDE0517206}"/>
              </a:ext>
            </a:extLst>
          </p:cNvPr>
          <p:cNvSpPr>
            <a:spLocks noGrp="1"/>
          </p:cNvSpPr>
          <p:nvPr>
            <p:ph type="ftr" sz="quarter" idx="11"/>
          </p:nvPr>
        </p:nvSpPr>
        <p:spPr/>
        <p:txBody>
          <a:bodyPr/>
          <a:lstStyle/>
          <a:p>
            <a:r>
              <a:rPr lang="en-US"/>
              <a:t>MHV: Emmy MPEG-DASH</a:t>
            </a:r>
          </a:p>
        </p:txBody>
      </p:sp>
      <p:sp>
        <p:nvSpPr>
          <p:cNvPr id="8" name="Slide Number Placeholder 7">
            <a:extLst>
              <a:ext uri="{FF2B5EF4-FFF2-40B4-BE49-F238E27FC236}">
                <a16:creationId xmlns:a16="http://schemas.microsoft.com/office/drawing/2014/main" id="{10B4C288-410B-4654-9FEF-8429FB38CCB0}"/>
              </a:ext>
            </a:extLst>
          </p:cNvPr>
          <p:cNvSpPr>
            <a:spLocks noGrp="1"/>
          </p:cNvSpPr>
          <p:nvPr>
            <p:ph type="sldNum" sz="quarter" idx="12"/>
          </p:nvPr>
        </p:nvSpPr>
        <p:spPr/>
        <p:txBody>
          <a:bodyPr/>
          <a:lstStyle/>
          <a:p>
            <a:fld id="{3C6CC810-8AE6-0546-A0FC-DB7D2235F0EB}" type="slidenum">
              <a:rPr lang="en-US" smtClean="0"/>
              <a:t>17</a:t>
            </a:fld>
            <a:endParaRPr lang="en-US"/>
          </a:p>
        </p:txBody>
      </p:sp>
    </p:spTree>
    <p:extLst>
      <p:ext uri="{BB962C8B-B14F-4D97-AF65-F5344CB8AC3E}">
        <p14:creationId xmlns:p14="http://schemas.microsoft.com/office/powerpoint/2010/main" val="3463401144"/>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0CB27B38-2BF7-4129-8BF2-D80B4E28CA93}"/>
              </a:ext>
            </a:extLst>
          </p:cNvPr>
          <p:cNvSpPr/>
          <p:nvPr/>
        </p:nvSpPr>
        <p:spPr>
          <a:xfrm>
            <a:off x="5863553" y="1592941"/>
            <a:ext cx="1134977" cy="32178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lnSpc>
                <a:spcPct val="96000"/>
              </a:lnSpc>
              <a:defRPr/>
            </a:pPr>
            <a:r>
              <a:rPr lang="de-DE" sz="1350" dirty="0">
                <a:solidFill>
                  <a:srgbClr val="F7F8FA"/>
                </a:solidFill>
                <a:latin typeface="Microsoft Sans Serif"/>
                <a:cs typeface="Microsoft Sans Serif" panose="020B0604020202020204" pitchFamily="34" charset="0"/>
              </a:rPr>
              <a:t>UE</a:t>
            </a:r>
            <a:endParaRPr lang="en-US" sz="1350" dirty="0" err="1">
              <a:solidFill>
                <a:srgbClr val="F7F8FA"/>
              </a:solidFill>
              <a:latin typeface="Microsoft Sans Serif"/>
              <a:cs typeface="Microsoft Sans Serif" panose="020B0604020202020204" pitchFamily="34" charset="0"/>
            </a:endParaRPr>
          </a:p>
        </p:txBody>
      </p:sp>
      <p:sp>
        <p:nvSpPr>
          <p:cNvPr id="94" name="Rectangle 93">
            <a:extLst>
              <a:ext uri="{FF2B5EF4-FFF2-40B4-BE49-F238E27FC236}">
                <a16:creationId xmlns:a16="http://schemas.microsoft.com/office/drawing/2014/main" id="{E0F69884-BD57-4BBD-9F0E-962F205FB542}"/>
              </a:ext>
            </a:extLst>
          </p:cNvPr>
          <p:cNvSpPr/>
          <p:nvPr/>
        </p:nvSpPr>
        <p:spPr>
          <a:xfrm>
            <a:off x="3984243" y="1592941"/>
            <a:ext cx="1572068" cy="32178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lnSpc>
                <a:spcPct val="96000"/>
              </a:lnSpc>
              <a:defRPr/>
            </a:pPr>
            <a:r>
              <a:rPr lang="de-DE" sz="1350" dirty="0" err="1">
                <a:solidFill>
                  <a:srgbClr val="F7F8FA"/>
                </a:solidFill>
                <a:latin typeface="Microsoft Sans Serif"/>
                <a:cs typeface="Microsoft Sans Serif" panose="020B0604020202020204" pitchFamily="34" charset="0"/>
              </a:rPr>
              <a:t>Application</a:t>
            </a:r>
            <a:r>
              <a:rPr lang="de-DE" sz="1350" dirty="0">
                <a:solidFill>
                  <a:srgbClr val="F7F8FA"/>
                </a:solidFill>
                <a:latin typeface="Microsoft Sans Serif"/>
                <a:cs typeface="Microsoft Sans Serif" panose="020B0604020202020204" pitchFamily="34" charset="0"/>
              </a:rPr>
              <a:t> Server</a:t>
            </a:r>
            <a:endParaRPr lang="en-US" sz="1350" dirty="0" err="1">
              <a:solidFill>
                <a:srgbClr val="F7F8FA"/>
              </a:solidFill>
              <a:latin typeface="Microsoft Sans Serif"/>
              <a:cs typeface="Microsoft Sans Serif" panose="020B0604020202020204" pitchFamily="34" charset="0"/>
            </a:endParaRPr>
          </a:p>
        </p:txBody>
      </p:sp>
      <p:cxnSp>
        <p:nvCxnSpPr>
          <p:cNvPr id="21" name="Straight Connector 20"/>
          <p:cNvCxnSpPr/>
          <p:nvPr/>
        </p:nvCxnSpPr>
        <p:spPr bwMode="auto">
          <a:xfrm>
            <a:off x="5206685" y="3142507"/>
            <a:ext cx="1336668" cy="1064459"/>
          </a:xfrm>
          <a:prstGeom prst="line">
            <a:avLst/>
          </a:prstGeom>
          <a:solidFill>
            <a:schemeClr val="accent1"/>
          </a:solidFill>
          <a:ln w="76200" cap="flat" cmpd="sng" algn="ctr">
            <a:solidFill>
              <a:srgbClr val="FF0000"/>
            </a:solidFill>
            <a:prstDash val="sysDot"/>
            <a:round/>
            <a:headEnd type="none" w="med" len="med"/>
            <a:tailEnd type="none" w="med" len="med"/>
          </a:ln>
          <a:effectLst/>
        </p:spPr>
      </p:cxnSp>
      <p:cxnSp>
        <p:nvCxnSpPr>
          <p:cNvPr id="100" name="Straight Connector 99"/>
          <p:cNvCxnSpPr>
            <a:stCxn id="89" idx="1"/>
          </p:cNvCxnSpPr>
          <p:nvPr/>
        </p:nvCxnSpPr>
        <p:spPr bwMode="auto">
          <a:xfrm flipH="1">
            <a:off x="6545112" y="3975480"/>
            <a:ext cx="1188995" cy="231482"/>
          </a:xfrm>
          <a:prstGeom prst="line">
            <a:avLst/>
          </a:prstGeom>
          <a:solidFill>
            <a:schemeClr val="accent1"/>
          </a:solidFill>
          <a:ln w="47625" cap="flat" cmpd="sng" algn="ctr">
            <a:solidFill>
              <a:schemeClr val="accent3">
                <a:lumMod val="60000"/>
                <a:lumOff val="40000"/>
              </a:schemeClr>
            </a:solidFill>
            <a:prstDash val="solid"/>
            <a:round/>
            <a:headEnd type="none" w="med" len="med"/>
            <a:tailEnd type="none" w="med" len="med"/>
          </a:ln>
          <a:effectLst/>
        </p:spPr>
      </p:cxnSp>
      <p:cxnSp>
        <p:nvCxnSpPr>
          <p:cNvPr id="98" name="Straight Connector 97"/>
          <p:cNvCxnSpPr/>
          <p:nvPr/>
        </p:nvCxnSpPr>
        <p:spPr bwMode="auto">
          <a:xfrm flipH="1">
            <a:off x="6543356" y="3171704"/>
            <a:ext cx="1308568" cy="321634"/>
          </a:xfrm>
          <a:prstGeom prst="line">
            <a:avLst/>
          </a:prstGeom>
          <a:solidFill>
            <a:schemeClr val="accent1"/>
          </a:solidFill>
          <a:ln w="47625" cap="flat" cmpd="sng" algn="ctr">
            <a:solidFill>
              <a:schemeClr val="accent3">
                <a:lumMod val="60000"/>
                <a:lumOff val="40000"/>
              </a:schemeClr>
            </a:solidFill>
            <a:prstDash val="solid"/>
            <a:round/>
            <a:headEnd type="none" w="med" len="med"/>
            <a:tailEnd type="none" w="med" len="med"/>
          </a:ln>
          <a:effectLst/>
        </p:spPr>
      </p:cxnSp>
      <p:cxnSp>
        <p:nvCxnSpPr>
          <p:cNvPr id="96" name="Straight Connector 95"/>
          <p:cNvCxnSpPr/>
          <p:nvPr/>
        </p:nvCxnSpPr>
        <p:spPr bwMode="auto">
          <a:xfrm flipH="1" flipV="1">
            <a:off x="6635594" y="2638368"/>
            <a:ext cx="1216328" cy="533336"/>
          </a:xfrm>
          <a:prstGeom prst="line">
            <a:avLst/>
          </a:prstGeom>
          <a:solidFill>
            <a:schemeClr val="accent1"/>
          </a:solidFill>
          <a:ln w="47625" cap="flat" cmpd="sng" algn="ctr">
            <a:solidFill>
              <a:schemeClr val="accent3">
                <a:lumMod val="60000"/>
                <a:lumOff val="40000"/>
              </a:schemeClr>
            </a:solidFill>
            <a:prstDash val="solid"/>
            <a:round/>
            <a:headEnd type="none" w="med" len="med"/>
            <a:tailEnd type="none" w="med" len="med"/>
          </a:ln>
          <a:effectLst/>
        </p:spPr>
      </p:cxnSp>
      <p:cxnSp>
        <p:nvCxnSpPr>
          <p:cNvPr id="86" name="Straight Connector 85"/>
          <p:cNvCxnSpPr/>
          <p:nvPr/>
        </p:nvCxnSpPr>
        <p:spPr bwMode="auto">
          <a:xfrm flipH="1" flipV="1">
            <a:off x="6471037" y="1921904"/>
            <a:ext cx="1380893" cy="456336"/>
          </a:xfrm>
          <a:prstGeom prst="line">
            <a:avLst/>
          </a:prstGeom>
          <a:solidFill>
            <a:schemeClr val="accent1"/>
          </a:solidFill>
          <a:ln w="47625" cap="flat" cmpd="sng" algn="ctr">
            <a:solidFill>
              <a:schemeClr val="accent3">
                <a:lumMod val="60000"/>
                <a:lumOff val="40000"/>
              </a:schemeClr>
            </a:solidFill>
            <a:prstDash val="solid"/>
            <a:round/>
            <a:headEnd type="none" w="med" len="med"/>
            <a:tailEnd type="none" w="med" len="med"/>
          </a:ln>
          <a:effectLst/>
        </p:spPr>
      </p:cxnSp>
      <p:sp>
        <p:nvSpPr>
          <p:cNvPr id="2" name="Title 1"/>
          <p:cNvSpPr>
            <a:spLocks noGrp="1"/>
          </p:cNvSpPr>
          <p:nvPr>
            <p:ph type="title"/>
          </p:nvPr>
        </p:nvSpPr>
        <p:spPr/>
        <p:txBody>
          <a:bodyPr>
            <a:noAutofit/>
          </a:bodyPr>
          <a:lstStyle/>
          <a:p>
            <a:r>
              <a:rPr lang="en-US" sz="2400" dirty="0"/>
              <a:t>CDN Friendly</a:t>
            </a:r>
          </a:p>
        </p:txBody>
      </p:sp>
      <p:pic>
        <p:nvPicPr>
          <p:cNvPr id="5" name="Picture 4" descr="ZTE Light.jpg"/>
          <p:cNvPicPr>
            <a:picLocks noChangeAspect="1"/>
          </p:cNvPicPr>
          <p:nvPr/>
        </p:nvPicPr>
        <p:blipFill>
          <a:blip r:embed="rId2" cstate="print">
            <a:clrChange>
              <a:clrFrom>
                <a:srgbClr val="FFFFFF"/>
              </a:clrFrom>
              <a:clrTo>
                <a:srgbClr val="FFFFFF">
                  <a:alpha val="0"/>
                </a:srgbClr>
              </a:clrTo>
            </a:clrChange>
          </a:blip>
          <a:stretch>
            <a:fillRect/>
          </a:stretch>
        </p:blipFill>
        <p:spPr>
          <a:xfrm>
            <a:off x="6239576" y="3970019"/>
            <a:ext cx="657693" cy="452712"/>
          </a:xfrm>
          <a:prstGeom prst="rect">
            <a:avLst/>
          </a:prstGeom>
        </p:spPr>
      </p:pic>
      <p:cxnSp>
        <p:nvCxnSpPr>
          <p:cNvPr id="6" name="Curved Connector 5"/>
          <p:cNvCxnSpPr>
            <a:endCxn id="40" idx="3"/>
          </p:cNvCxnSpPr>
          <p:nvPr/>
        </p:nvCxnSpPr>
        <p:spPr bwMode="auto">
          <a:xfrm rot="10800000" flipV="1">
            <a:off x="6690114" y="1955575"/>
            <a:ext cx="555950" cy="110459"/>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Curved Connector 6"/>
          <p:cNvCxnSpPr/>
          <p:nvPr/>
        </p:nvCxnSpPr>
        <p:spPr bwMode="auto">
          <a:xfrm rot="16200000" flipH="1">
            <a:off x="2771073" y="2627862"/>
            <a:ext cx="385093" cy="207239"/>
          </a:xfrm>
          <a:prstGeom prst="curvedConnector3">
            <a:avLst>
              <a:gd name="adj1" fmla="val 50000"/>
            </a:avLst>
          </a:prstGeom>
          <a:solidFill>
            <a:schemeClr val="accent1"/>
          </a:solidFill>
          <a:ln w="9525" cap="flat" cmpd="sng" algn="ctr">
            <a:solidFill>
              <a:schemeClr val="tx1"/>
            </a:solidFill>
            <a:prstDash val="solid"/>
            <a:round/>
            <a:headEnd type="none" w="med" len="med"/>
            <a:tailEnd type="none" w="med" len="med"/>
          </a:ln>
          <a:effectLst/>
        </p:spPr>
      </p:cxnSp>
      <p:sp>
        <p:nvSpPr>
          <p:cNvPr id="8" name="Rounded Rectangle 7"/>
          <p:cNvSpPr/>
          <p:nvPr/>
        </p:nvSpPr>
        <p:spPr bwMode="auto">
          <a:xfrm>
            <a:off x="2146937" y="1924849"/>
            <a:ext cx="1527048" cy="667512"/>
          </a:xfrm>
          <a:prstGeom prst="roundRect">
            <a:avLst/>
          </a:prstGeom>
          <a:solidFill>
            <a:schemeClr val="bg1"/>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68572" tIns="34286" rIns="68572" bIns="34286" numCol="1" rtlCol="0" anchor="t" anchorCtr="0" compatLnSpc="1">
            <a:prstTxWarp prst="textNoShape">
              <a:avLst/>
            </a:prstTxWarp>
          </a:bodyPr>
          <a:lstStyle/>
          <a:p>
            <a:pPr defTabSz="685719">
              <a:defRPr/>
            </a:pPr>
            <a:endParaRPr lang="en-US" sz="1350" dirty="0">
              <a:solidFill>
                <a:srgbClr val="13171F"/>
              </a:solidFill>
              <a:latin typeface="Microsoft Sans Serif"/>
              <a:cs typeface="Arial" charset="0"/>
            </a:endParaRPr>
          </a:p>
        </p:txBody>
      </p:sp>
      <p:sp>
        <p:nvSpPr>
          <p:cNvPr id="9" name="TextBox 8"/>
          <p:cNvSpPr txBox="1"/>
          <p:nvPr/>
        </p:nvSpPr>
        <p:spPr>
          <a:xfrm>
            <a:off x="2040064" y="4066886"/>
            <a:ext cx="893498" cy="346241"/>
          </a:xfrm>
          <a:prstGeom prst="rect">
            <a:avLst/>
          </a:prstGeom>
          <a:noFill/>
        </p:spPr>
        <p:txBody>
          <a:bodyPr wrap="none" lIns="68572" tIns="34286" rIns="68572" bIns="34286" rtlCol="0">
            <a:spAutoFit/>
          </a:bodyPr>
          <a:lstStyle/>
          <a:p>
            <a:pPr algn="ctr" defTabSz="685800">
              <a:defRPr/>
            </a:pPr>
            <a:r>
              <a:rPr lang="en-US" sz="900" b="1" dirty="0">
                <a:solidFill>
                  <a:srgbClr val="FF0000"/>
                </a:solidFill>
                <a:latin typeface="Microsoft Sans Serif"/>
              </a:rPr>
              <a:t>Media Capture</a:t>
            </a:r>
          </a:p>
          <a:p>
            <a:pPr algn="ctr" defTabSz="685800">
              <a:defRPr/>
            </a:pPr>
            <a:r>
              <a:rPr lang="en-US" sz="900" b="1" dirty="0">
                <a:solidFill>
                  <a:srgbClr val="FF0000"/>
                </a:solidFill>
                <a:latin typeface="Microsoft Sans Serif"/>
              </a:rPr>
              <a:t>and Encoding</a:t>
            </a:r>
          </a:p>
        </p:txBody>
      </p:sp>
      <p:sp>
        <p:nvSpPr>
          <p:cNvPr id="10" name="TextBox 9"/>
          <p:cNvSpPr txBox="1"/>
          <p:nvPr/>
        </p:nvSpPr>
        <p:spPr>
          <a:xfrm>
            <a:off x="4037202" y="4326027"/>
            <a:ext cx="536028" cy="484740"/>
          </a:xfrm>
          <a:prstGeom prst="rect">
            <a:avLst/>
          </a:prstGeom>
          <a:noFill/>
        </p:spPr>
        <p:txBody>
          <a:bodyPr wrap="none" lIns="68572" tIns="34286" rIns="68572" bIns="34286" rtlCol="0">
            <a:spAutoFit/>
          </a:bodyPr>
          <a:lstStyle/>
          <a:p>
            <a:pPr algn="ctr" defTabSz="685800">
              <a:defRPr/>
            </a:pPr>
            <a:r>
              <a:rPr lang="en-US" sz="900" b="1" dirty="0">
                <a:solidFill>
                  <a:srgbClr val="FF0000"/>
                </a:solidFill>
                <a:latin typeface="Microsoft Sans Serif"/>
              </a:rPr>
              <a:t>Media</a:t>
            </a:r>
          </a:p>
          <a:p>
            <a:pPr algn="ctr" defTabSz="685800">
              <a:defRPr/>
            </a:pPr>
            <a:r>
              <a:rPr lang="en-US" sz="900" b="1" dirty="0">
                <a:solidFill>
                  <a:srgbClr val="FF0000"/>
                </a:solidFill>
                <a:latin typeface="Microsoft Sans Serif"/>
              </a:rPr>
              <a:t>Origin</a:t>
            </a:r>
          </a:p>
          <a:p>
            <a:pPr algn="ctr" defTabSz="685800">
              <a:defRPr/>
            </a:pPr>
            <a:r>
              <a:rPr lang="en-US" sz="900" b="1" dirty="0">
                <a:solidFill>
                  <a:srgbClr val="FF0000"/>
                </a:solidFill>
                <a:latin typeface="Microsoft Sans Serif"/>
              </a:rPr>
              <a:t>Servers</a:t>
            </a:r>
          </a:p>
        </p:txBody>
      </p:sp>
      <p:sp>
        <p:nvSpPr>
          <p:cNvPr id="11" name="TextBox 10"/>
          <p:cNvSpPr txBox="1"/>
          <p:nvPr/>
        </p:nvSpPr>
        <p:spPr>
          <a:xfrm>
            <a:off x="4824922" y="4326027"/>
            <a:ext cx="548853" cy="484740"/>
          </a:xfrm>
          <a:prstGeom prst="rect">
            <a:avLst/>
          </a:prstGeom>
          <a:noFill/>
        </p:spPr>
        <p:txBody>
          <a:bodyPr wrap="none" lIns="68572" tIns="34286" rIns="68572" bIns="34286" rtlCol="0">
            <a:spAutoFit/>
          </a:bodyPr>
          <a:lstStyle/>
          <a:p>
            <a:pPr algn="ctr" defTabSz="685800">
              <a:defRPr/>
            </a:pPr>
            <a:r>
              <a:rPr lang="en-US" sz="900" b="1" dirty="0">
                <a:solidFill>
                  <a:srgbClr val="FF0000"/>
                </a:solidFill>
                <a:latin typeface="Microsoft Sans Serif"/>
              </a:rPr>
              <a:t>HTTP/S</a:t>
            </a:r>
          </a:p>
          <a:p>
            <a:pPr algn="ctr" defTabSz="685800">
              <a:defRPr/>
            </a:pPr>
            <a:r>
              <a:rPr lang="en-US" sz="900" b="1" dirty="0">
                <a:solidFill>
                  <a:srgbClr val="FF0000"/>
                </a:solidFill>
                <a:latin typeface="Microsoft Sans Serif"/>
              </a:rPr>
              <a:t>Cache</a:t>
            </a:r>
          </a:p>
          <a:p>
            <a:pPr algn="ctr" defTabSz="685800">
              <a:defRPr/>
            </a:pPr>
            <a:r>
              <a:rPr lang="en-US" sz="900" b="1" dirty="0">
                <a:solidFill>
                  <a:srgbClr val="FF0000"/>
                </a:solidFill>
                <a:latin typeface="Microsoft Sans Serif"/>
              </a:rPr>
              <a:t>Servers</a:t>
            </a:r>
          </a:p>
        </p:txBody>
      </p:sp>
      <p:sp>
        <p:nvSpPr>
          <p:cNvPr id="12" name="TextBox 11"/>
          <p:cNvSpPr txBox="1"/>
          <p:nvPr/>
        </p:nvSpPr>
        <p:spPr>
          <a:xfrm>
            <a:off x="6300068" y="4418359"/>
            <a:ext cx="548853" cy="346241"/>
          </a:xfrm>
          <a:prstGeom prst="rect">
            <a:avLst/>
          </a:prstGeom>
          <a:noFill/>
        </p:spPr>
        <p:txBody>
          <a:bodyPr wrap="none" lIns="68572" tIns="34286" rIns="68572" bIns="34286" rtlCol="0">
            <a:spAutoFit/>
          </a:bodyPr>
          <a:lstStyle/>
          <a:p>
            <a:pPr algn="ctr" defTabSz="685800">
              <a:defRPr/>
            </a:pPr>
            <a:r>
              <a:rPr lang="en-US" sz="900" b="1" dirty="0">
                <a:solidFill>
                  <a:srgbClr val="FF0000"/>
                </a:solidFill>
                <a:latin typeface="Microsoft Sans Serif"/>
              </a:rPr>
              <a:t>Client</a:t>
            </a:r>
          </a:p>
          <a:p>
            <a:pPr algn="ctr" defTabSz="685800">
              <a:defRPr/>
            </a:pPr>
            <a:r>
              <a:rPr lang="en-US" sz="900" b="1" dirty="0">
                <a:solidFill>
                  <a:srgbClr val="FF0000"/>
                </a:solidFill>
                <a:latin typeface="Microsoft Sans Serif"/>
              </a:rPr>
              <a:t>Devices</a:t>
            </a:r>
          </a:p>
        </p:txBody>
      </p:sp>
      <p:cxnSp>
        <p:nvCxnSpPr>
          <p:cNvPr id="13" name="Straight Connector 12"/>
          <p:cNvCxnSpPr/>
          <p:nvPr/>
        </p:nvCxnSpPr>
        <p:spPr bwMode="auto">
          <a:xfrm>
            <a:off x="5219011" y="3128889"/>
            <a:ext cx="1181813" cy="318314"/>
          </a:xfrm>
          <a:prstGeom prst="line">
            <a:avLst/>
          </a:prstGeom>
          <a:solidFill>
            <a:schemeClr val="accent1"/>
          </a:solidFill>
          <a:ln w="76200" cap="flat" cmpd="sng" algn="ctr">
            <a:solidFill>
              <a:srgbClr val="FF0000"/>
            </a:solidFill>
            <a:prstDash val="sysDot"/>
            <a:round/>
            <a:headEnd type="none" w="med" len="med"/>
            <a:tailEnd type="none" w="med" len="med"/>
          </a:ln>
          <a:effectLst/>
        </p:spPr>
      </p:cxnSp>
      <p:cxnSp>
        <p:nvCxnSpPr>
          <p:cNvPr id="14" name="Straight Connector 13"/>
          <p:cNvCxnSpPr/>
          <p:nvPr/>
        </p:nvCxnSpPr>
        <p:spPr bwMode="auto">
          <a:xfrm>
            <a:off x="2337111" y="3128888"/>
            <a:ext cx="777265" cy="0"/>
          </a:xfrm>
          <a:prstGeom prst="line">
            <a:avLst/>
          </a:prstGeom>
          <a:solidFill>
            <a:schemeClr val="accent1"/>
          </a:solidFill>
          <a:ln w="76200" cap="flat" cmpd="sng" algn="ctr">
            <a:solidFill>
              <a:srgbClr val="AA1319"/>
            </a:solidFill>
            <a:prstDash val="solid"/>
            <a:round/>
            <a:headEnd type="none" w="med" len="med"/>
            <a:tailEnd type="none" w="med" len="med"/>
          </a:ln>
          <a:effectLst/>
        </p:spPr>
      </p:cxnSp>
      <p:cxnSp>
        <p:nvCxnSpPr>
          <p:cNvPr id="15" name="Straight Connector 14"/>
          <p:cNvCxnSpPr/>
          <p:nvPr/>
        </p:nvCxnSpPr>
        <p:spPr bwMode="auto">
          <a:xfrm flipV="1">
            <a:off x="3114375" y="3143754"/>
            <a:ext cx="1247896" cy="2723"/>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16" name="Straight Connector 15"/>
          <p:cNvCxnSpPr/>
          <p:nvPr/>
        </p:nvCxnSpPr>
        <p:spPr bwMode="auto">
          <a:xfrm flipV="1">
            <a:off x="3780954" y="2489982"/>
            <a:ext cx="519772" cy="681722"/>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17" name="Straight Connector 16"/>
          <p:cNvCxnSpPr/>
          <p:nvPr/>
        </p:nvCxnSpPr>
        <p:spPr bwMode="auto">
          <a:xfrm>
            <a:off x="3780954" y="3171704"/>
            <a:ext cx="590110" cy="742630"/>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18" name="Straight Connector 17"/>
          <p:cNvCxnSpPr>
            <a:endCxn id="28" idx="1"/>
          </p:cNvCxnSpPr>
          <p:nvPr/>
        </p:nvCxnSpPr>
        <p:spPr bwMode="auto">
          <a:xfrm flipV="1">
            <a:off x="3727762" y="3138531"/>
            <a:ext cx="1265716" cy="7941"/>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19" name="Straight Connector 18"/>
          <p:cNvCxnSpPr>
            <a:endCxn id="34" idx="1"/>
          </p:cNvCxnSpPr>
          <p:nvPr/>
        </p:nvCxnSpPr>
        <p:spPr bwMode="auto">
          <a:xfrm flipV="1">
            <a:off x="4457738" y="2281522"/>
            <a:ext cx="650013" cy="847368"/>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20" name="Straight Connector 19"/>
          <p:cNvCxnSpPr/>
          <p:nvPr/>
        </p:nvCxnSpPr>
        <p:spPr bwMode="auto">
          <a:xfrm>
            <a:off x="4457743" y="3171704"/>
            <a:ext cx="641606" cy="795946"/>
          </a:xfrm>
          <a:prstGeom prst="line">
            <a:avLst/>
          </a:prstGeom>
          <a:solidFill>
            <a:schemeClr val="accent1"/>
          </a:solidFill>
          <a:ln w="76200" cap="flat" cmpd="sng" algn="ctr">
            <a:solidFill>
              <a:srgbClr val="4F4E4E"/>
            </a:solidFill>
            <a:prstDash val="solid"/>
            <a:round/>
            <a:headEnd type="none" w="med" len="med"/>
            <a:tailEnd type="none" w="med" len="med"/>
          </a:ln>
          <a:effectLst/>
        </p:spPr>
      </p:cxnSp>
      <p:cxnSp>
        <p:nvCxnSpPr>
          <p:cNvPr id="22" name="Straight Connector 21"/>
          <p:cNvCxnSpPr/>
          <p:nvPr/>
        </p:nvCxnSpPr>
        <p:spPr bwMode="auto">
          <a:xfrm flipV="1">
            <a:off x="5219011" y="2638372"/>
            <a:ext cx="1233812" cy="490523"/>
          </a:xfrm>
          <a:prstGeom prst="line">
            <a:avLst/>
          </a:prstGeom>
          <a:solidFill>
            <a:schemeClr val="accent1"/>
          </a:solidFill>
          <a:ln w="76200" cap="flat" cmpd="sng" algn="ctr">
            <a:solidFill>
              <a:srgbClr val="FF0000"/>
            </a:solidFill>
            <a:prstDash val="sysDot"/>
            <a:round/>
            <a:headEnd type="none" w="med" len="med"/>
            <a:tailEnd type="none" w="med" len="med"/>
          </a:ln>
          <a:effectLst/>
        </p:spPr>
      </p:cxnSp>
      <p:cxnSp>
        <p:nvCxnSpPr>
          <p:cNvPr id="23" name="Straight Connector 22"/>
          <p:cNvCxnSpPr>
            <a:endCxn id="40" idx="1"/>
          </p:cNvCxnSpPr>
          <p:nvPr/>
        </p:nvCxnSpPr>
        <p:spPr bwMode="auto">
          <a:xfrm flipV="1">
            <a:off x="5139480" y="2066031"/>
            <a:ext cx="1298899" cy="1080518"/>
          </a:xfrm>
          <a:prstGeom prst="line">
            <a:avLst/>
          </a:prstGeom>
          <a:solidFill>
            <a:schemeClr val="accent1"/>
          </a:solidFill>
          <a:ln w="76200" cap="flat" cmpd="sng" algn="ctr">
            <a:solidFill>
              <a:srgbClr val="FF0000"/>
            </a:solidFill>
            <a:prstDash val="sysDot"/>
            <a:round/>
            <a:headEnd type="none" w="med" len="med"/>
            <a:tailEnd type="none" w="med" len="med"/>
          </a:ln>
          <a:effectLst/>
        </p:spPr>
      </p:cxnSp>
      <p:pic>
        <p:nvPicPr>
          <p:cNvPr id="24" name="Picture 4" descr="https://www.samstores.com/_images/products/szz3.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87692" y="2850558"/>
            <a:ext cx="632069" cy="377978"/>
          </a:xfrm>
          <a:prstGeom prst="rect">
            <a:avLst/>
          </a:prstGeom>
          <a:noFill/>
        </p:spPr>
      </p:pic>
      <p:grpSp>
        <p:nvGrpSpPr>
          <p:cNvPr id="25" name="Group 46"/>
          <p:cNvGrpSpPr>
            <a:grpSpLocks/>
          </p:cNvGrpSpPr>
          <p:nvPr/>
        </p:nvGrpSpPr>
        <p:grpSpPr bwMode="auto">
          <a:xfrm>
            <a:off x="4899144" y="2785690"/>
            <a:ext cx="425054" cy="709613"/>
            <a:chOff x="5340200" y="2596433"/>
            <a:chExt cx="566032" cy="946641"/>
          </a:xfrm>
        </p:grpSpPr>
        <p:pic>
          <p:nvPicPr>
            <p:cNvPr id="26"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340200" y="2797866"/>
              <a:ext cx="285884" cy="742592"/>
            </a:xfrm>
            <a:prstGeom prst="rect">
              <a:avLst/>
            </a:prstGeom>
            <a:noFill/>
            <a:ln w="9525">
              <a:noFill/>
              <a:miter lim="800000"/>
              <a:headEnd/>
              <a:tailEnd/>
            </a:ln>
          </p:spPr>
        </p:pic>
        <p:pic>
          <p:nvPicPr>
            <p:cNvPr id="27"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344903" y="2800482"/>
              <a:ext cx="285884" cy="742592"/>
            </a:xfrm>
            <a:prstGeom prst="rect">
              <a:avLst/>
            </a:prstGeom>
            <a:noFill/>
            <a:ln w="9525">
              <a:noFill/>
              <a:miter lim="800000"/>
              <a:headEnd/>
              <a:tailEnd/>
            </a:ln>
          </p:spPr>
        </p:pic>
        <p:pic>
          <p:nvPicPr>
            <p:cNvPr id="28"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465813" y="2695842"/>
              <a:ext cx="285884" cy="742592"/>
            </a:xfrm>
            <a:prstGeom prst="rect">
              <a:avLst/>
            </a:prstGeom>
            <a:noFill/>
            <a:ln w="9525">
              <a:noFill/>
              <a:miter lim="800000"/>
              <a:headEnd/>
              <a:tailEnd/>
            </a:ln>
          </p:spPr>
        </p:pic>
        <p:pic>
          <p:nvPicPr>
            <p:cNvPr id="29" name="Picture 28"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620347" y="2596433"/>
              <a:ext cx="285885" cy="742592"/>
            </a:xfrm>
            <a:prstGeom prst="rect">
              <a:avLst/>
            </a:prstGeom>
            <a:noFill/>
            <a:ln w="9525">
              <a:noFill/>
              <a:miter lim="800000"/>
              <a:headEnd/>
              <a:tailEnd/>
            </a:ln>
          </p:spPr>
        </p:pic>
      </p:grpSp>
      <p:grpSp>
        <p:nvGrpSpPr>
          <p:cNvPr id="30" name="Group 45"/>
          <p:cNvGrpSpPr>
            <a:grpSpLocks/>
          </p:cNvGrpSpPr>
          <p:nvPr/>
        </p:nvGrpSpPr>
        <p:grpSpPr bwMode="auto">
          <a:xfrm>
            <a:off x="4900937" y="2002928"/>
            <a:ext cx="421481" cy="711994"/>
            <a:chOff x="5140784" y="1598781"/>
            <a:chExt cx="561325" cy="948903"/>
          </a:xfrm>
        </p:grpSpPr>
        <p:pic>
          <p:nvPicPr>
            <p:cNvPr id="31"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151783" y="1805092"/>
              <a:ext cx="285884" cy="742592"/>
            </a:xfrm>
            <a:prstGeom prst="rect">
              <a:avLst/>
            </a:prstGeom>
            <a:noFill/>
            <a:ln w="9525">
              <a:noFill/>
              <a:miter lim="800000"/>
              <a:headEnd/>
              <a:tailEnd/>
            </a:ln>
          </p:spPr>
        </p:pic>
        <p:pic>
          <p:nvPicPr>
            <p:cNvPr id="32"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140784" y="1780240"/>
              <a:ext cx="285884" cy="742592"/>
            </a:xfrm>
            <a:prstGeom prst="rect">
              <a:avLst/>
            </a:prstGeom>
            <a:noFill/>
            <a:ln w="9525">
              <a:noFill/>
              <a:miter lim="800000"/>
              <a:headEnd/>
              <a:tailEnd/>
            </a:ln>
          </p:spPr>
        </p:pic>
        <p:pic>
          <p:nvPicPr>
            <p:cNvPr id="33"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277396" y="1703068"/>
              <a:ext cx="285884" cy="742592"/>
            </a:xfrm>
            <a:prstGeom prst="rect">
              <a:avLst/>
            </a:prstGeom>
            <a:noFill/>
            <a:ln w="9525">
              <a:noFill/>
              <a:miter lim="800000"/>
              <a:headEnd/>
              <a:tailEnd/>
            </a:ln>
          </p:spPr>
        </p:pic>
        <p:pic>
          <p:nvPicPr>
            <p:cNvPr id="34"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416225" y="1598781"/>
              <a:ext cx="285884" cy="742592"/>
            </a:xfrm>
            <a:prstGeom prst="rect">
              <a:avLst/>
            </a:prstGeom>
            <a:noFill/>
            <a:ln w="9525">
              <a:noFill/>
              <a:miter lim="800000"/>
              <a:headEnd/>
              <a:tailEnd/>
            </a:ln>
          </p:spPr>
        </p:pic>
      </p:grpSp>
      <p:grpSp>
        <p:nvGrpSpPr>
          <p:cNvPr id="35" name="Group 46"/>
          <p:cNvGrpSpPr>
            <a:grpSpLocks/>
          </p:cNvGrpSpPr>
          <p:nvPr/>
        </p:nvGrpSpPr>
        <p:grpSpPr bwMode="auto">
          <a:xfrm>
            <a:off x="4899144" y="3632647"/>
            <a:ext cx="425054" cy="709613"/>
            <a:chOff x="5340200" y="2596433"/>
            <a:chExt cx="566032" cy="946641"/>
          </a:xfrm>
        </p:grpSpPr>
        <p:pic>
          <p:nvPicPr>
            <p:cNvPr id="36"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340200" y="2797866"/>
              <a:ext cx="285884" cy="742592"/>
            </a:xfrm>
            <a:prstGeom prst="rect">
              <a:avLst/>
            </a:prstGeom>
            <a:noFill/>
            <a:ln w="9525">
              <a:noFill/>
              <a:miter lim="800000"/>
              <a:headEnd/>
              <a:tailEnd/>
            </a:ln>
          </p:spPr>
        </p:pic>
        <p:pic>
          <p:nvPicPr>
            <p:cNvPr id="37"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344903" y="2800482"/>
              <a:ext cx="285884" cy="742592"/>
            </a:xfrm>
            <a:prstGeom prst="rect">
              <a:avLst/>
            </a:prstGeom>
            <a:noFill/>
            <a:ln w="9525">
              <a:noFill/>
              <a:miter lim="800000"/>
              <a:headEnd/>
              <a:tailEnd/>
            </a:ln>
          </p:spPr>
        </p:pic>
        <p:pic>
          <p:nvPicPr>
            <p:cNvPr id="38" name="Picture 14"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465813" y="2695842"/>
              <a:ext cx="285884" cy="742592"/>
            </a:xfrm>
            <a:prstGeom prst="rect">
              <a:avLst/>
            </a:prstGeom>
            <a:noFill/>
            <a:ln w="9525">
              <a:noFill/>
              <a:miter lim="800000"/>
              <a:headEnd/>
              <a:tailEnd/>
            </a:ln>
          </p:spPr>
        </p:pic>
        <p:pic>
          <p:nvPicPr>
            <p:cNvPr id="39" name="Picture 38" descr="C:\Users\chriskno.REDMOND\AppData\Local\Microsoft\Windows\Temporary Internet Files\Content.IE5\5KI42CG6\MCj04247900000[1].wmf"/>
            <p:cNvPicPr>
              <a:picLocks noChangeAspect="1" noChangeArrowheads="1"/>
            </p:cNvPicPr>
            <p:nvPr/>
          </p:nvPicPr>
          <p:blipFill>
            <a:blip r:embed="rId4" cstate="print"/>
            <a:srcRect/>
            <a:stretch>
              <a:fillRect/>
            </a:stretch>
          </p:blipFill>
          <p:spPr bwMode="auto">
            <a:xfrm>
              <a:off x="5620347" y="2596433"/>
              <a:ext cx="285885" cy="742592"/>
            </a:xfrm>
            <a:prstGeom prst="rect">
              <a:avLst/>
            </a:prstGeom>
            <a:noFill/>
            <a:ln w="9525">
              <a:noFill/>
              <a:miter lim="800000"/>
              <a:headEnd/>
              <a:tailEnd/>
            </a:ln>
          </p:spPr>
        </p:pic>
      </p:grpSp>
      <p:pic>
        <p:nvPicPr>
          <p:cNvPr id="40" name="Picture 39" descr="HTC Hero.gif"/>
          <p:cNvPicPr>
            <a:picLocks noChangeAspect="1"/>
          </p:cNvPicPr>
          <p:nvPr/>
        </p:nvPicPr>
        <p:blipFill>
          <a:blip r:embed="rId5" cstate="print"/>
          <a:stretch>
            <a:fillRect/>
          </a:stretch>
        </p:blipFill>
        <p:spPr>
          <a:xfrm>
            <a:off x="6438378" y="1811241"/>
            <a:ext cx="251736" cy="509587"/>
          </a:xfrm>
          <a:prstGeom prst="rect">
            <a:avLst/>
          </a:prstGeom>
        </p:spPr>
      </p:pic>
      <p:pic>
        <p:nvPicPr>
          <p:cNvPr id="41" name="Picture 2" descr="http://media.boygeniusreport.com/wp-content/uploads/2009/09/moto-cliq.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285677" y="2474707"/>
            <a:ext cx="517281" cy="478079"/>
          </a:xfrm>
          <a:prstGeom prst="rect">
            <a:avLst/>
          </a:prstGeom>
          <a:noFill/>
        </p:spPr>
      </p:pic>
      <p:pic>
        <p:nvPicPr>
          <p:cNvPr id="42" name="Picture 41" descr="HP Server.gif"/>
          <p:cNvPicPr>
            <a:picLocks noChangeAspect="1"/>
          </p:cNvPicPr>
          <p:nvPr/>
        </p:nvPicPr>
        <p:blipFill>
          <a:blip r:embed="rId7" cstate="print"/>
          <a:stretch>
            <a:fillRect/>
          </a:stretch>
        </p:blipFill>
        <p:spPr>
          <a:xfrm>
            <a:off x="4110409" y="2874554"/>
            <a:ext cx="414478" cy="594304"/>
          </a:xfrm>
          <a:prstGeom prst="rect">
            <a:avLst/>
          </a:prstGeom>
        </p:spPr>
      </p:pic>
      <p:pic>
        <p:nvPicPr>
          <p:cNvPr id="43" name="Picture 42" descr="HP Server.gif"/>
          <p:cNvPicPr>
            <a:picLocks noChangeAspect="1"/>
          </p:cNvPicPr>
          <p:nvPr/>
        </p:nvPicPr>
        <p:blipFill>
          <a:blip r:embed="rId7" cstate="print"/>
          <a:stretch>
            <a:fillRect/>
          </a:stretch>
        </p:blipFill>
        <p:spPr>
          <a:xfrm>
            <a:off x="4110409" y="2226890"/>
            <a:ext cx="414478" cy="594304"/>
          </a:xfrm>
          <a:prstGeom prst="rect">
            <a:avLst/>
          </a:prstGeom>
        </p:spPr>
      </p:pic>
      <p:pic>
        <p:nvPicPr>
          <p:cNvPr id="44" name="Picture 43" descr="HP Server.gif"/>
          <p:cNvPicPr>
            <a:picLocks noChangeAspect="1"/>
          </p:cNvPicPr>
          <p:nvPr/>
        </p:nvPicPr>
        <p:blipFill>
          <a:blip r:embed="rId7" cstate="print"/>
          <a:stretch>
            <a:fillRect/>
          </a:stretch>
        </p:blipFill>
        <p:spPr>
          <a:xfrm>
            <a:off x="4110409" y="3519575"/>
            <a:ext cx="414478" cy="594304"/>
          </a:xfrm>
          <a:prstGeom prst="rect">
            <a:avLst/>
          </a:prstGeom>
        </p:spPr>
      </p:pic>
      <p:graphicFrame>
        <p:nvGraphicFramePr>
          <p:cNvPr id="45" name="Diagram 44"/>
          <p:cNvGraphicFramePr/>
          <p:nvPr/>
        </p:nvGraphicFramePr>
        <p:xfrm>
          <a:off x="2421257" y="2378240"/>
          <a:ext cx="1143000" cy="1409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6" name="Diagram 45"/>
          <p:cNvGraphicFramePr/>
          <p:nvPr/>
        </p:nvGraphicFramePr>
        <p:xfrm>
          <a:off x="2316101" y="2199933"/>
          <a:ext cx="1143000" cy="14097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47" name="Diagram 46"/>
          <p:cNvGraphicFramePr/>
          <p:nvPr/>
        </p:nvGraphicFramePr>
        <p:xfrm>
          <a:off x="2229234" y="2012481"/>
          <a:ext cx="1143000" cy="14097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pic>
        <p:nvPicPr>
          <p:cNvPr id="48" name="Picture 47" descr="HP Server.gif"/>
          <p:cNvPicPr>
            <a:picLocks noChangeAspect="1"/>
          </p:cNvPicPr>
          <p:nvPr/>
        </p:nvPicPr>
        <p:blipFill>
          <a:blip r:embed="rId7" cstate="print"/>
          <a:stretch>
            <a:fillRect/>
          </a:stretch>
        </p:blipFill>
        <p:spPr>
          <a:xfrm>
            <a:off x="2836095" y="2849185"/>
            <a:ext cx="414478" cy="594304"/>
          </a:xfrm>
          <a:prstGeom prst="rect">
            <a:avLst/>
          </a:prstGeom>
        </p:spPr>
      </p:pic>
      <p:grpSp>
        <p:nvGrpSpPr>
          <p:cNvPr id="49" name="Group 68"/>
          <p:cNvGrpSpPr/>
          <p:nvPr/>
        </p:nvGrpSpPr>
        <p:grpSpPr>
          <a:xfrm>
            <a:off x="7094519" y="1847889"/>
            <a:ext cx="1143000" cy="140970"/>
            <a:chOff x="6089904" y="2890520"/>
            <a:chExt cx="1524000" cy="187960"/>
          </a:xfrm>
        </p:grpSpPr>
        <p:sp>
          <p:nvSpPr>
            <p:cNvPr id="50" name="Rectangle 49"/>
            <p:cNvSpPr/>
            <p:nvPr/>
          </p:nvSpPr>
          <p:spPr>
            <a:xfrm>
              <a:off x="6089904" y="2890520"/>
              <a:ext cx="1524000" cy="187960"/>
            </a:xfrm>
            <a:prstGeom prst="rect">
              <a:avLst/>
            </a:prstGeom>
            <a:noFill/>
          </p:spPr>
        </p:sp>
        <p:sp>
          <p:nvSpPr>
            <p:cNvPr id="51" name="Freeform 50"/>
            <p:cNvSpPr/>
            <p:nvPr/>
          </p:nvSpPr>
          <p:spPr>
            <a:xfrm>
              <a:off x="6091986" y="2890520"/>
              <a:ext cx="399956" cy="187960"/>
            </a:xfrm>
            <a:custGeom>
              <a:avLst/>
              <a:gdLst>
                <a:gd name="connsiteX0" fmla="*/ 0 w 399956"/>
                <a:gd name="connsiteY0" fmla="*/ 18796 h 187960"/>
                <a:gd name="connsiteX1" fmla="*/ 5505 w 399956"/>
                <a:gd name="connsiteY1" fmla="*/ 5505 h 187960"/>
                <a:gd name="connsiteX2" fmla="*/ 18796 w 399956"/>
                <a:gd name="connsiteY2" fmla="*/ 0 h 187960"/>
                <a:gd name="connsiteX3" fmla="*/ 381160 w 399956"/>
                <a:gd name="connsiteY3" fmla="*/ 0 h 187960"/>
                <a:gd name="connsiteX4" fmla="*/ 394451 w 399956"/>
                <a:gd name="connsiteY4" fmla="*/ 5505 h 187960"/>
                <a:gd name="connsiteX5" fmla="*/ 399956 w 399956"/>
                <a:gd name="connsiteY5" fmla="*/ 18796 h 187960"/>
                <a:gd name="connsiteX6" fmla="*/ 399956 w 399956"/>
                <a:gd name="connsiteY6" fmla="*/ 169164 h 187960"/>
                <a:gd name="connsiteX7" fmla="*/ 394451 w 399956"/>
                <a:gd name="connsiteY7" fmla="*/ 182455 h 187960"/>
                <a:gd name="connsiteX8" fmla="*/ 381160 w 399956"/>
                <a:gd name="connsiteY8" fmla="*/ 187960 h 187960"/>
                <a:gd name="connsiteX9" fmla="*/ 18796 w 399956"/>
                <a:gd name="connsiteY9" fmla="*/ 187960 h 187960"/>
                <a:gd name="connsiteX10" fmla="*/ 5505 w 399956"/>
                <a:gd name="connsiteY10" fmla="*/ 182455 h 187960"/>
                <a:gd name="connsiteX11" fmla="*/ 0 w 399956"/>
                <a:gd name="connsiteY11" fmla="*/ 169164 h 187960"/>
                <a:gd name="connsiteX12" fmla="*/ 0 w 399956"/>
                <a:gd name="connsiteY12" fmla="*/ 18796 h 18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9956" h="187960">
                  <a:moveTo>
                    <a:pt x="0" y="18796"/>
                  </a:moveTo>
                  <a:cubicBezTo>
                    <a:pt x="0" y="13811"/>
                    <a:pt x="1980" y="9030"/>
                    <a:pt x="5505" y="5505"/>
                  </a:cubicBezTo>
                  <a:cubicBezTo>
                    <a:pt x="9030" y="1980"/>
                    <a:pt x="13811" y="0"/>
                    <a:pt x="18796" y="0"/>
                  </a:cubicBezTo>
                  <a:lnTo>
                    <a:pt x="381160" y="0"/>
                  </a:lnTo>
                  <a:cubicBezTo>
                    <a:pt x="386145" y="0"/>
                    <a:pt x="390926" y="1980"/>
                    <a:pt x="394451" y="5505"/>
                  </a:cubicBezTo>
                  <a:cubicBezTo>
                    <a:pt x="397976" y="9030"/>
                    <a:pt x="399956" y="13811"/>
                    <a:pt x="399956" y="18796"/>
                  </a:cubicBezTo>
                  <a:lnTo>
                    <a:pt x="399956" y="169164"/>
                  </a:lnTo>
                  <a:cubicBezTo>
                    <a:pt x="399956" y="174149"/>
                    <a:pt x="397976" y="178930"/>
                    <a:pt x="394451" y="182455"/>
                  </a:cubicBezTo>
                  <a:cubicBezTo>
                    <a:pt x="390926" y="185980"/>
                    <a:pt x="386145" y="187960"/>
                    <a:pt x="381160" y="187960"/>
                  </a:cubicBezTo>
                  <a:lnTo>
                    <a:pt x="18796" y="187960"/>
                  </a:lnTo>
                  <a:cubicBezTo>
                    <a:pt x="13811" y="187960"/>
                    <a:pt x="9030" y="185980"/>
                    <a:pt x="5505" y="182455"/>
                  </a:cubicBezTo>
                  <a:cubicBezTo>
                    <a:pt x="1980" y="178930"/>
                    <a:pt x="0" y="174149"/>
                    <a:pt x="0" y="169164"/>
                  </a:cubicBezTo>
                  <a:lnTo>
                    <a:pt x="0" y="18796"/>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8416" tIns="18416" rIns="18416" bIns="18416" numCol="1" spcCol="1270" anchor="ctr" anchorCtr="0">
              <a:noAutofit/>
            </a:bodyPr>
            <a:lstStyle/>
            <a:p>
              <a:pPr algn="ctr" defTabSz="166667">
                <a:lnSpc>
                  <a:spcPct val="90000"/>
                </a:lnSpc>
                <a:spcAft>
                  <a:spcPct val="35000"/>
                </a:spcAft>
                <a:defRPr/>
              </a:pPr>
              <a:r>
                <a:rPr lang="en-US" sz="300" b="1" dirty="0">
                  <a:solidFill>
                    <a:srgbClr val="F7F8FA"/>
                  </a:solidFill>
                  <a:latin typeface="Microsoft Sans Serif"/>
                </a:rPr>
                <a:t>001010100001010</a:t>
              </a:r>
            </a:p>
          </p:txBody>
        </p:sp>
        <p:sp>
          <p:nvSpPr>
            <p:cNvPr id="52" name="Freeform 51"/>
            <p:cNvSpPr/>
            <p:nvPr/>
          </p:nvSpPr>
          <p:spPr>
            <a:xfrm>
              <a:off x="6531938" y="2934905"/>
              <a:ext cx="84790" cy="99189"/>
            </a:xfrm>
            <a:custGeom>
              <a:avLst/>
              <a:gdLst>
                <a:gd name="connsiteX0" fmla="*/ 0 w 84790"/>
                <a:gd name="connsiteY0" fmla="*/ 19838 h 99189"/>
                <a:gd name="connsiteX1" fmla="*/ 42395 w 84790"/>
                <a:gd name="connsiteY1" fmla="*/ 19838 h 99189"/>
                <a:gd name="connsiteX2" fmla="*/ 42395 w 84790"/>
                <a:gd name="connsiteY2" fmla="*/ 0 h 99189"/>
                <a:gd name="connsiteX3" fmla="*/ 84790 w 84790"/>
                <a:gd name="connsiteY3" fmla="*/ 49595 h 99189"/>
                <a:gd name="connsiteX4" fmla="*/ 42395 w 84790"/>
                <a:gd name="connsiteY4" fmla="*/ 99189 h 99189"/>
                <a:gd name="connsiteX5" fmla="*/ 42395 w 84790"/>
                <a:gd name="connsiteY5" fmla="*/ 79351 h 99189"/>
                <a:gd name="connsiteX6" fmla="*/ 0 w 84790"/>
                <a:gd name="connsiteY6" fmla="*/ 79351 h 99189"/>
                <a:gd name="connsiteX7" fmla="*/ 0 w 84790"/>
                <a:gd name="connsiteY7" fmla="*/ 19838 h 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90" h="99189">
                  <a:moveTo>
                    <a:pt x="0" y="19838"/>
                  </a:moveTo>
                  <a:lnTo>
                    <a:pt x="42395" y="19838"/>
                  </a:lnTo>
                  <a:lnTo>
                    <a:pt x="42395" y="0"/>
                  </a:lnTo>
                  <a:lnTo>
                    <a:pt x="84790" y="49595"/>
                  </a:lnTo>
                  <a:lnTo>
                    <a:pt x="42395" y="99189"/>
                  </a:lnTo>
                  <a:lnTo>
                    <a:pt x="42395" y="79351"/>
                  </a:lnTo>
                  <a:lnTo>
                    <a:pt x="0" y="79351"/>
                  </a:lnTo>
                  <a:lnTo>
                    <a:pt x="0" y="1983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879" rIns="19078" bIns="14879" numCol="1" spcCol="1270" anchor="ctr" anchorCtr="0">
              <a:noAutofit/>
            </a:bodyPr>
            <a:lstStyle/>
            <a:p>
              <a:pPr algn="ctr" defTabSz="133334">
                <a:lnSpc>
                  <a:spcPct val="90000"/>
                </a:lnSpc>
                <a:spcAft>
                  <a:spcPct val="35000"/>
                </a:spcAft>
                <a:defRPr/>
              </a:pPr>
              <a:endParaRPr lang="en-US" sz="300" b="1" dirty="0">
                <a:solidFill>
                  <a:srgbClr val="F7F8FA"/>
                </a:solidFill>
                <a:latin typeface="Microsoft Sans Serif"/>
              </a:endParaRPr>
            </a:p>
          </p:txBody>
        </p:sp>
        <p:sp>
          <p:nvSpPr>
            <p:cNvPr id="53" name="Freeform 52"/>
            <p:cNvSpPr/>
            <p:nvPr/>
          </p:nvSpPr>
          <p:spPr>
            <a:xfrm>
              <a:off x="6651925" y="2890520"/>
              <a:ext cx="399956" cy="187960"/>
            </a:xfrm>
            <a:custGeom>
              <a:avLst/>
              <a:gdLst>
                <a:gd name="connsiteX0" fmla="*/ 0 w 399956"/>
                <a:gd name="connsiteY0" fmla="*/ 18796 h 187960"/>
                <a:gd name="connsiteX1" fmla="*/ 5505 w 399956"/>
                <a:gd name="connsiteY1" fmla="*/ 5505 h 187960"/>
                <a:gd name="connsiteX2" fmla="*/ 18796 w 399956"/>
                <a:gd name="connsiteY2" fmla="*/ 0 h 187960"/>
                <a:gd name="connsiteX3" fmla="*/ 381160 w 399956"/>
                <a:gd name="connsiteY3" fmla="*/ 0 h 187960"/>
                <a:gd name="connsiteX4" fmla="*/ 394451 w 399956"/>
                <a:gd name="connsiteY4" fmla="*/ 5505 h 187960"/>
                <a:gd name="connsiteX5" fmla="*/ 399956 w 399956"/>
                <a:gd name="connsiteY5" fmla="*/ 18796 h 187960"/>
                <a:gd name="connsiteX6" fmla="*/ 399956 w 399956"/>
                <a:gd name="connsiteY6" fmla="*/ 169164 h 187960"/>
                <a:gd name="connsiteX7" fmla="*/ 394451 w 399956"/>
                <a:gd name="connsiteY7" fmla="*/ 182455 h 187960"/>
                <a:gd name="connsiteX8" fmla="*/ 381160 w 399956"/>
                <a:gd name="connsiteY8" fmla="*/ 187960 h 187960"/>
                <a:gd name="connsiteX9" fmla="*/ 18796 w 399956"/>
                <a:gd name="connsiteY9" fmla="*/ 187960 h 187960"/>
                <a:gd name="connsiteX10" fmla="*/ 5505 w 399956"/>
                <a:gd name="connsiteY10" fmla="*/ 182455 h 187960"/>
                <a:gd name="connsiteX11" fmla="*/ 0 w 399956"/>
                <a:gd name="connsiteY11" fmla="*/ 169164 h 187960"/>
                <a:gd name="connsiteX12" fmla="*/ 0 w 399956"/>
                <a:gd name="connsiteY12" fmla="*/ 18796 h 18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9956" h="187960">
                  <a:moveTo>
                    <a:pt x="0" y="18796"/>
                  </a:moveTo>
                  <a:cubicBezTo>
                    <a:pt x="0" y="13811"/>
                    <a:pt x="1980" y="9030"/>
                    <a:pt x="5505" y="5505"/>
                  </a:cubicBezTo>
                  <a:cubicBezTo>
                    <a:pt x="9030" y="1980"/>
                    <a:pt x="13811" y="0"/>
                    <a:pt x="18796" y="0"/>
                  </a:cubicBezTo>
                  <a:lnTo>
                    <a:pt x="381160" y="0"/>
                  </a:lnTo>
                  <a:cubicBezTo>
                    <a:pt x="386145" y="0"/>
                    <a:pt x="390926" y="1980"/>
                    <a:pt x="394451" y="5505"/>
                  </a:cubicBezTo>
                  <a:cubicBezTo>
                    <a:pt x="397976" y="9030"/>
                    <a:pt x="399956" y="13811"/>
                    <a:pt x="399956" y="18796"/>
                  </a:cubicBezTo>
                  <a:lnTo>
                    <a:pt x="399956" y="169164"/>
                  </a:lnTo>
                  <a:cubicBezTo>
                    <a:pt x="399956" y="174149"/>
                    <a:pt x="397976" y="178930"/>
                    <a:pt x="394451" y="182455"/>
                  </a:cubicBezTo>
                  <a:cubicBezTo>
                    <a:pt x="390926" y="185980"/>
                    <a:pt x="386145" y="187960"/>
                    <a:pt x="381160" y="187960"/>
                  </a:cubicBezTo>
                  <a:lnTo>
                    <a:pt x="18796" y="187960"/>
                  </a:lnTo>
                  <a:cubicBezTo>
                    <a:pt x="13811" y="187960"/>
                    <a:pt x="9030" y="185980"/>
                    <a:pt x="5505" y="182455"/>
                  </a:cubicBezTo>
                  <a:cubicBezTo>
                    <a:pt x="1980" y="178930"/>
                    <a:pt x="0" y="174149"/>
                    <a:pt x="0" y="169164"/>
                  </a:cubicBezTo>
                  <a:lnTo>
                    <a:pt x="0" y="18796"/>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8416" tIns="18416" rIns="18416" bIns="18416" numCol="1" spcCol="1270" anchor="ctr" anchorCtr="0">
              <a:noAutofit/>
            </a:bodyPr>
            <a:lstStyle/>
            <a:p>
              <a:pPr algn="ctr" defTabSz="166667">
                <a:lnSpc>
                  <a:spcPct val="90000"/>
                </a:lnSpc>
                <a:spcAft>
                  <a:spcPct val="35000"/>
                </a:spcAft>
                <a:defRPr/>
              </a:pPr>
              <a:r>
                <a:rPr lang="en-US" sz="300" b="1" dirty="0">
                  <a:solidFill>
                    <a:srgbClr val="F7F8FA"/>
                  </a:solidFill>
                  <a:latin typeface="Microsoft Sans Serif"/>
                </a:rPr>
                <a:t>010101010001110</a:t>
              </a:r>
            </a:p>
          </p:txBody>
        </p:sp>
        <p:sp>
          <p:nvSpPr>
            <p:cNvPr id="54" name="Freeform 53"/>
            <p:cNvSpPr/>
            <p:nvPr/>
          </p:nvSpPr>
          <p:spPr>
            <a:xfrm>
              <a:off x="7091878" y="2934905"/>
              <a:ext cx="84790" cy="99189"/>
            </a:xfrm>
            <a:custGeom>
              <a:avLst/>
              <a:gdLst>
                <a:gd name="connsiteX0" fmla="*/ 0 w 84790"/>
                <a:gd name="connsiteY0" fmla="*/ 19838 h 99189"/>
                <a:gd name="connsiteX1" fmla="*/ 42395 w 84790"/>
                <a:gd name="connsiteY1" fmla="*/ 19838 h 99189"/>
                <a:gd name="connsiteX2" fmla="*/ 42395 w 84790"/>
                <a:gd name="connsiteY2" fmla="*/ 0 h 99189"/>
                <a:gd name="connsiteX3" fmla="*/ 84790 w 84790"/>
                <a:gd name="connsiteY3" fmla="*/ 49595 h 99189"/>
                <a:gd name="connsiteX4" fmla="*/ 42395 w 84790"/>
                <a:gd name="connsiteY4" fmla="*/ 99189 h 99189"/>
                <a:gd name="connsiteX5" fmla="*/ 42395 w 84790"/>
                <a:gd name="connsiteY5" fmla="*/ 79351 h 99189"/>
                <a:gd name="connsiteX6" fmla="*/ 0 w 84790"/>
                <a:gd name="connsiteY6" fmla="*/ 79351 h 99189"/>
                <a:gd name="connsiteX7" fmla="*/ 0 w 84790"/>
                <a:gd name="connsiteY7" fmla="*/ 19838 h 9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90" h="99189">
                  <a:moveTo>
                    <a:pt x="0" y="19838"/>
                  </a:moveTo>
                  <a:lnTo>
                    <a:pt x="42395" y="19838"/>
                  </a:lnTo>
                  <a:lnTo>
                    <a:pt x="42395" y="0"/>
                  </a:lnTo>
                  <a:lnTo>
                    <a:pt x="84790" y="49595"/>
                  </a:lnTo>
                  <a:lnTo>
                    <a:pt x="42395" y="99189"/>
                  </a:lnTo>
                  <a:lnTo>
                    <a:pt x="42395" y="79351"/>
                  </a:lnTo>
                  <a:lnTo>
                    <a:pt x="0" y="79351"/>
                  </a:lnTo>
                  <a:lnTo>
                    <a:pt x="0" y="1983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879" rIns="19078" bIns="14879" numCol="1" spcCol="1270" anchor="ctr" anchorCtr="0">
              <a:noAutofit/>
            </a:bodyPr>
            <a:lstStyle/>
            <a:p>
              <a:pPr algn="ctr" defTabSz="133334">
                <a:lnSpc>
                  <a:spcPct val="90000"/>
                </a:lnSpc>
                <a:spcAft>
                  <a:spcPct val="35000"/>
                </a:spcAft>
                <a:defRPr/>
              </a:pPr>
              <a:endParaRPr lang="en-US" sz="300" b="1" dirty="0">
                <a:solidFill>
                  <a:srgbClr val="F7F8FA"/>
                </a:solidFill>
                <a:latin typeface="Microsoft Sans Serif"/>
              </a:endParaRPr>
            </a:p>
          </p:txBody>
        </p:sp>
        <p:sp>
          <p:nvSpPr>
            <p:cNvPr id="55" name="Freeform 54"/>
            <p:cNvSpPr/>
            <p:nvPr/>
          </p:nvSpPr>
          <p:spPr>
            <a:xfrm>
              <a:off x="7211865" y="2890520"/>
              <a:ext cx="399956" cy="187960"/>
            </a:xfrm>
            <a:custGeom>
              <a:avLst/>
              <a:gdLst>
                <a:gd name="connsiteX0" fmla="*/ 0 w 399956"/>
                <a:gd name="connsiteY0" fmla="*/ 18796 h 187960"/>
                <a:gd name="connsiteX1" fmla="*/ 5505 w 399956"/>
                <a:gd name="connsiteY1" fmla="*/ 5505 h 187960"/>
                <a:gd name="connsiteX2" fmla="*/ 18796 w 399956"/>
                <a:gd name="connsiteY2" fmla="*/ 0 h 187960"/>
                <a:gd name="connsiteX3" fmla="*/ 381160 w 399956"/>
                <a:gd name="connsiteY3" fmla="*/ 0 h 187960"/>
                <a:gd name="connsiteX4" fmla="*/ 394451 w 399956"/>
                <a:gd name="connsiteY4" fmla="*/ 5505 h 187960"/>
                <a:gd name="connsiteX5" fmla="*/ 399956 w 399956"/>
                <a:gd name="connsiteY5" fmla="*/ 18796 h 187960"/>
                <a:gd name="connsiteX6" fmla="*/ 399956 w 399956"/>
                <a:gd name="connsiteY6" fmla="*/ 169164 h 187960"/>
                <a:gd name="connsiteX7" fmla="*/ 394451 w 399956"/>
                <a:gd name="connsiteY7" fmla="*/ 182455 h 187960"/>
                <a:gd name="connsiteX8" fmla="*/ 381160 w 399956"/>
                <a:gd name="connsiteY8" fmla="*/ 187960 h 187960"/>
                <a:gd name="connsiteX9" fmla="*/ 18796 w 399956"/>
                <a:gd name="connsiteY9" fmla="*/ 187960 h 187960"/>
                <a:gd name="connsiteX10" fmla="*/ 5505 w 399956"/>
                <a:gd name="connsiteY10" fmla="*/ 182455 h 187960"/>
                <a:gd name="connsiteX11" fmla="*/ 0 w 399956"/>
                <a:gd name="connsiteY11" fmla="*/ 169164 h 187960"/>
                <a:gd name="connsiteX12" fmla="*/ 0 w 399956"/>
                <a:gd name="connsiteY12" fmla="*/ 18796 h 18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9956" h="187960">
                  <a:moveTo>
                    <a:pt x="0" y="18796"/>
                  </a:moveTo>
                  <a:cubicBezTo>
                    <a:pt x="0" y="13811"/>
                    <a:pt x="1980" y="9030"/>
                    <a:pt x="5505" y="5505"/>
                  </a:cubicBezTo>
                  <a:cubicBezTo>
                    <a:pt x="9030" y="1980"/>
                    <a:pt x="13811" y="0"/>
                    <a:pt x="18796" y="0"/>
                  </a:cubicBezTo>
                  <a:lnTo>
                    <a:pt x="381160" y="0"/>
                  </a:lnTo>
                  <a:cubicBezTo>
                    <a:pt x="386145" y="0"/>
                    <a:pt x="390926" y="1980"/>
                    <a:pt x="394451" y="5505"/>
                  </a:cubicBezTo>
                  <a:cubicBezTo>
                    <a:pt x="397976" y="9030"/>
                    <a:pt x="399956" y="13811"/>
                    <a:pt x="399956" y="18796"/>
                  </a:cubicBezTo>
                  <a:lnTo>
                    <a:pt x="399956" y="169164"/>
                  </a:lnTo>
                  <a:cubicBezTo>
                    <a:pt x="399956" y="174149"/>
                    <a:pt x="397976" y="178930"/>
                    <a:pt x="394451" y="182455"/>
                  </a:cubicBezTo>
                  <a:cubicBezTo>
                    <a:pt x="390926" y="185980"/>
                    <a:pt x="386145" y="187960"/>
                    <a:pt x="381160" y="187960"/>
                  </a:cubicBezTo>
                  <a:lnTo>
                    <a:pt x="18796" y="187960"/>
                  </a:lnTo>
                  <a:cubicBezTo>
                    <a:pt x="13811" y="187960"/>
                    <a:pt x="9030" y="185980"/>
                    <a:pt x="5505" y="182455"/>
                  </a:cubicBezTo>
                  <a:cubicBezTo>
                    <a:pt x="1980" y="178930"/>
                    <a:pt x="0" y="174149"/>
                    <a:pt x="0" y="169164"/>
                  </a:cubicBezTo>
                  <a:lnTo>
                    <a:pt x="0" y="1879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8416" tIns="18416" rIns="18416" bIns="18416" numCol="1" spcCol="1270" anchor="ctr" anchorCtr="0">
              <a:noAutofit/>
            </a:bodyPr>
            <a:lstStyle/>
            <a:p>
              <a:pPr algn="ctr" defTabSz="166667">
                <a:lnSpc>
                  <a:spcPct val="90000"/>
                </a:lnSpc>
                <a:spcAft>
                  <a:spcPct val="35000"/>
                </a:spcAft>
                <a:defRPr/>
              </a:pPr>
              <a:r>
                <a:rPr lang="en-US" sz="300" b="1" dirty="0">
                  <a:solidFill>
                    <a:srgbClr val="F7F8FA"/>
                  </a:solidFill>
                  <a:latin typeface="Microsoft Sans Serif"/>
                </a:rPr>
                <a:t>01110100011010101</a:t>
              </a:r>
            </a:p>
          </p:txBody>
        </p:sp>
      </p:grpSp>
      <p:pic>
        <p:nvPicPr>
          <p:cNvPr id="56" name="Picture 6"/>
          <p:cNvPicPr>
            <a:picLocks noGrp="1" noChangeAspect="1" noChangeArrowheads="1"/>
          </p:cNvPicPr>
          <p:nvPr/>
        </p:nvPicPr>
        <p:blipFill>
          <a:blip r:embed="rId23" cstate="print"/>
          <a:srcRect/>
          <a:stretch>
            <a:fillRect/>
          </a:stretch>
        </p:blipFill>
        <p:spPr bwMode="auto">
          <a:xfrm>
            <a:off x="6130143" y="3051424"/>
            <a:ext cx="1010920" cy="809831"/>
          </a:xfrm>
          <a:prstGeom prst="rect">
            <a:avLst/>
          </a:prstGeom>
          <a:noFill/>
          <a:ln w="9525">
            <a:noFill/>
            <a:miter lim="800000"/>
            <a:headEnd/>
            <a:tailEnd/>
          </a:ln>
        </p:spPr>
      </p:pic>
      <p:sp>
        <p:nvSpPr>
          <p:cNvPr id="59" name="TextBox 58"/>
          <p:cNvSpPr txBox="1"/>
          <p:nvPr/>
        </p:nvSpPr>
        <p:spPr>
          <a:xfrm>
            <a:off x="2288316" y="1408108"/>
            <a:ext cx="1366142" cy="300074"/>
          </a:xfrm>
          <a:prstGeom prst="rect">
            <a:avLst/>
          </a:prstGeom>
          <a:noFill/>
        </p:spPr>
        <p:txBody>
          <a:bodyPr wrap="square" lIns="68572" tIns="34286" rIns="68572" bIns="34286" rtlCol="0">
            <a:spAutoFit/>
          </a:bodyPr>
          <a:lstStyle/>
          <a:p>
            <a:pPr defTabSz="685800">
              <a:lnSpc>
                <a:spcPts val="900"/>
              </a:lnSpc>
              <a:defRPr/>
            </a:pPr>
            <a:r>
              <a:rPr lang="en-US" sz="975" dirty="0">
                <a:solidFill>
                  <a:srgbClr val="13171F"/>
                </a:solidFill>
                <a:latin typeface="Microsoft Sans Serif"/>
                <a:cs typeface="Arial Unicode MS" pitchFamily="34" charset="-128"/>
              </a:rPr>
              <a:t>Split each track into small segments</a:t>
            </a:r>
          </a:p>
        </p:txBody>
      </p:sp>
      <p:sp>
        <p:nvSpPr>
          <p:cNvPr id="60" name="Oval 59"/>
          <p:cNvSpPr/>
          <p:nvPr/>
        </p:nvSpPr>
        <p:spPr>
          <a:xfrm>
            <a:off x="2114548" y="1429879"/>
            <a:ext cx="194310" cy="198782"/>
          </a:xfrm>
          <a:prstGeom prst="ellipse">
            <a:avLst/>
          </a:prstGeom>
          <a:ln/>
        </p:spPr>
        <p:style>
          <a:lnRef idx="0">
            <a:schemeClr val="accent1"/>
          </a:lnRef>
          <a:fillRef idx="3">
            <a:schemeClr val="accent1"/>
          </a:fillRef>
          <a:effectRef idx="3">
            <a:schemeClr val="accent1"/>
          </a:effectRef>
          <a:fontRef idx="minor">
            <a:schemeClr val="lt1"/>
          </a:fontRef>
        </p:style>
        <p:txBody>
          <a:bodyPr lIns="68572" tIns="34286" rIns="68572" bIns="34286" rtlCol="0" anchor="ctr"/>
          <a:lstStyle/>
          <a:p>
            <a:pPr algn="ctr" defTabSz="685800">
              <a:defRPr/>
            </a:pPr>
            <a:r>
              <a:rPr lang="en-US" sz="1200" b="1" dirty="0">
                <a:solidFill>
                  <a:srgbClr val="F7F8FA"/>
                </a:solidFill>
                <a:latin typeface="Microsoft Sans Serif"/>
              </a:rPr>
              <a:t>2</a:t>
            </a:r>
          </a:p>
        </p:txBody>
      </p:sp>
      <p:sp>
        <p:nvSpPr>
          <p:cNvPr id="61" name="TextBox 60"/>
          <p:cNvSpPr txBox="1"/>
          <p:nvPr/>
        </p:nvSpPr>
        <p:spPr>
          <a:xfrm>
            <a:off x="2283839" y="974559"/>
            <a:ext cx="1408353" cy="415490"/>
          </a:xfrm>
          <a:prstGeom prst="rect">
            <a:avLst/>
          </a:prstGeom>
          <a:noFill/>
        </p:spPr>
        <p:txBody>
          <a:bodyPr wrap="square" lIns="68572" tIns="34286" rIns="68572" bIns="34286" rtlCol="0">
            <a:spAutoFit/>
          </a:bodyPr>
          <a:lstStyle/>
          <a:p>
            <a:pPr defTabSz="685800">
              <a:lnSpc>
                <a:spcPts val="900"/>
              </a:lnSpc>
              <a:defRPr/>
            </a:pPr>
            <a:r>
              <a:rPr lang="en-US" sz="975" dirty="0">
                <a:solidFill>
                  <a:srgbClr val="13171F"/>
                </a:solidFill>
                <a:latin typeface="Microsoft Sans Serif"/>
                <a:cs typeface="Arial Unicode MS" pitchFamily="34" charset="-128"/>
              </a:rPr>
              <a:t>Encode each media type at multiple bitrates =&gt; track</a:t>
            </a:r>
          </a:p>
        </p:txBody>
      </p:sp>
      <p:sp>
        <p:nvSpPr>
          <p:cNvPr id="62" name="Oval 61"/>
          <p:cNvSpPr/>
          <p:nvPr/>
        </p:nvSpPr>
        <p:spPr>
          <a:xfrm>
            <a:off x="2109194" y="1012734"/>
            <a:ext cx="194310" cy="198782"/>
          </a:xfrm>
          <a:prstGeom prst="ellipse">
            <a:avLst/>
          </a:prstGeom>
          <a:ln/>
        </p:spPr>
        <p:style>
          <a:lnRef idx="0">
            <a:schemeClr val="accent1"/>
          </a:lnRef>
          <a:fillRef idx="3">
            <a:schemeClr val="accent1"/>
          </a:fillRef>
          <a:effectRef idx="3">
            <a:schemeClr val="accent1"/>
          </a:effectRef>
          <a:fontRef idx="minor">
            <a:schemeClr val="lt1"/>
          </a:fontRef>
        </p:style>
        <p:txBody>
          <a:bodyPr lIns="68572" tIns="34286" rIns="68572" bIns="34286" rtlCol="0" anchor="ctr"/>
          <a:lstStyle/>
          <a:p>
            <a:pPr algn="ctr" defTabSz="685800">
              <a:defRPr/>
            </a:pPr>
            <a:r>
              <a:rPr lang="en-US" sz="1200" b="1" dirty="0">
                <a:solidFill>
                  <a:srgbClr val="F7F8FA"/>
                </a:solidFill>
                <a:latin typeface="Microsoft Sans Serif"/>
              </a:rPr>
              <a:t>1</a:t>
            </a:r>
          </a:p>
        </p:txBody>
      </p:sp>
      <p:sp>
        <p:nvSpPr>
          <p:cNvPr id="63" name="TextBox 62"/>
          <p:cNvSpPr txBox="1"/>
          <p:nvPr/>
        </p:nvSpPr>
        <p:spPr>
          <a:xfrm>
            <a:off x="3998692" y="971967"/>
            <a:ext cx="1652012" cy="415490"/>
          </a:xfrm>
          <a:prstGeom prst="rect">
            <a:avLst/>
          </a:prstGeom>
          <a:noFill/>
        </p:spPr>
        <p:txBody>
          <a:bodyPr wrap="square" lIns="68572" tIns="34286" rIns="68572" bIns="34286" rtlCol="0">
            <a:spAutoFit/>
          </a:bodyPr>
          <a:lstStyle/>
          <a:p>
            <a:pPr defTabSz="685800">
              <a:lnSpc>
                <a:spcPts val="900"/>
              </a:lnSpc>
              <a:defRPr/>
            </a:pPr>
            <a:r>
              <a:rPr lang="en-US" sz="975" dirty="0">
                <a:solidFill>
                  <a:srgbClr val="13171F"/>
                </a:solidFill>
                <a:latin typeface="Microsoft Sans Serif"/>
                <a:cs typeface="Arial Unicode MS" pitchFamily="34" charset="-128"/>
              </a:rPr>
              <a:t>Make each segment addressable via an </a:t>
            </a:r>
          </a:p>
          <a:p>
            <a:pPr defTabSz="685800">
              <a:lnSpc>
                <a:spcPts val="900"/>
              </a:lnSpc>
              <a:defRPr/>
            </a:pPr>
            <a:r>
              <a:rPr lang="en-US" sz="975" dirty="0">
                <a:solidFill>
                  <a:srgbClr val="13171F"/>
                </a:solidFill>
                <a:latin typeface="Microsoft Sans Serif"/>
                <a:cs typeface="Arial Unicode MS" pitchFamily="34" charset="-128"/>
              </a:rPr>
              <a:t>HTTP-URL</a:t>
            </a:r>
          </a:p>
        </p:txBody>
      </p:sp>
      <p:sp>
        <p:nvSpPr>
          <p:cNvPr id="64" name="Oval 63"/>
          <p:cNvSpPr/>
          <p:nvPr/>
        </p:nvSpPr>
        <p:spPr>
          <a:xfrm>
            <a:off x="3831447" y="1012410"/>
            <a:ext cx="194310" cy="198782"/>
          </a:xfrm>
          <a:prstGeom prst="ellipse">
            <a:avLst/>
          </a:prstGeom>
          <a:ln/>
        </p:spPr>
        <p:style>
          <a:lnRef idx="0">
            <a:schemeClr val="accent1"/>
          </a:lnRef>
          <a:fillRef idx="3">
            <a:schemeClr val="accent1"/>
          </a:fillRef>
          <a:effectRef idx="3">
            <a:schemeClr val="accent1"/>
          </a:effectRef>
          <a:fontRef idx="minor">
            <a:schemeClr val="lt1"/>
          </a:fontRef>
        </p:style>
        <p:txBody>
          <a:bodyPr lIns="68572" tIns="34286" rIns="68572" bIns="34286" rtlCol="0" anchor="ctr"/>
          <a:lstStyle/>
          <a:p>
            <a:pPr algn="ctr" defTabSz="685800">
              <a:defRPr/>
            </a:pPr>
            <a:r>
              <a:rPr lang="en-US" sz="1200" b="1" dirty="0">
                <a:solidFill>
                  <a:srgbClr val="F7F8FA"/>
                </a:solidFill>
                <a:latin typeface="Microsoft Sans Serif"/>
              </a:rPr>
              <a:t>4</a:t>
            </a:r>
          </a:p>
        </p:txBody>
      </p:sp>
      <p:sp>
        <p:nvSpPr>
          <p:cNvPr id="65" name="TextBox 64"/>
          <p:cNvSpPr txBox="1"/>
          <p:nvPr/>
        </p:nvSpPr>
        <p:spPr>
          <a:xfrm>
            <a:off x="5484587" y="971449"/>
            <a:ext cx="1366142" cy="415490"/>
          </a:xfrm>
          <a:prstGeom prst="rect">
            <a:avLst/>
          </a:prstGeom>
          <a:noFill/>
        </p:spPr>
        <p:txBody>
          <a:bodyPr wrap="square" lIns="68572" tIns="34286" rIns="68572" bIns="34286" rtlCol="0">
            <a:spAutoFit/>
          </a:bodyPr>
          <a:lstStyle/>
          <a:p>
            <a:pPr defTabSz="685800">
              <a:lnSpc>
                <a:spcPts val="900"/>
              </a:lnSpc>
              <a:defRPr/>
            </a:pPr>
            <a:r>
              <a:rPr lang="en-US" sz="975" dirty="0">
                <a:solidFill>
                  <a:srgbClr val="13171F"/>
                </a:solidFill>
                <a:latin typeface="Microsoft Sans Serif"/>
                <a:cs typeface="Arial Unicode MS" pitchFamily="34" charset="-128"/>
              </a:rPr>
              <a:t>Client makes decision on which segment to download</a:t>
            </a:r>
          </a:p>
        </p:txBody>
      </p:sp>
      <p:sp>
        <p:nvSpPr>
          <p:cNvPr id="67" name="TextBox 66"/>
          <p:cNvSpPr txBox="1"/>
          <p:nvPr/>
        </p:nvSpPr>
        <p:spPr>
          <a:xfrm>
            <a:off x="7035781" y="1451371"/>
            <a:ext cx="1366142" cy="415490"/>
          </a:xfrm>
          <a:prstGeom prst="rect">
            <a:avLst/>
          </a:prstGeom>
          <a:noFill/>
        </p:spPr>
        <p:txBody>
          <a:bodyPr wrap="square" lIns="68572" tIns="34286" rIns="68572" bIns="34286" rtlCol="0">
            <a:spAutoFit/>
          </a:bodyPr>
          <a:lstStyle/>
          <a:p>
            <a:pPr defTabSz="685800">
              <a:lnSpc>
                <a:spcPts val="900"/>
              </a:lnSpc>
              <a:defRPr/>
            </a:pPr>
            <a:r>
              <a:rPr lang="en-US" sz="975" dirty="0">
                <a:solidFill>
                  <a:srgbClr val="13171F"/>
                </a:solidFill>
                <a:latin typeface="Microsoft Sans Serif"/>
                <a:cs typeface="Arial Unicode MS" pitchFamily="34" charset="-128"/>
              </a:rPr>
              <a:t>Client splices and synchronizes for play back</a:t>
            </a:r>
          </a:p>
        </p:txBody>
      </p:sp>
      <p:sp>
        <p:nvSpPr>
          <p:cNvPr id="68" name="Oval 67"/>
          <p:cNvSpPr/>
          <p:nvPr/>
        </p:nvSpPr>
        <p:spPr>
          <a:xfrm>
            <a:off x="5308314" y="982548"/>
            <a:ext cx="194310" cy="198782"/>
          </a:xfrm>
          <a:prstGeom prst="ellipse">
            <a:avLst/>
          </a:prstGeom>
          <a:ln/>
        </p:spPr>
        <p:style>
          <a:lnRef idx="0">
            <a:schemeClr val="accent1"/>
          </a:lnRef>
          <a:fillRef idx="3">
            <a:schemeClr val="accent1"/>
          </a:fillRef>
          <a:effectRef idx="3">
            <a:schemeClr val="accent1"/>
          </a:effectRef>
          <a:fontRef idx="minor">
            <a:schemeClr val="lt1"/>
          </a:fontRef>
        </p:style>
        <p:txBody>
          <a:bodyPr lIns="68572" tIns="34286" rIns="68572" bIns="34286" rtlCol="0" anchor="ctr"/>
          <a:lstStyle/>
          <a:p>
            <a:pPr algn="ctr" defTabSz="685800">
              <a:defRPr/>
            </a:pPr>
            <a:r>
              <a:rPr lang="en-US" sz="1200" b="1" dirty="0">
                <a:solidFill>
                  <a:srgbClr val="F7F8FA"/>
                </a:solidFill>
                <a:latin typeface="Microsoft Sans Serif"/>
              </a:rPr>
              <a:t>5</a:t>
            </a:r>
          </a:p>
        </p:txBody>
      </p:sp>
      <p:pic>
        <p:nvPicPr>
          <p:cNvPr id="69" name="Picture 68" descr="HP Server.gif"/>
          <p:cNvPicPr>
            <a:picLocks noChangeAspect="1"/>
          </p:cNvPicPr>
          <p:nvPr/>
        </p:nvPicPr>
        <p:blipFill>
          <a:blip r:embed="rId7" cstate="print"/>
          <a:stretch>
            <a:fillRect/>
          </a:stretch>
        </p:blipFill>
        <p:spPr>
          <a:xfrm>
            <a:off x="3466755" y="2842322"/>
            <a:ext cx="414478" cy="594304"/>
          </a:xfrm>
          <a:prstGeom prst="rect">
            <a:avLst/>
          </a:prstGeom>
        </p:spPr>
      </p:pic>
      <p:sp>
        <p:nvSpPr>
          <p:cNvPr id="75" name="TextBox 74"/>
          <p:cNvSpPr txBox="1"/>
          <p:nvPr/>
        </p:nvSpPr>
        <p:spPr>
          <a:xfrm>
            <a:off x="2306576" y="3690021"/>
            <a:ext cx="1652012" cy="184658"/>
          </a:xfrm>
          <a:prstGeom prst="rect">
            <a:avLst/>
          </a:prstGeom>
          <a:noFill/>
        </p:spPr>
        <p:txBody>
          <a:bodyPr wrap="square" lIns="68572" tIns="34286" rIns="68572" bIns="34286" rtlCol="0">
            <a:spAutoFit/>
          </a:bodyPr>
          <a:lstStyle/>
          <a:p>
            <a:pPr defTabSz="685800">
              <a:lnSpc>
                <a:spcPts val="900"/>
              </a:lnSpc>
              <a:defRPr/>
            </a:pPr>
            <a:r>
              <a:rPr lang="en-US" sz="975" dirty="0">
                <a:solidFill>
                  <a:srgbClr val="000000"/>
                </a:solidFill>
                <a:latin typeface="Microsoft Sans Serif"/>
                <a:cs typeface="Arial Unicode MS" pitchFamily="34" charset="-128"/>
              </a:rPr>
              <a:t>Encrypt each segment</a:t>
            </a:r>
          </a:p>
        </p:txBody>
      </p:sp>
      <p:sp>
        <p:nvSpPr>
          <p:cNvPr id="77" name="Oval 76"/>
          <p:cNvSpPr/>
          <p:nvPr/>
        </p:nvSpPr>
        <p:spPr>
          <a:xfrm>
            <a:off x="2118725" y="3692361"/>
            <a:ext cx="194310" cy="198782"/>
          </a:xfrm>
          <a:prstGeom prst="ellipse">
            <a:avLst/>
          </a:prstGeom>
          <a:ln/>
        </p:spPr>
        <p:style>
          <a:lnRef idx="0">
            <a:schemeClr val="accent1"/>
          </a:lnRef>
          <a:fillRef idx="3">
            <a:schemeClr val="accent1"/>
          </a:fillRef>
          <a:effectRef idx="3">
            <a:schemeClr val="accent1"/>
          </a:effectRef>
          <a:fontRef idx="minor">
            <a:schemeClr val="lt1"/>
          </a:fontRef>
        </p:style>
        <p:txBody>
          <a:bodyPr lIns="68572" tIns="34286" rIns="68572" bIns="34286" rtlCol="0" anchor="ctr"/>
          <a:lstStyle/>
          <a:p>
            <a:pPr algn="ctr" defTabSz="685800">
              <a:defRPr/>
            </a:pPr>
            <a:r>
              <a:rPr lang="en-US" sz="1200" b="1" dirty="0">
                <a:solidFill>
                  <a:srgbClr val="F7F8FA"/>
                </a:solidFill>
                <a:latin typeface="Microsoft Sans Serif"/>
              </a:rPr>
              <a:t>3</a:t>
            </a:r>
          </a:p>
        </p:txBody>
      </p:sp>
      <p:pic>
        <p:nvPicPr>
          <p:cNvPr id="79" name="Picture 7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504084" y="2912482"/>
            <a:ext cx="377141" cy="377141"/>
          </a:xfrm>
          <a:prstGeom prst="rect">
            <a:avLst/>
          </a:prstGeom>
        </p:spPr>
      </p:pic>
      <p:pic>
        <p:nvPicPr>
          <p:cNvPr id="84" name="Picture 83" descr="HP Server.gif"/>
          <p:cNvPicPr>
            <a:picLocks noChangeAspect="1"/>
          </p:cNvPicPr>
          <p:nvPr/>
        </p:nvPicPr>
        <p:blipFill>
          <a:blip r:embed="rId7" cstate="print"/>
          <a:stretch>
            <a:fillRect/>
          </a:stretch>
        </p:blipFill>
        <p:spPr>
          <a:xfrm>
            <a:off x="7710505" y="2111378"/>
            <a:ext cx="414478" cy="594304"/>
          </a:xfrm>
          <a:prstGeom prst="rect">
            <a:avLst/>
          </a:prstGeom>
        </p:spPr>
      </p:pic>
      <p:sp>
        <p:nvSpPr>
          <p:cNvPr id="103" name="TextBox 102"/>
          <p:cNvSpPr txBox="1"/>
          <p:nvPr/>
        </p:nvSpPr>
        <p:spPr>
          <a:xfrm>
            <a:off x="7663568" y="4326027"/>
            <a:ext cx="536028" cy="484740"/>
          </a:xfrm>
          <a:prstGeom prst="rect">
            <a:avLst/>
          </a:prstGeom>
          <a:noFill/>
        </p:spPr>
        <p:txBody>
          <a:bodyPr wrap="none" lIns="68572" tIns="34286" rIns="68572" bIns="34286" rtlCol="0">
            <a:spAutoFit/>
          </a:bodyPr>
          <a:lstStyle/>
          <a:p>
            <a:pPr algn="ctr" defTabSz="685800">
              <a:defRPr/>
            </a:pPr>
            <a:r>
              <a:rPr lang="en-US" sz="900" b="1" dirty="0">
                <a:solidFill>
                  <a:srgbClr val="FF0000"/>
                </a:solidFill>
                <a:latin typeface="Microsoft Sans Serif"/>
              </a:rPr>
              <a:t>DRM</a:t>
            </a:r>
          </a:p>
          <a:p>
            <a:pPr algn="ctr" defTabSz="685800">
              <a:defRPr/>
            </a:pPr>
            <a:r>
              <a:rPr lang="en-US" sz="900" b="1" dirty="0">
                <a:solidFill>
                  <a:srgbClr val="FF0000"/>
                </a:solidFill>
                <a:latin typeface="Microsoft Sans Serif"/>
              </a:rPr>
              <a:t>License</a:t>
            </a:r>
          </a:p>
          <a:p>
            <a:pPr algn="ctr" defTabSz="685800">
              <a:defRPr/>
            </a:pPr>
            <a:r>
              <a:rPr lang="en-US" sz="900" b="1" dirty="0">
                <a:solidFill>
                  <a:srgbClr val="FF0000"/>
                </a:solidFill>
                <a:latin typeface="Microsoft Sans Serif"/>
              </a:rPr>
              <a:t>Server</a:t>
            </a:r>
          </a:p>
        </p:txBody>
      </p:sp>
      <p:sp>
        <p:nvSpPr>
          <p:cNvPr id="117" name="Oval 116"/>
          <p:cNvSpPr/>
          <p:nvPr/>
        </p:nvSpPr>
        <p:spPr>
          <a:xfrm>
            <a:off x="6853808" y="1479564"/>
            <a:ext cx="194310" cy="198782"/>
          </a:xfrm>
          <a:prstGeom prst="ellipse">
            <a:avLst/>
          </a:prstGeom>
          <a:ln/>
        </p:spPr>
        <p:style>
          <a:lnRef idx="0">
            <a:schemeClr val="accent1"/>
          </a:lnRef>
          <a:fillRef idx="3">
            <a:schemeClr val="accent1"/>
          </a:fillRef>
          <a:effectRef idx="3">
            <a:schemeClr val="accent1"/>
          </a:effectRef>
          <a:fontRef idx="minor">
            <a:schemeClr val="lt1"/>
          </a:fontRef>
        </p:style>
        <p:txBody>
          <a:bodyPr lIns="68572" tIns="34286" rIns="68572" bIns="34286" rtlCol="0" anchor="ctr"/>
          <a:lstStyle/>
          <a:p>
            <a:pPr algn="ctr" defTabSz="685800">
              <a:defRPr/>
            </a:pPr>
            <a:r>
              <a:rPr lang="en-US" sz="1200" b="1" dirty="0">
                <a:solidFill>
                  <a:srgbClr val="F7F8FA"/>
                </a:solidFill>
                <a:latin typeface="Microsoft Sans Serif"/>
              </a:rPr>
              <a:t>7</a:t>
            </a:r>
          </a:p>
        </p:txBody>
      </p:sp>
      <p:sp>
        <p:nvSpPr>
          <p:cNvPr id="127" name="TextBox 126"/>
          <p:cNvSpPr txBox="1"/>
          <p:nvPr/>
        </p:nvSpPr>
        <p:spPr>
          <a:xfrm>
            <a:off x="7035781" y="971449"/>
            <a:ext cx="1366142" cy="415490"/>
          </a:xfrm>
          <a:prstGeom prst="rect">
            <a:avLst/>
          </a:prstGeom>
          <a:noFill/>
        </p:spPr>
        <p:txBody>
          <a:bodyPr wrap="square" lIns="68572" tIns="34286" rIns="68572" bIns="34286" rtlCol="0">
            <a:spAutoFit/>
          </a:bodyPr>
          <a:lstStyle/>
          <a:p>
            <a:pPr defTabSz="685800">
              <a:lnSpc>
                <a:spcPts val="900"/>
              </a:lnSpc>
              <a:defRPr/>
            </a:pPr>
            <a:r>
              <a:rPr lang="en-US" sz="975" dirty="0">
                <a:solidFill>
                  <a:srgbClr val="13171F"/>
                </a:solidFill>
                <a:latin typeface="Microsoft Sans Serif"/>
                <a:cs typeface="Arial Unicode MS" pitchFamily="34" charset="-128"/>
              </a:rPr>
              <a:t>Client acquires a license for encrypted content</a:t>
            </a:r>
          </a:p>
        </p:txBody>
      </p:sp>
      <p:sp>
        <p:nvSpPr>
          <p:cNvPr id="128" name="Oval 127"/>
          <p:cNvSpPr/>
          <p:nvPr/>
        </p:nvSpPr>
        <p:spPr>
          <a:xfrm>
            <a:off x="6853808" y="999645"/>
            <a:ext cx="194310" cy="198782"/>
          </a:xfrm>
          <a:prstGeom prst="ellipse">
            <a:avLst/>
          </a:prstGeom>
          <a:ln/>
        </p:spPr>
        <p:style>
          <a:lnRef idx="0">
            <a:schemeClr val="accent1"/>
          </a:lnRef>
          <a:fillRef idx="3">
            <a:schemeClr val="accent1"/>
          </a:fillRef>
          <a:effectRef idx="3">
            <a:schemeClr val="accent1"/>
          </a:effectRef>
          <a:fontRef idx="minor">
            <a:schemeClr val="lt1"/>
          </a:fontRef>
        </p:style>
        <p:txBody>
          <a:bodyPr lIns="68572" tIns="34286" rIns="68572" bIns="34286" rtlCol="0" anchor="ctr"/>
          <a:lstStyle/>
          <a:p>
            <a:pPr algn="ctr" defTabSz="685800">
              <a:defRPr/>
            </a:pPr>
            <a:r>
              <a:rPr lang="en-US" sz="1200" b="1" dirty="0">
                <a:solidFill>
                  <a:srgbClr val="F7F8FA"/>
                </a:solidFill>
                <a:latin typeface="Microsoft Sans Serif"/>
              </a:rPr>
              <a:t>6</a:t>
            </a:r>
          </a:p>
        </p:txBody>
      </p:sp>
      <p:pic>
        <p:nvPicPr>
          <p:cNvPr id="78" name="Picture 7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57726" y="2408532"/>
            <a:ext cx="234175" cy="234175"/>
          </a:xfrm>
          <a:prstGeom prst="rect">
            <a:avLst/>
          </a:prstGeom>
        </p:spPr>
      </p:pic>
      <p:pic>
        <p:nvPicPr>
          <p:cNvPr id="80" name="Picture 7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57725" y="2745414"/>
            <a:ext cx="234175" cy="234175"/>
          </a:xfrm>
          <a:prstGeom prst="rect">
            <a:avLst/>
          </a:prstGeom>
        </p:spPr>
      </p:pic>
      <p:pic>
        <p:nvPicPr>
          <p:cNvPr id="81" name="Picture 8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57939" y="3182688"/>
            <a:ext cx="234175" cy="234175"/>
          </a:xfrm>
          <a:prstGeom prst="rect">
            <a:avLst/>
          </a:prstGeom>
        </p:spPr>
      </p:pic>
      <p:pic>
        <p:nvPicPr>
          <p:cNvPr id="82" name="Picture 8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757939" y="3557238"/>
            <a:ext cx="234175" cy="234175"/>
          </a:xfrm>
          <a:prstGeom prst="rect">
            <a:avLst/>
          </a:prstGeom>
        </p:spPr>
      </p:pic>
      <p:pic>
        <p:nvPicPr>
          <p:cNvPr id="1026" name="Picture 2" descr="http://icons.iconarchive.com/icons/oxygen-icons.org/oxygen/64/Status-dialog-password-icon.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39750" y="2111811"/>
            <a:ext cx="193898" cy="193898"/>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2" descr="http://icons.iconarchive.com/icons/oxygen-icons.org/oxygen/64/Status-dialog-password-icon.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137916" y="2808087"/>
            <a:ext cx="193898" cy="193898"/>
          </a:xfrm>
          <a:prstGeom prst="rect">
            <a:avLst/>
          </a:prstGeom>
          <a:noFill/>
          <a:extLst>
            <a:ext uri="{909E8E84-426E-40dd-AFC4-6F175D3DCCD1}">
              <a14:hiddenFill xmlns="" xmlns:a14="http://schemas.microsoft.com/office/drawing/2010/main">
                <a:solidFill>
                  <a:srgbClr val="FFFFFF"/>
                </a:solidFill>
              </a14:hiddenFill>
            </a:ext>
          </a:extLst>
        </p:spPr>
      </p:pic>
      <p:pic>
        <p:nvPicPr>
          <p:cNvPr id="85" name="Picture 2" descr="http://icons.iconarchive.com/icons/oxygen-icons.org/oxygen/64/Status-dialog-password-icon.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141063" y="3222738"/>
            <a:ext cx="193898" cy="193898"/>
          </a:xfrm>
          <a:prstGeom prst="rect">
            <a:avLst/>
          </a:prstGeom>
          <a:noFill/>
          <a:extLst>
            <a:ext uri="{909E8E84-426E-40dd-AFC4-6F175D3DCCD1}">
              <a14:hiddenFill xmlns="" xmlns:a14="http://schemas.microsoft.com/office/drawing/2010/main">
                <a:solidFill>
                  <a:srgbClr val="FFFFFF"/>
                </a:solidFill>
              </a14:hiddenFill>
            </a:ext>
          </a:extLst>
        </p:spPr>
      </p:pic>
      <p:pic>
        <p:nvPicPr>
          <p:cNvPr id="87" name="Picture 2" descr="http://icons.iconarchive.com/icons/oxygen-icons.org/oxygen/64/Status-dialog-password-icon.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142801" y="3958782"/>
            <a:ext cx="193898" cy="193898"/>
          </a:xfrm>
          <a:prstGeom prst="rect">
            <a:avLst/>
          </a:prstGeom>
          <a:noFill/>
          <a:extLst>
            <a:ext uri="{909E8E84-426E-40dd-AFC4-6F175D3DCCD1}">
              <a14:hiddenFill xmlns="" xmlns:a14="http://schemas.microsoft.com/office/drawing/2010/main">
                <a:solidFill>
                  <a:srgbClr val="FFFFFF"/>
                </a:solidFill>
              </a14:hiddenFill>
            </a:ext>
          </a:extLst>
        </p:spPr>
      </p:pic>
      <p:sp>
        <p:nvSpPr>
          <p:cNvPr id="88" name="TextBox 87"/>
          <p:cNvSpPr txBox="1"/>
          <p:nvPr/>
        </p:nvSpPr>
        <p:spPr>
          <a:xfrm>
            <a:off x="3035172" y="4066886"/>
            <a:ext cx="976854" cy="346241"/>
          </a:xfrm>
          <a:prstGeom prst="rect">
            <a:avLst/>
          </a:prstGeom>
          <a:noFill/>
        </p:spPr>
        <p:txBody>
          <a:bodyPr wrap="none" lIns="68572" tIns="34286" rIns="68572" bIns="34286" rtlCol="0">
            <a:spAutoFit/>
          </a:bodyPr>
          <a:lstStyle/>
          <a:p>
            <a:pPr algn="ctr" defTabSz="685800">
              <a:defRPr/>
            </a:pPr>
            <a:r>
              <a:rPr lang="en-US" sz="900" b="1" dirty="0">
                <a:solidFill>
                  <a:srgbClr val="FF0000"/>
                </a:solidFill>
                <a:latin typeface="Microsoft Sans Serif"/>
              </a:rPr>
              <a:t>DRM Encryption</a:t>
            </a:r>
          </a:p>
          <a:p>
            <a:pPr algn="ctr" defTabSz="685800">
              <a:defRPr/>
            </a:pPr>
            <a:r>
              <a:rPr lang="en-US" sz="900" b="1" dirty="0">
                <a:solidFill>
                  <a:srgbClr val="FF0000"/>
                </a:solidFill>
                <a:latin typeface="Microsoft Sans Serif"/>
              </a:rPr>
              <a:t>Server</a:t>
            </a:r>
          </a:p>
        </p:txBody>
      </p:sp>
      <p:pic>
        <p:nvPicPr>
          <p:cNvPr id="89" name="Picture 83" descr="HP Server.gif"/>
          <p:cNvPicPr>
            <a:picLocks noChangeAspect="1"/>
          </p:cNvPicPr>
          <p:nvPr/>
        </p:nvPicPr>
        <p:blipFill>
          <a:blip r:embed="rId7" cstate="print"/>
          <a:stretch>
            <a:fillRect/>
          </a:stretch>
        </p:blipFill>
        <p:spPr>
          <a:xfrm>
            <a:off x="7734109" y="3678329"/>
            <a:ext cx="414478" cy="594304"/>
          </a:xfrm>
          <a:prstGeom prst="rect">
            <a:avLst/>
          </a:prstGeom>
        </p:spPr>
      </p:pic>
      <p:pic>
        <p:nvPicPr>
          <p:cNvPr id="90" name="Picture 83" descr="HP Server.gif"/>
          <p:cNvPicPr>
            <a:picLocks noChangeAspect="1"/>
          </p:cNvPicPr>
          <p:nvPr/>
        </p:nvPicPr>
        <p:blipFill>
          <a:blip r:embed="rId7" cstate="print"/>
          <a:stretch>
            <a:fillRect/>
          </a:stretch>
        </p:blipFill>
        <p:spPr>
          <a:xfrm>
            <a:off x="7721005" y="2885531"/>
            <a:ext cx="414478" cy="594304"/>
          </a:xfrm>
          <a:prstGeom prst="rect">
            <a:avLst/>
          </a:prstGeom>
        </p:spPr>
      </p:pic>
      <p:sp>
        <p:nvSpPr>
          <p:cNvPr id="4" name="Rectangle: Folded Corner 3">
            <a:extLst>
              <a:ext uri="{FF2B5EF4-FFF2-40B4-BE49-F238E27FC236}">
                <a16:creationId xmlns:a16="http://schemas.microsoft.com/office/drawing/2014/main" id="{CB478A9E-B29A-4F29-B5FA-A4FFEE4D9B2E}"/>
              </a:ext>
            </a:extLst>
          </p:cNvPr>
          <p:cNvSpPr/>
          <p:nvPr/>
        </p:nvSpPr>
        <p:spPr>
          <a:xfrm>
            <a:off x="229164" y="1272768"/>
            <a:ext cx="1397666" cy="1841341"/>
          </a:xfrm>
          <a:prstGeom prst="foldedCorne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lnSpc>
                <a:spcPct val="96000"/>
              </a:lnSpc>
              <a:defRPr/>
            </a:pPr>
            <a:r>
              <a:rPr lang="de-DE" sz="1350" dirty="0">
                <a:solidFill>
                  <a:srgbClr val="F7F8FA"/>
                </a:solidFill>
                <a:latin typeface="Microsoft Sans Serif"/>
                <a:cs typeface="Microsoft Sans Serif" panose="020B0604020202020204" pitchFamily="34" charset="0"/>
              </a:rPr>
              <a:t>Manifest</a:t>
            </a:r>
          </a:p>
          <a:p>
            <a:pPr marL="214313" indent="-214313" defTabSz="685800">
              <a:lnSpc>
                <a:spcPct val="96000"/>
              </a:lnSpc>
              <a:buFont typeface="Arial" panose="020B0604020202020204" pitchFamily="34" charset="0"/>
              <a:buChar char="•"/>
              <a:defRPr/>
            </a:pPr>
            <a:r>
              <a:rPr lang="de-DE" sz="1050" dirty="0">
                <a:solidFill>
                  <a:srgbClr val="F7F8FA"/>
                </a:solidFill>
                <a:latin typeface="Microsoft Sans Serif"/>
                <a:cs typeface="Microsoft Sans Serif" panose="020B0604020202020204" pitchFamily="34" charset="0"/>
              </a:rPr>
              <a:t>Timeline</a:t>
            </a:r>
          </a:p>
          <a:p>
            <a:pPr marL="214313" indent="-214313" defTabSz="685800">
              <a:lnSpc>
                <a:spcPct val="96000"/>
              </a:lnSpc>
              <a:buFont typeface="Arial" panose="020B0604020202020204" pitchFamily="34" charset="0"/>
              <a:buChar char="•"/>
              <a:defRPr/>
            </a:pPr>
            <a:r>
              <a:rPr lang="de-DE" sz="1050" dirty="0" err="1">
                <a:solidFill>
                  <a:srgbClr val="F7F8FA"/>
                </a:solidFill>
                <a:latin typeface="Microsoft Sans Serif"/>
                <a:cs typeface="Microsoft Sans Serif" panose="020B0604020202020204" pitchFamily="34" charset="0"/>
              </a:rPr>
              <a:t>Resource</a:t>
            </a:r>
            <a:r>
              <a:rPr lang="de-DE" sz="1050" dirty="0">
                <a:solidFill>
                  <a:srgbClr val="F7F8FA"/>
                </a:solidFill>
                <a:latin typeface="Microsoft Sans Serif"/>
                <a:cs typeface="Microsoft Sans Serif" panose="020B0604020202020204" pitchFamily="34" charset="0"/>
              </a:rPr>
              <a:t> </a:t>
            </a:r>
            <a:r>
              <a:rPr lang="de-DE" sz="1050" dirty="0" err="1">
                <a:solidFill>
                  <a:srgbClr val="F7F8FA"/>
                </a:solidFill>
                <a:latin typeface="Microsoft Sans Serif"/>
                <a:cs typeface="Microsoft Sans Serif" panose="020B0604020202020204" pitchFamily="34" charset="0"/>
              </a:rPr>
              <a:t>Addresses</a:t>
            </a:r>
            <a:r>
              <a:rPr lang="de-DE" sz="1050" dirty="0">
                <a:solidFill>
                  <a:srgbClr val="F7F8FA"/>
                </a:solidFill>
                <a:latin typeface="Microsoft Sans Serif"/>
                <a:cs typeface="Microsoft Sans Serif" panose="020B0604020202020204" pitchFamily="34" charset="0"/>
              </a:rPr>
              <a:t> HTTP</a:t>
            </a:r>
          </a:p>
          <a:p>
            <a:pPr marL="214313" indent="-214313" defTabSz="685800">
              <a:lnSpc>
                <a:spcPct val="96000"/>
              </a:lnSpc>
              <a:buFont typeface="Arial" panose="020B0604020202020204" pitchFamily="34" charset="0"/>
              <a:buChar char="•"/>
              <a:defRPr/>
            </a:pPr>
            <a:r>
              <a:rPr lang="de-DE" sz="1050" dirty="0">
                <a:solidFill>
                  <a:srgbClr val="F7F8FA"/>
                </a:solidFill>
                <a:latin typeface="Microsoft Sans Serif"/>
                <a:cs typeface="Microsoft Sans Serif" panose="020B0604020202020204" pitchFamily="34" charset="0"/>
              </a:rPr>
              <a:t>Codecs</a:t>
            </a:r>
          </a:p>
          <a:p>
            <a:pPr marL="214313" indent="-214313" defTabSz="685800">
              <a:lnSpc>
                <a:spcPct val="96000"/>
              </a:lnSpc>
              <a:buFont typeface="Arial" panose="020B0604020202020204" pitchFamily="34" charset="0"/>
              <a:buChar char="•"/>
              <a:defRPr/>
            </a:pPr>
            <a:r>
              <a:rPr lang="de-DE" sz="1050" dirty="0" err="1">
                <a:solidFill>
                  <a:srgbClr val="F7F8FA"/>
                </a:solidFill>
                <a:latin typeface="Microsoft Sans Serif"/>
                <a:cs typeface="Microsoft Sans Serif" panose="020B0604020202020204" pitchFamily="34" charset="0"/>
              </a:rPr>
              <a:t>Variants</a:t>
            </a:r>
            <a:endParaRPr lang="de-DE" sz="1050" dirty="0">
              <a:solidFill>
                <a:srgbClr val="F7F8FA"/>
              </a:solidFill>
              <a:latin typeface="Microsoft Sans Serif"/>
              <a:cs typeface="Microsoft Sans Serif" panose="020B0604020202020204" pitchFamily="34" charset="0"/>
            </a:endParaRPr>
          </a:p>
          <a:p>
            <a:pPr marL="214313" indent="-214313" defTabSz="685800">
              <a:lnSpc>
                <a:spcPct val="96000"/>
              </a:lnSpc>
              <a:buFont typeface="Arial" panose="020B0604020202020204" pitchFamily="34" charset="0"/>
              <a:buChar char="•"/>
              <a:defRPr/>
            </a:pPr>
            <a:r>
              <a:rPr lang="de-DE" sz="1050" dirty="0">
                <a:solidFill>
                  <a:srgbClr val="F7F8FA"/>
                </a:solidFill>
                <a:latin typeface="Microsoft Sans Serif"/>
                <a:cs typeface="Microsoft Sans Serif" panose="020B0604020202020204" pitchFamily="34" charset="0"/>
              </a:rPr>
              <a:t>DRM Server </a:t>
            </a:r>
            <a:r>
              <a:rPr lang="de-DE" sz="1050" dirty="0" err="1">
                <a:solidFill>
                  <a:srgbClr val="F7F8FA"/>
                </a:solidFill>
                <a:latin typeface="Microsoft Sans Serif"/>
                <a:cs typeface="Microsoft Sans Serif" panose="020B0604020202020204" pitchFamily="34" charset="0"/>
              </a:rPr>
              <a:t>license</a:t>
            </a:r>
            <a:endParaRPr lang="de-DE" sz="1050" dirty="0">
              <a:solidFill>
                <a:srgbClr val="F7F8FA"/>
              </a:solidFill>
              <a:latin typeface="Microsoft Sans Serif"/>
              <a:cs typeface="Microsoft Sans Serif" panose="020B0604020202020204" pitchFamily="34" charset="0"/>
            </a:endParaRPr>
          </a:p>
          <a:p>
            <a:pPr marL="214313" indent="-214313" defTabSz="685800">
              <a:lnSpc>
                <a:spcPct val="96000"/>
              </a:lnSpc>
              <a:buFont typeface="Arial" panose="020B0604020202020204" pitchFamily="34" charset="0"/>
              <a:buChar char="•"/>
              <a:defRPr/>
            </a:pPr>
            <a:r>
              <a:rPr lang="de-DE" sz="1050" dirty="0">
                <a:solidFill>
                  <a:srgbClr val="F7F8FA"/>
                </a:solidFill>
                <a:latin typeface="Microsoft Sans Serif"/>
                <a:cs typeface="Microsoft Sans Serif" panose="020B0604020202020204" pitchFamily="34" charset="0"/>
              </a:rPr>
              <a:t>Operational </a:t>
            </a:r>
            <a:r>
              <a:rPr lang="de-DE" sz="1050" dirty="0" err="1">
                <a:solidFill>
                  <a:srgbClr val="F7F8FA"/>
                </a:solidFill>
                <a:latin typeface="Microsoft Sans Serif"/>
                <a:cs typeface="Microsoft Sans Serif" panose="020B0604020202020204" pitchFamily="34" charset="0"/>
              </a:rPr>
              <a:t>information</a:t>
            </a:r>
            <a:endParaRPr lang="en-US" sz="1050" dirty="0" err="1">
              <a:solidFill>
                <a:srgbClr val="F7F8FA"/>
              </a:solidFill>
              <a:latin typeface="Microsoft Sans Serif"/>
              <a:cs typeface="Microsoft Sans Serif" panose="020B0604020202020204" pitchFamily="34" charset="0"/>
            </a:endParaRPr>
          </a:p>
        </p:txBody>
      </p:sp>
      <p:cxnSp>
        <p:nvCxnSpPr>
          <p:cNvPr id="58" name="Connector: Elbow 57">
            <a:extLst>
              <a:ext uri="{FF2B5EF4-FFF2-40B4-BE49-F238E27FC236}">
                <a16:creationId xmlns:a16="http://schemas.microsoft.com/office/drawing/2014/main" id="{4FAF4BBF-7821-4D94-9E8D-E556EDB57B0C}"/>
              </a:ext>
            </a:extLst>
          </p:cNvPr>
          <p:cNvCxnSpPr>
            <a:cxnSpLocks/>
            <a:stCxn id="64" idx="2"/>
          </p:cNvCxnSpPr>
          <p:nvPr/>
        </p:nvCxnSpPr>
        <p:spPr>
          <a:xfrm rot="10800000" flipV="1">
            <a:off x="1621878" y="1111801"/>
            <a:ext cx="2209569" cy="954230"/>
          </a:xfrm>
          <a:prstGeom prst="bentConnector3">
            <a:avLst>
              <a:gd name="adj1" fmla="val 10435"/>
            </a:avLst>
          </a:prstGeom>
          <a:ln w="12700" cap="rnd">
            <a:solidFill>
              <a:schemeClr val="accent2">
                <a:lumMod val="75000"/>
              </a:schemeClr>
            </a:solidFill>
            <a:round/>
            <a:headEnd type="none" w="sm" len="sm"/>
            <a:tailEnd type="triangle"/>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BD8FD7F0-0859-4D3F-B419-7B7B4E57ADDB}"/>
              </a:ext>
            </a:extLst>
          </p:cNvPr>
          <p:cNvCxnSpPr>
            <a:cxnSpLocks/>
            <a:stCxn id="62" idx="2"/>
            <a:endCxn id="4" idx="3"/>
          </p:cNvCxnSpPr>
          <p:nvPr/>
        </p:nvCxnSpPr>
        <p:spPr>
          <a:xfrm rot="10800000" flipV="1">
            <a:off x="1626831" y="1112125"/>
            <a:ext cx="482365" cy="1081313"/>
          </a:xfrm>
          <a:prstGeom prst="bentConnector3">
            <a:avLst>
              <a:gd name="adj1" fmla="val 50000"/>
            </a:avLst>
          </a:prstGeom>
          <a:ln w="12700" cap="rnd">
            <a:solidFill>
              <a:schemeClr val="accent2">
                <a:lumMod val="75000"/>
              </a:schemeClr>
            </a:solidFill>
            <a:round/>
            <a:headEnd type="none" w="sm" len="sm"/>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898F33CC-C9B8-49E2-BDA2-ECDCD7F9F999}"/>
              </a:ext>
            </a:extLst>
          </p:cNvPr>
          <p:cNvCxnSpPr>
            <a:cxnSpLocks/>
            <a:stCxn id="77" idx="2"/>
            <a:endCxn id="4" idx="2"/>
          </p:cNvCxnSpPr>
          <p:nvPr/>
        </p:nvCxnSpPr>
        <p:spPr>
          <a:xfrm rot="10800000">
            <a:off x="927998" y="3114109"/>
            <a:ext cx="1190728" cy="677644"/>
          </a:xfrm>
          <a:prstGeom prst="bentConnector2">
            <a:avLst/>
          </a:prstGeom>
          <a:ln w="12700" cap="rnd">
            <a:solidFill>
              <a:schemeClr val="accent2">
                <a:lumMod val="75000"/>
              </a:schemeClr>
            </a:solidFill>
            <a:round/>
            <a:headEnd type="none" w="sm" len="sm"/>
            <a:tailEnd type="triangle"/>
          </a:ln>
        </p:spPr>
        <p:style>
          <a:lnRef idx="1">
            <a:schemeClr val="accent1"/>
          </a:lnRef>
          <a:fillRef idx="0">
            <a:schemeClr val="accent1"/>
          </a:fillRef>
          <a:effectRef idx="0">
            <a:schemeClr val="accent1"/>
          </a:effectRef>
          <a:fontRef idx="minor">
            <a:schemeClr val="tx1"/>
          </a:fontRef>
        </p:style>
      </p:cxnSp>
      <p:sp>
        <p:nvSpPr>
          <p:cNvPr id="66" name="Footer Placeholder 65">
            <a:extLst>
              <a:ext uri="{FF2B5EF4-FFF2-40B4-BE49-F238E27FC236}">
                <a16:creationId xmlns:a16="http://schemas.microsoft.com/office/drawing/2014/main" id="{4C40CFB0-6F87-42D9-A404-95025498FE51}"/>
              </a:ext>
            </a:extLst>
          </p:cNvPr>
          <p:cNvSpPr>
            <a:spLocks noGrp="1"/>
          </p:cNvSpPr>
          <p:nvPr>
            <p:ph type="ftr" sz="quarter" idx="10"/>
          </p:nvPr>
        </p:nvSpPr>
        <p:spPr/>
        <p:txBody>
          <a:bodyPr/>
          <a:lstStyle/>
          <a:p>
            <a:r>
              <a:rPr lang="en-US">
                <a:solidFill>
                  <a:srgbClr val="445776">
                    <a:lumMod val="60000"/>
                    <a:lumOff val="40000"/>
                  </a:srgbClr>
                </a:solidFill>
                <a:latin typeface="Microsoft Sans Serif"/>
              </a:rPr>
              <a:t>MHV: Emmy MPEG-DASH</a:t>
            </a:r>
          </a:p>
        </p:txBody>
      </p:sp>
    </p:spTree>
    <p:extLst>
      <p:ext uri="{BB962C8B-B14F-4D97-AF65-F5344CB8AC3E}">
        <p14:creationId xmlns:p14="http://schemas.microsoft.com/office/powerpoint/2010/main" val="4114255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6655">
        <p159:morph option="byObject"/>
      </p:transition>
    </mc:Choice>
    <mc:Fallback xmlns="">
      <p:transition spd="slow" advTm="66655">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hteck 29"/>
          <p:cNvSpPr>
            <a:spLocks noChangeArrowheads="1"/>
          </p:cNvSpPr>
          <p:nvPr/>
        </p:nvSpPr>
        <p:spPr bwMode="auto">
          <a:xfrm>
            <a:off x="974742" y="1085352"/>
            <a:ext cx="2395538" cy="3623072"/>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a:lstStyle/>
          <a:p>
            <a:pPr defTabSz="342900" eaLnBrk="0" hangingPunct="0">
              <a:defRPr/>
            </a:pPr>
            <a:r>
              <a:rPr lang="en-US" sz="1350">
                <a:solidFill>
                  <a:prstClr val="white"/>
                </a:solidFill>
                <a:latin typeface="Calibri"/>
              </a:rPr>
              <a:t>Media Presentation on </a:t>
            </a:r>
            <a:br>
              <a:rPr lang="en-US" sz="1350">
                <a:solidFill>
                  <a:prstClr val="white"/>
                </a:solidFill>
                <a:latin typeface="Calibri"/>
              </a:rPr>
            </a:br>
            <a:r>
              <a:rPr lang="en-US" sz="1350">
                <a:solidFill>
                  <a:prstClr val="white"/>
                </a:solidFill>
                <a:latin typeface="Calibri"/>
              </a:rPr>
              <a:t>HTTP Server</a:t>
            </a:r>
          </a:p>
        </p:txBody>
      </p:sp>
      <p:sp>
        <p:nvSpPr>
          <p:cNvPr id="26626" name="Titel 1"/>
          <p:cNvSpPr>
            <a:spLocks noGrp="1"/>
          </p:cNvSpPr>
          <p:nvPr>
            <p:ph type="title"/>
          </p:nvPr>
        </p:nvSpPr>
        <p:spPr>
          <a:xfrm>
            <a:off x="1143000" y="11797"/>
            <a:ext cx="6858000" cy="857250"/>
          </a:xfrm>
          <a:ln>
            <a:noFill/>
          </a:ln>
        </p:spPr>
        <p:txBody>
          <a:bodyPr rtlCol="0">
            <a:noAutofit/>
          </a:bodyPr>
          <a:lstStyle/>
          <a:p>
            <a:pPr>
              <a:defRPr/>
            </a:pPr>
            <a:r>
              <a:rPr lang="en-US" dirty="0">
                <a:latin typeface="Baskerville"/>
                <a:cs typeface="Baskerville"/>
              </a:rPr>
              <a:t>What is </a:t>
            </a:r>
            <a:r>
              <a:rPr lang="en-US" b="1" dirty="0">
                <a:solidFill>
                  <a:srgbClr val="FF0000"/>
                </a:solidFill>
                <a:latin typeface="Baskerville"/>
                <a:cs typeface="Baskerville"/>
              </a:rPr>
              <a:t>specified</a:t>
            </a:r>
            <a:r>
              <a:rPr lang="en-US" dirty="0">
                <a:solidFill>
                  <a:srgbClr val="FF0000"/>
                </a:solidFill>
                <a:latin typeface="Baskerville"/>
                <a:cs typeface="Baskerville"/>
              </a:rPr>
              <a:t> </a:t>
            </a:r>
            <a:r>
              <a:rPr lang="en-US" dirty="0">
                <a:latin typeface="Baskerville"/>
                <a:cs typeface="Baskerville"/>
              </a:rPr>
              <a:t>– and what is </a:t>
            </a:r>
            <a:r>
              <a:rPr lang="en-US" b="1" dirty="0">
                <a:solidFill>
                  <a:schemeClr val="accent3"/>
                </a:solidFill>
                <a:latin typeface="Baskerville"/>
                <a:cs typeface="Baskerville"/>
              </a:rPr>
              <a:t>not</a:t>
            </a:r>
            <a:r>
              <a:rPr lang="en-US" dirty="0">
                <a:latin typeface="Baskerville"/>
                <a:cs typeface="Baskerville"/>
              </a:rPr>
              <a:t>?</a:t>
            </a:r>
          </a:p>
        </p:txBody>
      </p:sp>
      <p:sp>
        <p:nvSpPr>
          <p:cNvPr id="2" name="Foliennummernplatzhalter 1"/>
          <p:cNvSpPr>
            <a:spLocks noGrp="1"/>
          </p:cNvSpPr>
          <p:nvPr>
            <p:ph type="sldNum" sz="quarter" idx="12"/>
          </p:nvPr>
        </p:nvSpPr>
        <p:spPr/>
        <p:txBody>
          <a:bodyPr/>
          <a:lstStyle/>
          <a:p>
            <a:pPr defTabSz="342900"/>
            <a:fld id="{065919EF-4292-9643-92E6-D2EB27BB8CF3}" type="slidenum">
              <a:rPr lang="en-US">
                <a:solidFill>
                  <a:prstClr val="black">
                    <a:tint val="75000"/>
                  </a:prstClr>
                </a:solidFill>
                <a:latin typeface="Calibri"/>
              </a:rPr>
              <a:pPr defTabSz="342900"/>
              <a:t>19</a:t>
            </a:fld>
            <a:endParaRPr lang="en-US">
              <a:solidFill>
                <a:prstClr val="black">
                  <a:tint val="75000"/>
                </a:prstClr>
              </a:solidFill>
              <a:latin typeface="Calibri"/>
            </a:endParaRPr>
          </a:p>
        </p:txBody>
      </p:sp>
      <p:sp>
        <p:nvSpPr>
          <p:cNvPr id="24" name="Rectangle 28"/>
          <p:cNvSpPr>
            <a:spLocks noChangeArrowheads="1"/>
          </p:cNvSpPr>
          <p:nvPr/>
        </p:nvSpPr>
        <p:spPr bwMode="auto">
          <a:xfrm>
            <a:off x="1062850" y="1585416"/>
            <a:ext cx="1031081" cy="305514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0" tIns="34286" rIns="0" bIns="34286" anchor="ctr"/>
          <a:lstStyle/>
          <a:p>
            <a:pPr defTabSz="342900" eaLnBrk="0" hangingPunct="0">
              <a:defRPr/>
            </a:pPr>
            <a:endParaRPr lang="en-US" sz="1350">
              <a:solidFill>
                <a:prstClr val="black"/>
              </a:solidFill>
              <a:latin typeface="Calibri"/>
            </a:endParaRPr>
          </a:p>
        </p:txBody>
      </p:sp>
      <p:sp>
        <p:nvSpPr>
          <p:cNvPr id="25" name="Rectangle 28"/>
          <p:cNvSpPr>
            <a:spLocks noChangeArrowheads="1"/>
          </p:cNvSpPr>
          <p:nvPr/>
        </p:nvSpPr>
        <p:spPr bwMode="auto">
          <a:xfrm>
            <a:off x="2247521" y="1581843"/>
            <a:ext cx="1031081" cy="305514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0" tIns="34286" rIns="0" bIns="34286" anchor="ctr"/>
          <a:lstStyle/>
          <a:p>
            <a:pPr defTabSz="342900" eaLnBrk="0" hangingPunct="0">
              <a:defRPr/>
            </a:pPr>
            <a:endParaRPr lang="en-US" sz="1350">
              <a:solidFill>
                <a:prstClr val="black"/>
              </a:solidFill>
              <a:latin typeface="Calibri"/>
            </a:endParaRPr>
          </a:p>
        </p:txBody>
      </p:sp>
      <p:sp>
        <p:nvSpPr>
          <p:cNvPr id="26" name="Rectangle 6"/>
          <p:cNvSpPr>
            <a:spLocks noChangeArrowheads="1"/>
          </p:cNvSpPr>
          <p:nvPr/>
        </p:nvSpPr>
        <p:spPr bwMode="auto">
          <a:xfrm>
            <a:off x="1112856" y="1662807"/>
            <a:ext cx="921544" cy="915591"/>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lIns="0" tIns="34286" rIns="0" bIns="34286" anchor="ctr"/>
          <a:lstStyle/>
          <a:p>
            <a:pPr defTabSz="342900" eaLnBrk="0" hangingPunct="0">
              <a:defRPr/>
            </a:pPr>
            <a:endParaRPr lang="en-US" sz="1350">
              <a:solidFill>
                <a:prstClr val="white"/>
              </a:solidFill>
              <a:latin typeface="Calibri"/>
            </a:endParaRPr>
          </a:p>
        </p:txBody>
      </p:sp>
      <p:sp>
        <p:nvSpPr>
          <p:cNvPr id="27" name="Rechteck 26"/>
          <p:cNvSpPr/>
          <p:nvPr/>
        </p:nvSpPr>
        <p:spPr bwMode="auto">
          <a:xfrm>
            <a:off x="1179531" y="1724719"/>
            <a:ext cx="787003" cy="175022"/>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endParaRPr lang="en-US" sz="1200">
              <a:solidFill>
                <a:prstClr val="white"/>
              </a:solidFill>
              <a:latin typeface="Calibri"/>
            </a:endParaRPr>
          </a:p>
        </p:txBody>
      </p:sp>
      <p:sp>
        <p:nvSpPr>
          <p:cNvPr id="28" name="Rechteck 27"/>
          <p:cNvSpPr/>
          <p:nvPr/>
        </p:nvSpPr>
        <p:spPr bwMode="auto">
          <a:xfrm>
            <a:off x="1175957" y="1947366"/>
            <a:ext cx="787004" cy="175022"/>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endParaRPr lang="en-US" sz="1200">
              <a:solidFill>
                <a:prstClr val="white"/>
              </a:solidFill>
              <a:latin typeface="Calibri"/>
            </a:endParaRPr>
          </a:p>
        </p:txBody>
      </p:sp>
      <p:sp>
        <p:nvSpPr>
          <p:cNvPr id="29" name="Rechteck 28"/>
          <p:cNvSpPr/>
          <p:nvPr/>
        </p:nvSpPr>
        <p:spPr bwMode="auto">
          <a:xfrm>
            <a:off x="1172387" y="2346226"/>
            <a:ext cx="787003" cy="175022"/>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endParaRPr lang="en-US" sz="1200">
              <a:solidFill>
                <a:prstClr val="white"/>
              </a:solidFill>
              <a:latin typeface="Calibri"/>
            </a:endParaRPr>
          </a:p>
        </p:txBody>
      </p:sp>
      <p:sp>
        <p:nvSpPr>
          <p:cNvPr id="31" name="Rectangle 6"/>
          <p:cNvSpPr>
            <a:spLocks noChangeArrowheads="1"/>
          </p:cNvSpPr>
          <p:nvPr/>
        </p:nvSpPr>
        <p:spPr bwMode="auto">
          <a:xfrm>
            <a:off x="1118808" y="3653532"/>
            <a:ext cx="922735" cy="9144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lIns="0" tIns="34286" rIns="0" bIns="34286" anchor="ctr"/>
          <a:lstStyle/>
          <a:p>
            <a:pPr defTabSz="342900" eaLnBrk="0" hangingPunct="0">
              <a:defRPr/>
            </a:pPr>
            <a:endParaRPr lang="en-US" sz="1350">
              <a:solidFill>
                <a:prstClr val="white"/>
              </a:solidFill>
              <a:latin typeface="Calibri"/>
            </a:endParaRPr>
          </a:p>
        </p:txBody>
      </p:sp>
      <p:sp>
        <p:nvSpPr>
          <p:cNvPr id="32" name="Rechteck 31"/>
          <p:cNvSpPr/>
          <p:nvPr/>
        </p:nvSpPr>
        <p:spPr bwMode="auto">
          <a:xfrm>
            <a:off x="1186673" y="3715444"/>
            <a:ext cx="785813" cy="175022"/>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endParaRPr lang="en-US" sz="1200">
              <a:solidFill>
                <a:prstClr val="white"/>
              </a:solidFill>
              <a:latin typeface="Calibri"/>
            </a:endParaRPr>
          </a:p>
        </p:txBody>
      </p:sp>
      <p:sp>
        <p:nvSpPr>
          <p:cNvPr id="33" name="Rechteck 32"/>
          <p:cNvSpPr/>
          <p:nvPr/>
        </p:nvSpPr>
        <p:spPr bwMode="auto">
          <a:xfrm>
            <a:off x="1183101" y="3938091"/>
            <a:ext cx="785813" cy="175022"/>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endParaRPr lang="en-US" sz="1200">
              <a:solidFill>
                <a:prstClr val="white"/>
              </a:solidFill>
              <a:latin typeface="Calibri"/>
            </a:endParaRPr>
          </a:p>
        </p:txBody>
      </p:sp>
      <p:sp>
        <p:nvSpPr>
          <p:cNvPr id="34" name="Rechteck 33"/>
          <p:cNvSpPr/>
          <p:nvPr/>
        </p:nvSpPr>
        <p:spPr bwMode="auto">
          <a:xfrm>
            <a:off x="1179529" y="4336950"/>
            <a:ext cx="785813" cy="175022"/>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endParaRPr lang="en-US" sz="1200">
              <a:solidFill>
                <a:prstClr val="white"/>
              </a:solidFill>
              <a:latin typeface="Calibri"/>
            </a:endParaRPr>
          </a:p>
        </p:txBody>
      </p:sp>
      <p:sp>
        <p:nvSpPr>
          <p:cNvPr id="35" name="Rectangle 6"/>
          <p:cNvSpPr>
            <a:spLocks noChangeArrowheads="1"/>
          </p:cNvSpPr>
          <p:nvPr/>
        </p:nvSpPr>
        <p:spPr bwMode="auto">
          <a:xfrm>
            <a:off x="2307052" y="1659235"/>
            <a:ext cx="922735" cy="91559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lIns="0" tIns="34286" rIns="0" bIns="34286" anchor="ctr"/>
          <a:lstStyle/>
          <a:p>
            <a:pPr defTabSz="342900" eaLnBrk="0" hangingPunct="0">
              <a:defRPr/>
            </a:pPr>
            <a:endParaRPr lang="en-US" sz="1350">
              <a:solidFill>
                <a:prstClr val="white"/>
              </a:solidFill>
              <a:latin typeface="Calibri"/>
            </a:endParaRPr>
          </a:p>
        </p:txBody>
      </p:sp>
      <p:sp>
        <p:nvSpPr>
          <p:cNvPr id="36" name="Rechteck 35"/>
          <p:cNvSpPr/>
          <p:nvPr/>
        </p:nvSpPr>
        <p:spPr bwMode="auto">
          <a:xfrm>
            <a:off x="2374917" y="1722338"/>
            <a:ext cx="785813" cy="173831"/>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r>
              <a:rPr lang="en-US" sz="1200" dirty="0">
                <a:solidFill>
                  <a:prstClr val="white"/>
                </a:solidFill>
                <a:latin typeface="Calibri"/>
              </a:rPr>
              <a:t>Segment</a:t>
            </a:r>
          </a:p>
        </p:txBody>
      </p:sp>
      <p:sp>
        <p:nvSpPr>
          <p:cNvPr id="37" name="Rechteck 36"/>
          <p:cNvSpPr/>
          <p:nvPr/>
        </p:nvSpPr>
        <p:spPr bwMode="auto">
          <a:xfrm>
            <a:off x="2371345" y="1943795"/>
            <a:ext cx="785813" cy="175022"/>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endParaRPr lang="en-US" sz="1200">
              <a:solidFill>
                <a:prstClr val="white"/>
              </a:solidFill>
              <a:latin typeface="Calibri"/>
            </a:endParaRPr>
          </a:p>
        </p:txBody>
      </p:sp>
      <p:sp>
        <p:nvSpPr>
          <p:cNvPr id="38" name="Rechteck 37"/>
          <p:cNvSpPr/>
          <p:nvPr/>
        </p:nvSpPr>
        <p:spPr bwMode="auto">
          <a:xfrm>
            <a:off x="2367773" y="2342654"/>
            <a:ext cx="785813" cy="175022"/>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endParaRPr lang="en-US" sz="1200">
              <a:solidFill>
                <a:prstClr val="white"/>
              </a:solidFill>
              <a:latin typeface="Calibri"/>
            </a:endParaRPr>
          </a:p>
        </p:txBody>
      </p:sp>
      <p:sp>
        <p:nvSpPr>
          <p:cNvPr id="39" name="Rectangle 6"/>
          <p:cNvSpPr>
            <a:spLocks noChangeArrowheads="1"/>
          </p:cNvSpPr>
          <p:nvPr/>
        </p:nvSpPr>
        <p:spPr bwMode="auto">
          <a:xfrm>
            <a:off x="2278477" y="3653532"/>
            <a:ext cx="921544" cy="91440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none" lIns="0" tIns="34286" rIns="0" bIns="34286" anchor="ctr"/>
          <a:lstStyle/>
          <a:p>
            <a:pPr defTabSz="342900" eaLnBrk="0" hangingPunct="0">
              <a:defRPr/>
            </a:pPr>
            <a:endParaRPr lang="en-US" sz="1350">
              <a:solidFill>
                <a:prstClr val="white"/>
              </a:solidFill>
              <a:latin typeface="Calibri"/>
            </a:endParaRPr>
          </a:p>
        </p:txBody>
      </p:sp>
      <p:sp>
        <p:nvSpPr>
          <p:cNvPr id="40" name="Rechteck 39"/>
          <p:cNvSpPr/>
          <p:nvPr/>
        </p:nvSpPr>
        <p:spPr bwMode="auto">
          <a:xfrm>
            <a:off x="2345151" y="3715444"/>
            <a:ext cx="785813" cy="175022"/>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endParaRPr lang="en-US" sz="1200">
              <a:solidFill>
                <a:prstClr val="white"/>
              </a:solidFill>
              <a:latin typeface="Calibri"/>
            </a:endParaRPr>
          </a:p>
        </p:txBody>
      </p:sp>
      <p:sp>
        <p:nvSpPr>
          <p:cNvPr id="41" name="Rechteck 40"/>
          <p:cNvSpPr/>
          <p:nvPr/>
        </p:nvSpPr>
        <p:spPr bwMode="auto">
          <a:xfrm>
            <a:off x="2341579" y="3938091"/>
            <a:ext cx="785813" cy="175022"/>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endParaRPr lang="en-US" sz="1200">
              <a:solidFill>
                <a:prstClr val="white"/>
              </a:solidFill>
              <a:latin typeface="Calibri"/>
            </a:endParaRPr>
          </a:p>
        </p:txBody>
      </p:sp>
      <p:sp>
        <p:nvSpPr>
          <p:cNvPr id="42" name="Rechteck 41"/>
          <p:cNvSpPr/>
          <p:nvPr/>
        </p:nvSpPr>
        <p:spPr bwMode="auto">
          <a:xfrm>
            <a:off x="2338007" y="4336950"/>
            <a:ext cx="785813" cy="175022"/>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endParaRPr lang="en-US" sz="1200">
              <a:solidFill>
                <a:prstClr val="white"/>
              </a:solidFill>
              <a:latin typeface="Calibri"/>
            </a:endParaRPr>
          </a:p>
        </p:txBody>
      </p:sp>
      <p:cxnSp>
        <p:nvCxnSpPr>
          <p:cNvPr id="43" name="Gerade Verbindung 42"/>
          <p:cNvCxnSpPr/>
          <p:nvPr/>
        </p:nvCxnSpPr>
        <p:spPr bwMode="auto">
          <a:xfrm rot="5400000">
            <a:off x="1209297" y="3124895"/>
            <a:ext cx="708421" cy="1190"/>
          </a:xfrm>
          <a:prstGeom prst="line">
            <a:avLst/>
          </a:prstGeom>
          <a:ln w="57150" cap="rnd" cmpd="sng">
            <a:solidFill>
              <a:srgbClr val="FF0000"/>
            </a:solidFill>
            <a:prstDash val="sysDot"/>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44" name="Gerade Verbindung 43"/>
          <p:cNvCxnSpPr/>
          <p:nvPr/>
        </p:nvCxnSpPr>
        <p:spPr bwMode="auto">
          <a:xfrm rot="5400000">
            <a:off x="2398135" y="3095725"/>
            <a:ext cx="707231" cy="1190"/>
          </a:xfrm>
          <a:prstGeom prst="line">
            <a:avLst/>
          </a:prstGeom>
          <a:ln w="57150" cap="rnd" cmpd="sng">
            <a:solidFill>
              <a:srgbClr val="FF0000"/>
            </a:solidFill>
            <a:prstDash val="sysDot"/>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45" name="Gerade Verbindung 44"/>
          <p:cNvCxnSpPr/>
          <p:nvPr/>
        </p:nvCxnSpPr>
        <p:spPr bwMode="auto">
          <a:xfrm rot="16200000" flipH="1">
            <a:off x="1483139" y="2273598"/>
            <a:ext cx="164306" cy="2381"/>
          </a:xfrm>
          <a:prstGeom prst="line">
            <a:avLst/>
          </a:prstGeom>
          <a:ln w="57150" cap="rnd" cmpd="sng">
            <a:solidFill>
              <a:srgbClr val="F8FA05"/>
            </a:solidFill>
            <a:prstDash val="sysDot"/>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51" name="Gerade Verbindung 50"/>
          <p:cNvCxnSpPr/>
          <p:nvPr/>
        </p:nvCxnSpPr>
        <p:spPr bwMode="auto">
          <a:xfrm rot="16200000" flipH="1">
            <a:off x="2667811" y="2270026"/>
            <a:ext cx="164306" cy="2381"/>
          </a:xfrm>
          <a:prstGeom prst="line">
            <a:avLst/>
          </a:prstGeom>
          <a:ln w="57150" cap="rnd" cmpd="sng">
            <a:solidFill>
              <a:srgbClr val="F8FA05"/>
            </a:solidFill>
            <a:prstDash val="sysDot"/>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26673" name="Rechteck 51"/>
          <p:cNvSpPr>
            <a:spLocks noChangeArrowheads="1"/>
          </p:cNvSpPr>
          <p:nvPr/>
        </p:nvSpPr>
        <p:spPr bwMode="auto">
          <a:xfrm>
            <a:off x="5282424" y="1084162"/>
            <a:ext cx="2444353" cy="3630216"/>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lIns="68572" tIns="34286" rIns="68572" bIns="34286"/>
          <a:lstStyle/>
          <a:p>
            <a:pPr algn="r" defTabSz="342900" eaLnBrk="0" hangingPunct="0">
              <a:defRPr/>
            </a:pPr>
            <a:r>
              <a:rPr lang="en-US" sz="1350">
                <a:solidFill>
                  <a:prstClr val="white"/>
                </a:solidFill>
                <a:latin typeface="Calibri"/>
              </a:rPr>
              <a:t>DASH Client</a:t>
            </a:r>
          </a:p>
        </p:txBody>
      </p:sp>
      <p:sp>
        <p:nvSpPr>
          <p:cNvPr id="53" name="Rectangle 6"/>
          <p:cNvSpPr>
            <a:spLocks noChangeArrowheads="1"/>
          </p:cNvSpPr>
          <p:nvPr/>
        </p:nvSpPr>
        <p:spPr bwMode="auto">
          <a:xfrm>
            <a:off x="5358624" y="3719188"/>
            <a:ext cx="921544" cy="9144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none" lIns="0" tIns="34286" rIns="0" bIns="34286" anchor="ctr"/>
          <a:lstStyle/>
          <a:p>
            <a:pPr algn="ctr" defTabSz="342900" eaLnBrk="0" hangingPunct="0">
              <a:defRPr/>
            </a:pPr>
            <a:r>
              <a:rPr lang="en-US" sz="1200" dirty="0">
                <a:solidFill>
                  <a:prstClr val="black"/>
                </a:solidFill>
                <a:latin typeface="Calibri"/>
              </a:rPr>
              <a:t>HTTP </a:t>
            </a:r>
            <a:br>
              <a:rPr lang="en-US" sz="1200" dirty="0">
                <a:solidFill>
                  <a:prstClr val="black"/>
                </a:solidFill>
                <a:latin typeface="Calibri"/>
              </a:rPr>
            </a:br>
            <a:r>
              <a:rPr lang="en-US" sz="1200" dirty="0">
                <a:solidFill>
                  <a:prstClr val="black"/>
                </a:solidFill>
                <a:latin typeface="Calibri"/>
              </a:rPr>
              <a:t>Access</a:t>
            </a:r>
          </a:p>
          <a:p>
            <a:pPr algn="ctr" defTabSz="342900" eaLnBrk="0" hangingPunct="0">
              <a:defRPr/>
            </a:pPr>
            <a:r>
              <a:rPr lang="en-US" sz="1200" dirty="0">
                <a:solidFill>
                  <a:prstClr val="black"/>
                </a:solidFill>
                <a:latin typeface="Calibri"/>
              </a:rPr>
              <a:t>Client</a:t>
            </a:r>
          </a:p>
        </p:txBody>
      </p:sp>
      <p:sp>
        <p:nvSpPr>
          <p:cNvPr id="55" name="Rectangle 6"/>
          <p:cNvSpPr>
            <a:spLocks noChangeArrowheads="1"/>
          </p:cNvSpPr>
          <p:nvPr/>
        </p:nvSpPr>
        <p:spPr bwMode="auto">
          <a:xfrm>
            <a:off x="6018230" y="1678287"/>
            <a:ext cx="922734" cy="761999"/>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none" lIns="0" tIns="34286" rIns="0" bIns="34286" anchor="ctr"/>
          <a:lstStyle/>
          <a:p>
            <a:pPr algn="ctr" defTabSz="342900" eaLnBrk="0" hangingPunct="0">
              <a:defRPr/>
            </a:pPr>
            <a:r>
              <a:rPr lang="en-US" sz="1200">
                <a:solidFill>
                  <a:prstClr val="black"/>
                </a:solidFill>
                <a:latin typeface="Calibri"/>
              </a:rPr>
              <a:t>DASH</a:t>
            </a:r>
            <a:br>
              <a:rPr lang="en-US" sz="1200">
                <a:solidFill>
                  <a:prstClr val="black"/>
                </a:solidFill>
                <a:latin typeface="Calibri"/>
              </a:rPr>
            </a:br>
            <a:r>
              <a:rPr lang="en-US" sz="1200">
                <a:solidFill>
                  <a:prstClr val="black"/>
                </a:solidFill>
                <a:latin typeface="Calibri"/>
              </a:rPr>
              <a:t>Access</a:t>
            </a:r>
          </a:p>
          <a:p>
            <a:pPr algn="ctr" defTabSz="342900" eaLnBrk="0" hangingPunct="0">
              <a:defRPr/>
            </a:pPr>
            <a:r>
              <a:rPr lang="en-US" sz="1200">
                <a:solidFill>
                  <a:prstClr val="black"/>
                </a:solidFill>
                <a:latin typeface="Calibri"/>
              </a:rPr>
              <a:t>Engine</a:t>
            </a:r>
          </a:p>
        </p:txBody>
      </p:sp>
      <p:cxnSp>
        <p:nvCxnSpPr>
          <p:cNvPr id="23581" name="Gerade Verbindung 56"/>
          <p:cNvCxnSpPr>
            <a:cxnSpLocks noChangeShapeType="1"/>
            <a:endCxn id="53" idx="1"/>
          </p:cNvCxnSpPr>
          <p:nvPr/>
        </p:nvCxnSpPr>
        <p:spPr bwMode="auto">
          <a:xfrm flipV="1">
            <a:off x="3130965" y="4176388"/>
            <a:ext cx="2227660" cy="1191"/>
          </a:xfrm>
          <a:prstGeom prst="bentConnector3">
            <a:avLst>
              <a:gd name="adj1" fmla="val 50000"/>
            </a:avLst>
          </a:prstGeom>
          <a:noFill/>
          <a:ln w="76200" cmpd="dbl">
            <a:solidFill>
              <a:srgbClr val="FF0000"/>
            </a:solidFill>
            <a:round/>
            <a:headEnd type="stealth" w="med" len="med"/>
            <a:tailEnd type="stealth" w="med" len="med"/>
          </a:ln>
          <a:extLst>
            <a:ext uri="{909E8E84-426E-40dd-AFC4-6F175D3DCCD1}">
              <a14:hiddenFill xmlns:a14="http://schemas.microsoft.com/office/drawing/2010/main" xmlns="">
                <a:noFill/>
              </a14:hiddenFill>
            </a:ext>
          </a:extLst>
        </p:spPr>
      </p:cxnSp>
      <p:sp>
        <p:nvSpPr>
          <p:cNvPr id="26677" name="Rechteck 57"/>
          <p:cNvSpPr>
            <a:spLocks noChangeArrowheads="1"/>
          </p:cNvSpPr>
          <p:nvPr/>
        </p:nvSpPr>
        <p:spPr bwMode="auto">
          <a:xfrm>
            <a:off x="3772712" y="1163935"/>
            <a:ext cx="1169194" cy="781436"/>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defRPr/>
            </a:pPr>
            <a:r>
              <a:rPr lang="en-US" sz="1200" dirty="0">
                <a:solidFill>
                  <a:prstClr val="white"/>
                </a:solidFill>
                <a:latin typeface="Calibri"/>
              </a:rPr>
              <a:t>Media Presentation Description (XML)</a:t>
            </a:r>
          </a:p>
        </p:txBody>
      </p:sp>
      <p:cxnSp>
        <p:nvCxnSpPr>
          <p:cNvPr id="23583" name="Form 60"/>
          <p:cNvCxnSpPr>
            <a:cxnSpLocks noChangeShapeType="1"/>
            <a:stCxn id="26625" idx="0"/>
            <a:endCxn id="26677" idx="1"/>
          </p:cNvCxnSpPr>
          <p:nvPr/>
        </p:nvCxnSpPr>
        <p:spPr bwMode="auto">
          <a:xfrm rot="16200000" flipH="1">
            <a:off x="2737962" y="519904"/>
            <a:ext cx="469300" cy="1600200"/>
          </a:xfrm>
          <a:prstGeom prst="bentConnector4">
            <a:avLst>
              <a:gd name="adj1" fmla="val -48922"/>
              <a:gd name="adj2" fmla="val 87426"/>
            </a:avLst>
          </a:prstGeom>
          <a:noFill/>
          <a:ln w="9525">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23584" name="Form 61"/>
          <p:cNvCxnSpPr>
            <a:cxnSpLocks noChangeShapeType="1"/>
            <a:stCxn id="26677" idx="3"/>
            <a:endCxn id="55" idx="0"/>
          </p:cNvCxnSpPr>
          <p:nvPr/>
        </p:nvCxnSpPr>
        <p:spPr bwMode="auto">
          <a:xfrm>
            <a:off x="4941905" y="1554654"/>
            <a:ext cx="1537692" cy="123632"/>
          </a:xfrm>
          <a:prstGeom prst="bentConnector2">
            <a:avLst/>
          </a:prstGeom>
          <a:noFill/>
          <a:ln w="952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3585" name="Form 76"/>
          <p:cNvCxnSpPr>
            <a:cxnSpLocks noChangeShapeType="1"/>
            <a:stCxn id="55" idx="1"/>
            <a:endCxn id="53" idx="0"/>
          </p:cNvCxnSpPr>
          <p:nvPr/>
        </p:nvCxnSpPr>
        <p:spPr bwMode="auto">
          <a:xfrm rot="10800000" flipV="1">
            <a:off x="5819398" y="2059286"/>
            <a:ext cx="198833" cy="1659902"/>
          </a:xfrm>
          <a:prstGeom prst="bentConnector2">
            <a:avLst/>
          </a:prstGeom>
          <a:noFill/>
          <a:ln w="9525">
            <a:solidFill>
              <a:schemeClr val="bg1"/>
            </a:solidFill>
            <a:round/>
            <a:headEnd/>
            <a:tailEnd type="arrow" w="med" len="med"/>
          </a:ln>
          <a:extLst>
            <a:ext uri="{909E8E84-426E-40dd-AFC4-6F175D3DCCD1}">
              <a14:hiddenFill xmlns:a14="http://schemas.microsoft.com/office/drawing/2010/main" xmlns="">
                <a:noFill/>
              </a14:hiddenFill>
            </a:ext>
          </a:extLst>
        </p:spPr>
      </p:cxnSp>
      <p:cxnSp>
        <p:nvCxnSpPr>
          <p:cNvPr id="23586" name="Form 79"/>
          <p:cNvCxnSpPr>
            <a:cxnSpLocks noChangeShapeType="1"/>
            <a:stCxn id="55" idx="3"/>
            <a:endCxn id="56" idx="0"/>
          </p:cNvCxnSpPr>
          <p:nvPr/>
        </p:nvCxnSpPr>
        <p:spPr bwMode="auto">
          <a:xfrm>
            <a:off x="6940965" y="2059285"/>
            <a:ext cx="259556" cy="877491"/>
          </a:xfrm>
          <a:prstGeom prst="bentConnector2">
            <a:avLst/>
          </a:prstGeom>
          <a:noFill/>
          <a:ln w="9525">
            <a:solidFill>
              <a:schemeClr val="bg1"/>
            </a:solidFill>
            <a:round/>
            <a:headEnd type="arrow" w="med" len="med"/>
            <a:tailEnd type="arrow" w="med" len="med"/>
          </a:ln>
          <a:extLst>
            <a:ext uri="{909E8E84-426E-40dd-AFC4-6F175D3DCCD1}">
              <a14:hiddenFill xmlns:a14="http://schemas.microsoft.com/office/drawing/2010/main" xmlns="">
                <a:noFill/>
              </a14:hiddenFill>
            </a:ext>
          </a:extLst>
        </p:spPr>
      </p:cxnSp>
      <p:sp>
        <p:nvSpPr>
          <p:cNvPr id="26682" name="Rechteck 82"/>
          <p:cNvSpPr>
            <a:spLocks noChangeArrowheads="1"/>
          </p:cNvSpPr>
          <p:nvPr/>
        </p:nvSpPr>
        <p:spPr bwMode="auto">
          <a:xfrm>
            <a:off x="3770331" y="3995510"/>
            <a:ext cx="1168003" cy="364331"/>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defRPr/>
            </a:pPr>
            <a:r>
              <a:rPr lang="en-US" sz="1200">
                <a:solidFill>
                  <a:prstClr val="white"/>
                </a:solidFill>
                <a:latin typeface="Calibri"/>
              </a:rPr>
              <a:t>HTTP/1.1</a:t>
            </a:r>
          </a:p>
        </p:txBody>
      </p:sp>
      <p:cxnSp>
        <p:nvCxnSpPr>
          <p:cNvPr id="23589" name="Gerade Verbindung 56"/>
          <p:cNvCxnSpPr>
            <a:cxnSpLocks noChangeShapeType="1"/>
            <a:stCxn id="26677" idx="2"/>
          </p:cNvCxnSpPr>
          <p:nvPr/>
        </p:nvCxnSpPr>
        <p:spPr bwMode="auto">
          <a:xfrm rot="5400000">
            <a:off x="3388333" y="1927319"/>
            <a:ext cx="950923" cy="987029"/>
          </a:xfrm>
          <a:prstGeom prst="bentConnector2">
            <a:avLst/>
          </a:prstGeom>
          <a:noFill/>
          <a:ln w="76200" cmpd="dbl">
            <a:solidFill>
              <a:srgbClr val="FF0000"/>
            </a:solidFill>
            <a:round/>
            <a:headEnd type="stealth" w="med" len="med"/>
            <a:tailEnd type="stealth" w="med" len="med"/>
          </a:ln>
          <a:extLst>
            <a:ext uri="{909E8E84-426E-40dd-AFC4-6F175D3DCCD1}">
              <a14:hiddenFill xmlns:a14="http://schemas.microsoft.com/office/drawing/2010/main" xmlns="">
                <a:noFill/>
              </a14:hiddenFill>
            </a:ext>
          </a:extLst>
        </p:spPr>
      </p:cxnSp>
      <p:sp>
        <p:nvSpPr>
          <p:cNvPr id="26686" name="Rechteck 82"/>
          <p:cNvSpPr>
            <a:spLocks noChangeArrowheads="1"/>
          </p:cNvSpPr>
          <p:nvPr/>
        </p:nvSpPr>
        <p:spPr bwMode="auto">
          <a:xfrm>
            <a:off x="3777529" y="2523936"/>
            <a:ext cx="1168003" cy="702468"/>
          </a:xfrm>
          <a:prstGeom prst="rect">
            <a:avLst/>
          </a:prstGeom>
          <a:solidFill>
            <a:srgbClr val="FF0000"/>
          </a:solidFill>
          <a:ln>
            <a:solidFill>
              <a:srgbClr val="FF0000"/>
            </a:solidFill>
            <a:headEnd/>
            <a:tailEnd/>
          </a:ln>
        </p:spPr>
        <p:style>
          <a:lnRef idx="2">
            <a:schemeClr val="accent4">
              <a:shade val="50000"/>
            </a:schemeClr>
          </a:lnRef>
          <a:fillRef idx="1">
            <a:schemeClr val="accent4"/>
          </a:fillRef>
          <a:effectRef idx="0">
            <a:schemeClr val="accent4"/>
          </a:effectRef>
          <a:fontRef idx="minor">
            <a:schemeClr val="lt1"/>
          </a:fontRef>
        </p:style>
        <p:txBody>
          <a:bodyPr lIns="68572" tIns="34286" rIns="68572" bIns="34286" anchor="ctr" anchorCtr="1"/>
          <a:lstStyle/>
          <a:p>
            <a:pPr algn="ctr" defTabSz="342900" eaLnBrk="0" hangingPunct="0">
              <a:defRPr/>
            </a:pPr>
            <a:r>
              <a:rPr lang="en-US" sz="1200">
                <a:solidFill>
                  <a:prstClr val="white"/>
                </a:solidFill>
                <a:latin typeface="Calibri"/>
              </a:rPr>
              <a:t>Resources located by</a:t>
            </a:r>
          </a:p>
          <a:p>
            <a:pPr algn="ctr" defTabSz="342900" eaLnBrk="0" hangingPunct="0">
              <a:defRPr/>
            </a:pPr>
            <a:r>
              <a:rPr lang="en-US" sz="1200">
                <a:solidFill>
                  <a:prstClr val="white"/>
                </a:solidFill>
                <a:latin typeface="Calibri"/>
              </a:rPr>
              <a:t>HTTP-URLs</a:t>
            </a:r>
          </a:p>
        </p:txBody>
      </p:sp>
      <p:sp>
        <p:nvSpPr>
          <p:cNvPr id="56" name="Rectangle 6"/>
          <p:cNvSpPr>
            <a:spLocks noChangeArrowheads="1"/>
          </p:cNvSpPr>
          <p:nvPr/>
        </p:nvSpPr>
        <p:spPr bwMode="auto">
          <a:xfrm>
            <a:off x="6739749" y="2936776"/>
            <a:ext cx="921544" cy="91440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none" lIns="0" tIns="34286" rIns="0" bIns="34286" anchor="ctr"/>
          <a:lstStyle/>
          <a:p>
            <a:pPr algn="ctr" defTabSz="342900" eaLnBrk="0" hangingPunct="0">
              <a:defRPr/>
            </a:pPr>
            <a:r>
              <a:rPr lang="en-US" sz="1200">
                <a:solidFill>
                  <a:prstClr val="black"/>
                </a:solidFill>
                <a:latin typeface="Calibri"/>
              </a:rPr>
              <a:t>Media</a:t>
            </a:r>
            <a:br>
              <a:rPr lang="en-US" sz="1200">
                <a:solidFill>
                  <a:prstClr val="black"/>
                </a:solidFill>
                <a:latin typeface="Calibri"/>
              </a:rPr>
            </a:br>
            <a:r>
              <a:rPr lang="en-US" sz="1200">
                <a:solidFill>
                  <a:prstClr val="black"/>
                </a:solidFill>
                <a:latin typeface="Calibri"/>
              </a:rPr>
              <a:t>Engines</a:t>
            </a:r>
          </a:p>
        </p:txBody>
      </p:sp>
      <p:cxnSp>
        <p:nvCxnSpPr>
          <p:cNvPr id="23592" name="Form 79"/>
          <p:cNvCxnSpPr>
            <a:cxnSpLocks noChangeShapeType="1"/>
            <a:stCxn id="53" idx="3"/>
            <a:endCxn id="56" idx="1"/>
          </p:cNvCxnSpPr>
          <p:nvPr/>
        </p:nvCxnSpPr>
        <p:spPr bwMode="auto">
          <a:xfrm flipV="1">
            <a:off x="6280168" y="3393976"/>
            <a:ext cx="459581" cy="782413"/>
          </a:xfrm>
          <a:prstGeom prst="bentConnector3">
            <a:avLst>
              <a:gd name="adj1" fmla="val 50000"/>
            </a:avLst>
          </a:prstGeom>
          <a:noFill/>
          <a:ln w="9525">
            <a:solidFill>
              <a:schemeClr val="bg1"/>
            </a:solidFill>
            <a:round/>
            <a:headEnd type="none" w="med" len="med"/>
            <a:tailEnd type="arrow" w="med" len="med"/>
          </a:ln>
          <a:extLst>
            <a:ext uri="{909E8E84-426E-40dd-AFC4-6F175D3DCCD1}">
              <a14:hiddenFill xmlns:a14="http://schemas.microsoft.com/office/drawing/2010/main" xmlns="">
                <a:noFill/>
              </a14:hiddenFill>
            </a:ext>
          </a:extLst>
        </p:spPr>
      </p:cxnSp>
      <p:sp>
        <p:nvSpPr>
          <p:cNvPr id="3" name="Rechteck 2"/>
          <p:cNvSpPr/>
          <p:nvPr/>
        </p:nvSpPr>
        <p:spPr>
          <a:xfrm>
            <a:off x="5147618" y="2032005"/>
            <a:ext cx="801766" cy="738664"/>
          </a:xfrm>
          <a:prstGeom prst="rect">
            <a:avLst/>
          </a:prstGeom>
        </p:spPr>
        <p:txBody>
          <a:bodyPr wrap="square">
            <a:spAutoFit/>
          </a:bodyPr>
          <a:lstStyle/>
          <a:p>
            <a:pPr algn="r" defTabSz="342900" eaLnBrk="0" hangingPunct="0">
              <a:defRPr/>
            </a:pPr>
            <a:r>
              <a:rPr lang="en-US" sz="1050" dirty="0">
                <a:solidFill>
                  <a:prstClr val="white"/>
                </a:solidFill>
                <a:latin typeface="Calibri"/>
              </a:rPr>
              <a:t>http requests </a:t>
            </a:r>
            <a:br>
              <a:rPr lang="en-US" sz="1050" dirty="0">
                <a:solidFill>
                  <a:prstClr val="white"/>
                </a:solidFill>
                <a:latin typeface="Calibri"/>
              </a:rPr>
            </a:br>
            <a:r>
              <a:rPr lang="en-US" sz="1050" dirty="0">
                <a:solidFill>
                  <a:prstClr val="white"/>
                </a:solidFill>
                <a:latin typeface="Calibri"/>
              </a:rPr>
              <a:t>to  get segments</a:t>
            </a:r>
          </a:p>
        </p:txBody>
      </p:sp>
      <p:sp>
        <p:nvSpPr>
          <p:cNvPr id="46" name="Rechteck 45"/>
          <p:cNvSpPr/>
          <p:nvPr/>
        </p:nvSpPr>
        <p:spPr>
          <a:xfrm>
            <a:off x="6507479" y="3995509"/>
            <a:ext cx="1076060" cy="415498"/>
          </a:xfrm>
          <a:prstGeom prst="rect">
            <a:avLst/>
          </a:prstGeom>
        </p:spPr>
        <p:txBody>
          <a:bodyPr wrap="square">
            <a:spAutoFit/>
          </a:bodyPr>
          <a:lstStyle/>
          <a:p>
            <a:pPr defTabSz="342900" eaLnBrk="0" hangingPunct="0">
              <a:defRPr/>
            </a:pPr>
            <a:r>
              <a:rPr lang="en-US" sz="1050" dirty="0">
                <a:solidFill>
                  <a:prstClr val="white"/>
                </a:solidFill>
                <a:latin typeface="Calibri"/>
              </a:rPr>
              <a:t>encapsulated</a:t>
            </a:r>
            <a:br>
              <a:rPr lang="en-US" sz="1050" dirty="0">
                <a:solidFill>
                  <a:prstClr val="white"/>
                </a:solidFill>
                <a:latin typeface="Calibri"/>
              </a:rPr>
            </a:br>
            <a:r>
              <a:rPr lang="en-US" sz="1050" dirty="0">
                <a:solidFill>
                  <a:prstClr val="white"/>
                </a:solidFill>
                <a:latin typeface="Calibri"/>
              </a:rPr>
              <a:t>media</a:t>
            </a:r>
          </a:p>
        </p:txBody>
      </p:sp>
      <p:sp>
        <p:nvSpPr>
          <p:cNvPr id="4" name="Footer Placeholder 3">
            <a:extLst>
              <a:ext uri="{FF2B5EF4-FFF2-40B4-BE49-F238E27FC236}">
                <a16:creationId xmlns:a16="http://schemas.microsoft.com/office/drawing/2014/main" id="{8C8038E0-0625-406C-87A7-0988BF358664}"/>
              </a:ext>
            </a:extLst>
          </p:cNvPr>
          <p:cNvSpPr>
            <a:spLocks noGrp="1"/>
          </p:cNvSpPr>
          <p:nvPr>
            <p:ph type="ftr" sz="quarter" idx="11"/>
          </p:nvPr>
        </p:nvSpPr>
        <p:spPr/>
        <p:txBody>
          <a:bodyPr/>
          <a:lstStyle/>
          <a:p>
            <a:r>
              <a:rPr lang="en-US"/>
              <a:t>MHV: Emmy MPEG-DASH</a:t>
            </a:r>
          </a:p>
        </p:txBody>
      </p:sp>
    </p:spTree>
    <p:extLst>
      <p:ext uri="{BB962C8B-B14F-4D97-AF65-F5344CB8AC3E}">
        <p14:creationId xmlns:p14="http://schemas.microsoft.com/office/powerpoint/2010/main" val="4093135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D2963307-1BCF-4D69-8CA0-43B9A00FD269}"/>
              </a:ext>
            </a:extLst>
          </p:cNvPr>
          <p:cNvSpPr/>
          <p:nvPr/>
        </p:nvSpPr>
        <p:spPr bwMode="gray">
          <a:xfrm>
            <a:off x="5650221" y="0"/>
            <a:ext cx="349378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b="1" dirty="0">
              <a:solidFill>
                <a:prstClr val="white"/>
              </a:solidFill>
              <a:latin typeface="Microsoft Sans Serif"/>
            </a:endParaRPr>
          </a:p>
        </p:txBody>
      </p:sp>
      <p:sp>
        <p:nvSpPr>
          <p:cNvPr id="64" name="Rectangle 63">
            <a:extLst>
              <a:ext uri="{FF2B5EF4-FFF2-40B4-BE49-F238E27FC236}">
                <a16:creationId xmlns:a16="http://schemas.microsoft.com/office/drawing/2014/main" id="{ACAF26A8-EFBC-433B-AC81-0398AA8FA1DE}"/>
              </a:ext>
            </a:extLst>
          </p:cNvPr>
          <p:cNvSpPr/>
          <p:nvPr/>
        </p:nvSpPr>
        <p:spPr bwMode="gray">
          <a:xfrm flipH="1">
            <a:off x="5644257" y="0"/>
            <a:ext cx="370332" cy="5143500"/>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350" b="1" dirty="0">
              <a:solidFill>
                <a:sysClr val="windowText" lastClr="000000"/>
              </a:solidFill>
              <a:latin typeface="Microsoft Sans Serif"/>
            </a:endParaRPr>
          </a:p>
        </p:txBody>
      </p:sp>
      <p:sp>
        <p:nvSpPr>
          <p:cNvPr id="42" name="TextBox 41">
            <a:extLst>
              <a:ext uri="{FF2B5EF4-FFF2-40B4-BE49-F238E27FC236}">
                <a16:creationId xmlns:a16="http://schemas.microsoft.com/office/drawing/2014/main" id="{ED27EFD0-5F46-4CEF-A102-F827D77DB9CA}"/>
              </a:ext>
            </a:extLst>
          </p:cNvPr>
          <p:cNvSpPr txBox="1"/>
          <p:nvPr/>
        </p:nvSpPr>
        <p:spPr>
          <a:xfrm>
            <a:off x="6054886" y="2332016"/>
            <a:ext cx="2578826" cy="398892"/>
          </a:xfrm>
          <a:prstGeom prst="rect">
            <a:avLst/>
          </a:prstGeom>
        </p:spPr>
        <p:txBody>
          <a:bodyPr wrap="square" lIns="0" tIns="0" rIns="0" bIns="0" rtlCol="0">
            <a:spAutoFit/>
          </a:bodyPr>
          <a:lstStyle/>
          <a:p>
            <a:pPr defTabSz="685800">
              <a:lnSpc>
                <a:spcPct val="96000"/>
              </a:lnSpc>
              <a:defRPr/>
            </a:pPr>
            <a:r>
              <a:rPr lang="en-US" sz="2700" dirty="0">
                <a:solidFill>
                  <a:srgbClr val="F7F8FA"/>
                </a:solidFill>
                <a:latin typeface="Microsoft Sans Serif"/>
                <a:cs typeface="Microsoft Sans Serif" panose="020B0604020202020204" pitchFamily="34" charset="0"/>
              </a:rPr>
              <a:t>Presenter</a:t>
            </a:r>
          </a:p>
        </p:txBody>
      </p:sp>
      <p:sp>
        <p:nvSpPr>
          <p:cNvPr id="48" name="TextBox 47">
            <a:extLst>
              <a:ext uri="{FF2B5EF4-FFF2-40B4-BE49-F238E27FC236}">
                <a16:creationId xmlns:a16="http://schemas.microsoft.com/office/drawing/2014/main" id="{27A0DB6D-4A7F-4797-8BD9-68CAFC38A097}"/>
              </a:ext>
            </a:extLst>
          </p:cNvPr>
          <p:cNvSpPr txBox="1"/>
          <p:nvPr/>
        </p:nvSpPr>
        <p:spPr>
          <a:xfrm>
            <a:off x="6054884" y="2873148"/>
            <a:ext cx="2920151" cy="2146742"/>
          </a:xfrm>
          <a:prstGeom prst="rect">
            <a:avLst/>
          </a:prstGeom>
        </p:spPr>
        <p:txBody>
          <a:bodyPr wrap="square" lIns="0" tIns="0" rIns="0" bIns="0" rtlCol="0">
            <a:spAutoFit/>
          </a:bodyPr>
          <a:lstStyle/>
          <a:p>
            <a:pPr defTabSz="685800">
              <a:defRPr/>
            </a:pPr>
            <a:r>
              <a:rPr lang="de-DE" dirty="0">
                <a:solidFill>
                  <a:srgbClr val="82CBD7">
                    <a:lumMod val="40000"/>
                    <a:lumOff val="60000"/>
                  </a:srgbClr>
                </a:solidFill>
                <a:latin typeface="Microsoft Sans Serif"/>
                <a:cs typeface="Microsoft Sans Serif" panose="020B0604020202020204" pitchFamily="34" charset="0"/>
              </a:rPr>
              <a:t>Dr. Thomas Stockhammer</a:t>
            </a:r>
            <a:endParaRPr lang="de-DE" sz="1350" dirty="0">
              <a:solidFill>
                <a:srgbClr val="82CBD7">
                  <a:lumMod val="40000"/>
                  <a:lumOff val="60000"/>
                </a:srgbClr>
              </a:solidFill>
              <a:latin typeface="Microsoft Sans Serif"/>
              <a:cs typeface="Microsoft Sans Serif" panose="020B0604020202020204" pitchFamily="34" charset="0"/>
            </a:endParaRPr>
          </a:p>
          <a:p>
            <a:pPr lvl="0">
              <a:defRPr/>
            </a:pPr>
            <a:r>
              <a:rPr lang="en-US" sz="1350" dirty="0">
                <a:solidFill>
                  <a:srgbClr val="82CBD7">
                    <a:lumMod val="40000"/>
                    <a:lumOff val="60000"/>
                  </a:srgbClr>
                </a:solidFill>
                <a:cs typeface="Microsoft Sans Serif" panose="020B0604020202020204" pitchFamily="34" charset="0"/>
              </a:rPr>
              <a:t>Director, Technical Standards</a:t>
            </a:r>
          </a:p>
          <a:p>
            <a:pPr lvl="0">
              <a:defRPr/>
            </a:pPr>
            <a:r>
              <a:rPr lang="en-US" sz="1350" dirty="0">
                <a:solidFill>
                  <a:srgbClr val="82CBD7">
                    <a:lumMod val="40000"/>
                    <a:lumOff val="60000"/>
                  </a:srgbClr>
                </a:solidFill>
                <a:cs typeface="Microsoft Sans Serif" panose="020B0604020202020204" pitchFamily="34" charset="0"/>
              </a:rPr>
              <a:t>Qualcomm Europe, Inc.</a:t>
            </a:r>
          </a:p>
          <a:p>
            <a:pPr lvl="0">
              <a:defRPr/>
            </a:pPr>
            <a:endParaRPr lang="en-US" sz="900" dirty="0">
              <a:solidFill>
                <a:srgbClr val="82CBD7">
                  <a:lumMod val="40000"/>
                  <a:lumOff val="60000"/>
                </a:srgbClr>
              </a:solidFill>
              <a:cs typeface="Microsoft Sans Serif" panose="020B0604020202020204" pitchFamily="34" charset="0"/>
            </a:endParaRPr>
          </a:p>
          <a:p>
            <a:pPr lvl="0">
              <a:defRPr/>
            </a:pPr>
            <a:r>
              <a:rPr lang="en-US" sz="1350" dirty="0">
                <a:solidFill>
                  <a:srgbClr val="82CBD7">
                    <a:lumMod val="40000"/>
                    <a:lumOff val="60000"/>
                  </a:srgbClr>
                </a:solidFill>
                <a:cs typeface="Microsoft Sans Serif" panose="020B0604020202020204" pitchFamily="34" charset="0"/>
              </a:rPr>
              <a:t>Leading and driving among others</a:t>
            </a:r>
            <a:endParaRPr lang="de-DE" sz="900" dirty="0">
              <a:solidFill>
                <a:srgbClr val="82CBD7">
                  <a:lumMod val="40000"/>
                  <a:lumOff val="60000"/>
                </a:srgbClr>
              </a:solidFill>
              <a:latin typeface="Microsoft Sans Serif"/>
              <a:cs typeface="Microsoft Sans Serif" panose="020B0604020202020204" pitchFamily="34" charset="0"/>
            </a:endParaRPr>
          </a:p>
          <a:p>
            <a:pPr marL="214313" indent="-214313" defTabSz="685800">
              <a:buFont typeface="Arial" panose="020B0604020202020204" pitchFamily="34" charset="0"/>
              <a:buChar char="•"/>
              <a:defRPr/>
            </a:pPr>
            <a:r>
              <a:rPr lang="de-DE" sz="1200" dirty="0">
                <a:solidFill>
                  <a:srgbClr val="82CBD7">
                    <a:lumMod val="40000"/>
                    <a:lumOff val="60000"/>
                  </a:srgbClr>
                </a:solidFill>
                <a:latin typeface="Microsoft Sans Serif"/>
                <a:cs typeface="Microsoft Sans Serif" panose="020B0604020202020204" pitchFamily="34" charset="0"/>
              </a:rPr>
              <a:t>DVB: 5G TF, DVB-I</a:t>
            </a:r>
          </a:p>
          <a:p>
            <a:pPr marL="214313" indent="-214313" defTabSz="685800">
              <a:buFont typeface="Arial" panose="020B0604020202020204" pitchFamily="34" charset="0"/>
              <a:buChar char="•"/>
              <a:defRPr/>
            </a:pPr>
            <a:r>
              <a:rPr lang="de-DE" sz="1200" dirty="0">
                <a:solidFill>
                  <a:srgbClr val="82CBD7">
                    <a:lumMod val="40000"/>
                    <a:lumOff val="60000"/>
                  </a:srgbClr>
                </a:solidFill>
                <a:latin typeface="Microsoft Sans Serif"/>
                <a:cs typeface="Microsoft Sans Serif" panose="020B0604020202020204" pitchFamily="34" charset="0"/>
              </a:rPr>
              <a:t>MPEG: MPEG-I, CMAF and DASH</a:t>
            </a:r>
          </a:p>
          <a:p>
            <a:pPr marL="214313" indent="-214313" defTabSz="685800">
              <a:buFont typeface="Arial" panose="020B0604020202020204" pitchFamily="34" charset="0"/>
              <a:buChar char="•"/>
              <a:defRPr/>
            </a:pPr>
            <a:r>
              <a:rPr lang="de-DE" sz="1200" dirty="0">
                <a:solidFill>
                  <a:srgbClr val="82CBD7">
                    <a:lumMod val="40000"/>
                    <a:lumOff val="60000"/>
                  </a:srgbClr>
                </a:solidFill>
                <a:latin typeface="Microsoft Sans Serif"/>
                <a:cs typeface="Microsoft Sans Serif" panose="020B0604020202020204" pitchFamily="34" charset="0"/>
              </a:rPr>
              <a:t>3GPP: XR over 5G, 5G Video, 5GMS</a:t>
            </a:r>
          </a:p>
          <a:p>
            <a:pPr marL="214313" indent="-214313" defTabSz="685800">
              <a:buFont typeface="Arial" panose="020B0604020202020204" pitchFamily="34" charset="0"/>
              <a:buChar char="•"/>
              <a:defRPr/>
            </a:pPr>
            <a:r>
              <a:rPr lang="de-DE" sz="1200" dirty="0">
                <a:solidFill>
                  <a:srgbClr val="82CBD7">
                    <a:lumMod val="40000"/>
                    <a:lumOff val="60000"/>
                  </a:srgbClr>
                </a:solidFill>
                <a:latin typeface="Microsoft Sans Serif"/>
                <a:cs typeface="Microsoft Sans Serif" panose="020B0604020202020204" pitchFamily="34" charset="0"/>
              </a:rPr>
              <a:t>DASH-IF: Interop WG, Test</a:t>
            </a:r>
          </a:p>
          <a:p>
            <a:pPr marL="214313" indent="-214313" defTabSz="685800">
              <a:buFont typeface="Arial" panose="020B0604020202020204" pitchFamily="34" charset="0"/>
              <a:buChar char="•"/>
              <a:defRPr/>
            </a:pPr>
            <a:r>
              <a:rPr lang="de-DE" sz="1200" dirty="0">
                <a:solidFill>
                  <a:srgbClr val="82CBD7">
                    <a:lumMod val="40000"/>
                    <a:lumOff val="60000"/>
                  </a:srgbClr>
                </a:solidFill>
                <a:latin typeface="Microsoft Sans Serif"/>
                <a:cs typeface="Microsoft Sans Serif" panose="020B0604020202020204" pitchFamily="34" charset="0"/>
              </a:rPr>
              <a:t>ETSI: 5G  Broadcast</a:t>
            </a:r>
          </a:p>
          <a:p>
            <a:pPr marL="214313" indent="-214313" defTabSz="685800">
              <a:buFont typeface="Arial" panose="020B0604020202020204" pitchFamily="34" charset="0"/>
              <a:buChar char="•"/>
              <a:defRPr/>
            </a:pPr>
            <a:r>
              <a:rPr lang="de-DE" sz="1200" dirty="0">
                <a:solidFill>
                  <a:srgbClr val="82CBD7">
                    <a:lumMod val="40000"/>
                    <a:lumOff val="60000"/>
                  </a:srgbClr>
                </a:solidFill>
                <a:latin typeface="Microsoft Sans Serif"/>
                <a:cs typeface="Microsoft Sans Serif" panose="020B0604020202020204" pitchFamily="34" charset="0"/>
              </a:rPr>
              <a:t>CTA WAVE: CMAF Device PB, Test</a:t>
            </a:r>
          </a:p>
        </p:txBody>
      </p:sp>
      <p:sp>
        <p:nvSpPr>
          <p:cNvPr id="61" name="Title 6">
            <a:extLst>
              <a:ext uri="{FF2B5EF4-FFF2-40B4-BE49-F238E27FC236}">
                <a16:creationId xmlns:a16="http://schemas.microsoft.com/office/drawing/2014/main" id="{2B9D7490-5ACB-4816-B0C0-D93A823B2342}"/>
              </a:ext>
            </a:extLst>
          </p:cNvPr>
          <p:cNvSpPr txBox="1">
            <a:spLocks/>
          </p:cNvSpPr>
          <p:nvPr/>
        </p:nvSpPr>
        <p:spPr>
          <a:xfrm>
            <a:off x="302294" y="1024379"/>
            <a:ext cx="3548002" cy="341392"/>
          </a:xfrm>
          <a:prstGeom prst="rect">
            <a:avLst/>
          </a:prstGeom>
        </p:spPr>
        <p:txBody>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defTabSz="685800">
              <a:defRPr/>
            </a:pPr>
            <a:r>
              <a:rPr lang="en-US" sz="3300" dirty="0">
                <a:solidFill>
                  <a:schemeClr val="accent1"/>
                </a:solidFill>
                <a:latin typeface="Microsoft Sans Serif"/>
              </a:rPr>
              <a:t>Today’s agenda</a:t>
            </a:r>
          </a:p>
        </p:txBody>
      </p:sp>
      <p:cxnSp>
        <p:nvCxnSpPr>
          <p:cNvPr id="107" name="Straight Connector 106">
            <a:extLst>
              <a:ext uri="{FF2B5EF4-FFF2-40B4-BE49-F238E27FC236}">
                <a16:creationId xmlns:a16="http://schemas.microsoft.com/office/drawing/2014/main" id="{74313051-D0BF-CC4B-BAF6-7549392DE7A1}"/>
              </a:ext>
            </a:extLst>
          </p:cNvPr>
          <p:cNvCxnSpPr>
            <a:cxnSpLocks/>
          </p:cNvCxnSpPr>
          <p:nvPr/>
        </p:nvCxnSpPr>
        <p:spPr>
          <a:xfrm flipH="1">
            <a:off x="6054887" y="2784394"/>
            <a:ext cx="2197657" cy="0"/>
          </a:xfrm>
          <a:prstGeom prst="line">
            <a:avLst/>
          </a:prstGeom>
          <a:ln w="19050" cap="rnd">
            <a:solidFill>
              <a:srgbClr val="FFFFFF">
                <a:alpha val="35000"/>
              </a:srgb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40" name="Content Placeholder 7">
            <a:extLst>
              <a:ext uri="{FF2B5EF4-FFF2-40B4-BE49-F238E27FC236}">
                <a16:creationId xmlns:a16="http://schemas.microsoft.com/office/drawing/2014/main" id="{6CF0EC1A-D9C5-824C-AA3E-D7CF3BD48243}"/>
              </a:ext>
            </a:extLst>
          </p:cNvPr>
          <p:cNvSpPr txBox="1">
            <a:spLocks/>
          </p:cNvSpPr>
          <p:nvPr/>
        </p:nvSpPr>
        <p:spPr>
          <a:xfrm>
            <a:off x="324010" y="1974827"/>
            <a:ext cx="4768496" cy="1989798"/>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257175" indent="-257175">
              <a:lnSpc>
                <a:spcPct val="100000"/>
              </a:lnSpc>
              <a:spcBef>
                <a:spcPts val="0"/>
              </a:spcBef>
              <a:buClr>
                <a:srgbClr val="39A3B5"/>
              </a:buClr>
              <a:defRPr/>
            </a:pPr>
            <a:r>
              <a:rPr lang="de-DE" sz="1600" dirty="0">
                <a:solidFill>
                  <a:srgbClr val="445776"/>
                </a:solidFill>
              </a:rPr>
              <a:t>Chronical Matters and Anecdotes (getting old)</a:t>
            </a:r>
          </a:p>
          <a:p>
            <a:pPr marL="257175" indent="-257175">
              <a:lnSpc>
                <a:spcPct val="100000"/>
              </a:lnSpc>
              <a:spcBef>
                <a:spcPts val="0"/>
              </a:spcBef>
              <a:buClr>
                <a:srgbClr val="39A3B5"/>
              </a:buClr>
              <a:defRPr/>
            </a:pPr>
            <a:r>
              <a:rPr lang="de-DE" sz="1600" dirty="0">
                <a:solidFill>
                  <a:srgbClr val="445776"/>
                </a:solidFill>
              </a:rPr>
              <a:t>The core principles of DASH</a:t>
            </a:r>
          </a:p>
          <a:p>
            <a:pPr marL="257175" indent="-257175">
              <a:lnSpc>
                <a:spcPct val="100000"/>
              </a:lnSpc>
              <a:spcBef>
                <a:spcPts val="0"/>
              </a:spcBef>
              <a:buClr>
                <a:srgbClr val="39A3B5"/>
              </a:buClr>
              <a:defRPr/>
            </a:pPr>
            <a:r>
              <a:rPr lang="de-DE" sz="1600" dirty="0">
                <a:solidFill>
                  <a:srgbClr val="445776"/>
                </a:solidFill>
              </a:rPr>
              <a:t>What is new in the 5th edition</a:t>
            </a:r>
          </a:p>
          <a:p>
            <a:pPr marL="257175" indent="-257175">
              <a:lnSpc>
                <a:spcPct val="100000"/>
              </a:lnSpc>
              <a:spcBef>
                <a:spcPts val="0"/>
              </a:spcBef>
              <a:buClr>
                <a:srgbClr val="39A3B5"/>
              </a:buClr>
              <a:defRPr/>
            </a:pPr>
            <a:r>
              <a:rPr lang="de-DE" sz="1600" dirty="0">
                <a:solidFill>
                  <a:srgbClr val="445776"/>
                </a:solidFill>
              </a:rPr>
              <a:t>DASH-IF Interoperability Guidelines v5</a:t>
            </a:r>
          </a:p>
          <a:p>
            <a:pPr marL="257175" indent="-257175">
              <a:lnSpc>
                <a:spcPct val="100000"/>
              </a:lnSpc>
              <a:spcBef>
                <a:spcPts val="0"/>
              </a:spcBef>
              <a:buClr>
                <a:srgbClr val="39A3B5"/>
              </a:buClr>
              <a:defRPr/>
            </a:pPr>
            <a:r>
              <a:rPr lang="de-DE" sz="1600" dirty="0">
                <a:solidFill>
                  <a:srgbClr val="445776"/>
                </a:solidFill>
              </a:rPr>
              <a:t>Tools</a:t>
            </a:r>
          </a:p>
          <a:p>
            <a:pPr marL="257175" indent="-257175">
              <a:lnSpc>
                <a:spcPct val="100000"/>
              </a:lnSpc>
              <a:spcBef>
                <a:spcPts val="0"/>
              </a:spcBef>
              <a:buClr>
                <a:srgbClr val="39A3B5"/>
              </a:buClr>
              <a:defRPr/>
            </a:pPr>
            <a:r>
              <a:rPr lang="de-DE" sz="1600" dirty="0">
                <a:solidFill>
                  <a:srgbClr val="445776"/>
                </a:solidFill>
              </a:rPr>
              <a:t>What‘s next to come</a:t>
            </a:r>
          </a:p>
          <a:p>
            <a:pPr marL="257175" indent="-257175">
              <a:lnSpc>
                <a:spcPct val="100000"/>
              </a:lnSpc>
              <a:spcBef>
                <a:spcPts val="0"/>
              </a:spcBef>
              <a:buClr>
                <a:srgbClr val="39A3B5"/>
              </a:buClr>
              <a:defRPr/>
            </a:pPr>
            <a:r>
              <a:rPr lang="de-DE" sz="1600" dirty="0">
                <a:solidFill>
                  <a:srgbClr val="445776"/>
                </a:solidFill>
              </a:rPr>
              <a:t>DASH Deployments</a:t>
            </a:r>
          </a:p>
          <a:p>
            <a:pPr marL="257175" indent="-257175">
              <a:lnSpc>
                <a:spcPct val="100000"/>
              </a:lnSpc>
              <a:spcBef>
                <a:spcPts val="0"/>
              </a:spcBef>
              <a:buClr>
                <a:srgbClr val="39A3B5"/>
              </a:buClr>
              <a:defRPr/>
            </a:pPr>
            <a:r>
              <a:rPr lang="de-DE" sz="1600" dirty="0">
                <a:solidFill>
                  <a:srgbClr val="445776"/>
                </a:solidFill>
              </a:rPr>
              <a:t>Thank you</a:t>
            </a:r>
          </a:p>
          <a:p>
            <a:pPr marL="257175" indent="-257175">
              <a:lnSpc>
                <a:spcPct val="100000"/>
              </a:lnSpc>
              <a:spcBef>
                <a:spcPts val="0"/>
              </a:spcBef>
              <a:buClr>
                <a:srgbClr val="39A3B5"/>
              </a:buClr>
              <a:defRPr/>
            </a:pPr>
            <a:endParaRPr lang="en-US" sz="1350" dirty="0">
              <a:solidFill>
                <a:srgbClr val="445776"/>
              </a:solidFill>
            </a:endParaRPr>
          </a:p>
          <a:p>
            <a:pPr marL="257175" indent="-257175">
              <a:lnSpc>
                <a:spcPct val="100000"/>
              </a:lnSpc>
              <a:spcBef>
                <a:spcPts val="0"/>
              </a:spcBef>
              <a:buClr>
                <a:srgbClr val="39A3B5"/>
              </a:buClr>
              <a:defRPr/>
            </a:pPr>
            <a:endParaRPr lang="en-US" sz="1350" dirty="0">
              <a:solidFill>
                <a:srgbClr val="445776"/>
              </a:solidFill>
            </a:endParaRPr>
          </a:p>
          <a:p>
            <a:pPr marL="257175" indent="-257175">
              <a:lnSpc>
                <a:spcPct val="100000"/>
              </a:lnSpc>
              <a:spcBef>
                <a:spcPts val="0"/>
              </a:spcBef>
              <a:buClr>
                <a:srgbClr val="39A3B5"/>
              </a:buClr>
              <a:defRPr/>
            </a:pPr>
            <a:endParaRPr lang="en-US" sz="1350" dirty="0">
              <a:solidFill>
                <a:srgbClr val="445776"/>
              </a:solidFill>
            </a:endParaRPr>
          </a:p>
        </p:txBody>
      </p:sp>
      <p:sp>
        <p:nvSpPr>
          <p:cNvPr id="12" name="Freeform 5">
            <a:extLst>
              <a:ext uri="{FF2B5EF4-FFF2-40B4-BE49-F238E27FC236}">
                <a16:creationId xmlns:a16="http://schemas.microsoft.com/office/drawing/2014/main" id="{3E50D58B-321D-490E-A668-F9988AECA720}"/>
              </a:ext>
            </a:extLst>
          </p:cNvPr>
          <p:cNvSpPr>
            <a:spLocks noChangeAspect="1" noEditPoints="1"/>
          </p:cNvSpPr>
          <p:nvPr/>
        </p:nvSpPr>
        <p:spPr bwMode="black">
          <a:xfrm>
            <a:off x="364331" y="261587"/>
            <a:ext cx="1074743" cy="196990"/>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685800">
              <a:defRPr/>
            </a:pPr>
            <a:endParaRPr lang="en-US" sz="1350">
              <a:solidFill>
                <a:prstClr val="black"/>
              </a:solidFill>
              <a:latin typeface="Microsoft Sans Serif"/>
            </a:endParaRPr>
          </a:p>
        </p:txBody>
      </p:sp>
      <p:pic>
        <p:nvPicPr>
          <p:cNvPr id="3" name="Picture 2" descr="A person wearing a suit and tie&#10;&#10;Description automatically generated">
            <a:extLst>
              <a:ext uri="{FF2B5EF4-FFF2-40B4-BE49-F238E27FC236}">
                <a16:creationId xmlns:a16="http://schemas.microsoft.com/office/drawing/2014/main" id="{B0E62C25-8BD9-403D-BFD3-ABA96F696ACE}"/>
              </a:ext>
            </a:extLst>
          </p:cNvPr>
          <p:cNvPicPr>
            <a:picLocks noChangeAspect="1"/>
          </p:cNvPicPr>
          <p:nvPr/>
        </p:nvPicPr>
        <p:blipFill>
          <a:blip r:embed="rId3"/>
          <a:stretch>
            <a:fillRect/>
          </a:stretch>
        </p:blipFill>
        <p:spPr>
          <a:xfrm>
            <a:off x="6608761" y="207562"/>
            <a:ext cx="1426797" cy="2140410"/>
          </a:xfrm>
          <a:prstGeom prst="rect">
            <a:avLst/>
          </a:prstGeom>
          <a:ln>
            <a:noFill/>
          </a:ln>
          <a:effectLst>
            <a:softEdge rad="112500"/>
          </a:effectLst>
        </p:spPr>
      </p:pic>
      <p:sp>
        <p:nvSpPr>
          <p:cNvPr id="2" name="Footer Placeholder 1">
            <a:extLst>
              <a:ext uri="{FF2B5EF4-FFF2-40B4-BE49-F238E27FC236}">
                <a16:creationId xmlns:a16="http://schemas.microsoft.com/office/drawing/2014/main" id="{372D6CE3-BB5D-49B3-A042-C5667F23D5AC}"/>
              </a:ext>
            </a:extLst>
          </p:cNvPr>
          <p:cNvSpPr>
            <a:spLocks noGrp="1"/>
          </p:cNvSpPr>
          <p:nvPr>
            <p:ph type="ftr" sz="quarter" idx="11"/>
          </p:nvPr>
        </p:nvSpPr>
        <p:spPr>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MHV: Emmy MPEG-DASH</a:t>
            </a:r>
            <a:endParaRPr lang="en-US" dirty="0"/>
          </a:p>
        </p:txBody>
      </p:sp>
      <p:sp>
        <p:nvSpPr>
          <p:cNvPr id="4" name="Slide Number Placeholder 3">
            <a:extLst>
              <a:ext uri="{FF2B5EF4-FFF2-40B4-BE49-F238E27FC236}">
                <a16:creationId xmlns:a16="http://schemas.microsoft.com/office/drawing/2014/main" id="{7C008D06-238A-4FD4-BEDC-32880ABC5037}"/>
              </a:ext>
            </a:extLst>
          </p:cNvPr>
          <p:cNvSpPr>
            <a:spLocks noGrp="1"/>
          </p:cNvSpPr>
          <p:nvPr>
            <p:ph type="sldNum" sz="quarter" idx="12"/>
          </p:nvPr>
        </p:nvSpPr>
        <p:spPr/>
        <p:txBody>
          <a:bodyPr/>
          <a:lstStyle/>
          <a:p>
            <a:fld id="{3E981F43-3859-4ACF-9B7D-6F5F5CF254F2}" type="slidenum">
              <a:rPr lang="en-US" smtClean="0"/>
              <a:t>2</a:t>
            </a:fld>
            <a:endParaRPr lang="en-US"/>
          </a:p>
        </p:txBody>
      </p:sp>
    </p:spTree>
    <p:extLst>
      <p:ext uri="{BB962C8B-B14F-4D97-AF65-F5344CB8AC3E}">
        <p14:creationId xmlns:p14="http://schemas.microsoft.com/office/powerpoint/2010/main" val="253856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961758"/>
            <a:ext cx="9143997" cy="1193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961758"/>
            <a:ext cx="6086475" cy="1193056"/>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3961758"/>
            <a:ext cx="9143998" cy="1193056"/>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4BE5A7-A8AA-42B9-8133-CDBCE0D601A4}"/>
              </a:ext>
            </a:extLst>
          </p:cNvPr>
          <p:cNvSpPr>
            <a:spLocks noGrp="1"/>
          </p:cNvSpPr>
          <p:nvPr>
            <p:ph type="title"/>
          </p:nvPr>
        </p:nvSpPr>
        <p:spPr>
          <a:xfrm>
            <a:off x="524785" y="4118228"/>
            <a:ext cx="5221554" cy="869400"/>
          </a:xfrm>
        </p:spPr>
        <p:txBody>
          <a:bodyPr vert="horz" lIns="91440" tIns="45720" rIns="91440" bIns="45720" rtlCol="0" anchor="ctr">
            <a:normAutofit/>
          </a:bodyPr>
          <a:lstStyle/>
          <a:p>
            <a:pPr algn="l" defTabSz="914400">
              <a:lnSpc>
                <a:spcPct val="90000"/>
              </a:lnSpc>
            </a:pPr>
            <a:r>
              <a:rPr lang="en-US" sz="3000" kern="1200">
                <a:solidFill>
                  <a:srgbClr val="FFFFFF"/>
                </a:solidFill>
                <a:latin typeface="+mj-lt"/>
                <a:ea typeface="+mj-ea"/>
                <a:cs typeface="+mj-cs"/>
              </a:rPr>
              <a:t>Data Model</a:t>
            </a:r>
          </a:p>
        </p:txBody>
      </p:sp>
      <p:pic>
        <p:nvPicPr>
          <p:cNvPr id="4" name="Picture 2">
            <a:extLst>
              <a:ext uri="{FF2B5EF4-FFF2-40B4-BE49-F238E27FC236}">
                <a16:creationId xmlns:a16="http://schemas.microsoft.com/office/drawing/2014/main" id="{0F598419-8C0E-4E55-A425-172DD180F07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84891" y="293124"/>
            <a:ext cx="5843682" cy="33893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a:extLst>
              <a:ext uri="{FF2B5EF4-FFF2-40B4-BE49-F238E27FC236}">
                <a16:creationId xmlns:a16="http://schemas.microsoft.com/office/drawing/2014/main" id="{A7AE957B-C54E-4686-A859-FCD26102643C}"/>
              </a:ext>
            </a:extLst>
          </p:cNvPr>
          <p:cNvSpPr>
            <a:spLocks noGrp="1"/>
          </p:cNvSpPr>
          <p:nvPr>
            <p:ph type="sldNum" sz="quarter" idx="12"/>
          </p:nvPr>
        </p:nvSpPr>
        <p:spPr>
          <a:xfrm>
            <a:off x="8778239" y="4841748"/>
            <a:ext cx="336042" cy="273843"/>
          </a:xfrm>
        </p:spPr>
        <p:txBody>
          <a:bodyPr vert="horz" lIns="91440" tIns="45720" rIns="91440" bIns="45720" rtlCol="0" anchor="ctr">
            <a:normAutofit/>
          </a:bodyPr>
          <a:lstStyle/>
          <a:p>
            <a:pPr defTabSz="914400">
              <a:spcAft>
                <a:spcPts val="600"/>
              </a:spcAft>
            </a:pPr>
            <a:fld id="{065919EF-4292-9643-92E6-D2EB27BB8CF3}" type="slidenum">
              <a:rPr lang="en-US" sz="800">
                <a:solidFill>
                  <a:srgbClr val="FFFFFF"/>
                </a:solidFill>
              </a:rPr>
              <a:pPr defTabSz="914400">
                <a:spcAft>
                  <a:spcPts val="600"/>
                </a:spcAft>
              </a:pPr>
              <a:t>20</a:t>
            </a:fld>
            <a:endParaRPr lang="en-US" sz="800">
              <a:solidFill>
                <a:srgbClr val="FFFFFF"/>
              </a:solidFill>
            </a:endParaRPr>
          </a:p>
        </p:txBody>
      </p:sp>
      <p:sp>
        <p:nvSpPr>
          <p:cNvPr id="6" name="Footer Placeholder 5">
            <a:extLst>
              <a:ext uri="{FF2B5EF4-FFF2-40B4-BE49-F238E27FC236}">
                <a16:creationId xmlns:a16="http://schemas.microsoft.com/office/drawing/2014/main" id="{C4E82966-FAF4-4D66-A614-6054CD8D6A21}"/>
              </a:ext>
            </a:extLst>
          </p:cNvPr>
          <p:cNvSpPr>
            <a:spLocks noGrp="1"/>
          </p:cNvSpPr>
          <p:nvPr>
            <p:ph type="ftr" sz="quarter" idx="11"/>
          </p:nvPr>
        </p:nvSpPr>
        <p:spPr/>
        <p:txBody>
          <a:bodyPr/>
          <a:lstStyle/>
          <a:p>
            <a:r>
              <a:rPr lang="en-US"/>
              <a:t>MHV: Emmy MPEG-DASH</a:t>
            </a:r>
          </a:p>
        </p:txBody>
      </p:sp>
    </p:spTree>
    <p:extLst>
      <p:ext uri="{BB962C8B-B14F-4D97-AF65-F5344CB8AC3E}">
        <p14:creationId xmlns:p14="http://schemas.microsoft.com/office/powerpoint/2010/main" val="1567851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7A765D6-6247-49EF-976E-36A96DDEA5E7}"/>
              </a:ext>
            </a:extLst>
          </p:cNvPr>
          <p:cNvPicPr/>
          <p:nvPr/>
        </p:nvPicPr>
        <p:blipFill>
          <a:blip r:embed="rId2"/>
          <a:stretch>
            <a:fillRect/>
          </a:stretch>
        </p:blipFill>
        <p:spPr>
          <a:xfrm>
            <a:off x="457200" y="1123950"/>
            <a:ext cx="4751388" cy="3554413"/>
          </a:xfrm>
          <a:prstGeom prst="rect">
            <a:avLst/>
          </a:prstGeom>
        </p:spPr>
      </p:pic>
      <p:pic>
        <p:nvPicPr>
          <p:cNvPr id="5" name="Picture 2">
            <a:extLst>
              <a:ext uri="{FF2B5EF4-FFF2-40B4-BE49-F238E27FC236}">
                <a16:creationId xmlns:a16="http://schemas.microsoft.com/office/drawing/2014/main" id="{7C40710D-20AB-4635-94D0-99DE35B2FEA3}"/>
              </a:ext>
            </a:extLst>
          </p:cNvPr>
          <p:cNvPicPr>
            <a:picLocks noChangeAspect="1" noChangeArrowheads="1"/>
          </p:cNvPicPr>
          <p:nvPr/>
        </p:nvPicPr>
        <p:blipFill>
          <a:blip r:embed="rId3"/>
          <a:srcRect/>
          <a:stretch>
            <a:fillRect/>
          </a:stretch>
        </p:blipFill>
        <p:spPr bwMode="auto">
          <a:xfrm>
            <a:off x="5281613" y="1123950"/>
            <a:ext cx="3403600" cy="3554413"/>
          </a:xfrm>
          <a:prstGeom prst="rect">
            <a:avLst/>
          </a:prstGeom>
        </p:spPr>
      </p:pic>
      <p:sp>
        <p:nvSpPr>
          <p:cNvPr id="6" name="Title 5">
            <a:extLst>
              <a:ext uri="{FF2B5EF4-FFF2-40B4-BE49-F238E27FC236}">
                <a16:creationId xmlns:a16="http://schemas.microsoft.com/office/drawing/2014/main" id="{5A8C4EC8-EB52-40CD-AB1B-3250638ABD35}"/>
              </a:ext>
            </a:extLst>
          </p:cNvPr>
          <p:cNvSpPr>
            <a:spLocks noGrp="1"/>
          </p:cNvSpPr>
          <p:nvPr>
            <p:ph type="title"/>
          </p:nvPr>
        </p:nvSpPr>
        <p:spPr/>
        <p:txBody>
          <a:bodyPr wrap="square" anchor="b">
            <a:normAutofit/>
          </a:bodyPr>
          <a:lstStyle/>
          <a:p>
            <a:r>
              <a:rPr lang="de-DE" dirty="0"/>
              <a:t>Mapping to DASH</a:t>
            </a:r>
            <a:endParaRPr lang="en-US" dirty="0"/>
          </a:p>
        </p:txBody>
      </p:sp>
      <p:sp>
        <p:nvSpPr>
          <p:cNvPr id="3" name="Slide Number Placeholder 2">
            <a:extLst>
              <a:ext uri="{FF2B5EF4-FFF2-40B4-BE49-F238E27FC236}">
                <a16:creationId xmlns:a16="http://schemas.microsoft.com/office/drawing/2014/main" id="{0FC86C3F-2AFB-4D51-8364-8FDDC33E8884}"/>
              </a:ext>
            </a:extLst>
          </p:cNvPr>
          <p:cNvSpPr>
            <a:spLocks noGrp="1"/>
          </p:cNvSpPr>
          <p:nvPr>
            <p:ph type="sldNum" sz="quarter" idx="12"/>
          </p:nvPr>
        </p:nvSpPr>
        <p:spPr/>
        <p:txBody>
          <a:bodyPr/>
          <a:lstStyle/>
          <a:p>
            <a:pPr>
              <a:spcAft>
                <a:spcPts val="600"/>
              </a:spcAft>
            </a:pPr>
            <a:fld id="{065919EF-4292-9643-92E6-D2EB27BB8CF3}" type="slidenum">
              <a:rPr lang="en-US" smtClean="0"/>
              <a:pPr>
                <a:spcAft>
                  <a:spcPts val="600"/>
                </a:spcAft>
              </a:pPr>
              <a:t>21</a:t>
            </a:fld>
            <a:endParaRPr lang="en-US"/>
          </a:p>
        </p:txBody>
      </p:sp>
      <p:sp>
        <p:nvSpPr>
          <p:cNvPr id="9" name="Footer Placeholder 8">
            <a:extLst>
              <a:ext uri="{FF2B5EF4-FFF2-40B4-BE49-F238E27FC236}">
                <a16:creationId xmlns:a16="http://schemas.microsoft.com/office/drawing/2014/main" id="{08E7F752-0E88-4216-9F8D-0C3E18A98FDD}"/>
              </a:ext>
            </a:extLst>
          </p:cNvPr>
          <p:cNvSpPr>
            <a:spLocks noGrp="1"/>
          </p:cNvSpPr>
          <p:nvPr>
            <p:ph type="ftr" sz="quarter" idx="11"/>
          </p:nvPr>
        </p:nvSpPr>
        <p:spPr/>
        <p:txBody>
          <a:bodyPr/>
          <a:lstStyle/>
          <a:p>
            <a:r>
              <a:rPr lang="en-US"/>
              <a:t>MHV: Emmy MPEG-DASH</a:t>
            </a:r>
          </a:p>
        </p:txBody>
      </p:sp>
    </p:spTree>
    <p:extLst>
      <p:ext uri="{BB962C8B-B14F-4D97-AF65-F5344CB8AC3E}">
        <p14:creationId xmlns:p14="http://schemas.microsoft.com/office/powerpoint/2010/main" val="3182980715"/>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6797" y="1063376"/>
            <a:ext cx="8572500" cy="3761717"/>
          </a:xfrm>
        </p:spPr>
        <p:txBody>
          <a:bodyPr>
            <a:normAutofit/>
          </a:bodyPr>
          <a:lstStyle/>
          <a:p>
            <a:r>
              <a:rPr lang="en-US" dirty="0"/>
              <a:t>Key issue for reducing latency is the reduction of segment duration w/o losing scalability</a:t>
            </a:r>
          </a:p>
          <a:p>
            <a:r>
              <a:rPr lang="en-US" dirty="0"/>
              <a:t>HLS Manifest states what is available on the server and only provides information on the past, which results in the following</a:t>
            </a:r>
          </a:p>
          <a:p>
            <a:pPr marL="689229" lvl="3" indent="-342900">
              <a:buFont typeface="+mj-lt"/>
              <a:buAutoNum type="arabicPeriod"/>
            </a:pPr>
            <a:r>
              <a:rPr lang="en-US" sz="1500" dirty="0"/>
              <a:t>Client sending uplink requests for Manifest prior to each Segment request</a:t>
            </a:r>
          </a:p>
          <a:p>
            <a:pPr marL="689229" lvl="3" indent="-342900">
              <a:buFont typeface="+mj-lt"/>
              <a:buAutoNum type="arabicPeriod"/>
            </a:pPr>
            <a:r>
              <a:rPr lang="en-US" sz="1500" dirty="0"/>
              <a:t>A full new manifest needs to be delivered for each new Segment (which also grows over time, so short Segments and Late Binding are more difficult to realize)</a:t>
            </a:r>
          </a:p>
          <a:p>
            <a:pPr marL="689229" lvl="3" indent="-342900">
              <a:buFont typeface="+mj-lt"/>
              <a:buAutoNum type="arabicPeriod"/>
            </a:pPr>
            <a:r>
              <a:rPr lang="en-US" sz="1500" dirty="0"/>
              <a:t>The manifest needs to be parsed and processed by client for every request</a:t>
            </a:r>
          </a:p>
          <a:p>
            <a:pPr marL="689229" lvl="3" indent="-342900">
              <a:buFont typeface="+mj-lt"/>
              <a:buAutoNum type="arabicPeriod"/>
            </a:pPr>
            <a:r>
              <a:rPr lang="en-US" sz="1500" dirty="0"/>
              <a:t>For each new segment, a new Manifest needs to be written on the server</a:t>
            </a:r>
          </a:p>
          <a:p>
            <a:r>
              <a:rPr lang="en-US" dirty="0"/>
              <a:t>DASH MPD provides information of the past and </a:t>
            </a:r>
            <a:r>
              <a:rPr lang="en-US" dirty="0">
                <a:solidFill>
                  <a:schemeClr val="accent6"/>
                </a:solidFill>
              </a:rPr>
              <a:t>permits promises for the future</a:t>
            </a:r>
          </a:p>
          <a:p>
            <a:pPr lvl="1"/>
            <a:r>
              <a:rPr lang="en-US" dirty="0"/>
              <a:t>If used properly, several or all of the above can be mitigated or at least reduced</a:t>
            </a:r>
          </a:p>
          <a:p>
            <a:pPr lvl="1"/>
            <a:r>
              <a:rPr lang="en-US" dirty="0"/>
              <a:t>Functions to support this: </a:t>
            </a:r>
          </a:p>
          <a:p>
            <a:pPr lvl="2"/>
            <a:r>
              <a:rPr lang="en-US" dirty="0"/>
              <a:t>Templates in URLs and predictive segment availability times </a:t>
            </a:r>
            <a:r>
              <a:rPr lang="en-US" dirty="0">
                <a:sym typeface="Wingdings" panose="05000000000000000000" pitchFamily="2" charset="2"/>
              </a:rPr>
              <a:t> small manifests and lower segment sizes</a:t>
            </a:r>
            <a:endParaRPr lang="en-US" dirty="0"/>
          </a:p>
          <a:p>
            <a:pPr lvl="2"/>
            <a:r>
              <a:rPr lang="en-US" dirty="0"/>
              <a:t>Flexible MPD validity expiration mechanisms </a:t>
            </a:r>
            <a:r>
              <a:rPr lang="en-US" dirty="0">
                <a:sym typeface="Wingdings" panose="05000000000000000000" pitchFamily="2" charset="2"/>
              </a:rPr>
              <a:t> MPD updates only when necessary</a:t>
            </a:r>
            <a:endParaRPr lang="en-US" dirty="0"/>
          </a:p>
          <a:p>
            <a:pPr lvl="2"/>
            <a:r>
              <a:rPr lang="en-US" dirty="0"/>
              <a:t>Time-synchronized server and client </a:t>
            </a:r>
            <a:r>
              <a:rPr lang="en-US" dirty="0">
                <a:sym typeface="Wingdings" panose="05000000000000000000" pitchFamily="2" charset="2"/>
              </a:rPr>
              <a:t> no requests are necessary</a:t>
            </a:r>
            <a:endParaRPr lang="en-US" dirty="0"/>
          </a:p>
        </p:txBody>
      </p:sp>
      <p:sp>
        <p:nvSpPr>
          <p:cNvPr id="3" name="Title 2"/>
          <p:cNvSpPr>
            <a:spLocks noGrp="1"/>
          </p:cNvSpPr>
          <p:nvPr>
            <p:ph type="title"/>
          </p:nvPr>
        </p:nvSpPr>
        <p:spPr/>
        <p:txBody>
          <a:bodyPr/>
          <a:lstStyle/>
          <a:p>
            <a:r>
              <a:rPr lang="en-US" dirty="0"/>
              <a:t>DASH Manifest for Live</a:t>
            </a:r>
          </a:p>
        </p:txBody>
      </p:sp>
      <p:sp>
        <p:nvSpPr>
          <p:cNvPr id="5" name="Footer Placeholder 4"/>
          <p:cNvSpPr>
            <a:spLocks noGrp="1"/>
          </p:cNvSpPr>
          <p:nvPr>
            <p:ph type="ftr" sz="quarter" idx="11"/>
          </p:nvPr>
        </p:nvSpPr>
        <p:spPr/>
        <p:txBody>
          <a:bodyPr/>
          <a:lstStyle/>
          <a:p>
            <a:pPr defTabSz="685800"/>
            <a:r>
              <a:rPr lang="en-US">
                <a:solidFill>
                  <a:prstClr val="black">
                    <a:lumMod val="95000"/>
                    <a:lumOff val="5000"/>
                  </a:prstClr>
                </a:solidFill>
                <a:latin typeface="Tw Cen MT Condensed" panose="020B0606020104020203"/>
              </a:rPr>
              <a:t>MHV: Emmy MPEG-DASH</a:t>
            </a:r>
          </a:p>
        </p:txBody>
      </p:sp>
      <p:sp>
        <p:nvSpPr>
          <p:cNvPr id="6" name="Slide Number Placeholder 5"/>
          <p:cNvSpPr>
            <a:spLocks noGrp="1"/>
          </p:cNvSpPr>
          <p:nvPr>
            <p:ph type="sldNum" sz="quarter" idx="12"/>
          </p:nvPr>
        </p:nvSpPr>
        <p:spPr/>
        <p:txBody>
          <a:bodyPr/>
          <a:lstStyle/>
          <a:p>
            <a:pPr defTabSz="685800"/>
            <a:fld id="{7986E0E3-0C10-4AB1-9C60-C3995D4BF4BF}" type="slidenum">
              <a:rPr lang="en-US">
                <a:solidFill>
                  <a:prstClr val="black">
                    <a:lumMod val="95000"/>
                    <a:lumOff val="5000"/>
                  </a:prstClr>
                </a:solidFill>
                <a:latin typeface="Tw Cen MT Condensed" panose="020B0606020104020203"/>
              </a:rPr>
              <a:pPr defTabSz="685800"/>
              <a:t>22</a:t>
            </a:fld>
            <a:endParaRPr lang="en-US">
              <a:solidFill>
                <a:prstClr val="black">
                  <a:lumMod val="95000"/>
                  <a:lumOff val="5000"/>
                </a:prstClr>
              </a:solidFill>
              <a:latin typeface="Tw Cen MT Condensed" panose="020B0606020104020203"/>
            </a:endParaRPr>
          </a:p>
        </p:txBody>
      </p:sp>
    </p:spTree>
    <p:extLst>
      <p:ext uri="{BB962C8B-B14F-4D97-AF65-F5344CB8AC3E}">
        <p14:creationId xmlns:p14="http://schemas.microsoft.com/office/powerpoint/2010/main" val="4279873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16DA51-A691-4774-98FD-CB2DADAACE84}"/>
              </a:ext>
            </a:extLst>
          </p:cNvPr>
          <p:cNvSpPr>
            <a:spLocks noGrp="1"/>
          </p:cNvSpPr>
          <p:nvPr>
            <p:ph type="title"/>
          </p:nvPr>
        </p:nvSpPr>
        <p:spPr/>
        <p:txBody>
          <a:bodyPr/>
          <a:lstStyle/>
          <a:p>
            <a:r>
              <a:rPr lang="de-DE" dirty="0"/>
              <a:t>Segment Addressing</a:t>
            </a:r>
            <a:endParaRPr lang="en-US" dirty="0"/>
          </a:p>
        </p:txBody>
      </p:sp>
      <p:sp>
        <p:nvSpPr>
          <p:cNvPr id="5" name="Footer Placeholder 4">
            <a:extLst>
              <a:ext uri="{FF2B5EF4-FFF2-40B4-BE49-F238E27FC236}">
                <a16:creationId xmlns:a16="http://schemas.microsoft.com/office/drawing/2014/main" id="{59456DF9-02FF-4D1E-A12D-FB1CCE4203E8}"/>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BF7B3AD0-A67C-40E2-824A-9DB1B84D2642}"/>
              </a:ext>
            </a:extLst>
          </p:cNvPr>
          <p:cNvSpPr>
            <a:spLocks noGrp="1"/>
          </p:cNvSpPr>
          <p:nvPr>
            <p:ph type="sldNum" sz="quarter" idx="12"/>
          </p:nvPr>
        </p:nvSpPr>
        <p:spPr/>
        <p:txBody>
          <a:bodyPr/>
          <a:lstStyle/>
          <a:p>
            <a:fld id="{7986E0E3-0C10-4AB1-9C60-C3995D4BF4BF}" type="slidenum">
              <a:rPr lang="en-US" smtClean="0"/>
              <a:t>23</a:t>
            </a:fld>
            <a:endParaRPr lang="en-US"/>
          </a:p>
        </p:txBody>
      </p:sp>
      <p:pic>
        <p:nvPicPr>
          <p:cNvPr id="7" name="Picture 2">
            <a:extLst>
              <a:ext uri="{FF2B5EF4-FFF2-40B4-BE49-F238E27FC236}">
                <a16:creationId xmlns:a16="http://schemas.microsoft.com/office/drawing/2014/main" id="{BD7DBA8C-CE76-4DCB-B2CC-5FF7EBED5372}"/>
              </a:ext>
            </a:extLst>
          </p:cNvPr>
          <p:cNvPicPr>
            <a:picLocks noChangeAspect="1" noChangeArrowheads="1"/>
          </p:cNvPicPr>
          <p:nvPr/>
        </p:nvPicPr>
        <p:blipFill>
          <a:blip r:embed="rId2"/>
          <a:srcRect/>
          <a:stretch>
            <a:fillRect/>
          </a:stretch>
        </p:blipFill>
        <p:spPr bwMode="auto">
          <a:xfrm>
            <a:off x="496815" y="941030"/>
            <a:ext cx="6388481" cy="2185095"/>
          </a:xfrm>
          <a:prstGeom prst="rect">
            <a:avLst/>
          </a:prstGeom>
          <a:ln>
            <a:noFill/>
          </a:ln>
          <a:effectLst>
            <a:outerShdw blurRad="190500" algn="tl" rotWithShape="0">
              <a:srgbClr val="000000">
                <a:alpha val="70000"/>
              </a:srgbClr>
            </a:outerShdw>
          </a:effectLst>
        </p:spPr>
      </p:pic>
      <p:pic>
        <p:nvPicPr>
          <p:cNvPr id="8" name="Picture 3">
            <a:extLst>
              <a:ext uri="{FF2B5EF4-FFF2-40B4-BE49-F238E27FC236}">
                <a16:creationId xmlns:a16="http://schemas.microsoft.com/office/drawing/2014/main" id="{2B55ED09-7FA6-4E28-A5EF-D972787BB5FD}"/>
              </a:ext>
            </a:extLst>
          </p:cNvPr>
          <p:cNvPicPr>
            <a:picLocks noChangeAspect="1" noChangeArrowheads="1"/>
          </p:cNvPicPr>
          <p:nvPr/>
        </p:nvPicPr>
        <p:blipFill>
          <a:blip r:embed="rId3"/>
          <a:srcRect/>
          <a:stretch>
            <a:fillRect/>
          </a:stretch>
        </p:blipFill>
        <p:spPr bwMode="auto">
          <a:xfrm>
            <a:off x="496815" y="3203482"/>
            <a:ext cx="6388481" cy="1829226"/>
          </a:xfrm>
          <a:prstGeom prst="rect">
            <a:avLst/>
          </a:prstGeom>
          <a:ln>
            <a:noFill/>
          </a:ln>
          <a:effectLst>
            <a:outerShdw blurRad="190500" algn="tl" rotWithShape="0">
              <a:srgbClr val="000000">
                <a:alpha val="70000"/>
              </a:srgbClr>
            </a:outerShdw>
          </a:effectLst>
        </p:spPr>
      </p:pic>
      <p:sp>
        <p:nvSpPr>
          <p:cNvPr id="9" name="Espace réservé du contenu 1">
            <a:extLst>
              <a:ext uri="{FF2B5EF4-FFF2-40B4-BE49-F238E27FC236}">
                <a16:creationId xmlns:a16="http://schemas.microsoft.com/office/drawing/2014/main" id="{ABCF4A32-7860-47DF-A2C7-640674A7AAA0}"/>
              </a:ext>
            </a:extLst>
          </p:cNvPr>
          <p:cNvSpPr txBox="1">
            <a:spLocks/>
          </p:cNvSpPr>
          <p:nvPr/>
        </p:nvSpPr>
        <p:spPr bwMode="gray">
          <a:xfrm>
            <a:off x="7291084" y="3571137"/>
            <a:ext cx="836916" cy="892710"/>
          </a:xfrm>
          <a:prstGeom prst="rect">
            <a:avLst/>
          </a:prstGeom>
          <a:solidFill>
            <a:schemeClr val="accent1">
              <a:lumMod val="20000"/>
              <a:lumOff val="80000"/>
            </a:schemeClr>
          </a:solidFill>
          <a:ln>
            <a:solidFill>
              <a:schemeClr val="accent1"/>
            </a:solidFill>
          </a:ln>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5000"/>
              </a:spcAft>
              <a:buChar char="•"/>
              <a:defRPr sz="3200">
                <a:solidFill>
                  <a:srgbClr val="981F40"/>
                </a:solidFill>
                <a:latin typeface="+mn-lt"/>
                <a:ea typeface="+mn-ea"/>
                <a:cs typeface="+mn-cs"/>
              </a:defRPr>
            </a:lvl1pPr>
            <a:lvl2pPr marL="1588" indent="455613" algn="l" rtl="0" eaLnBrk="0" fontAlgn="base" hangingPunct="0">
              <a:lnSpc>
                <a:spcPct val="90000"/>
              </a:lnSpc>
              <a:spcBef>
                <a:spcPct val="20000"/>
              </a:spcBef>
              <a:spcAft>
                <a:spcPct val="0"/>
              </a:spcAft>
              <a:buChar char="–"/>
              <a:defRPr sz="1700">
                <a:solidFill>
                  <a:schemeClr val="tx1"/>
                </a:solidFill>
                <a:latin typeface="Trebuchet MS" pitchFamily="34" charset="0"/>
              </a:defRPr>
            </a:lvl2pPr>
            <a:lvl3pPr marL="185738" indent="-182563" algn="l" rtl="0" eaLnBrk="0" fontAlgn="base" hangingPunct="0">
              <a:spcBef>
                <a:spcPct val="20000"/>
              </a:spcBef>
              <a:spcAft>
                <a:spcPct val="0"/>
              </a:spcAft>
              <a:buClr>
                <a:srgbClr val="981F40"/>
              </a:buClr>
              <a:buChar char="&gt;"/>
              <a:defRPr sz="1500">
                <a:solidFill>
                  <a:schemeClr val="tx1"/>
                </a:solidFill>
                <a:latin typeface="Trebuchet MS" pitchFamily="34" charset="0"/>
              </a:defRPr>
            </a:lvl3pPr>
            <a:lvl4pPr marL="423863" indent="-236538" algn="l" rtl="0" eaLnBrk="0" fontAlgn="base" hangingPunct="0">
              <a:spcBef>
                <a:spcPct val="20000"/>
              </a:spcBef>
              <a:spcAft>
                <a:spcPct val="0"/>
              </a:spcAft>
              <a:buClr>
                <a:srgbClr val="981F40"/>
              </a:buClr>
              <a:buChar char="&gt;"/>
              <a:defRPr sz="1200">
                <a:solidFill>
                  <a:schemeClr val="tx1"/>
                </a:solidFill>
                <a:latin typeface="Trebuchet MS" pitchFamily="34" charset="0"/>
              </a:defRPr>
            </a:lvl4pPr>
            <a:lvl5pPr marL="425450" indent="1403350" algn="l" rtl="0" eaLnBrk="0" fontAlgn="base" hangingPunct="0">
              <a:spcBef>
                <a:spcPct val="20000"/>
              </a:spcBef>
              <a:spcAft>
                <a:spcPct val="0"/>
              </a:spcAft>
              <a:buClr>
                <a:srgbClr val="EE7F00"/>
              </a:buClr>
              <a:buChar char="»"/>
              <a:defRPr sz="1200">
                <a:solidFill>
                  <a:schemeClr val="accent2"/>
                </a:solidFill>
                <a:latin typeface="Trebuchet MS" pitchFamily="34" charset="0"/>
              </a:defRPr>
            </a:lvl5pPr>
            <a:lvl6pPr marL="882650" algn="l" rtl="0" eaLnBrk="1" fontAlgn="base" hangingPunct="1">
              <a:spcBef>
                <a:spcPct val="20000"/>
              </a:spcBef>
              <a:spcAft>
                <a:spcPct val="0"/>
              </a:spcAft>
              <a:defRPr sz="1200">
                <a:solidFill>
                  <a:schemeClr val="accent2"/>
                </a:solidFill>
                <a:latin typeface="Trebuchet MS" pitchFamily="34" charset="0"/>
              </a:defRPr>
            </a:lvl6pPr>
            <a:lvl7pPr marL="1339850" algn="l" rtl="0" eaLnBrk="1" fontAlgn="base" hangingPunct="1">
              <a:spcBef>
                <a:spcPct val="20000"/>
              </a:spcBef>
              <a:spcAft>
                <a:spcPct val="0"/>
              </a:spcAft>
              <a:defRPr sz="1200">
                <a:solidFill>
                  <a:schemeClr val="accent2"/>
                </a:solidFill>
                <a:latin typeface="Trebuchet MS" pitchFamily="34" charset="0"/>
              </a:defRPr>
            </a:lvl7pPr>
            <a:lvl8pPr marL="1797050" algn="l" rtl="0" eaLnBrk="1" fontAlgn="base" hangingPunct="1">
              <a:spcBef>
                <a:spcPct val="20000"/>
              </a:spcBef>
              <a:spcAft>
                <a:spcPct val="0"/>
              </a:spcAft>
              <a:defRPr sz="1200">
                <a:solidFill>
                  <a:schemeClr val="accent2"/>
                </a:solidFill>
                <a:latin typeface="Trebuchet MS" pitchFamily="34" charset="0"/>
              </a:defRPr>
            </a:lvl8pPr>
            <a:lvl9pPr marL="2254250" algn="l" rtl="0" eaLnBrk="1" fontAlgn="base" hangingPunct="1">
              <a:spcBef>
                <a:spcPct val="20000"/>
              </a:spcBef>
              <a:spcAft>
                <a:spcPct val="0"/>
              </a:spcAft>
              <a:defRPr sz="1200">
                <a:solidFill>
                  <a:schemeClr val="accent2"/>
                </a:solidFill>
                <a:latin typeface="Trebuchet MS" pitchFamily="34" charset="0"/>
              </a:defRPr>
            </a:lvl9pPr>
          </a:lstStyle>
          <a:p>
            <a:pPr marL="233089" indent="-223171" algn="ctr" defTabSz="280203">
              <a:buClr>
                <a:srgbClr val="A2023E"/>
              </a:buClr>
              <a:buNone/>
              <a:defRPr/>
            </a:pPr>
            <a:r>
              <a:rPr lang="fr-FR" sz="1093" kern="0" dirty="0">
                <a:solidFill>
                  <a:srgbClr val="000000"/>
                </a:solidFill>
                <a:latin typeface="Trebuchet MS" panose="020B0603020202020204" pitchFamily="34" charset="0"/>
              </a:rPr>
              <a:t>Segment-0</a:t>
            </a:r>
          </a:p>
          <a:p>
            <a:pPr marL="233089" indent="-223171" algn="ctr" defTabSz="280203">
              <a:buClr>
                <a:srgbClr val="A2023E"/>
              </a:buClr>
              <a:buNone/>
              <a:defRPr/>
            </a:pPr>
            <a:r>
              <a:rPr lang="fr-FR" sz="1093" kern="0" dirty="0">
                <a:solidFill>
                  <a:srgbClr val="000000"/>
                </a:solidFill>
                <a:latin typeface="Trebuchet MS" panose="020B0603020202020204" pitchFamily="34" charset="0"/>
              </a:rPr>
              <a:t>Segment-1</a:t>
            </a:r>
          </a:p>
          <a:p>
            <a:pPr marL="233089" indent="-223171" algn="ctr" defTabSz="280203">
              <a:buClr>
                <a:srgbClr val="A2023E"/>
              </a:buClr>
              <a:buNone/>
              <a:defRPr/>
            </a:pPr>
            <a:r>
              <a:rPr lang="fr-FR" sz="1093" kern="0" dirty="0">
                <a:solidFill>
                  <a:srgbClr val="000000"/>
                </a:solidFill>
                <a:latin typeface="Trebuchet MS" panose="020B0603020202020204" pitchFamily="34" charset="0"/>
              </a:rPr>
              <a:t>Segment-2</a:t>
            </a:r>
          </a:p>
          <a:p>
            <a:pPr marL="233089" indent="-223171" algn="ctr" defTabSz="280203">
              <a:buClr>
                <a:srgbClr val="A2023E"/>
              </a:buClr>
              <a:buNone/>
              <a:defRPr/>
            </a:pPr>
            <a:r>
              <a:rPr lang="fr-FR" sz="1093" kern="0" dirty="0">
                <a:solidFill>
                  <a:srgbClr val="000000"/>
                </a:solidFill>
                <a:latin typeface="Trebuchet MS" panose="020B0603020202020204" pitchFamily="34" charset="0"/>
              </a:rPr>
              <a:t>......</a:t>
            </a:r>
          </a:p>
        </p:txBody>
      </p:sp>
      <p:sp>
        <p:nvSpPr>
          <p:cNvPr id="10" name="TextBox 9">
            <a:extLst>
              <a:ext uri="{FF2B5EF4-FFF2-40B4-BE49-F238E27FC236}">
                <a16:creationId xmlns:a16="http://schemas.microsoft.com/office/drawing/2014/main" id="{B65FAC99-FB2C-453F-AE71-F703E92AED3D}"/>
              </a:ext>
            </a:extLst>
          </p:cNvPr>
          <p:cNvSpPr txBox="1"/>
          <p:nvPr/>
        </p:nvSpPr>
        <p:spPr>
          <a:xfrm>
            <a:off x="6308835" y="941030"/>
            <a:ext cx="463588" cy="369332"/>
          </a:xfrm>
          <a:prstGeom prst="rect">
            <a:avLst/>
          </a:prstGeom>
          <a:noFill/>
        </p:spPr>
        <p:txBody>
          <a:bodyPr wrap="none" rtlCol="0">
            <a:spAutoFit/>
          </a:bodyPr>
          <a:lstStyle/>
          <a:p>
            <a:r>
              <a:rPr lang="de-DE" dirty="0"/>
              <a:t>List</a:t>
            </a:r>
            <a:endParaRPr lang="en-US" dirty="0"/>
          </a:p>
        </p:txBody>
      </p:sp>
      <p:sp>
        <p:nvSpPr>
          <p:cNvPr id="11" name="TextBox 10">
            <a:extLst>
              <a:ext uri="{FF2B5EF4-FFF2-40B4-BE49-F238E27FC236}">
                <a16:creationId xmlns:a16="http://schemas.microsoft.com/office/drawing/2014/main" id="{81BCC00D-FD9B-44FB-810D-35F91F2DE64E}"/>
              </a:ext>
            </a:extLst>
          </p:cNvPr>
          <p:cNvSpPr txBox="1"/>
          <p:nvPr/>
        </p:nvSpPr>
        <p:spPr>
          <a:xfrm>
            <a:off x="5053363" y="3244002"/>
            <a:ext cx="1810881" cy="369332"/>
          </a:xfrm>
          <a:prstGeom prst="rect">
            <a:avLst/>
          </a:prstGeom>
          <a:noFill/>
        </p:spPr>
        <p:txBody>
          <a:bodyPr wrap="none" rtlCol="0">
            <a:spAutoFit/>
          </a:bodyPr>
          <a:lstStyle/>
          <a:p>
            <a:pPr algn="r"/>
            <a:r>
              <a:rPr lang="de-DE" dirty="0"/>
              <a:t>Number template</a:t>
            </a:r>
            <a:endParaRPr lang="en-US" dirty="0"/>
          </a:p>
        </p:txBody>
      </p:sp>
    </p:spTree>
    <p:extLst>
      <p:ext uri="{BB962C8B-B14F-4D97-AF65-F5344CB8AC3E}">
        <p14:creationId xmlns:p14="http://schemas.microsoft.com/office/powerpoint/2010/main" val="275116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erade Verbindung mit Pfeil 1"/>
          <p:cNvCxnSpPr/>
          <p:nvPr/>
        </p:nvCxnSpPr>
        <p:spPr>
          <a:xfrm>
            <a:off x="1422170" y="2682749"/>
            <a:ext cx="586264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1" name="Gruppierung 30"/>
          <p:cNvGrpSpPr/>
          <p:nvPr/>
        </p:nvGrpSpPr>
        <p:grpSpPr>
          <a:xfrm>
            <a:off x="2370271" y="2463738"/>
            <a:ext cx="1519655" cy="162018"/>
            <a:chOff x="2267744" y="3284984"/>
            <a:chExt cx="2026207" cy="216024"/>
          </a:xfrm>
        </p:grpSpPr>
        <p:sp>
          <p:nvSpPr>
            <p:cNvPr id="8" name="Rechteck 7"/>
            <p:cNvSpPr/>
            <p:nvPr/>
          </p:nvSpPr>
          <p:spPr>
            <a:xfrm>
              <a:off x="2267744"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9" name="Rechteck 8"/>
            <p:cNvSpPr/>
            <p:nvPr/>
          </p:nvSpPr>
          <p:spPr>
            <a:xfrm>
              <a:off x="2780376"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a:p>
              <a:pPr algn="ctr" defTabSz="685800"/>
              <a:r>
                <a:rPr lang="de-DE" sz="1200" dirty="0">
                  <a:solidFill>
                    <a:prstClr val="white"/>
                  </a:solidFill>
                  <a:latin typeface="Tw Cen MT" panose="020B0602020104020603"/>
                </a:rPr>
                <a:t>2	</a:t>
              </a:r>
            </a:p>
          </p:txBody>
        </p:sp>
        <p:sp>
          <p:nvSpPr>
            <p:cNvPr id="10" name="Rechteck 9"/>
            <p:cNvSpPr/>
            <p:nvPr/>
          </p:nvSpPr>
          <p:spPr>
            <a:xfrm>
              <a:off x="3285839"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1" name="Rechteck 10"/>
            <p:cNvSpPr/>
            <p:nvPr/>
          </p:nvSpPr>
          <p:spPr>
            <a:xfrm>
              <a:off x="3789895"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grpSp>
      <p:grpSp>
        <p:nvGrpSpPr>
          <p:cNvPr id="32" name="Gruppierung 31"/>
          <p:cNvGrpSpPr/>
          <p:nvPr/>
        </p:nvGrpSpPr>
        <p:grpSpPr>
          <a:xfrm>
            <a:off x="3178072" y="3177834"/>
            <a:ext cx="380330" cy="798073"/>
            <a:chOff x="3344813" y="4237111"/>
            <a:chExt cx="507107" cy="1064097"/>
          </a:xfrm>
        </p:grpSpPr>
        <p:sp>
          <p:nvSpPr>
            <p:cNvPr id="13" name="Rechteck 12"/>
            <p:cNvSpPr/>
            <p:nvPr/>
          </p:nvSpPr>
          <p:spPr>
            <a:xfrm>
              <a:off x="3347864" y="4237111"/>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4" name="Rechteck 13"/>
            <p:cNvSpPr/>
            <p:nvPr/>
          </p:nvSpPr>
          <p:spPr>
            <a:xfrm>
              <a:off x="3347864" y="4509120"/>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15" name="Rechteck 14"/>
            <p:cNvSpPr/>
            <p:nvPr/>
          </p:nvSpPr>
          <p:spPr>
            <a:xfrm>
              <a:off x="3347864" y="4797152"/>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6" name="Rechteck 15"/>
            <p:cNvSpPr/>
            <p:nvPr/>
          </p:nvSpPr>
          <p:spPr>
            <a:xfrm>
              <a:off x="3344813" y="5085184"/>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grpSp>
      <p:sp>
        <p:nvSpPr>
          <p:cNvPr id="18" name="Rechteck 17"/>
          <p:cNvSpPr/>
          <p:nvPr/>
        </p:nvSpPr>
        <p:spPr>
          <a:xfrm>
            <a:off x="3766938" y="2142689"/>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9" name="Rechteck 18"/>
          <p:cNvSpPr/>
          <p:nvPr/>
        </p:nvSpPr>
        <p:spPr>
          <a:xfrm>
            <a:off x="4151412" y="2142689"/>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a:p>
            <a:pPr algn="ctr" defTabSz="685800"/>
            <a:r>
              <a:rPr lang="de-DE" sz="1200" dirty="0">
                <a:solidFill>
                  <a:prstClr val="white"/>
                </a:solidFill>
                <a:latin typeface="Tw Cen MT" panose="020B0602020104020603"/>
              </a:rPr>
              <a:t>2	</a:t>
            </a:r>
          </a:p>
        </p:txBody>
      </p:sp>
      <p:sp>
        <p:nvSpPr>
          <p:cNvPr id="20" name="Rechteck 19"/>
          <p:cNvSpPr/>
          <p:nvPr/>
        </p:nvSpPr>
        <p:spPr>
          <a:xfrm>
            <a:off x="4530509" y="2142689"/>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22" name="Rechteck 21"/>
          <p:cNvSpPr/>
          <p:nvPr/>
        </p:nvSpPr>
        <p:spPr>
          <a:xfrm>
            <a:off x="5286593" y="2139702"/>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cxnSp>
        <p:nvCxnSpPr>
          <p:cNvPr id="30" name="Gerade Verbindung mit Pfeil 29"/>
          <p:cNvCxnSpPr/>
          <p:nvPr/>
        </p:nvCxnSpPr>
        <p:spPr>
          <a:xfrm>
            <a:off x="1422170" y="1275606"/>
            <a:ext cx="585806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3" name="Gruppierung 32"/>
          <p:cNvGrpSpPr/>
          <p:nvPr/>
        </p:nvGrpSpPr>
        <p:grpSpPr>
          <a:xfrm>
            <a:off x="3556114" y="3177834"/>
            <a:ext cx="380330" cy="798073"/>
            <a:chOff x="3848869" y="4237111"/>
            <a:chExt cx="507107" cy="1064097"/>
          </a:xfrm>
        </p:grpSpPr>
        <p:sp>
          <p:nvSpPr>
            <p:cNvPr id="40" name="Rechteck 39"/>
            <p:cNvSpPr/>
            <p:nvPr/>
          </p:nvSpPr>
          <p:spPr>
            <a:xfrm>
              <a:off x="3851920" y="4237111"/>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41" name="Rechteck 40"/>
            <p:cNvSpPr/>
            <p:nvPr/>
          </p:nvSpPr>
          <p:spPr>
            <a:xfrm>
              <a:off x="3851920" y="4509120"/>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42" name="Rechteck 41"/>
            <p:cNvSpPr/>
            <p:nvPr/>
          </p:nvSpPr>
          <p:spPr>
            <a:xfrm>
              <a:off x="3851920" y="4797152"/>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43" name="Rechteck 42"/>
            <p:cNvSpPr/>
            <p:nvPr/>
          </p:nvSpPr>
          <p:spPr>
            <a:xfrm>
              <a:off x="3848869" y="5085184"/>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grpSp>
      <p:grpSp>
        <p:nvGrpSpPr>
          <p:cNvPr id="35" name="Gruppierung 34"/>
          <p:cNvGrpSpPr/>
          <p:nvPr/>
        </p:nvGrpSpPr>
        <p:grpSpPr>
          <a:xfrm>
            <a:off x="3934156" y="3177834"/>
            <a:ext cx="380330" cy="798073"/>
            <a:chOff x="4352925" y="4237111"/>
            <a:chExt cx="507107" cy="1064097"/>
          </a:xfrm>
        </p:grpSpPr>
        <p:sp>
          <p:nvSpPr>
            <p:cNvPr id="50" name="Rechteck 49"/>
            <p:cNvSpPr/>
            <p:nvPr/>
          </p:nvSpPr>
          <p:spPr>
            <a:xfrm>
              <a:off x="4355976" y="4237111"/>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51" name="Rechteck 50"/>
            <p:cNvSpPr/>
            <p:nvPr/>
          </p:nvSpPr>
          <p:spPr>
            <a:xfrm>
              <a:off x="4355976" y="4509120"/>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52" name="Rechteck 51"/>
            <p:cNvSpPr/>
            <p:nvPr/>
          </p:nvSpPr>
          <p:spPr>
            <a:xfrm>
              <a:off x="4355976" y="4797152"/>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53" name="Rechteck 52"/>
            <p:cNvSpPr/>
            <p:nvPr/>
          </p:nvSpPr>
          <p:spPr>
            <a:xfrm>
              <a:off x="4352925" y="5085184"/>
              <a:ext cx="504056" cy="216024"/>
            </a:xfrm>
            <a:prstGeom prst="rect">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grpSp>
      <p:sp>
        <p:nvSpPr>
          <p:cNvPr id="74" name="Rechteck 73"/>
          <p:cNvSpPr/>
          <p:nvPr/>
        </p:nvSpPr>
        <p:spPr>
          <a:xfrm>
            <a:off x="5664635" y="2139702"/>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97" name="Rechteck 96"/>
          <p:cNvSpPr/>
          <p:nvPr/>
        </p:nvSpPr>
        <p:spPr>
          <a:xfrm>
            <a:off x="6420719" y="2142689"/>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grpSp>
        <p:nvGrpSpPr>
          <p:cNvPr id="88" name="Gruppierung 87"/>
          <p:cNvGrpSpPr/>
          <p:nvPr/>
        </p:nvGrpSpPr>
        <p:grpSpPr>
          <a:xfrm>
            <a:off x="5443987" y="2139703"/>
            <a:ext cx="977957" cy="953202"/>
            <a:chOff x="5788338" y="2852936"/>
            <a:chExt cx="1303942" cy="1270936"/>
          </a:xfrm>
        </p:grpSpPr>
        <p:sp>
          <p:nvSpPr>
            <p:cNvPr id="75" name="Rechteck 74"/>
            <p:cNvSpPr/>
            <p:nvPr/>
          </p:nvSpPr>
          <p:spPr>
            <a:xfrm>
              <a:off x="6588224" y="2852936"/>
              <a:ext cx="504056" cy="2160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cxnSp>
          <p:nvCxnSpPr>
            <p:cNvPr id="76" name="Gerade Verbindung mit Pfeil 75"/>
            <p:cNvCxnSpPr/>
            <p:nvPr/>
          </p:nvCxnSpPr>
          <p:spPr>
            <a:xfrm>
              <a:off x="6292458" y="3140968"/>
              <a:ext cx="799822" cy="0"/>
            </a:xfrm>
            <a:prstGeom prst="straightConnector1">
              <a:avLst/>
            </a:prstGeom>
            <a:ln>
              <a:solidFill>
                <a:srgbClr val="000000"/>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cxnSp>
          <p:nvCxnSpPr>
            <p:cNvPr id="77" name="Gerade Verbindung 76"/>
            <p:cNvCxnSpPr/>
            <p:nvPr/>
          </p:nvCxnSpPr>
          <p:spPr>
            <a:xfrm flipH="1">
              <a:off x="6293274" y="3068960"/>
              <a:ext cx="5286" cy="72008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0" name="Textfeld 99"/>
            <p:cNvSpPr txBox="1"/>
            <p:nvPr/>
          </p:nvSpPr>
          <p:spPr>
            <a:xfrm>
              <a:off x="5788338" y="3816096"/>
              <a:ext cx="1022075" cy="307776"/>
            </a:xfrm>
            <a:prstGeom prst="rect">
              <a:avLst/>
            </a:prstGeom>
            <a:noFill/>
          </p:spPr>
          <p:txBody>
            <a:bodyPr wrap="none" rtlCol="0">
              <a:spAutoFit/>
            </a:bodyPr>
            <a:lstStyle/>
            <a:p>
              <a:pPr algn="ctr" defTabSz="685800"/>
              <a:r>
                <a:rPr lang="de-DE" sz="900" dirty="0" err="1">
                  <a:solidFill>
                    <a:srgbClr val="42BA97"/>
                  </a:solidFill>
                  <a:latin typeface="Tw Cen MT" panose="020B0602020104020603"/>
                </a:rPr>
                <a:t>FetchMPD</a:t>
              </a:r>
              <a:r>
                <a:rPr lang="de-DE" sz="900" dirty="0">
                  <a:solidFill>
                    <a:srgbClr val="42BA97"/>
                  </a:solidFill>
                  <a:latin typeface="Tw Cen MT" panose="020B0602020104020603"/>
                </a:rPr>
                <a:t>(2)</a:t>
              </a:r>
            </a:p>
          </p:txBody>
        </p:sp>
      </p:grpSp>
      <p:sp>
        <p:nvSpPr>
          <p:cNvPr id="108" name="Rechteck 107"/>
          <p:cNvSpPr/>
          <p:nvPr/>
        </p:nvSpPr>
        <p:spPr>
          <a:xfrm>
            <a:off x="4255903" y="1010228"/>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109" name="Rechteck 108"/>
          <p:cNvSpPr/>
          <p:nvPr/>
        </p:nvSpPr>
        <p:spPr>
          <a:xfrm>
            <a:off x="4635116" y="1010228"/>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110" name="Rechteck 109"/>
          <p:cNvSpPr/>
          <p:nvPr/>
        </p:nvSpPr>
        <p:spPr>
          <a:xfrm>
            <a:off x="5013158" y="1005576"/>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sp>
        <p:nvSpPr>
          <p:cNvPr id="128" name="Rechteck 127"/>
          <p:cNvSpPr/>
          <p:nvPr/>
        </p:nvSpPr>
        <p:spPr>
          <a:xfrm>
            <a:off x="6798761" y="2142689"/>
            <a:ext cx="216024"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9</a:t>
            </a:r>
          </a:p>
        </p:txBody>
      </p:sp>
      <p:grpSp>
        <p:nvGrpSpPr>
          <p:cNvPr id="94" name="Gruppierung 93"/>
          <p:cNvGrpSpPr/>
          <p:nvPr/>
        </p:nvGrpSpPr>
        <p:grpSpPr>
          <a:xfrm>
            <a:off x="2385874" y="398848"/>
            <a:ext cx="5159202" cy="1215603"/>
            <a:chOff x="2288550" y="531796"/>
            <a:chExt cx="6878936" cy="1620804"/>
          </a:xfrm>
        </p:grpSpPr>
        <p:sp>
          <p:nvSpPr>
            <p:cNvPr id="135" name="Textfeld 134"/>
            <p:cNvSpPr txBox="1"/>
            <p:nvPr/>
          </p:nvSpPr>
          <p:spPr>
            <a:xfrm>
              <a:off x="3574713" y="620688"/>
              <a:ext cx="1902659" cy="307776"/>
            </a:xfrm>
            <a:prstGeom prst="rect">
              <a:avLst/>
            </a:prstGeom>
            <a:noFill/>
          </p:spPr>
          <p:txBody>
            <a:bodyPr wrap="none" rtlCol="0">
              <a:spAutoFit/>
            </a:bodyPr>
            <a:lstStyle/>
            <a:p>
              <a:pPr algn="r" defTabSz="685800"/>
              <a:r>
                <a:rPr lang="de-DE" sz="900" dirty="0" err="1">
                  <a:solidFill>
                    <a:srgbClr val="42BA97"/>
                  </a:solidFill>
                  <a:latin typeface="Tw Cen MT" panose="020B0602020104020603"/>
                </a:rPr>
                <a:t>mediaPresentationDuration</a:t>
              </a:r>
              <a:endParaRPr lang="de-DE" sz="900" dirty="0">
                <a:solidFill>
                  <a:srgbClr val="42BA97"/>
                </a:solidFill>
                <a:latin typeface="Tw Cen MT" panose="020B0602020104020603"/>
              </a:endParaRPr>
            </a:p>
          </p:txBody>
        </p:sp>
        <p:grpSp>
          <p:nvGrpSpPr>
            <p:cNvPr id="85" name="Gruppierung 84"/>
            <p:cNvGrpSpPr/>
            <p:nvPr/>
          </p:nvGrpSpPr>
          <p:grpSpPr>
            <a:xfrm>
              <a:off x="2288550" y="531796"/>
              <a:ext cx="6878936" cy="1620804"/>
              <a:chOff x="2288550" y="531796"/>
              <a:chExt cx="6878936" cy="1620804"/>
            </a:xfrm>
          </p:grpSpPr>
          <p:sp>
            <p:nvSpPr>
              <p:cNvPr id="137" name="Textfeld 136"/>
              <p:cNvSpPr txBox="1"/>
              <p:nvPr/>
            </p:nvSpPr>
            <p:spPr>
              <a:xfrm>
                <a:off x="5774130" y="1844824"/>
                <a:ext cx="705749" cy="307776"/>
              </a:xfrm>
              <a:prstGeom prst="rect">
                <a:avLst/>
              </a:prstGeom>
              <a:noFill/>
            </p:spPr>
            <p:txBody>
              <a:bodyPr wrap="none" rtlCol="0">
                <a:spAutoFit/>
              </a:bodyPr>
              <a:lstStyle/>
              <a:p>
                <a:pPr algn="ctr" defTabSz="685800"/>
                <a:r>
                  <a:rPr lang="de-DE" sz="900" dirty="0">
                    <a:solidFill>
                      <a:srgbClr val="8064A2"/>
                    </a:solidFill>
                    <a:latin typeface="Tw Cen MT" panose="020B0602020104020603"/>
                  </a:rPr>
                  <a:t>MPD(2)</a:t>
                </a:r>
              </a:p>
            </p:txBody>
          </p:sp>
          <p:sp>
            <p:nvSpPr>
              <p:cNvPr id="125" name="Rechteck 124"/>
              <p:cNvSpPr/>
              <p:nvPr/>
            </p:nvSpPr>
            <p:spPr>
              <a:xfrm>
                <a:off x="6304035" y="1340768"/>
                <a:ext cx="288032" cy="2160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de-DE" sz="1200" dirty="0">
                    <a:solidFill>
                      <a:prstClr val="white"/>
                    </a:solidFill>
                    <a:latin typeface="Tw Cen MT" panose="020B0602020104020603"/>
                  </a:rPr>
                  <a:t>9</a:t>
                </a:r>
              </a:p>
            </p:txBody>
          </p:sp>
          <p:cxnSp>
            <p:nvCxnSpPr>
              <p:cNvPr id="134" name="Gerade Verbindung mit Pfeil 133"/>
              <p:cNvCxnSpPr/>
              <p:nvPr/>
            </p:nvCxnSpPr>
            <p:spPr>
              <a:xfrm>
                <a:off x="2288550" y="912543"/>
                <a:ext cx="4303517"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6" name="Gerade Verbindung 135"/>
              <p:cNvCxnSpPr/>
              <p:nvPr/>
            </p:nvCxnSpPr>
            <p:spPr>
              <a:xfrm>
                <a:off x="5868144" y="1566978"/>
                <a:ext cx="0" cy="3244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Gerade Verbindung 155"/>
              <p:cNvCxnSpPr/>
              <p:nvPr/>
            </p:nvCxnSpPr>
            <p:spPr>
              <a:xfrm flipH="1">
                <a:off x="8589450" y="1061120"/>
                <a:ext cx="0" cy="958663"/>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cxnSp>
            <p:nvCxnSpPr>
              <p:cNvPr id="157" name="Gerade Verbindung mit Pfeil 156"/>
              <p:cNvCxnSpPr/>
              <p:nvPr/>
            </p:nvCxnSpPr>
            <p:spPr>
              <a:xfrm flipV="1">
                <a:off x="6568685" y="1063742"/>
                <a:ext cx="2021287" cy="232"/>
              </a:xfrm>
              <a:prstGeom prst="straightConnector1">
                <a:avLst/>
              </a:prstGeom>
              <a:ln>
                <a:solidFill>
                  <a:srgbClr val="000000"/>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sp>
            <p:nvSpPr>
              <p:cNvPr id="159" name="Textfeld 158"/>
              <p:cNvSpPr txBox="1"/>
              <p:nvPr/>
            </p:nvSpPr>
            <p:spPr>
              <a:xfrm>
                <a:off x="6916015" y="759187"/>
                <a:ext cx="1517937" cy="307776"/>
              </a:xfrm>
              <a:prstGeom prst="rect">
                <a:avLst/>
              </a:prstGeom>
              <a:noFill/>
            </p:spPr>
            <p:txBody>
              <a:bodyPr wrap="none" rtlCol="0">
                <a:spAutoFit/>
              </a:bodyPr>
              <a:lstStyle/>
              <a:p>
                <a:pPr algn="r" defTabSz="685800"/>
                <a:r>
                  <a:rPr lang="de-DE" sz="900" dirty="0" err="1">
                    <a:solidFill>
                      <a:prstClr val="black"/>
                    </a:solidFill>
                    <a:latin typeface="Tw Cen MT" panose="020B0602020104020603"/>
                  </a:rPr>
                  <a:t>timeShiftBufferDepth</a:t>
                </a:r>
                <a:endParaRPr lang="de-DE" sz="900" dirty="0">
                  <a:solidFill>
                    <a:prstClr val="black"/>
                  </a:solidFill>
                  <a:latin typeface="Tw Cen MT" panose="020B0602020104020603"/>
                </a:endParaRPr>
              </a:p>
            </p:txBody>
          </p:sp>
          <p:sp>
            <p:nvSpPr>
              <p:cNvPr id="160" name="Textfeld 159"/>
              <p:cNvSpPr txBox="1"/>
              <p:nvPr/>
            </p:nvSpPr>
            <p:spPr>
              <a:xfrm>
                <a:off x="7715805" y="531796"/>
                <a:ext cx="1451681" cy="307776"/>
              </a:xfrm>
              <a:prstGeom prst="rect">
                <a:avLst/>
              </a:prstGeom>
              <a:noFill/>
              <a:ln>
                <a:solidFill>
                  <a:srgbClr val="8064A2"/>
                </a:solidFill>
              </a:ln>
            </p:spPr>
            <p:txBody>
              <a:bodyPr wrap="none" rtlCol="0">
                <a:spAutoFit/>
              </a:bodyPr>
              <a:lstStyle/>
              <a:p>
                <a:pPr algn="r" defTabSz="685800"/>
                <a:r>
                  <a:rPr lang="de-DE" sz="900" dirty="0" err="1">
                    <a:solidFill>
                      <a:srgbClr val="42BA97"/>
                    </a:solidFill>
                    <a:latin typeface="Tw Cen MT" panose="020B0602020104020603"/>
                  </a:rPr>
                  <a:t>availabilityEndTime</a:t>
                </a:r>
                <a:endParaRPr lang="de-DE" sz="900" dirty="0">
                  <a:solidFill>
                    <a:srgbClr val="42BA97"/>
                  </a:solidFill>
                  <a:latin typeface="Tw Cen MT" panose="020B0602020104020603"/>
                </a:endParaRPr>
              </a:p>
            </p:txBody>
          </p:sp>
          <p:cxnSp>
            <p:nvCxnSpPr>
              <p:cNvPr id="132" name="Gerade Verbindung 131"/>
              <p:cNvCxnSpPr/>
              <p:nvPr/>
            </p:nvCxnSpPr>
            <p:spPr>
              <a:xfrm>
                <a:off x="6583683" y="1042864"/>
                <a:ext cx="0" cy="9586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43" name="Textfeld 142"/>
          <p:cNvSpPr txBox="1"/>
          <p:nvPr/>
        </p:nvSpPr>
        <p:spPr>
          <a:xfrm>
            <a:off x="583030" y="201210"/>
            <a:ext cx="690254" cy="323165"/>
          </a:xfrm>
          <a:prstGeom prst="rect">
            <a:avLst/>
          </a:prstGeom>
          <a:noFill/>
        </p:spPr>
        <p:txBody>
          <a:bodyPr wrap="none" rtlCol="0">
            <a:spAutoFit/>
          </a:bodyPr>
          <a:lstStyle/>
          <a:p>
            <a:pPr defTabSz="685800"/>
            <a:r>
              <a:rPr lang="de-DE" sz="1500" dirty="0">
                <a:solidFill>
                  <a:prstClr val="black"/>
                </a:solidFill>
                <a:latin typeface="Tw Cen MT" panose="020B0602020104020603"/>
              </a:rPr>
              <a:t>Server</a:t>
            </a:r>
          </a:p>
        </p:txBody>
      </p:sp>
      <p:sp>
        <p:nvSpPr>
          <p:cNvPr id="144" name="Textfeld 143"/>
          <p:cNvSpPr txBox="1"/>
          <p:nvPr/>
        </p:nvSpPr>
        <p:spPr>
          <a:xfrm>
            <a:off x="631746" y="1626891"/>
            <a:ext cx="617477" cy="323165"/>
          </a:xfrm>
          <a:prstGeom prst="rect">
            <a:avLst/>
          </a:prstGeom>
          <a:noFill/>
        </p:spPr>
        <p:txBody>
          <a:bodyPr wrap="none" rtlCol="0">
            <a:spAutoFit/>
          </a:bodyPr>
          <a:lstStyle/>
          <a:p>
            <a:pPr defTabSz="685800"/>
            <a:r>
              <a:rPr lang="de-DE" sz="1500" dirty="0">
                <a:solidFill>
                  <a:prstClr val="black"/>
                </a:solidFill>
                <a:latin typeface="Tw Cen MT" panose="020B0602020104020603"/>
              </a:rPr>
              <a:t>Client</a:t>
            </a:r>
          </a:p>
        </p:txBody>
      </p:sp>
      <p:sp>
        <p:nvSpPr>
          <p:cNvPr id="145" name="Textfeld 144"/>
          <p:cNvSpPr txBox="1"/>
          <p:nvPr/>
        </p:nvSpPr>
        <p:spPr>
          <a:xfrm>
            <a:off x="1473818" y="2071185"/>
            <a:ext cx="748988" cy="323165"/>
          </a:xfrm>
          <a:prstGeom prst="rect">
            <a:avLst/>
          </a:prstGeom>
          <a:noFill/>
        </p:spPr>
        <p:txBody>
          <a:bodyPr wrap="none" rtlCol="0">
            <a:spAutoFit/>
          </a:bodyPr>
          <a:lstStyle/>
          <a:p>
            <a:pPr defTabSz="685800"/>
            <a:r>
              <a:rPr lang="de-DE" sz="1500" dirty="0" err="1">
                <a:solidFill>
                  <a:prstClr val="black"/>
                </a:solidFill>
                <a:latin typeface="Tw Cen MT" panose="020B0602020104020603"/>
              </a:rPr>
              <a:t>Playout</a:t>
            </a:r>
            <a:endParaRPr lang="de-DE" sz="1500" dirty="0">
              <a:solidFill>
                <a:prstClr val="black"/>
              </a:solidFill>
              <a:latin typeface="Tw Cen MT" panose="020B0602020104020603"/>
            </a:endParaRPr>
          </a:p>
        </p:txBody>
      </p:sp>
      <p:sp>
        <p:nvSpPr>
          <p:cNvPr id="146" name="Textfeld 145"/>
          <p:cNvSpPr txBox="1"/>
          <p:nvPr/>
        </p:nvSpPr>
        <p:spPr>
          <a:xfrm>
            <a:off x="1473818" y="2355726"/>
            <a:ext cx="881332" cy="323165"/>
          </a:xfrm>
          <a:prstGeom prst="rect">
            <a:avLst/>
          </a:prstGeom>
          <a:noFill/>
        </p:spPr>
        <p:txBody>
          <a:bodyPr wrap="none" rtlCol="0">
            <a:spAutoFit/>
          </a:bodyPr>
          <a:lstStyle/>
          <a:p>
            <a:pPr defTabSz="685800"/>
            <a:r>
              <a:rPr lang="de-DE" sz="1500" dirty="0">
                <a:solidFill>
                  <a:prstClr val="black"/>
                </a:solidFill>
                <a:latin typeface="Tw Cen MT" panose="020B0602020104020603"/>
              </a:rPr>
              <a:t>MPD Info</a:t>
            </a:r>
          </a:p>
        </p:txBody>
      </p:sp>
      <p:grpSp>
        <p:nvGrpSpPr>
          <p:cNvPr id="38" name="Gruppierung 37"/>
          <p:cNvGrpSpPr/>
          <p:nvPr/>
        </p:nvGrpSpPr>
        <p:grpSpPr>
          <a:xfrm>
            <a:off x="3889926" y="2460752"/>
            <a:ext cx="1504681" cy="165005"/>
            <a:chOff x="4293951" y="3281001"/>
            <a:chExt cx="2006241" cy="220007"/>
          </a:xfrm>
        </p:grpSpPr>
        <p:sp>
          <p:nvSpPr>
            <p:cNvPr id="12" name="Rechteck 11"/>
            <p:cNvSpPr/>
            <p:nvPr/>
          </p:nvSpPr>
          <p:spPr>
            <a:xfrm>
              <a:off x="4293951" y="3281001"/>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92" name="Rechteck 91"/>
            <p:cNvSpPr/>
            <p:nvPr/>
          </p:nvSpPr>
          <p:spPr>
            <a:xfrm>
              <a:off x="4781922" y="3281001"/>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93" name="Rechteck 92"/>
            <p:cNvSpPr/>
            <p:nvPr/>
          </p:nvSpPr>
          <p:spPr>
            <a:xfrm>
              <a:off x="5287539" y="3281001"/>
              <a:ext cx="504056" cy="21602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96" name="Rechteck 95"/>
            <p:cNvSpPr/>
            <p:nvPr/>
          </p:nvSpPr>
          <p:spPr>
            <a:xfrm>
              <a:off x="5796136" y="3284984"/>
              <a:ext cx="504056"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grpSp>
      <p:sp>
        <p:nvSpPr>
          <p:cNvPr id="124" name="Rechteck 123"/>
          <p:cNvSpPr/>
          <p:nvPr/>
        </p:nvSpPr>
        <p:spPr>
          <a:xfrm>
            <a:off x="5391200" y="2463738"/>
            <a:ext cx="216024" cy="1620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de-DE" sz="1200" dirty="0">
                <a:solidFill>
                  <a:prstClr val="white"/>
                </a:solidFill>
                <a:latin typeface="Tw Cen MT" panose="020B0602020104020603"/>
              </a:rPr>
              <a:t>9</a:t>
            </a:r>
          </a:p>
        </p:txBody>
      </p:sp>
      <p:grpSp>
        <p:nvGrpSpPr>
          <p:cNvPr id="39" name="Gruppierung 38"/>
          <p:cNvGrpSpPr/>
          <p:nvPr/>
        </p:nvGrpSpPr>
        <p:grpSpPr>
          <a:xfrm>
            <a:off x="4695103" y="3177834"/>
            <a:ext cx="384184" cy="1662169"/>
            <a:chOff x="5367521" y="4237111"/>
            <a:chExt cx="512245" cy="2216225"/>
          </a:xfrm>
        </p:grpSpPr>
        <p:sp>
          <p:nvSpPr>
            <p:cNvPr id="60" name="Rechteck 59"/>
            <p:cNvSpPr/>
            <p:nvPr/>
          </p:nvSpPr>
          <p:spPr>
            <a:xfrm>
              <a:off x="5372659" y="4237111"/>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61" name="Rechteck 60"/>
            <p:cNvSpPr/>
            <p:nvPr/>
          </p:nvSpPr>
          <p:spPr>
            <a:xfrm>
              <a:off x="5372659" y="4509120"/>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62" name="Rechteck 61"/>
            <p:cNvSpPr/>
            <p:nvPr/>
          </p:nvSpPr>
          <p:spPr>
            <a:xfrm>
              <a:off x="5372659" y="4797152"/>
              <a:ext cx="504056" cy="216024"/>
            </a:xfrm>
            <a:prstGeom prst="rect">
              <a:avLst/>
            </a:prstGeom>
            <a:pattFill prst="dkHorz">
              <a:fgClr>
                <a:schemeClr val="accent2"/>
              </a:fgClr>
              <a:bgClr>
                <a:schemeClr val="accent1"/>
              </a:bgClr>
            </a:patt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63" name="Rechteck 62"/>
            <p:cNvSpPr/>
            <p:nvPr/>
          </p:nvSpPr>
          <p:spPr>
            <a:xfrm>
              <a:off x="5369608" y="5085184"/>
              <a:ext cx="504056" cy="216024"/>
            </a:xfrm>
            <a:prstGeom prst="rect">
              <a:avLst/>
            </a:prstGeom>
            <a:pattFill prst="dkHorz">
              <a:fgClr>
                <a:schemeClr val="accent2"/>
              </a:fgClr>
              <a:bgClr>
                <a:schemeClr val="accent1"/>
              </a:bgClr>
            </a:patt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64" name="Rechteck 63"/>
            <p:cNvSpPr/>
            <p:nvPr/>
          </p:nvSpPr>
          <p:spPr>
            <a:xfrm>
              <a:off x="5367521" y="5373216"/>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65" name="Rechteck 64"/>
            <p:cNvSpPr/>
            <p:nvPr/>
          </p:nvSpPr>
          <p:spPr>
            <a:xfrm>
              <a:off x="5375710" y="5658606"/>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66" name="Rechteck 65"/>
            <p:cNvSpPr/>
            <p:nvPr/>
          </p:nvSpPr>
          <p:spPr>
            <a:xfrm>
              <a:off x="5367521" y="5949280"/>
              <a:ext cx="504056" cy="21602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95" name="Rechteck 94"/>
            <p:cNvSpPr/>
            <p:nvPr/>
          </p:nvSpPr>
          <p:spPr>
            <a:xfrm>
              <a:off x="5375710" y="6237312"/>
              <a:ext cx="504056" cy="216024"/>
            </a:xfrm>
            <a:prstGeom prst="rect">
              <a:avLst/>
            </a:prstGeom>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grpSp>
      <p:sp>
        <p:nvSpPr>
          <p:cNvPr id="104" name="Rechteck 103"/>
          <p:cNvSpPr/>
          <p:nvPr/>
        </p:nvSpPr>
        <p:spPr>
          <a:xfrm>
            <a:off x="3133841" y="1013216"/>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05" name="Rechteck 104"/>
          <p:cNvSpPr/>
          <p:nvPr/>
        </p:nvSpPr>
        <p:spPr>
          <a:xfrm>
            <a:off x="3511883" y="1013216"/>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153" name="Textfeld 152"/>
          <p:cNvSpPr txBox="1"/>
          <p:nvPr/>
        </p:nvSpPr>
        <p:spPr>
          <a:xfrm>
            <a:off x="894910" y="689816"/>
            <a:ext cx="1279517" cy="230832"/>
          </a:xfrm>
          <a:prstGeom prst="rect">
            <a:avLst/>
          </a:prstGeom>
          <a:noFill/>
        </p:spPr>
        <p:txBody>
          <a:bodyPr wrap="none" rtlCol="0">
            <a:spAutoFit/>
          </a:bodyPr>
          <a:lstStyle/>
          <a:p>
            <a:pPr algn="r" defTabSz="685800"/>
            <a:r>
              <a:rPr lang="de-DE" sz="900" dirty="0" err="1">
                <a:solidFill>
                  <a:prstClr val="black"/>
                </a:solidFill>
                <a:latin typeface="Tw Cen MT" panose="020B0602020104020603"/>
              </a:rPr>
              <a:t>timeShiftBufferDepth</a:t>
            </a:r>
            <a:r>
              <a:rPr lang="de-DE" sz="900" dirty="0">
                <a:solidFill>
                  <a:prstClr val="black"/>
                </a:solidFill>
                <a:latin typeface="Tw Cen MT" panose="020B0602020104020603"/>
              </a:rPr>
              <a:t>=4</a:t>
            </a:r>
          </a:p>
        </p:txBody>
      </p:sp>
      <p:grpSp>
        <p:nvGrpSpPr>
          <p:cNvPr id="48" name="Gruppierung 47"/>
          <p:cNvGrpSpPr/>
          <p:nvPr/>
        </p:nvGrpSpPr>
        <p:grpSpPr>
          <a:xfrm>
            <a:off x="854305" y="482427"/>
            <a:ext cx="3008273" cy="1159368"/>
            <a:chOff x="246457" y="643235"/>
            <a:chExt cx="4011031" cy="1545824"/>
          </a:xfrm>
        </p:grpSpPr>
        <p:sp>
          <p:nvSpPr>
            <p:cNvPr id="131" name="Textfeld 130"/>
            <p:cNvSpPr txBox="1"/>
            <p:nvPr/>
          </p:nvSpPr>
          <p:spPr>
            <a:xfrm>
              <a:off x="759926" y="643235"/>
              <a:ext cx="1528624" cy="307776"/>
            </a:xfrm>
            <a:prstGeom prst="rect">
              <a:avLst/>
            </a:prstGeom>
            <a:noFill/>
          </p:spPr>
          <p:txBody>
            <a:bodyPr wrap="none" rtlCol="0">
              <a:spAutoFit/>
            </a:bodyPr>
            <a:lstStyle/>
            <a:p>
              <a:pPr algn="r" defTabSz="685800"/>
              <a:r>
                <a:rPr lang="de-DE" sz="900" dirty="0" err="1">
                  <a:solidFill>
                    <a:prstClr val="black"/>
                  </a:solidFill>
                  <a:latin typeface="Tw Cen MT" panose="020B0602020104020603"/>
                </a:rPr>
                <a:t>availabilityStartTime</a:t>
              </a:r>
              <a:endParaRPr lang="de-DE" sz="900" dirty="0">
                <a:solidFill>
                  <a:prstClr val="black"/>
                </a:solidFill>
                <a:latin typeface="Tw Cen MT" panose="020B0602020104020603"/>
              </a:endParaRPr>
            </a:p>
          </p:txBody>
        </p:sp>
        <p:sp>
          <p:nvSpPr>
            <p:cNvPr id="111" name="Textfeld 110"/>
            <p:cNvSpPr txBox="1"/>
            <p:nvPr/>
          </p:nvSpPr>
          <p:spPr>
            <a:xfrm>
              <a:off x="1909582" y="1844824"/>
              <a:ext cx="705749" cy="307776"/>
            </a:xfrm>
            <a:prstGeom prst="rect">
              <a:avLst/>
            </a:prstGeom>
            <a:noFill/>
          </p:spPr>
          <p:txBody>
            <a:bodyPr wrap="none" rtlCol="0">
              <a:spAutoFit/>
            </a:bodyPr>
            <a:lstStyle/>
            <a:p>
              <a:pPr algn="ctr" defTabSz="685800"/>
              <a:r>
                <a:rPr lang="de-DE" sz="900" dirty="0">
                  <a:solidFill>
                    <a:srgbClr val="C0504D"/>
                  </a:solidFill>
                  <a:latin typeface="Tw Cen MT" panose="020B0602020104020603"/>
                </a:rPr>
                <a:t>MPD(1)</a:t>
              </a:r>
            </a:p>
          </p:txBody>
        </p:sp>
        <p:sp>
          <p:nvSpPr>
            <p:cNvPr id="102" name="Rechteck 101"/>
            <p:cNvSpPr/>
            <p:nvPr/>
          </p:nvSpPr>
          <p:spPr>
            <a:xfrm>
              <a:off x="2267744" y="135095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03" name="Rechteck 102"/>
            <p:cNvSpPr/>
            <p:nvPr/>
          </p:nvSpPr>
          <p:spPr>
            <a:xfrm>
              <a:off x="2780376" y="135095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a:p>
              <a:pPr algn="ctr" defTabSz="685800"/>
              <a:r>
                <a:rPr lang="de-DE" sz="1200" dirty="0">
                  <a:solidFill>
                    <a:prstClr val="white"/>
                  </a:solidFill>
                  <a:latin typeface="Tw Cen MT" panose="020B0602020104020603"/>
                </a:rPr>
                <a:t>2	</a:t>
              </a:r>
            </a:p>
          </p:txBody>
        </p:sp>
        <p:cxnSp>
          <p:nvCxnSpPr>
            <p:cNvPr id="112" name="Gerade Verbindung 111"/>
            <p:cNvCxnSpPr/>
            <p:nvPr/>
          </p:nvCxnSpPr>
          <p:spPr>
            <a:xfrm flipH="1">
              <a:off x="2252746" y="908720"/>
              <a:ext cx="0" cy="9586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Gerade Verbindung mit Pfeil 150"/>
            <p:cNvCxnSpPr/>
            <p:nvPr/>
          </p:nvCxnSpPr>
          <p:spPr>
            <a:xfrm flipV="1">
              <a:off x="246457" y="1196520"/>
              <a:ext cx="2021287" cy="232"/>
            </a:xfrm>
            <a:prstGeom prst="straightConnector1">
              <a:avLst/>
            </a:prstGeom>
            <a:ln>
              <a:solidFill>
                <a:srgbClr val="000000"/>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cxnSp>
          <p:nvCxnSpPr>
            <p:cNvPr id="152" name="Gerade Verbindung mit Pfeil 151"/>
            <p:cNvCxnSpPr/>
            <p:nvPr/>
          </p:nvCxnSpPr>
          <p:spPr>
            <a:xfrm>
              <a:off x="2172262" y="2169187"/>
              <a:ext cx="903033" cy="1"/>
            </a:xfrm>
            <a:prstGeom prst="straightConnector1">
              <a:avLst/>
            </a:prstGeom>
            <a:ln>
              <a:solidFill>
                <a:schemeClr val="accent2"/>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sp>
          <p:nvSpPr>
            <p:cNvPr id="154" name="Textfeld 153"/>
            <p:cNvSpPr txBox="1"/>
            <p:nvPr/>
          </p:nvSpPr>
          <p:spPr>
            <a:xfrm>
              <a:off x="2628409" y="1881283"/>
              <a:ext cx="1629079" cy="307776"/>
            </a:xfrm>
            <a:prstGeom prst="rect">
              <a:avLst/>
            </a:prstGeom>
            <a:noFill/>
            <a:ln>
              <a:noFill/>
            </a:ln>
          </p:spPr>
          <p:txBody>
            <a:bodyPr wrap="none" rtlCol="0">
              <a:spAutoFit/>
            </a:bodyPr>
            <a:lstStyle/>
            <a:p>
              <a:pPr algn="r" defTabSz="685800"/>
              <a:r>
                <a:rPr lang="de-DE" sz="900" dirty="0" err="1">
                  <a:solidFill>
                    <a:srgbClr val="2683C6"/>
                  </a:solidFill>
                  <a:latin typeface="Tw Cen MT" panose="020B0602020104020603"/>
                </a:rPr>
                <a:t>minimumUpdatePeriod</a:t>
              </a:r>
              <a:endParaRPr lang="de-DE" sz="900" dirty="0">
                <a:solidFill>
                  <a:srgbClr val="2683C6"/>
                </a:solidFill>
                <a:latin typeface="Tw Cen MT" panose="020B0602020104020603"/>
              </a:endParaRPr>
            </a:p>
          </p:txBody>
        </p:sp>
      </p:grpSp>
      <p:grpSp>
        <p:nvGrpSpPr>
          <p:cNvPr id="29" name="Gruppierung 28"/>
          <p:cNvGrpSpPr/>
          <p:nvPr/>
        </p:nvGrpSpPr>
        <p:grpSpPr>
          <a:xfrm>
            <a:off x="2859627" y="2628744"/>
            <a:ext cx="907311" cy="446856"/>
            <a:chOff x="2920220" y="3504991"/>
            <a:chExt cx="1209748" cy="595808"/>
          </a:xfrm>
        </p:grpSpPr>
        <p:cxnSp>
          <p:nvCxnSpPr>
            <p:cNvPr id="6" name="Gerade Verbindung 5"/>
            <p:cNvCxnSpPr/>
            <p:nvPr/>
          </p:nvCxnSpPr>
          <p:spPr>
            <a:xfrm>
              <a:off x="3419872" y="3504991"/>
              <a:ext cx="0" cy="2880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feld 6"/>
            <p:cNvSpPr txBox="1"/>
            <p:nvPr/>
          </p:nvSpPr>
          <p:spPr>
            <a:xfrm>
              <a:off x="2920220" y="3793023"/>
              <a:ext cx="1022076" cy="307776"/>
            </a:xfrm>
            <a:prstGeom prst="rect">
              <a:avLst/>
            </a:prstGeom>
            <a:noFill/>
          </p:spPr>
          <p:txBody>
            <a:bodyPr wrap="none" rtlCol="0">
              <a:spAutoFit/>
            </a:bodyPr>
            <a:lstStyle/>
            <a:p>
              <a:pPr algn="ctr" defTabSz="685800"/>
              <a:r>
                <a:rPr lang="de-DE" sz="900" dirty="0" err="1">
                  <a:solidFill>
                    <a:srgbClr val="C0504D"/>
                  </a:solidFill>
                  <a:latin typeface="Tw Cen MT" panose="020B0602020104020603"/>
                </a:rPr>
                <a:t>FetchMPD</a:t>
              </a:r>
              <a:r>
                <a:rPr lang="de-DE" sz="900" dirty="0">
                  <a:solidFill>
                    <a:srgbClr val="C0504D"/>
                  </a:solidFill>
                  <a:latin typeface="Tw Cen MT" panose="020B0602020104020603"/>
                </a:rPr>
                <a:t>(1)</a:t>
              </a:r>
            </a:p>
          </p:txBody>
        </p:sp>
        <p:cxnSp>
          <p:nvCxnSpPr>
            <p:cNvPr id="179" name="Gerade Verbindung mit Pfeil 178"/>
            <p:cNvCxnSpPr/>
            <p:nvPr/>
          </p:nvCxnSpPr>
          <p:spPr>
            <a:xfrm>
              <a:off x="3419872" y="3718559"/>
              <a:ext cx="710096" cy="8710"/>
            </a:xfrm>
            <a:prstGeom prst="straightConnector1">
              <a:avLst/>
            </a:prstGeom>
            <a:ln>
              <a:solidFill>
                <a:schemeClr val="accent2"/>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grpSp>
      <p:grpSp>
        <p:nvGrpSpPr>
          <p:cNvPr id="36" name="Gruppierung 35"/>
          <p:cNvGrpSpPr/>
          <p:nvPr/>
        </p:nvGrpSpPr>
        <p:grpSpPr>
          <a:xfrm>
            <a:off x="4309861" y="2142690"/>
            <a:ext cx="976121" cy="933964"/>
            <a:chOff x="4279434" y="2856919"/>
            <a:chExt cx="1301494" cy="1245285"/>
          </a:xfrm>
        </p:grpSpPr>
        <p:sp>
          <p:nvSpPr>
            <p:cNvPr id="21" name="Rechteck 20"/>
            <p:cNvSpPr/>
            <p:nvPr/>
          </p:nvSpPr>
          <p:spPr>
            <a:xfrm>
              <a:off x="5076056" y="2856919"/>
              <a:ext cx="504056" cy="2160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cxnSp>
          <p:nvCxnSpPr>
            <p:cNvPr id="24" name="Gerade Verbindung mit Pfeil 23"/>
            <p:cNvCxnSpPr/>
            <p:nvPr/>
          </p:nvCxnSpPr>
          <p:spPr>
            <a:xfrm>
              <a:off x="4801278" y="3140968"/>
              <a:ext cx="779650" cy="0"/>
            </a:xfrm>
            <a:prstGeom prst="straightConnector1">
              <a:avLst/>
            </a:prstGeom>
            <a:ln>
              <a:solidFill>
                <a:srgbClr val="000000"/>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cxnSp>
          <p:nvCxnSpPr>
            <p:cNvPr id="27" name="Gerade Verbindung 26"/>
            <p:cNvCxnSpPr/>
            <p:nvPr/>
          </p:nvCxnSpPr>
          <p:spPr>
            <a:xfrm flipH="1">
              <a:off x="4789656" y="3072943"/>
              <a:ext cx="0" cy="72008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extfeld 33"/>
            <p:cNvSpPr txBox="1"/>
            <p:nvPr/>
          </p:nvSpPr>
          <p:spPr>
            <a:xfrm>
              <a:off x="4279434" y="3794428"/>
              <a:ext cx="1022075" cy="307776"/>
            </a:xfrm>
            <a:prstGeom prst="rect">
              <a:avLst/>
            </a:prstGeom>
            <a:noFill/>
          </p:spPr>
          <p:txBody>
            <a:bodyPr wrap="none" rtlCol="0">
              <a:spAutoFit/>
            </a:bodyPr>
            <a:lstStyle/>
            <a:p>
              <a:pPr algn="ctr" defTabSz="685800"/>
              <a:r>
                <a:rPr lang="de-DE" sz="900" dirty="0" err="1">
                  <a:solidFill>
                    <a:srgbClr val="1CADE4"/>
                  </a:solidFill>
                  <a:latin typeface="Tw Cen MT" panose="020B0602020104020603"/>
                </a:rPr>
                <a:t>FetchMPD</a:t>
              </a:r>
              <a:r>
                <a:rPr lang="de-DE" sz="900" dirty="0">
                  <a:solidFill>
                    <a:srgbClr val="1CADE4"/>
                  </a:solidFill>
                  <a:latin typeface="Tw Cen MT" panose="020B0602020104020603"/>
                </a:rPr>
                <a:t>(1)</a:t>
              </a:r>
            </a:p>
          </p:txBody>
        </p:sp>
        <p:cxnSp>
          <p:nvCxnSpPr>
            <p:cNvPr id="201" name="Gerade Verbindung mit Pfeil 200"/>
            <p:cNvCxnSpPr/>
            <p:nvPr/>
          </p:nvCxnSpPr>
          <p:spPr>
            <a:xfrm>
              <a:off x="4789656" y="3789040"/>
              <a:ext cx="790456" cy="1"/>
            </a:xfrm>
            <a:prstGeom prst="straightConnector1">
              <a:avLst/>
            </a:prstGeom>
            <a:ln>
              <a:solidFill>
                <a:schemeClr val="accent1"/>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grpSp>
      <p:grpSp>
        <p:nvGrpSpPr>
          <p:cNvPr id="86" name="Gruppierung 85"/>
          <p:cNvGrpSpPr/>
          <p:nvPr/>
        </p:nvGrpSpPr>
        <p:grpSpPr>
          <a:xfrm>
            <a:off x="5070571" y="3177834"/>
            <a:ext cx="385193" cy="1662169"/>
            <a:chOff x="5868144" y="4237111"/>
            <a:chExt cx="513591" cy="2216225"/>
          </a:xfrm>
        </p:grpSpPr>
        <p:sp>
          <p:nvSpPr>
            <p:cNvPr id="67" name="Rechteck 66"/>
            <p:cNvSpPr/>
            <p:nvPr/>
          </p:nvSpPr>
          <p:spPr>
            <a:xfrm>
              <a:off x="5874628" y="4237111"/>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68" name="Rechteck 67"/>
            <p:cNvSpPr/>
            <p:nvPr/>
          </p:nvSpPr>
          <p:spPr>
            <a:xfrm>
              <a:off x="5874628" y="4509120"/>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69" name="Rechteck 68"/>
            <p:cNvSpPr/>
            <p:nvPr/>
          </p:nvSpPr>
          <p:spPr>
            <a:xfrm>
              <a:off x="5874628" y="4797152"/>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70" name="Rechteck 69"/>
            <p:cNvSpPr/>
            <p:nvPr/>
          </p:nvSpPr>
          <p:spPr>
            <a:xfrm>
              <a:off x="5871577" y="5085184"/>
              <a:ext cx="504056" cy="216024"/>
            </a:xfrm>
            <a:prstGeom prst="rect">
              <a:avLst/>
            </a:prstGeom>
            <a:pattFill prst="dkHorz">
              <a:fgClr>
                <a:schemeClr val="accent2"/>
              </a:fgClr>
              <a:bgClr>
                <a:schemeClr val="accent1"/>
              </a:bgClr>
            </a:patt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71" name="Rechteck 70"/>
            <p:cNvSpPr/>
            <p:nvPr/>
          </p:nvSpPr>
          <p:spPr>
            <a:xfrm>
              <a:off x="5869490" y="5373216"/>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72" name="Rechteck 71"/>
            <p:cNvSpPr/>
            <p:nvPr/>
          </p:nvSpPr>
          <p:spPr>
            <a:xfrm>
              <a:off x="5877679" y="5658606"/>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73" name="Rechteck 72"/>
            <p:cNvSpPr/>
            <p:nvPr/>
          </p:nvSpPr>
          <p:spPr>
            <a:xfrm>
              <a:off x="5869490" y="5949280"/>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202" name="Rechteck 201"/>
            <p:cNvSpPr/>
            <p:nvPr/>
          </p:nvSpPr>
          <p:spPr>
            <a:xfrm>
              <a:off x="5868144" y="6237312"/>
              <a:ext cx="504056" cy="216024"/>
            </a:xfrm>
            <a:prstGeom prst="rect">
              <a:avLst/>
            </a:prstGeom>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grpSp>
      <p:grpSp>
        <p:nvGrpSpPr>
          <p:cNvPr id="87" name="Gruppierung 86"/>
          <p:cNvGrpSpPr/>
          <p:nvPr/>
        </p:nvGrpSpPr>
        <p:grpSpPr>
          <a:xfrm>
            <a:off x="5448611" y="3177834"/>
            <a:ext cx="387482" cy="1662169"/>
            <a:chOff x="6372200" y="4237111"/>
            <a:chExt cx="516642" cy="2216225"/>
          </a:xfrm>
        </p:grpSpPr>
        <p:sp>
          <p:nvSpPr>
            <p:cNvPr id="78" name="Rechteck 77"/>
            <p:cNvSpPr/>
            <p:nvPr/>
          </p:nvSpPr>
          <p:spPr>
            <a:xfrm>
              <a:off x="6381735" y="4237111"/>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79" name="Rechteck 78"/>
            <p:cNvSpPr/>
            <p:nvPr/>
          </p:nvSpPr>
          <p:spPr>
            <a:xfrm>
              <a:off x="6381735" y="4509120"/>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80" name="Rechteck 79"/>
            <p:cNvSpPr/>
            <p:nvPr/>
          </p:nvSpPr>
          <p:spPr>
            <a:xfrm>
              <a:off x="6381735" y="4797152"/>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81" name="Rechteck 80"/>
            <p:cNvSpPr/>
            <p:nvPr/>
          </p:nvSpPr>
          <p:spPr>
            <a:xfrm>
              <a:off x="6378684" y="5085184"/>
              <a:ext cx="504056" cy="216024"/>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82" name="Rechteck 81"/>
            <p:cNvSpPr/>
            <p:nvPr/>
          </p:nvSpPr>
          <p:spPr>
            <a:xfrm>
              <a:off x="6376597" y="5373216"/>
              <a:ext cx="504056"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83" name="Rechteck 82"/>
            <p:cNvSpPr/>
            <p:nvPr/>
          </p:nvSpPr>
          <p:spPr>
            <a:xfrm>
              <a:off x="6384786" y="5658606"/>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84" name="Rechteck 83"/>
            <p:cNvSpPr/>
            <p:nvPr/>
          </p:nvSpPr>
          <p:spPr>
            <a:xfrm>
              <a:off x="6376597" y="5949280"/>
              <a:ext cx="50405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203" name="Rechteck 202"/>
            <p:cNvSpPr/>
            <p:nvPr/>
          </p:nvSpPr>
          <p:spPr>
            <a:xfrm>
              <a:off x="6372200" y="6237312"/>
              <a:ext cx="504056"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grpSp>
      <p:grpSp>
        <p:nvGrpSpPr>
          <p:cNvPr id="89" name="Gruppierung 88"/>
          <p:cNvGrpSpPr/>
          <p:nvPr/>
        </p:nvGrpSpPr>
        <p:grpSpPr>
          <a:xfrm>
            <a:off x="5822077" y="3177834"/>
            <a:ext cx="392058" cy="1878193"/>
            <a:chOff x="6870154" y="4237111"/>
            <a:chExt cx="522744" cy="2504257"/>
          </a:xfrm>
        </p:grpSpPr>
        <p:sp>
          <p:nvSpPr>
            <p:cNvPr id="115" name="Rechteck 114"/>
            <p:cNvSpPr/>
            <p:nvPr/>
          </p:nvSpPr>
          <p:spPr>
            <a:xfrm>
              <a:off x="6885791" y="4237111"/>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16" name="Rechteck 115"/>
            <p:cNvSpPr/>
            <p:nvPr/>
          </p:nvSpPr>
          <p:spPr>
            <a:xfrm>
              <a:off x="6885791" y="4509120"/>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117" name="Rechteck 116"/>
            <p:cNvSpPr/>
            <p:nvPr/>
          </p:nvSpPr>
          <p:spPr>
            <a:xfrm>
              <a:off x="6885791" y="4797152"/>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18" name="Rechteck 117"/>
            <p:cNvSpPr/>
            <p:nvPr/>
          </p:nvSpPr>
          <p:spPr>
            <a:xfrm>
              <a:off x="6882740" y="5085184"/>
              <a:ext cx="504056" cy="216024"/>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119" name="Rechteck 118"/>
            <p:cNvSpPr/>
            <p:nvPr/>
          </p:nvSpPr>
          <p:spPr>
            <a:xfrm>
              <a:off x="6880653" y="5373216"/>
              <a:ext cx="504056" cy="216024"/>
            </a:xfrm>
            <a:prstGeom prst="rect">
              <a:avLst/>
            </a:prstGeom>
            <a:solidFill>
              <a:schemeClr val="accent1">
                <a:alpha val="20000"/>
              </a:schemeClr>
            </a:solidFill>
            <a:ln>
              <a:solidFill>
                <a:srgbClr val="8064A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120" name="Rechteck 119"/>
            <p:cNvSpPr/>
            <p:nvPr/>
          </p:nvSpPr>
          <p:spPr>
            <a:xfrm>
              <a:off x="6888842" y="5658606"/>
              <a:ext cx="504056" cy="216024"/>
            </a:xfrm>
            <a:prstGeom prst="rect">
              <a:avLst/>
            </a:prstGeom>
            <a:pattFill prst="dkHorz">
              <a:fgClr>
                <a:schemeClr val="accent1"/>
              </a:fgClr>
              <a:bgClr>
                <a:schemeClr val="accent4"/>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121" name="Rechteck 120"/>
            <p:cNvSpPr/>
            <p:nvPr/>
          </p:nvSpPr>
          <p:spPr>
            <a:xfrm>
              <a:off x="6880653" y="5949280"/>
              <a:ext cx="504056" cy="216024"/>
            </a:xfrm>
            <a:prstGeom prst="rect">
              <a:avLst/>
            </a:prstGeom>
            <a:pattFill prst="dkHorz">
              <a:fgClr>
                <a:schemeClr val="accent1"/>
              </a:fgClr>
              <a:bgClr>
                <a:schemeClr val="accent4"/>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123" name="Rechteck 122"/>
            <p:cNvSpPr/>
            <p:nvPr/>
          </p:nvSpPr>
          <p:spPr>
            <a:xfrm>
              <a:off x="6870154" y="6525344"/>
              <a:ext cx="288032" cy="2160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de-DE" sz="1200" dirty="0">
                  <a:solidFill>
                    <a:prstClr val="white"/>
                  </a:solidFill>
                  <a:latin typeface="Tw Cen MT" panose="020B0602020104020603"/>
                </a:rPr>
                <a:t>9</a:t>
              </a:r>
            </a:p>
          </p:txBody>
        </p:sp>
        <p:sp>
          <p:nvSpPr>
            <p:cNvPr id="204" name="Rechteck 203"/>
            <p:cNvSpPr/>
            <p:nvPr/>
          </p:nvSpPr>
          <p:spPr>
            <a:xfrm>
              <a:off x="6876256" y="6237312"/>
              <a:ext cx="504056" cy="216024"/>
            </a:xfrm>
            <a:prstGeom prst="rect">
              <a:avLst/>
            </a:prstGeom>
            <a:pattFill prst="dkHorz">
              <a:fgClr>
                <a:schemeClr val="accent1"/>
              </a:fgClr>
              <a:bgClr>
                <a:schemeClr val="accent4"/>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grpSp>
      <p:grpSp>
        <p:nvGrpSpPr>
          <p:cNvPr id="90" name="Gruppierung 89"/>
          <p:cNvGrpSpPr/>
          <p:nvPr/>
        </p:nvGrpSpPr>
        <p:grpSpPr>
          <a:xfrm>
            <a:off x="6215176" y="3177834"/>
            <a:ext cx="392058" cy="1878193"/>
            <a:chOff x="7394286" y="4237111"/>
            <a:chExt cx="522744" cy="2504257"/>
          </a:xfrm>
        </p:grpSpPr>
        <p:sp>
          <p:nvSpPr>
            <p:cNvPr id="180" name="Rechteck 179"/>
            <p:cNvSpPr/>
            <p:nvPr/>
          </p:nvSpPr>
          <p:spPr>
            <a:xfrm>
              <a:off x="7409923" y="4237111"/>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81" name="Rechteck 180"/>
            <p:cNvSpPr/>
            <p:nvPr/>
          </p:nvSpPr>
          <p:spPr>
            <a:xfrm>
              <a:off x="7409923" y="4509120"/>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182" name="Rechteck 181"/>
            <p:cNvSpPr/>
            <p:nvPr/>
          </p:nvSpPr>
          <p:spPr>
            <a:xfrm>
              <a:off x="7409923" y="4797152"/>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83" name="Rechteck 182"/>
            <p:cNvSpPr/>
            <p:nvPr/>
          </p:nvSpPr>
          <p:spPr>
            <a:xfrm>
              <a:off x="7406872" y="5085184"/>
              <a:ext cx="504056" cy="216024"/>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184" name="Rechteck 183"/>
            <p:cNvSpPr/>
            <p:nvPr/>
          </p:nvSpPr>
          <p:spPr>
            <a:xfrm>
              <a:off x="7404785" y="5373216"/>
              <a:ext cx="504056" cy="216024"/>
            </a:xfrm>
            <a:prstGeom prst="rect">
              <a:avLst/>
            </a:prstGeom>
            <a:solidFill>
              <a:schemeClr val="accent1">
                <a:alpha val="20000"/>
              </a:schemeClr>
            </a:solidFill>
            <a:ln>
              <a:solidFill>
                <a:srgbClr val="8064A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185" name="Rechteck 184"/>
            <p:cNvSpPr/>
            <p:nvPr/>
          </p:nvSpPr>
          <p:spPr>
            <a:xfrm>
              <a:off x="7412974" y="5658606"/>
              <a:ext cx="504056" cy="216024"/>
            </a:xfrm>
            <a:prstGeom prst="rect">
              <a:avLst/>
            </a:prstGeom>
            <a:solidFill>
              <a:schemeClr val="accent4">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186" name="Rechteck 185"/>
            <p:cNvSpPr/>
            <p:nvPr/>
          </p:nvSpPr>
          <p:spPr>
            <a:xfrm>
              <a:off x="7404785" y="5949280"/>
              <a:ext cx="504056" cy="216024"/>
            </a:xfrm>
            <a:prstGeom prst="rect">
              <a:avLst/>
            </a:prstGeom>
            <a:pattFill prst="dkHorz">
              <a:fgClr>
                <a:schemeClr val="accent1"/>
              </a:fgClr>
              <a:bgClr>
                <a:schemeClr val="accent4"/>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188" name="Rechteck 187"/>
            <p:cNvSpPr/>
            <p:nvPr/>
          </p:nvSpPr>
          <p:spPr>
            <a:xfrm>
              <a:off x="7394286" y="6525344"/>
              <a:ext cx="288032" cy="2160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de-DE" sz="1200" dirty="0">
                  <a:solidFill>
                    <a:prstClr val="white"/>
                  </a:solidFill>
                  <a:latin typeface="Tw Cen MT" panose="020B0602020104020603"/>
                </a:rPr>
                <a:t>9</a:t>
              </a:r>
            </a:p>
          </p:txBody>
        </p:sp>
        <p:sp>
          <p:nvSpPr>
            <p:cNvPr id="205" name="Rechteck 204"/>
            <p:cNvSpPr/>
            <p:nvPr/>
          </p:nvSpPr>
          <p:spPr>
            <a:xfrm>
              <a:off x="7404785" y="6237312"/>
              <a:ext cx="504056" cy="216024"/>
            </a:xfrm>
            <a:prstGeom prst="rect">
              <a:avLst/>
            </a:prstGeom>
            <a:pattFill prst="dkHorz">
              <a:fgClr>
                <a:schemeClr val="accent1"/>
              </a:fgClr>
              <a:bgClr>
                <a:schemeClr val="accent4"/>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grpSp>
      <p:grpSp>
        <p:nvGrpSpPr>
          <p:cNvPr id="91" name="Gruppierung 90"/>
          <p:cNvGrpSpPr/>
          <p:nvPr/>
        </p:nvGrpSpPr>
        <p:grpSpPr>
          <a:xfrm>
            <a:off x="6607234" y="3177834"/>
            <a:ext cx="392058" cy="1878193"/>
            <a:chOff x="7917030" y="4237111"/>
            <a:chExt cx="522744" cy="2504257"/>
          </a:xfrm>
        </p:grpSpPr>
        <p:sp>
          <p:nvSpPr>
            <p:cNvPr id="191" name="Rechteck 190"/>
            <p:cNvSpPr/>
            <p:nvPr/>
          </p:nvSpPr>
          <p:spPr>
            <a:xfrm>
              <a:off x="7932667" y="4237111"/>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92" name="Rechteck 191"/>
            <p:cNvSpPr/>
            <p:nvPr/>
          </p:nvSpPr>
          <p:spPr>
            <a:xfrm>
              <a:off x="7932667" y="4509120"/>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193" name="Rechteck 192"/>
            <p:cNvSpPr/>
            <p:nvPr/>
          </p:nvSpPr>
          <p:spPr>
            <a:xfrm>
              <a:off x="7932667" y="4797152"/>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94" name="Rechteck 193"/>
            <p:cNvSpPr/>
            <p:nvPr/>
          </p:nvSpPr>
          <p:spPr>
            <a:xfrm>
              <a:off x="7929616" y="5085184"/>
              <a:ext cx="504056" cy="216024"/>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195" name="Rechteck 194"/>
            <p:cNvSpPr/>
            <p:nvPr/>
          </p:nvSpPr>
          <p:spPr>
            <a:xfrm>
              <a:off x="7927529" y="5373216"/>
              <a:ext cx="504056" cy="216024"/>
            </a:xfrm>
            <a:prstGeom prst="rect">
              <a:avLst/>
            </a:prstGeom>
            <a:solidFill>
              <a:schemeClr val="accent1">
                <a:alpha val="20000"/>
              </a:schemeClr>
            </a:solidFill>
            <a:ln>
              <a:solidFill>
                <a:srgbClr val="8064A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196" name="Rechteck 195"/>
            <p:cNvSpPr/>
            <p:nvPr/>
          </p:nvSpPr>
          <p:spPr>
            <a:xfrm>
              <a:off x="7935718" y="5658606"/>
              <a:ext cx="504056" cy="216024"/>
            </a:xfrm>
            <a:prstGeom prst="rect">
              <a:avLst/>
            </a:prstGeom>
            <a:solidFill>
              <a:schemeClr val="accent4">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197" name="Rechteck 196"/>
            <p:cNvSpPr/>
            <p:nvPr/>
          </p:nvSpPr>
          <p:spPr>
            <a:xfrm>
              <a:off x="7927529" y="5949280"/>
              <a:ext cx="504056" cy="216024"/>
            </a:xfrm>
            <a:prstGeom prst="rect">
              <a:avLst/>
            </a:prstGeom>
            <a:solidFill>
              <a:schemeClr val="accent4">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199" name="Rechteck 198"/>
            <p:cNvSpPr/>
            <p:nvPr/>
          </p:nvSpPr>
          <p:spPr>
            <a:xfrm>
              <a:off x="7917030" y="6525344"/>
              <a:ext cx="288032" cy="2160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de-DE" sz="1200" dirty="0">
                  <a:solidFill>
                    <a:prstClr val="white"/>
                  </a:solidFill>
                  <a:latin typeface="Tw Cen MT" panose="020B0602020104020603"/>
                </a:rPr>
                <a:t>9</a:t>
              </a:r>
            </a:p>
          </p:txBody>
        </p:sp>
        <p:sp>
          <p:nvSpPr>
            <p:cNvPr id="206" name="Rechteck 205"/>
            <p:cNvSpPr/>
            <p:nvPr/>
          </p:nvSpPr>
          <p:spPr>
            <a:xfrm>
              <a:off x="7927529" y="6237312"/>
              <a:ext cx="504056" cy="216024"/>
            </a:xfrm>
            <a:prstGeom prst="rect">
              <a:avLst/>
            </a:prstGeom>
            <a:pattFill prst="dkHorz">
              <a:fgClr>
                <a:schemeClr val="accent1"/>
              </a:fgClr>
              <a:bgClr>
                <a:schemeClr val="accent4"/>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grpSp>
      <p:grpSp>
        <p:nvGrpSpPr>
          <p:cNvPr id="49" name="Gruppierung 48"/>
          <p:cNvGrpSpPr/>
          <p:nvPr/>
        </p:nvGrpSpPr>
        <p:grpSpPr>
          <a:xfrm>
            <a:off x="4320915" y="3177834"/>
            <a:ext cx="380330" cy="798073"/>
            <a:chOff x="4868603" y="4237111"/>
            <a:chExt cx="507107" cy="1064097"/>
          </a:xfrm>
        </p:grpSpPr>
        <p:sp>
          <p:nvSpPr>
            <p:cNvPr id="55" name="Rechteck 54"/>
            <p:cNvSpPr/>
            <p:nvPr/>
          </p:nvSpPr>
          <p:spPr>
            <a:xfrm>
              <a:off x="4871654" y="4237111"/>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56" name="Rechteck 55"/>
            <p:cNvSpPr/>
            <p:nvPr/>
          </p:nvSpPr>
          <p:spPr>
            <a:xfrm>
              <a:off x="4871654" y="4509120"/>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57" name="Rechteck 56"/>
            <p:cNvSpPr/>
            <p:nvPr/>
          </p:nvSpPr>
          <p:spPr>
            <a:xfrm>
              <a:off x="4871654" y="4797152"/>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58" name="Rechteck 57"/>
            <p:cNvSpPr/>
            <p:nvPr/>
          </p:nvSpPr>
          <p:spPr>
            <a:xfrm>
              <a:off x="4868603" y="50851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grpSp>
      <p:grpSp>
        <p:nvGrpSpPr>
          <p:cNvPr id="47" name="Gruppierung 46"/>
          <p:cNvGrpSpPr/>
          <p:nvPr/>
        </p:nvGrpSpPr>
        <p:grpSpPr>
          <a:xfrm>
            <a:off x="3333740" y="1010229"/>
            <a:ext cx="934228" cy="967456"/>
            <a:chOff x="3552370" y="1346971"/>
            <a:chExt cx="1245637" cy="1289941"/>
          </a:xfrm>
        </p:grpSpPr>
        <p:sp>
          <p:nvSpPr>
            <p:cNvPr id="106" name="Rechteck 105"/>
            <p:cNvSpPr/>
            <p:nvPr/>
          </p:nvSpPr>
          <p:spPr>
            <a:xfrm>
              <a:off x="4293951" y="1346971"/>
              <a:ext cx="504056"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cxnSp>
          <p:nvCxnSpPr>
            <p:cNvPr id="210" name="Gerade Verbindung mit Pfeil 209"/>
            <p:cNvCxnSpPr/>
            <p:nvPr/>
          </p:nvCxnSpPr>
          <p:spPr>
            <a:xfrm>
              <a:off x="3552370" y="2636912"/>
              <a:ext cx="1215338" cy="0"/>
            </a:xfrm>
            <a:prstGeom prst="straightConnector1">
              <a:avLst/>
            </a:prstGeom>
            <a:ln>
              <a:noFill/>
              <a:headEnd type="arrow"/>
              <a:tailEnd type="arrow"/>
            </a:ln>
          </p:spPr>
          <p:style>
            <a:lnRef idx="2">
              <a:schemeClr val="accent2">
                <a:shade val="50000"/>
              </a:schemeClr>
            </a:lnRef>
            <a:fillRef idx="1">
              <a:schemeClr val="accent2"/>
            </a:fillRef>
            <a:effectRef idx="0">
              <a:schemeClr val="accent2"/>
            </a:effectRef>
            <a:fontRef idx="minor">
              <a:schemeClr val="lt1"/>
            </a:fontRef>
          </p:style>
        </p:cxnSp>
      </p:grpSp>
      <p:cxnSp>
        <p:nvCxnSpPr>
          <p:cNvPr id="148" name="Gerade Verbindung mit Pfeil 147"/>
          <p:cNvCxnSpPr/>
          <p:nvPr/>
        </p:nvCxnSpPr>
        <p:spPr>
          <a:xfrm>
            <a:off x="2353882" y="2215816"/>
            <a:ext cx="1359050" cy="7883"/>
          </a:xfrm>
          <a:prstGeom prst="straightConnector1">
            <a:avLst/>
          </a:prstGeom>
          <a:ln>
            <a:solidFill>
              <a:schemeClr val="accent3"/>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9" name="Textfeld 148"/>
          <p:cNvSpPr txBox="1"/>
          <p:nvPr/>
        </p:nvSpPr>
        <p:spPr>
          <a:xfrm>
            <a:off x="2475282" y="2033633"/>
            <a:ext cx="1263487" cy="207749"/>
          </a:xfrm>
          <a:prstGeom prst="rect">
            <a:avLst/>
          </a:prstGeom>
          <a:noFill/>
        </p:spPr>
        <p:txBody>
          <a:bodyPr wrap="none" rtlCol="0">
            <a:spAutoFit/>
          </a:bodyPr>
          <a:lstStyle/>
          <a:p>
            <a:pPr algn="r" defTabSz="685800"/>
            <a:r>
              <a:rPr lang="de-DE" sz="750" dirty="0" err="1">
                <a:solidFill>
                  <a:srgbClr val="27CED7"/>
                </a:solidFill>
                <a:latin typeface="Tw Cen MT" panose="020B0602020104020603"/>
              </a:rPr>
              <a:t>suggestedPresentationDelay</a:t>
            </a:r>
            <a:endParaRPr lang="de-DE" sz="750" dirty="0">
              <a:solidFill>
                <a:srgbClr val="27CED7"/>
              </a:solidFill>
              <a:latin typeface="Tw Cen MT" panose="020B0602020104020603"/>
            </a:endParaRPr>
          </a:p>
        </p:txBody>
      </p:sp>
      <p:sp>
        <p:nvSpPr>
          <p:cNvPr id="4" name="Footer Placeholder 3"/>
          <p:cNvSpPr>
            <a:spLocks noGrp="1"/>
          </p:cNvSpPr>
          <p:nvPr>
            <p:ph type="ftr" sz="quarter" idx="11"/>
          </p:nvPr>
        </p:nvSpPr>
        <p:spPr/>
        <p:txBody>
          <a:bodyPr/>
          <a:lstStyle/>
          <a:p>
            <a:pPr defTabSz="685800"/>
            <a:r>
              <a:rPr lang="en-US">
                <a:solidFill>
                  <a:prstClr val="black">
                    <a:lumMod val="95000"/>
                    <a:lumOff val="5000"/>
                  </a:prstClr>
                </a:solidFill>
                <a:latin typeface="Tw Cen MT Condensed" panose="020B0606020104020203"/>
              </a:rPr>
              <a:t>MHV: Emmy MPEG-DASH</a:t>
            </a:r>
          </a:p>
        </p:txBody>
      </p:sp>
      <p:sp>
        <p:nvSpPr>
          <p:cNvPr id="5" name="Slide Number Placeholder 4"/>
          <p:cNvSpPr>
            <a:spLocks noGrp="1"/>
          </p:cNvSpPr>
          <p:nvPr>
            <p:ph type="sldNum" sz="quarter" idx="12"/>
          </p:nvPr>
        </p:nvSpPr>
        <p:spPr/>
        <p:txBody>
          <a:bodyPr/>
          <a:lstStyle/>
          <a:p>
            <a:pPr defTabSz="685800"/>
            <a:fld id="{19321505-8D2F-A849-9065-C57F9A2F1A62}" type="slidenum">
              <a:rPr lang="en-US">
                <a:solidFill>
                  <a:prstClr val="black">
                    <a:lumMod val="95000"/>
                    <a:lumOff val="5000"/>
                  </a:prstClr>
                </a:solidFill>
                <a:latin typeface="Tw Cen MT Condensed" panose="020B0606020104020203"/>
              </a:rPr>
              <a:pPr defTabSz="685800"/>
              <a:t>24</a:t>
            </a:fld>
            <a:endParaRPr lang="en-US">
              <a:solidFill>
                <a:prstClr val="black">
                  <a:lumMod val="95000"/>
                  <a:lumOff val="5000"/>
                </a:prstClr>
              </a:solidFill>
              <a:latin typeface="Tw Cen MT Condensed" panose="020B0606020104020203"/>
            </a:endParaRPr>
          </a:p>
        </p:txBody>
      </p:sp>
    </p:spTree>
    <p:extLst>
      <p:ext uri="{BB962C8B-B14F-4D97-AF65-F5344CB8AC3E}">
        <p14:creationId xmlns:p14="http://schemas.microsoft.com/office/powerpoint/2010/main" val="100486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10"/>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8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9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8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24"/>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8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9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9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28"/>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74" grpId="0" animBg="1"/>
      <p:bldP spid="97" grpId="0" animBg="1"/>
      <p:bldP spid="108" grpId="0" animBg="1"/>
      <p:bldP spid="109" grpId="0" animBg="1"/>
      <p:bldP spid="110" grpId="0" animBg="1"/>
      <p:bldP spid="128" grpId="0" animBg="1"/>
      <p:bldP spid="124" grpId="0" animBg="1"/>
      <p:bldP spid="104" grpId="0" animBg="1"/>
      <p:bldP spid="105" grpId="0" animBg="1"/>
      <p:bldP spid="14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bwMode="auto">
          <a:xfrm>
            <a:off x="766395" y="1373589"/>
            <a:ext cx="3657473" cy="2816255"/>
          </a:xfrm>
          <a:prstGeom prst="rect">
            <a:avLst/>
          </a:prstGeom>
          <a:noFill/>
        </p:spPr>
      </p:pic>
      <p:pic>
        <p:nvPicPr>
          <p:cNvPr id="9" name="Picture 3">
            <a:extLst>
              <a:ext uri="{FF2B5EF4-FFF2-40B4-BE49-F238E27FC236}">
                <a16:creationId xmlns:a16="http://schemas.microsoft.com/office/drawing/2014/main" id="{9D8435DA-BAB9-4984-8254-113B52602E3A}"/>
              </a:ext>
            </a:extLst>
          </p:cNvPr>
          <p:cNvPicPr>
            <a:picLocks noChangeAspect="1" noChangeArrowheads="1"/>
          </p:cNvPicPr>
          <p:nvPr/>
        </p:nvPicPr>
        <p:blipFill>
          <a:blip r:embed="rId3"/>
          <a:stretch>
            <a:fillRect/>
          </a:stretch>
        </p:blipFill>
        <p:spPr bwMode="auto">
          <a:xfrm>
            <a:off x="4547314" y="2056251"/>
            <a:ext cx="3896436" cy="1227377"/>
          </a:xfrm>
          <a:prstGeom prst="rect">
            <a:avLst/>
          </a:prstGeom>
        </p:spPr>
      </p:pic>
      <p:sp>
        <p:nvSpPr>
          <p:cNvPr id="12" name="Title 11">
            <a:extLst>
              <a:ext uri="{FF2B5EF4-FFF2-40B4-BE49-F238E27FC236}">
                <a16:creationId xmlns:a16="http://schemas.microsoft.com/office/drawing/2014/main" id="{5A1CE583-27E1-4BF6-BCCC-29077B6D4731}"/>
              </a:ext>
            </a:extLst>
          </p:cNvPr>
          <p:cNvSpPr>
            <a:spLocks noGrp="1"/>
          </p:cNvSpPr>
          <p:nvPr>
            <p:ph type="title"/>
          </p:nvPr>
        </p:nvSpPr>
        <p:spPr/>
        <p:txBody>
          <a:bodyPr/>
          <a:lstStyle/>
          <a:p>
            <a:r>
              <a:rPr lang="de-DE" dirty="0"/>
              <a:t>Advanced Client</a:t>
            </a:r>
            <a:endParaRPr lang="en-US" dirty="0"/>
          </a:p>
        </p:txBody>
      </p:sp>
      <p:sp>
        <p:nvSpPr>
          <p:cNvPr id="15" name="Text Placeholder 14">
            <a:extLst>
              <a:ext uri="{FF2B5EF4-FFF2-40B4-BE49-F238E27FC236}">
                <a16:creationId xmlns:a16="http://schemas.microsoft.com/office/drawing/2014/main" id="{64660580-167B-43E2-B3AA-7D8A12639EEC}"/>
              </a:ext>
            </a:extLst>
          </p:cNvPr>
          <p:cNvSpPr>
            <a:spLocks noGrp="1"/>
          </p:cNvSpPr>
          <p:nvPr>
            <p:ph type="body" sz="quarter" idx="13"/>
          </p:nvPr>
        </p:nvSpPr>
        <p:spPr/>
        <p:txBody>
          <a:bodyPr>
            <a:normAutofit fontScale="92500" lnSpcReduction="20000"/>
          </a:bodyPr>
          <a:lstStyle/>
          <a:p>
            <a:endParaRPr lang="en-US"/>
          </a:p>
        </p:txBody>
      </p:sp>
      <p:sp>
        <p:nvSpPr>
          <p:cNvPr id="7" name="Footer Placeholder 6"/>
          <p:cNvSpPr>
            <a:spLocks noGrp="1"/>
          </p:cNvSpPr>
          <p:nvPr>
            <p:ph type="ftr" sz="quarter" idx="11"/>
          </p:nvPr>
        </p:nvSpPr>
        <p:spPr/>
        <p:txBody>
          <a:bodyPr>
            <a:normAutofit/>
          </a:bodyPr>
          <a:lstStyle/>
          <a:p>
            <a:pPr>
              <a:spcAft>
                <a:spcPts val="600"/>
              </a:spcAft>
            </a:pPr>
            <a:r>
              <a:rPr lang="en-US"/>
              <a:t>MHV: Emmy MPEG-DASH</a:t>
            </a:r>
          </a:p>
        </p:txBody>
      </p:sp>
      <p:sp>
        <p:nvSpPr>
          <p:cNvPr id="8" name="Slide Number Placeholder 7"/>
          <p:cNvSpPr>
            <a:spLocks noGrp="1"/>
          </p:cNvSpPr>
          <p:nvPr>
            <p:ph type="sldNum" sz="quarter" idx="12"/>
          </p:nvPr>
        </p:nvSpPr>
        <p:spPr/>
        <p:txBody>
          <a:bodyPr>
            <a:normAutofit/>
          </a:bodyPr>
          <a:lstStyle/>
          <a:p>
            <a:pPr>
              <a:spcAft>
                <a:spcPts val="600"/>
              </a:spcAft>
            </a:pPr>
            <a:fld id="{7986E0E3-0C10-4AB1-9C60-C3995D4BF4BF}" type="slidenum">
              <a:rPr lang="en-US" smtClean="0"/>
              <a:pPr>
                <a:spcAft>
                  <a:spcPts val="600"/>
                </a:spcAft>
              </a:pPr>
              <a:t>25</a:t>
            </a:fld>
            <a:endParaRPr lang="en-US"/>
          </a:p>
        </p:txBody>
      </p:sp>
      <p:sp>
        <p:nvSpPr>
          <p:cNvPr id="33" name="Espace réservé du contenu 1">
            <a:extLst>
              <a:ext uri="{FF2B5EF4-FFF2-40B4-BE49-F238E27FC236}">
                <a16:creationId xmlns:a16="http://schemas.microsoft.com/office/drawing/2014/main" id="{CCAB69E0-4F21-4834-88B2-82B5716DB778}"/>
              </a:ext>
            </a:extLst>
          </p:cNvPr>
          <p:cNvSpPr txBox="1">
            <a:spLocks/>
          </p:cNvSpPr>
          <p:nvPr/>
        </p:nvSpPr>
        <p:spPr bwMode="gray">
          <a:xfrm>
            <a:off x="7540689" y="2904869"/>
            <a:ext cx="836916" cy="892710"/>
          </a:xfrm>
          <a:prstGeom prst="rect">
            <a:avLst/>
          </a:prstGeom>
          <a:solidFill>
            <a:schemeClr val="accent1">
              <a:lumMod val="20000"/>
              <a:lumOff val="80000"/>
            </a:schemeClr>
          </a:solidFill>
          <a:ln>
            <a:solidFill>
              <a:schemeClr val="accent1"/>
            </a:solidFill>
          </a:ln>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5000"/>
              </a:spcAft>
              <a:buChar char="•"/>
              <a:defRPr sz="3200">
                <a:solidFill>
                  <a:srgbClr val="981F40"/>
                </a:solidFill>
                <a:latin typeface="+mn-lt"/>
                <a:ea typeface="+mn-ea"/>
                <a:cs typeface="+mn-cs"/>
              </a:defRPr>
            </a:lvl1pPr>
            <a:lvl2pPr marL="1588" indent="455613" algn="l" rtl="0" eaLnBrk="0" fontAlgn="base" hangingPunct="0">
              <a:lnSpc>
                <a:spcPct val="90000"/>
              </a:lnSpc>
              <a:spcBef>
                <a:spcPct val="20000"/>
              </a:spcBef>
              <a:spcAft>
                <a:spcPct val="0"/>
              </a:spcAft>
              <a:buChar char="–"/>
              <a:defRPr sz="1700">
                <a:solidFill>
                  <a:schemeClr val="tx1"/>
                </a:solidFill>
                <a:latin typeface="Trebuchet MS" pitchFamily="34" charset="0"/>
              </a:defRPr>
            </a:lvl2pPr>
            <a:lvl3pPr marL="185738" indent="-182563" algn="l" rtl="0" eaLnBrk="0" fontAlgn="base" hangingPunct="0">
              <a:spcBef>
                <a:spcPct val="20000"/>
              </a:spcBef>
              <a:spcAft>
                <a:spcPct val="0"/>
              </a:spcAft>
              <a:buClr>
                <a:srgbClr val="981F40"/>
              </a:buClr>
              <a:buChar char="&gt;"/>
              <a:defRPr sz="1500">
                <a:solidFill>
                  <a:schemeClr val="tx1"/>
                </a:solidFill>
                <a:latin typeface="Trebuchet MS" pitchFamily="34" charset="0"/>
              </a:defRPr>
            </a:lvl3pPr>
            <a:lvl4pPr marL="423863" indent="-236538" algn="l" rtl="0" eaLnBrk="0" fontAlgn="base" hangingPunct="0">
              <a:spcBef>
                <a:spcPct val="20000"/>
              </a:spcBef>
              <a:spcAft>
                <a:spcPct val="0"/>
              </a:spcAft>
              <a:buClr>
                <a:srgbClr val="981F40"/>
              </a:buClr>
              <a:buChar char="&gt;"/>
              <a:defRPr sz="1200">
                <a:solidFill>
                  <a:schemeClr val="tx1"/>
                </a:solidFill>
                <a:latin typeface="Trebuchet MS" pitchFamily="34" charset="0"/>
              </a:defRPr>
            </a:lvl4pPr>
            <a:lvl5pPr marL="425450" indent="1403350" algn="l" rtl="0" eaLnBrk="0" fontAlgn="base" hangingPunct="0">
              <a:spcBef>
                <a:spcPct val="20000"/>
              </a:spcBef>
              <a:spcAft>
                <a:spcPct val="0"/>
              </a:spcAft>
              <a:buClr>
                <a:srgbClr val="EE7F00"/>
              </a:buClr>
              <a:buChar char="»"/>
              <a:defRPr sz="1200">
                <a:solidFill>
                  <a:schemeClr val="accent2"/>
                </a:solidFill>
                <a:latin typeface="Trebuchet MS" pitchFamily="34" charset="0"/>
              </a:defRPr>
            </a:lvl5pPr>
            <a:lvl6pPr marL="882650" algn="l" rtl="0" eaLnBrk="1" fontAlgn="base" hangingPunct="1">
              <a:spcBef>
                <a:spcPct val="20000"/>
              </a:spcBef>
              <a:spcAft>
                <a:spcPct val="0"/>
              </a:spcAft>
              <a:defRPr sz="1200">
                <a:solidFill>
                  <a:schemeClr val="accent2"/>
                </a:solidFill>
                <a:latin typeface="Trebuchet MS" pitchFamily="34" charset="0"/>
              </a:defRPr>
            </a:lvl6pPr>
            <a:lvl7pPr marL="1339850" algn="l" rtl="0" eaLnBrk="1" fontAlgn="base" hangingPunct="1">
              <a:spcBef>
                <a:spcPct val="20000"/>
              </a:spcBef>
              <a:spcAft>
                <a:spcPct val="0"/>
              </a:spcAft>
              <a:defRPr sz="1200">
                <a:solidFill>
                  <a:schemeClr val="accent2"/>
                </a:solidFill>
                <a:latin typeface="Trebuchet MS" pitchFamily="34" charset="0"/>
              </a:defRPr>
            </a:lvl7pPr>
            <a:lvl8pPr marL="1797050" algn="l" rtl="0" eaLnBrk="1" fontAlgn="base" hangingPunct="1">
              <a:spcBef>
                <a:spcPct val="20000"/>
              </a:spcBef>
              <a:spcAft>
                <a:spcPct val="0"/>
              </a:spcAft>
              <a:defRPr sz="1200">
                <a:solidFill>
                  <a:schemeClr val="accent2"/>
                </a:solidFill>
                <a:latin typeface="Trebuchet MS" pitchFamily="34" charset="0"/>
              </a:defRPr>
            </a:lvl8pPr>
            <a:lvl9pPr marL="2254250" algn="l" rtl="0" eaLnBrk="1" fontAlgn="base" hangingPunct="1">
              <a:spcBef>
                <a:spcPct val="20000"/>
              </a:spcBef>
              <a:spcAft>
                <a:spcPct val="0"/>
              </a:spcAft>
              <a:defRPr sz="1200">
                <a:solidFill>
                  <a:schemeClr val="accent2"/>
                </a:solidFill>
                <a:latin typeface="Trebuchet MS" pitchFamily="34" charset="0"/>
              </a:defRPr>
            </a:lvl9pPr>
          </a:lstStyle>
          <a:p>
            <a:pPr marL="233089" indent="-223171" algn="ctr" defTabSz="280203">
              <a:buClr>
                <a:srgbClr val="A2023E"/>
              </a:buClr>
              <a:buNone/>
              <a:defRPr/>
            </a:pPr>
            <a:r>
              <a:rPr lang="fr-FR" sz="1093" kern="0" dirty="0">
                <a:solidFill>
                  <a:srgbClr val="000000"/>
                </a:solidFill>
                <a:latin typeface="Trebuchet MS" panose="020B0603020202020204" pitchFamily="34" charset="0"/>
              </a:rPr>
              <a:t>Segment-0</a:t>
            </a:r>
          </a:p>
          <a:p>
            <a:pPr marL="233089" indent="-223171" algn="ctr" defTabSz="280203">
              <a:buClr>
                <a:srgbClr val="A2023E"/>
              </a:buClr>
              <a:buNone/>
              <a:defRPr/>
            </a:pPr>
            <a:r>
              <a:rPr lang="fr-FR" sz="1093" kern="0" dirty="0">
                <a:solidFill>
                  <a:srgbClr val="000000"/>
                </a:solidFill>
                <a:latin typeface="Trebuchet MS" panose="020B0603020202020204" pitchFamily="34" charset="0"/>
              </a:rPr>
              <a:t>Segment-48</a:t>
            </a:r>
          </a:p>
          <a:p>
            <a:pPr marL="233089" indent="-223171" algn="ctr" defTabSz="280203">
              <a:buClr>
                <a:srgbClr val="A2023E"/>
              </a:buClr>
              <a:buNone/>
              <a:defRPr/>
            </a:pPr>
            <a:r>
              <a:rPr lang="fr-FR" sz="1093" kern="0" dirty="0">
                <a:solidFill>
                  <a:srgbClr val="000000"/>
                </a:solidFill>
                <a:latin typeface="Trebuchet MS" panose="020B0603020202020204" pitchFamily="34" charset="0"/>
              </a:rPr>
              <a:t>Segment-92</a:t>
            </a:r>
          </a:p>
          <a:p>
            <a:pPr marL="233089" indent="-223171" algn="ctr" defTabSz="280203">
              <a:buClr>
                <a:srgbClr val="A2023E"/>
              </a:buClr>
              <a:buNone/>
              <a:defRPr/>
            </a:pPr>
            <a:r>
              <a:rPr lang="fr-FR" sz="1093" kern="0" dirty="0">
                <a:solidFill>
                  <a:srgbClr val="000000"/>
                </a:solidFill>
                <a:latin typeface="Trebuchet MS" panose="020B0603020202020204" pitchFamily="34" charset="0"/>
              </a:rPr>
              <a:t>......</a:t>
            </a:r>
          </a:p>
        </p:txBody>
      </p:sp>
      <p:sp>
        <p:nvSpPr>
          <p:cNvPr id="11" name="TextBox 10">
            <a:extLst>
              <a:ext uri="{FF2B5EF4-FFF2-40B4-BE49-F238E27FC236}">
                <a16:creationId xmlns:a16="http://schemas.microsoft.com/office/drawing/2014/main" id="{8F657C88-046F-4BD6-AE3B-7A8B4E47A00E}"/>
              </a:ext>
            </a:extLst>
          </p:cNvPr>
          <p:cNvSpPr txBox="1"/>
          <p:nvPr/>
        </p:nvSpPr>
        <p:spPr>
          <a:xfrm>
            <a:off x="4423868" y="1632749"/>
            <a:ext cx="4035528" cy="338554"/>
          </a:xfrm>
          <a:prstGeom prst="rect">
            <a:avLst/>
          </a:prstGeom>
          <a:noFill/>
        </p:spPr>
        <p:txBody>
          <a:bodyPr wrap="none" rtlCol="0">
            <a:spAutoFit/>
          </a:bodyPr>
          <a:lstStyle/>
          <a:p>
            <a:r>
              <a:rPr lang="de-DE" sz="1600" dirty="0"/>
              <a:t>&lt;InbandEventStream MPD Validity Expiration&gt;</a:t>
            </a:r>
            <a:endParaRPr lang="en-US" sz="1600" dirty="0"/>
          </a:p>
        </p:txBody>
      </p:sp>
    </p:spTree>
    <p:extLst>
      <p:ext uri="{BB962C8B-B14F-4D97-AF65-F5344CB8AC3E}">
        <p14:creationId xmlns:p14="http://schemas.microsoft.com/office/powerpoint/2010/main" val="269319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Gerade Verbindung mit Pfeil 1"/>
          <p:cNvCxnSpPr/>
          <p:nvPr/>
        </p:nvCxnSpPr>
        <p:spPr>
          <a:xfrm>
            <a:off x="1471155" y="2522333"/>
            <a:ext cx="586264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1" name="Gruppierung 30"/>
          <p:cNvGrpSpPr/>
          <p:nvPr/>
        </p:nvGrpSpPr>
        <p:grpSpPr>
          <a:xfrm>
            <a:off x="2419255" y="2303322"/>
            <a:ext cx="1519655" cy="162018"/>
            <a:chOff x="2267744" y="3284984"/>
            <a:chExt cx="2026207" cy="216024"/>
          </a:xfrm>
        </p:grpSpPr>
        <p:sp>
          <p:nvSpPr>
            <p:cNvPr id="8" name="Rechteck 7"/>
            <p:cNvSpPr/>
            <p:nvPr/>
          </p:nvSpPr>
          <p:spPr>
            <a:xfrm>
              <a:off x="2267744"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9" name="Rechteck 8"/>
            <p:cNvSpPr/>
            <p:nvPr/>
          </p:nvSpPr>
          <p:spPr>
            <a:xfrm>
              <a:off x="2780376"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a:p>
              <a:pPr algn="ctr" defTabSz="685800"/>
              <a:r>
                <a:rPr lang="de-DE" sz="1200" dirty="0">
                  <a:solidFill>
                    <a:prstClr val="white"/>
                  </a:solidFill>
                  <a:latin typeface="Tw Cen MT" panose="020B0602020104020603"/>
                </a:rPr>
                <a:t>2	</a:t>
              </a:r>
            </a:p>
          </p:txBody>
        </p:sp>
        <p:sp>
          <p:nvSpPr>
            <p:cNvPr id="10" name="Rechteck 9"/>
            <p:cNvSpPr/>
            <p:nvPr/>
          </p:nvSpPr>
          <p:spPr>
            <a:xfrm>
              <a:off x="3285839"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1" name="Rechteck 10"/>
            <p:cNvSpPr/>
            <p:nvPr/>
          </p:nvSpPr>
          <p:spPr>
            <a:xfrm>
              <a:off x="3789895"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grpSp>
      <p:sp>
        <p:nvSpPr>
          <p:cNvPr id="13" name="Rechteck 12"/>
          <p:cNvSpPr/>
          <p:nvPr/>
        </p:nvSpPr>
        <p:spPr>
          <a:xfrm>
            <a:off x="3229344" y="3177833"/>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4" name="Rechteck 13"/>
          <p:cNvSpPr/>
          <p:nvPr/>
        </p:nvSpPr>
        <p:spPr>
          <a:xfrm>
            <a:off x="3229344" y="3381840"/>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15" name="Rechteck 14"/>
          <p:cNvSpPr/>
          <p:nvPr/>
        </p:nvSpPr>
        <p:spPr>
          <a:xfrm>
            <a:off x="3229344" y="3597864"/>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6" name="Rechteck 15"/>
          <p:cNvSpPr/>
          <p:nvPr/>
        </p:nvSpPr>
        <p:spPr>
          <a:xfrm>
            <a:off x="3227056" y="3813888"/>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18" name="Rechteck 17"/>
          <p:cNvSpPr/>
          <p:nvPr/>
        </p:nvSpPr>
        <p:spPr>
          <a:xfrm>
            <a:off x="3815923" y="1982273"/>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9" name="Rechteck 18"/>
          <p:cNvSpPr/>
          <p:nvPr/>
        </p:nvSpPr>
        <p:spPr>
          <a:xfrm>
            <a:off x="4200397" y="1982273"/>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a:p>
            <a:pPr algn="ctr" defTabSz="685800"/>
            <a:r>
              <a:rPr lang="de-DE" sz="1200" dirty="0">
                <a:solidFill>
                  <a:prstClr val="white"/>
                </a:solidFill>
                <a:latin typeface="Tw Cen MT" panose="020B0602020104020603"/>
              </a:rPr>
              <a:t>2	</a:t>
            </a:r>
          </a:p>
        </p:txBody>
      </p:sp>
      <p:sp>
        <p:nvSpPr>
          <p:cNvPr id="20" name="Rechteck 19"/>
          <p:cNvSpPr/>
          <p:nvPr/>
        </p:nvSpPr>
        <p:spPr>
          <a:xfrm>
            <a:off x="4579494" y="1982273"/>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22" name="Rechteck 21"/>
          <p:cNvSpPr/>
          <p:nvPr/>
        </p:nvSpPr>
        <p:spPr>
          <a:xfrm>
            <a:off x="5335578" y="1979286"/>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cxnSp>
        <p:nvCxnSpPr>
          <p:cNvPr id="30" name="Gerade Verbindung mit Pfeil 29"/>
          <p:cNvCxnSpPr/>
          <p:nvPr/>
        </p:nvCxnSpPr>
        <p:spPr>
          <a:xfrm>
            <a:off x="1471155" y="1115190"/>
            <a:ext cx="5858069"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3" name="Gruppierung 32"/>
          <p:cNvGrpSpPr/>
          <p:nvPr/>
        </p:nvGrpSpPr>
        <p:grpSpPr>
          <a:xfrm>
            <a:off x="3605099" y="3177834"/>
            <a:ext cx="380330" cy="798073"/>
            <a:chOff x="3848869" y="4237111"/>
            <a:chExt cx="507107" cy="1064097"/>
          </a:xfrm>
        </p:grpSpPr>
        <p:sp>
          <p:nvSpPr>
            <p:cNvPr id="40" name="Rechteck 39"/>
            <p:cNvSpPr/>
            <p:nvPr/>
          </p:nvSpPr>
          <p:spPr>
            <a:xfrm>
              <a:off x="3851920" y="4237111"/>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41" name="Rechteck 40"/>
            <p:cNvSpPr/>
            <p:nvPr/>
          </p:nvSpPr>
          <p:spPr>
            <a:xfrm>
              <a:off x="3851920" y="4509120"/>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42" name="Rechteck 41"/>
            <p:cNvSpPr/>
            <p:nvPr/>
          </p:nvSpPr>
          <p:spPr>
            <a:xfrm>
              <a:off x="3851920" y="4797152"/>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43" name="Rechteck 42"/>
            <p:cNvSpPr/>
            <p:nvPr/>
          </p:nvSpPr>
          <p:spPr>
            <a:xfrm>
              <a:off x="3848869" y="5085184"/>
              <a:ext cx="504056" cy="216024"/>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grpSp>
      <p:sp>
        <p:nvSpPr>
          <p:cNvPr id="50" name="Rechteck 49"/>
          <p:cNvSpPr/>
          <p:nvPr/>
        </p:nvSpPr>
        <p:spPr>
          <a:xfrm>
            <a:off x="3985428" y="3177833"/>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51" name="Rechteck 50"/>
          <p:cNvSpPr/>
          <p:nvPr/>
        </p:nvSpPr>
        <p:spPr>
          <a:xfrm>
            <a:off x="3985428" y="3381840"/>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52" name="Rechteck 51"/>
          <p:cNvSpPr/>
          <p:nvPr/>
        </p:nvSpPr>
        <p:spPr>
          <a:xfrm>
            <a:off x="3985428" y="3597864"/>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53" name="Rechteck 52"/>
          <p:cNvSpPr/>
          <p:nvPr/>
        </p:nvSpPr>
        <p:spPr>
          <a:xfrm>
            <a:off x="3983140" y="3813888"/>
            <a:ext cx="378042" cy="162018"/>
          </a:xfrm>
          <a:prstGeom prst="rect">
            <a:avLst/>
          </a:prstGeom>
          <a:solidFill>
            <a:schemeClr val="accent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74" name="Rechteck 73"/>
          <p:cNvSpPr/>
          <p:nvPr/>
        </p:nvSpPr>
        <p:spPr>
          <a:xfrm>
            <a:off x="5713620" y="1979286"/>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97" name="Rechteck 96"/>
          <p:cNvSpPr/>
          <p:nvPr/>
        </p:nvSpPr>
        <p:spPr>
          <a:xfrm>
            <a:off x="6469704" y="1982273"/>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sp>
        <p:nvSpPr>
          <p:cNvPr id="75" name="Rechteck 74"/>
          <p:cNvSpPr/>
          <p:nvPr/>
        </p:nvSpPr>
        <p:spPr>
          <a:xfrm>
            <a:off x="6092886" y="1979286"/>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cxnSp>
        <p:nvCxnSpPr>
          <p:cNvPr id="76" name="Gerade Verbindung mit Pfeil 75"/>
          <p:cNvCxnSpPr/>
          <p:nvPr/>
        </p:nvCxnSpPr>
        <p:spPr>
          <a:xfrm>
            <a:off x="5871061" y="2195310"/>
            <a:ext cx="599867" cy="0"/>
          </a:xfrm>
          <a:prstGeom prst="straightConnector1">
            <a:avLst/>
          </a:prstGeom>
          <a:ln>
            <a:solidFill>
              <a:srgbClr val="000000"/>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sp>
        <p:nvSpPr>
          <p:cNvPr id="100" name="Textfeld 99"/>
          <p:cNvSpPr txBox="1"/>
          <p:nvPr/>
        </p:nvSpPr>
        <p:spPr>
          <a:xfrm>
            <a:off x="5954169" y="2581345"/>
            <a:ext cx="766557" cy="230832"/>
          </a:xfrm>
          <a:prstGeom prst="rect">
            <a:avLst/>
          </a:prstGeom>
          <a:noFill/>
        </p:spPr>
        <p:txBody>
          <a:bodyPr wrap="none" rtlCol="0">
            <a:spAutoFit/>
          </a:bodyPr>
          <a:lstStyle/>
          <a:p>
            <a:pPr algn="ctr" defTabSz="685800"/>
            <a:r>
              <a:rPr lang="de-DE" sz="900" dirty="0" err="1">
                <a:solidFill>
                  <a:srgbClr val="42BA97"/>
                </a:solidFill>
                <a:latin typeface="Tw Cen MT" panose="020B0602020104020603"/>
              </a:rPr>
              <a:t>FetchMPD</a:t>
            </a:r>
            <a:r>
              <a:rPr lang="de-DE" sz="900" dirty="0">
                <a:solidFill>
                  <a:srgbClr val="42BA97"/>
                </a:solidFill>
                <a:latin typeface="Tw Cen MT" panose="020B0602020104020603"/>
              </a:rPr>
              <a:t>(2)</a:t>
            </a:r>
          </a:p>
        </p:txBody>
      </p:sp>
      <p:sp>
        <p:nvSpPr>
          <p:cNvPr id="108" name="Rechteck 107"/>
          <p:cNvSpPr/>
          <p:nvPr/>
        </p:nvSpPr>
        <p:spPr>
          <a:xfrm>
            <a:off x="4304888" y="849812"/>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109" name="Rechteck 108"/>
          <p:cNvSpPr/>
          <p:nvPr/>
        </p:nvSpPr>
        <p:spPr>
          <a:xfrm>
            <a:off x="4684100" y="849812"/>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110" name="Rechteck 109"/>
          <p:cNvSpPr/>
          <p:nvPr/>
        </p:nvSpPr>
        <p:spPr>
          <a:xfrm>
            <a:off x="5062142" y="845160"/>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sp>
        <p:nvSpPr>
          <p:cNvPr id="128" name="Rechteck 127"/>
          <p:cNvSpPr/>
          <p:nvPr/>
        </p:nvSpPr>
        <p:spPr>
          <a:xfrm>
            <a:off x="6847746" y="1982273"/>
            <a:ext cx="216024"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9</a:t>
            </a:r>
          </a:p>
        </p:txBody>
      </p:sp>
      <p:sp>
        <p:nvSpPr>
          <p:cNvPr id="135" name="Textfeld 134"/>
          <p:cNvSpPr txBox="1"/>
          <p:nvPr/>
        </p:nvSpPr>
        <p:spPr>
          <a:xfrm>
            <a:off x="3399481" y="305101"/>
            <a:ext cx="1426994" cy="230832"/>
          </a:xfrm>
          <a:prstGeom prst="rect">
            <a:avLst/>
          </a:prstGeom>
          <a:noFill/>
        </p:spPr>
        <p:txBody>
          <a:bodyPr wrap="none" rtlCol="0">
            <a:spAutoFit/>
          </a:bodyPr>
          <a:lstStyle/>
          <a:p>
            <a:pPr algn="r" defTabSz="685800"/>
            <a:r>
              <a:rPr lang="de-DE" sz="900" dirty="0" err="1">
                <a:solidFill>
                  <a:srgbClr val="42BA97"/>
                </a:solidFill>
                <a:latin typeface="Tw Cen MT" panose="020B0602020104020603"/>
              </a:rPr>
              <a:t>mediaPresentationDuration</a:t>
            </a:r>
            <a:endParaRPr lang="de-DE" sz="900" dirty="0">
              <a:solidFill>
                <a:srgbClr val="42BA97"/>
              </a:solidFill>
              <a:latin typeface="Tw Cen MT" panose="020B0602020104020603"/>
            </a:endParaRPr>
          </a:p>
        </p:txBody>
      </p:sp>
      <p:grpSp>
        <p:nvGrpSpPr>
          <p:cNvPr id="85" name="Gruppierung 84"/>
          <p:cNvGrpSpPr/>
          <p:nvPr/>
        </p:nvGrpSpPr>
        <p:grpSpPr>
          <a:xfrm>
            <a:off x="2434859" y="238432"/>
            <a:ext cx="5159202" cy="1215603"/>
            <a:chOff x="1716412" y="531796"/>
            <a:chExt cx="5159202" cy="1620804"/>
          </a:xfrm>
        </p:grpSpPr>
        <p:sp>
          <p:nvSpPr>
            <p:cNvPr id="137" name="Textfeld 136"/>
            <p:cNvSpPr txBox="1"/>
            <p:nvPr/>
          </p:nvSpPr>
          <p:spPr>
            <a:xfrm>
              <a:off x="3618751" y="1844824"/>
              <a:ext cx="529312" cy="307776"/>
            </a:xfrm>
            <a:prstGeom prst="rect">
              <a:avLst/>
            </a:prstGeom>
            <a:noFill/>
          </p:spPr>
          <p:txBody>
            <a:bodyPr wrap="none" rtlCol="0">
              <a:spAutoFit/>
            </a:bodyPr>
            <a:lstStyle/>
            <a:p>
              <a:pPr algn="ctr" defTabSz="685800"/>
              <a:r>
                <a:rPr lang="de-DE" sz="900" dirty="0">
                  <a:solidFill>
                    <a:srgbClr val="8064A2"/>
                  </a:solidFill>
                  <a:latin typeface="Tw Cen MT" panose="020B0602020104020603"/>
                </a:rPr>
                <a:t>MPD(2)</a:t>
              </a:r>
            </a:p>
          </p:txBody>
        </p:sp>
        <p:sp>
          <p:nvSpPr>
            <p:cNvPr id="125" name="Rechteck 124"/>
            <p:cNvSpPr/>
            <p:nvPr/>
          </p:nvSpPr>
          <p:spPr>
            <a:xfrm>
              <a:off x="4728026" y="1340768"/>
              <a:ext cx="216024" cy="2160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de-DE" sz="1200" dirty="0">
                  <a:solidFill>
                    <a:prstClr val="white"/>
                  </a:solidFill>
                  <a:latin typeface="Tw Cen MT" panose="020B0602020104020603"/>
                </a:rPr>
                <a:t>9</a:t>
              </a:r>
            </a:p>
          </p:txBody>
        </p:sp>
        <p:cxnSp>
          <p:nvCxnSpPr>
            <p:cNvPr id="134" name="Gerade Verbindung mit Pfeil 133"/>
            <p:cNvCxnSpPr/>
            <p:nvPr/>
          </p:nvCxnSpPr>
          <p:spPr>
            <a:xfrm>
              <a:off x="1716412" y="912543"/>
              <a:ext cx="3227638" cy="0"/>
            </a:xfrm>
            <a:prstGeom prst="straightConnector1">
              <a:avLst/>
            </a:prstGeom>
            <a:ln>
              <a:solidFill>
                <a:schemeClr val="accent4"/>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36" name="Gerade Verbindung 135"/>
            <p:cNvCxnSpPr/>
            <p:nvPr/>
          </p:nvCxnSpPr>
          <p:spPr>
            <a:xfrm>
              <a:off x="3689262" y="1566979"/>
              <a:ext cx="0" cy="3244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6" name="Gerade Verbindung 155"/>
            <p:cNvCxnSpPr/>
            <p:nvPr/>
          </p:nvCxnSpPr>
          <p:spPr>
            <a:xfrm flipH="1">
              <a:off x="6442087" y="1061120"/>
              <a:ext cx="0" cy="958663"/>
            </a:xfrm>
            <a:prstGeom prst="line">
              <a:avLst/>
            </a:prstGeom>
            <a:ln>
              <a:solidFill>
                <a:srgbClr val="8064A2"/>
              </a:solidFill>
            </a:ln>
          </p:spPr>
          <p:style>
            <a:lnRef idx="2">
              <a:schemeClr val="accent1"/>
            </a:lnRef>
            <a:fillRef idx="0">
              <a:schemeClr val="accent1"/>
            </a:fillRef>
            <a:effectRef idx="1">
              <a:schemeClr val="accent1"/>
            </a:effectRef>
            <a:fontRef idx="minor">
              <a:schemeClr val="tx1"/>
            </a:fontRef>
          </p:style>
        </p:cxnSp>
        <p:cxnSp>
          <p:nvCxnSpPr>
            <p:cNvPr id="157" name="Gerade Verbindung mit Pfeil 156"/>
            <p:cNvCxnSpPr/>
            <p:nvPr/>
          </p:nvCxnSpPr>
          <p:spPr>
            <a:xfrm flipV="1">
              <a:off x="4926513" y="1063743"/>
              <a:ext cx="1515965" cy="232"/>
            </a:xfrm>
            <a:prstGeom prst="straightConnector1">
              <a:avLst/>
            </a:prstGeom>
            <a:ln>
              <a:solidFill>
                <a:srgbClr val="000000"/>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sp>
          <p:nvSpPr>
            <p:cNvPr id="159" name="Textfeld 158"/>
            <p:cNvSpPr txBox="1"/>
            <p:nvPr/>
          </p:nvSpPr>
          <p:spPr>
            <a:xfrm>
              <a:off x="5187011" y="759187"/>
              <a:ext cx="1138453" cy="307776"/>
            </a:xfrm>
            <a:prstGeom prst="rect">
              <a:avLst/>
            </a:prstGeom>
            <a:noFill/>
          </p:spPr>
          <p:txBody>
            <a:bodyPr wrap="none" rtlCol="0">
              <a:spAutoFit/>
            </a:bodyPr>
            <a:lstStyle/>
            <a:p>
              <a:pPr algn="r" defTabSz="685800"/>
              <a:r>
                <a:rPr lang="de-DE" sz="900" dirty="0" err="1">
                  <a:solidFill>
                    <a:prstClr val="black"/>
                  </a:solidFill>
                  <a:latin typeface="Tw Cen MT" panose="020B0602020104020603"/>
                </a:rPr>
                <a:t>timeShiftBufferDepth</a:t>
              </a:r>
              <a:endParaRPr lang="de-DE" sz="900" dirty="0">
                <a:solidFill>
                  <a:prstClr val="black"/>
                </a:solidFill>
                <a:latin typeface="Tw Cen MT" panose="020B0602020104020603"/>
              </a:endParaRPr>
            </a:p>
          </p:txBody>
        </p:sp>
        <p:sp>
          <p:nvSpPr>
            <p:cNvPr id="160" name="Textfeld 159"/>
            <p:cNvSpPr txBox="1"/>
            <p:nvPr/>
          </p:nvSpPr>
          <p:spPr>
            <a:xfrm>
              <a:off x="5786853" y="531796"/>
              <a:ext cx="1088761" cy="307776"/>
            </a:xfrm>
            <a:prstGeom prst="rect">
              <a:avLst/>
            </a:prstGeom>
            <a:noFill/>
            <a:ln>
              <a:solidFill>
                <a:srgbClr val="8064A2"/>
              </a:solidFill>
            </a:ln>
          </p:spPr>
          <p:txBody>
            <a:bodyPr wrap="none" rtlCol="0">
              <a:spAutoFit/>
            </a:bodyPr>
            <a:lstStyle/>
            <a:p>
              <a:pPr algn="r" defTabSz="685800"/>
              <a:r>
                <a:rPr lang="de-DE" sz="900" dirty="0" err="1">
                  <a:solidFill>
                    <a:srgbClr val="42BA97"/>
                  </a:solidFill>
                  <a:latin typeface="Tw Cen MT" panose="020B0602020104020603"/>
                </a:rPr>
                <a:t>availabilityEndTime</a:t>
              </a:r>
              <a:endParaRPr lang="de-DE" sz="900" dirty="0">
                <a:solidFill>
                  <a:srgbClr val="42BA97"/>
                </a:solidFill>
                <a:latin typeface="Tw Cen MT" panose="020B0602020104020603"/>
              </a:endParaRPr>
            </a:p>
          </p:txBody>
        </p:sp>
        <p:cxnSp>
          <p:nvCxnSpPr>
            <p:cNvPr id="132" name="Gerade Verbindung 131"/>
            <p:cNvCxnSpPr/>
            <p:nvPr/>
          </p:nvCxnSpPr>
          <p:spPr>
            <a:xfrm>
              <a:off x="6583683" y="1042864"/>
              <a:ext cx="0" cy="9586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43" name="Textfeld 142"/>
          <p:cNvSpPr txBox="1"/>
          <p:nvPr/>
        </p:nvSpPr>
        <p:spPr>
          <a:xfrm>
            <a:off x="256569" y="61047"/>
            <a:ext cx="690254" cy="323165"/>
          </a:xfrm>
          <a:prstGeom prst="rect">
            <a:avLst/>
          </a:prstGeom>
          <a:noFill/>
        </p:spPr>
        <p:txBody>
          <a:bodyPr wrap="none" rtlCol="0">
            <a:spAutoFit/>
          </a:bodyPr>
          <a:lstStyle/>
          <a:p>
            <a:pPr defTabSz="685800"/>
            <a:r>
              <a:rPr lang="de-DE" sz="1500" dirty="0">
                <a:solidFill>
                  <a:prstClr val="black"/>
                </a:solidFill>
                <a:latin typeface="Tw Cen MT" panose="020B0602020104020603"/>
              </a:rPr>
              <a:t>Server</a:t>
            </a:r>
          </a:p>
        </p:txBody>
      </p:sp>
      <p:sp>
        <p:nvSpPr>
          <p:cNvPr id="144" name="Textfeld 143"/>
          <p:cNvSpPr txBox="1"/>
          <p:nvPr/>
        </p:nvSpPr>
        <p:spPr>
          <a:xfrm>
            <a:off x="280926" y="1494345"/>
            <a:ext cx="617477" cy="323165"/>
          </a:xfrm>
          <a:prstGeom prst="rect">
            <a:avLst/>
          </a:prstGeom>
          <a:noFill/>
        </p:spPr>
        <p:txBody>
          <a:bodyPr wrap="none" rtlCol="0">
            <a:spAutoFit/>
          </a:bodyPr>
          <a:lstStyle/>
          <a:p>
            <a:pPr defTabSz="685800"/>
            <a:r>
              <a:rPr lang="de-DE" sz="1500" dirty="0">
                <a:solidFill>
                  <a:prstClr val="black"/>
                </a:solidFill>
                <a:latin typeface="Tw Cen MT" panose="020B0602020104020603"/>
              </a:rPr>
              <a:t>Client</a:t>
            </a:r>
          </a:p>
        </p:txBody>
      </p:sp>
      <p:sp>
        <p:nvSpPr>
          <p:cNvPr id="145" name="Textfeld 144"/>
          <p:cNvSpPr txBox="1"/>
          <p:nvPr/>
        </p:nvSpPr>
        <p:spPr>
          <a:xfrm>
            <a:off x="1522802" y="1910769"/>
            <a:ext cx="748988" cy="323165"/>
          </a:xfrm>
          <a:prstGeom prst="rect">
            <a:avLst/>
          </a:prstGeom>
          <a:noFill/>
        </p:spPr>
        <p:txBody>
          <a:bodyPr wrap="none" rtlCol="0">
            <a:spAutoFit/>
          </a:bodyPr>
          <a:lstStyle/>
          <a:p>
            <a:pPr defTabSz="685800"/>
            <a:r>
              <a:rPr lang="de-DE" sz="1500" dirty="0" err="1">
                <a:solidFill>
                  <a:prstClr val="black"/>
                </a:solidFill>
                <a:latin typeface="Tw Cen MT" panose="020B0602020104020603"/>
              </a:rPr>
              <a:t>Playout</a:t>
            </a:r>
            <a:endParaRPr lang="de-DE" sz="1500" dirty="0">
              <a:solidFill>
                <a:prstClr val="black"/>
              </a:solidFill>
              <a:latin typeface="Tw Cen MT" panose="020B0602020104020603"/>
            </a:endParaRPr>
          </a:p>
        </p:txBody>
      </p:sp>
      <p:sp>
        <p:nvSpPr>
          <p:cNvPr id="146" name="Textfeld 145"/>
          <p:cNvSpPr txBox="1"/>
          <p:nvPr/>
        </p:nvSpPr>
        <p:spPr>
          <a:xfrm>
            <a:off x="1522802" y="2195310"/>
            <a:ext cx="881332" cy="323165"/>
          </a:xfrm>
          <a:prstGeom prst="rect">
            <a:avLst/>
          </a:prstGeom>
          <a:noFill/>
        </p:spPr>
        <p:txBody>
          <a:bodyPr wrap="none" rtlCol="0">
            <a:spAutoFit/>
          </a:bodyPr>
          <a:lstStyle/>
          <a:p>
            <a:pPr defTabSz="685800"/>
            <a:r>
              <a:rPr lang="de-DE" sz="1500" dirty="0">
                <a:solidFill>
                  <a:prstClr val="black"/>
                </a:solidFill>
                <a:latin typeface="Tw Cen MT" panose="020B0602020104020603"/>
              </a:rPr>
              <a:t>MPD Info</a:t>
            </a:r>
          </a:p>
        </p:txBody>
      </p:sp>
      <p:sp>
        <p:nvSpPr>
          <p:cNvPr id="12" name="Rechteck 11"/>
          <p:cNvSpPr/>
          <p:nvPr/>
        </p:nvSpPr>
        <p:spPr>
          <a:xfrm>
            <a:off x="3938909" y="2300335"/>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92" name="Rechteck 91"/>
          <p:cNvSpPr/>
          <p:nvPr/>
        </p:nvSpPr>
        <p:spPr>
          <a:xfrm>
            <a:off x="4304888" y="2300335"/>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93" name="Rechteck 92"/>
          <p:cNvSpPr/>
          <p:nvPr/>
        </p:nvSpPr>
        <p:spPr>
          <a:xfrm>
            <a:off x="4684100" y="2300335"/>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96" name="Rechteck 95"/>
          <p:cNvSpPr/>
          <p:nvPr/>
        </p:nvSpPr>
        <p:spPr>
          <a:xfrm>
            <a:off x="5065548" y="2296498"/>
            <a:ext cx="378042" cy="16201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sp>
        <p:nvSpPr>
          <p:cNvPr id="124" name="Rechteck 123"/>
          <p:cNvSpPr/>
          <p:nvPr/>
        </p:nvSpPr>
        <p:spPr>
          <a:xfrm>
            <a:off x="5440184" y="2296498"/>
            <a:ext cx="216024" cy="1620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de-DE" sz="1200" dirty="0">
                <a:solidFill>
                  <a:prstClr val="white"/>
                </a:solidFill>
                <a:latin typeface="Tw Cen MT" panose="020B0602020104020603"/>
              </a:rPr>
              <a:t>9</a:t>
            </a:r>
          </a:p>
        </p:txBody>
      </p:sp>
      <p:sp>
        <p:nvSpPr>
          <p:cNvPr id="60" name="Rechteck 59"/>
          <p:cNvSpPr/>
          <p:nvPr/>
        </p:nvSpPr>
        <p:spPr>
          <a:xfrm>
            <a:off x="4747940" y="3177833"/>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61" name="Rechteck 60"/>
          <p:cNvSpPr/>
          <p:nvPr/>
        </p:nvSpPr>
        <p:spPr>
          <a:xfrm>
            <a:off x="4747940" y="3381840"/>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62" name="Rechteck 61"/>
          <p:cNvSpPr/>
          <p:nvPr/>
        </p:nvSpPr>
        <p:spPr>
          <a:xfrm>
            <a:off x="4747940" y="3597864"/>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63" name="Rechteck 62"/>
          <p:cNvSpPr/>
          <p:nvPr/>
        </p:nvSpPr>
        <p:spPr>
          <a:xfrm>
            <a:off x="4745652" y="3813888"/>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104" name="Rechteck 103"/>
          <p:cNvSpPr/>
          <p:nvPr/>
        </p:nvSpPr>
        <p:spPr>
          <a:xfrm>
            <a:off x="3182825" y="852800"/>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05" name="Rechteck 104"/>
          <p:cNvSpPr/>
          <p:nvPr/>
        </p:nvSpPr>
        <p:spPr>
          <a:xfrm>
            <a:off x="3560867" y="852800"/>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153" name="Textfeld 152"/>
          <p:cNvSpPr txBox="1"/>
          <p:nvPr/>
        </p:nvSpPr>
        <p:spPr>
          <a:xfrm>
            <a:off x="953921" y="409084"/>
            <a:ext cx="1279517" cy="230832"/>
          </a:xfrm>
          <a:prstGeom prst="rect">
            <a:avLst/>
          </a:prstGeom>
          <a:noFill/>
        </p:spPr>
        <p:txBody>
          <a:bodyPr wrap="none" rtlCol="0">
            <a:spAutoFit/>
          </a:bodyPr>
          <a:lstStyle/>
          <a:p>
            <a:pPr algn="r" defTabSz="685800"/>
            <a:r>
              <a:rPr lang="de-DE" sz="900" dirty="0" err="1">
                <a:solidFill>
                  <a:prstClr val="black"/>
                </a:solidFill>
                <a:latin typeface="Tw Cen MT" panose="020B0602020104020603"/>
              </a:rPr>
              <a:t>timeShiftBufferDepth</a:t>
            </a:r>
            <a:r>
              <a:rPr lang="de-DE" sz="900" dirty="0">
                <a:solidFill>
                  <a:prstClr val="black"/>
                </a:solidFill>
                <a:latin typeface="Tw Cen MT" panose="020B0602020104020603"/>
              </a:rPr>
              <a:t>=4</a:t>
            </a:r>
          </a:p>
        </p:txBody>
      </p:sp>
      <p:sp>
        <p:nvSpPr>
          <p:cNvPr id="111" name="Textfeld 110"/>
          <p:cNvSpPr txBox="1"/>
          <p:nvPr/>
        </p:nvSpPr>
        <p:spPr>
          <a:xfrm>
            <a:off x="2150634" y="1223203"/>
            <a:ext cx="529312" cy="230832"/>
          </a:xfrm>
          <a:prstGeom prst="rect">
            <a:avLst/>
          </a:prstGeom>
          <a:noFill/>
        </p:spPr>
        <p:txBody>
          <a:bodyPr wrap="none" rtlCol="0">
            <a:spAutoFit/>
          </a:bodyPr>
          <a:lstStyle/>
          <a:p>
            <a:pPr algn="ctr" defTabSz="685800"/>
            <a:r>
              <a:rPr lang="de-DE" sz="900" dirty="0">
                <a:solidFill>
                  <a:srgbClr val="C0504D"/>
                </a:solidFill>
                <a:latin typeface="Tw Cen MT" panose="020B0602020104020603"/>
              </a:rPr>
              <a:t>MPD(1)</a:t>
            </a:r>
          </a:p>
        </p:txBody>
      </p:sp>
      <p:sp>
        <p:nvSpPr>
          <p:cNvPr id="102" name="Rechteck 101"/>
          <p:cNvSpPr/>
          <p:nvPr/>
        </p:nvSpPr>
        <p:spPr>
          <a:xfrm>
            <a:off x="2419254" y="852800"/>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03" name="Rechteck 102"/>
          <p:cNvSpPr/>
          <p:nvPr/>
        </p:nvSpPr>
        <p:spPr>
          <a:xfrm>
            <a:off x="2803728" y="852800"/>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a:p>
            <a:pPr algn="ctr" defTabSz="685800"/>
            <a:r>
              <a:rPr lang="de-DE" sz="1200" dirty="0">
                <a:solidFill>
                  <a:prstClr val="white"/>
                </a:solidFill>
                <a:latin typeface="Tw Cen MT" panose="020B0602020104020603"/>
              </a:rPr>
              <a:t>2	</a:t>
            </a:r>
          </a:p>
        </p:txBody>
      </p:sp>
      <p:cxnSp>
        <p:nvCxnSpPr>
          <p:cNvPr id="112" name="Gerade Verbindung 111"/>
          <p:cNvCxnSpPr/>
          <p:nvPr/>
        </p:nvCxnSpPr>
        <p:spPr>
          <a:xfrm flipH="1">
            <a:off x="2408006" y="521125"/>
            <a:ext cx="0" cy="7189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1" name="Gerade Verbindung mit Pfeil 150"/>
          <p:cNvCxnSpPr/>
          <p:nvPr/>
        </p:nvCxnSpPr>
        <p:spPr>
          <a:xfrm flipV="1">
            <a:off x="903290" y="736974"/>
            <a:ext cx="1515965" cy="174"/>
          </a:xfrm>
          <a:prstGeom prst="straightConnector1">
            <a:avLst/>
          </a:prstGeom>
          <a:ln>
            <a:solidFill>
              <a:srgbClr val="000000"/>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cxnSp>
        <p:nvCxnSpPr>
          <p:cNvPr id="6" name="Gerade Verbindung 5"/>
          <p:cNvCxnSpPr/>
          <p:nvPr/>
        </p:nvCxnSpPr>
        <p:spPr>
          <a:xfrm>
            <a:off x="3283350" y="2468327"/>
            <a:ext cx="0" cy="2160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hteck 20"/>
          <p:cNvSpPr/>
          <p:nvPr/>
        </p:nvSpPr>
        <p:spPr>
          <a:xfrm>
            <a:off x="4956312" y="1982273"/>
            <a:ext cx="378042" cy="1620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cxnSp>
        <p:nvCxnSpPr>
          <p:cNvPr id="24" name="Gerade Verbindung mit Pfeil 23"/>
          <p:cNvCxnSpPr/>
          <p:nvPr/>
        </p:nvCxnSpPr>
        <p:spPr>
          <a:xfrm>
            <a:off x="4750228" y="2195310"/>
            <a:ext cx="584738" cy="0"/>
          </a:xfrm>
          <a:prstGeom prst="straightConnector1">
            <a:avLst/>
          </a:prstGeom>
          <a:ln>
            <a:solidFill>
              <a:srgbClr val="000000"/>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sp>
        <p:nvSpPr>
          <p:cNvPr id="67" name="Rechteck 66"/>
          <p:cNvSpPr/>
          <p:nvPr/>
        </p:nvSpPr>
        <p:spPr>
          <a:xfrm>
            <a:off x="5124417" y="3177833"/>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68" name="Rechteck 67"/>
          <p:cNvSpPr/>
          <p:nvPr/>
        </p:nvSpPr>
        <p:spPr>
          <a:xfrm>
            <a:off x="5124417" y="3381840"/>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69" name="Rechteck 68"/>
          <p:cNvSpPr/>
          <p:nvPr/>
        </p:nvSpPr>
        <p:spPr>
          <a:xfrm>
            <a:off x="5124417" y="3597864"/>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70" name="Rechteck 69"/>
          <p:cNvSpPr/>
          <p:nvPr/>
        </p:nvSpPr>
        <p:spPr>
          <a:xfrm>
            <a:off x="5122129" y="3813888"/>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71" name="Rechteck 70"/>
          <p:cNvSpPr/>
          <p:nvPr/>
        </p:nvSpPr>
        <p:spPr>
          <a:xfrm>
            <a:off x="5120564" y="4029912"/>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78" name="Rechteck 77"/>
          <p:cNvSpPr/>
          <p:nvPr/>
        </p:nvSpPr>
        <p:spPr>
          <a:xfrm>
            <a:off x="5504747" y="3177833"/>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79" name="Rechteck 78"/>
          <p:cNvSpPr/>
          <p:nvPr/>
        </p:nvSpPr>
        <p:spPr>
          <a:xfrm>
            <a:off x="5504747" y="3381840"/>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80" name="Rechteck 79"/>
          <p:cNvSpPr/>
          <p:nvPr/>
        </p:nvSpPr>
        <p:spPr>
          <a:xfrm>
            <a:off x="5504747" y="3597864"/>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81" name="Rechteck 80"/>
          <p:cNvSpPr/>
          <p:nvPr/>
        </p:nvSpPr>
        <p:spPr>
          <a:xfrm>
            <a:off x="5502459" y="3813888"/>
            <a:ext cx="378042" cy="162018"/>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82" name="Rechteck 81"/>
          <p:cNvSpPr/>
          <p:nvPr/>
        </p:nvSpPr>
        <p:spPr>
          <a:xfrm>
            <a:off x="5500894" y="4029912"/>
            <a:ext cx="378042" cy="16201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83" name="Rechteck 82"/>
          <p:cNvSpPr/>
          <p:nvPr/>
        </p:nvSpPr>
        <p:spPr>
          <a:xfrm>
            <a:off x="5507036" y="4243955"/>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115" name="Rechteck 114"/>
          <p:cNvSpPr/>
          <p:nvPr/>
        </p:nvSpPr>
        <p:spPr>
          <a:xfrm>
            <a:off x="5882789" y="3177833"/>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16" name="Rechteck 115"/>
          <p:cNvSpPr/>
          <p:nvPr/>
        </p:nvSpPr>
        <p:spPr>
          <a:xfrm>
            <a:off x="5882789" y="3381840"/>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117" name="Rechteck 116"/>
          <p:cNvSpPr/>
          <p:nvPr/>
        </p:nvSpPr>
        <p:spPr>
          <a:xfrm>
            <a:off x="5882789" y="3597864"/>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18" name="Rechteck 117"/>
          <p:cNvSpPr/>
          <p:nvPr/>
        </p:nvSpPr>
        <p:spPr>
          <a:xfrm>
            <a:off x="5880501" y="3813888"/>
            <a:ext cx="378042" cy="162018"/>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119" name="Rechteck 118"/>
          <p:cNvSpPr/>
          <p:nvPr/>
        </p:nvSpPr>
        <p:spPr>
          <a:xfrm>
            <a:off x="5878936" y="4029912"/>
            <a:ext cx="378042" cy="162018"/>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120" name="Rechteck 119"/>
          <p:cNvSpPr/>
          <p:nvPr/>
        </p:nvSpPr>
        <p:spPr>
          <a:xfrm>
            <a:off x="5885078" y="4243955"/>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121" name="Rechteck 120"/>
          <p:cNvSpPr/>
          <p:nvPr/>
        </p:nvSpPr>
        <p:spPr>
          <a:xfrm>
            <a:off x="5878936" y="4461960"/>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180" name="Rechteck 179"/>
          <p:cNvSpPr/>
          <p:nvPr/>
        </p:nvSpPr>
        <p:spPr>
          <a:xfrm>
            <a:off x="6275888" y="3177833"/>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81" name="Rechteck 180"/>
          <p:cNvSpPr/>
          <p:nvPr/>
        </p:nvSpPr>
        <p:spPr>
          <a:xfrm>
            <a:off x="6275888" y="3381840"/>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182" name="Rechteck 181"/>
          <p:cNvSpPr/>
          <p:nvPr/>
        </p:nvSpPr>
        <p:spPr>
          <a:xfrm>
            <a:off x="6275888" y="3597864"/>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83" name="Rechteck 182"/>
          <p:cNvSpPr/>
          <p:nvPr/>
        </p:nvSpPr>
        <p:spPr>
          <a:xfrm>
            <a:off x="6273600" y="3813888"/>
            <a:ext cx="378042" cy="162018"/>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184" name="Rechteck 183"/>
          <p:cNvSpPr/>
          <p:nvPr/>
        </p:nvSpPr>
        <p:spPr>
          <a:xfrm>
            <a:off x="6272035" y="4029912"/>
            <a:ext cx="378042" cy="162018"/>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185" name="Rechteck 184"/>
          <p:cNvSpPr/>
          <p:nvPr/>
        </p:nvSpPr>
        <p:spPr>
          <a:xfrm>
            <a:off x="6278177" y="4243955"/>
            <a:ext cx="378042" cy="162018"/>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186" name="Rechteck 185"/>
          <p:cNvSpPr/>
          <p:nvPr/>
        </p:nvSpPr>
        <p:spPr>
          <a:xfrm>
            <a:off x="6272035" y="4461960"/>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205" name="Rechteck 204"/>
          <p:cNvSpPr/>
          <p:nvPr/>
        </p:nvSpPr>
        <p:spPr>
          <a:xfrm>
            <a:off x="6272035" y="4677984"/>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sp>
        <p:nvSpPr>
          <p:cNvPr id="191" name="Rechteck 190"/>
          <p:cNvSpPr/>
          <p:nvPr/>
        </p:nvSpPr>
        <p:spPr>
          <a:xfrm>
            <a:off x="6667946" y="3177833"/>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192" name="Rechteck 191"/>
          <p:cNvSpPr/>
          <p:nvPr/>
        </p:nvSpPr>
        <p:spPr>
          <a:xfrm>
            <a:off x="6667946" y="3381840"/>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193" name="Rechteck 192"/>
          <p:cNvSpPr/>
          <p:nvPr/>
        </p:nvSpPr>
        <p:spPr>
          <a:xfrm>
            <a:off x="6667946" y="3597864"/>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194" name="Rechteck 193"/>
          <p:cNvSpPr/>
          <p:nvPr/>
        </p:nvSpPr>
        <p:spPr>
          <a:xfrm>
            <a:off x="6665658" y="3813888"/>
            <a:ext cx="378042" cy="162018"/>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sp>
        <p:nvSpPr>
          <p:cNvPr id="195" name="Rechteck 194"/>
          <p:cNvSpPr/>
          <p:nvPr/>
        </p:nvSpPr>
        <p:spPr>
          <a:xfrm>
            <a:off x="6664093" y="4029912"/>
            <a:ext cx="378042" cy="162018"/>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196" name="Rechteck 195"/>
          <p:cNvSpPr/>
          <p:nvPr/>
        </p:nvSpPr>
        <p:spPr>
          <a:xfrm>
            <a:off x="6670235" y="4243955"/>
            <a:ext cx="378042" cy="162018"/>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197" name="Rechteck 196"/>
          <p:cNvSpPr/>
          <p:nvPr/>
        </p:nvSpPr>
        <p:spPr>
          <a:xfrm>
            <a:off x="6664093" y="4461960"/>
            <a:ext cx="378042" cy="162018"/>
          </a:xfrm>
          <a:prstGeom prst="rect">
            <a:avLst/>
          </a:prstGeom>
          <a:solidFill>
            <a:schemeClr val="accent1">
              <a:alpha val="2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199" name="Rechteck 198"/>
          <p:cNvSpPr/>
          <p:nvPr/>
        </p:nvSpPr>
        <p:spPr>
          <a:xfrm>
            <a:off x="6656219" y="4894008"/>
            <a:ext cx="216024" cy="1620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de-DE" sz="1200" dirty="0">
                <a:solidFill>
                  <a:prstClr val="white"/>
                </a:solidFill>
                <a:latin typeface="Tw Cen MT" panose="020B0602020104020603"/>
              </a:rPr>
              <a:t>9</a:t>
            </a:r>
          </a:p>
        </p:txBody>
      </p:sp>
      <p:sp>
        <p:nvSpPr>
          <p:cNvPr id="206" name="Rechteck 205"/>
          <p:cNvSpPr/>
          <p:nvPr/>
        </p:nvSpPr>
        <p:spPr>
          <a:xfrm>
            <a:off x="6664093" y="4677984"/>
            <a:ext cx="378042" cy="162018"/>
          </a:xfrm>
          <a:prstGeom prst="rect">
            <a:avLst/>
          </a:prstGeom>
          <a:pattFill prst="dkHorz">
            <a:fgClr>
              <a:schemeClr val="accent4"/>
            </a:fgClr>
            <a:bgClr>
              <a:schemeClr val="accent2"/>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sp>
        <p:nvSpPr>
          <p:cNvPr id="55" name="Rechteck 54"/>
          <p:cNvSpPr/>
          <p:nvPr/>
        </p:nvSpPr>
        <p:spPr>
          <a:xfrm>
            <a:off x="4372187" y="3177833"/>
            <a:ext cx="378042" cy="162018"/>
          </a:xfrm>
          <a:prstGeom prst="rect">
            <a:avLst/>
          </a:prstGeom>
          <a:solidFill>
            <a:schemeClr val="accent2">
              <a:alpha val="2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56" name="Rechteck 55"/>
          <p:cNvSpPr/>
          <p:nvPr/>
        </p:nvSpPr>
        <p:spPr>
          <a:xfrm>
            <a:off x="4372187" y="3381840"/>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2</a:t>
            </a:r>
          </a:p>
        </p:txBody>
      </p:sp>
      <p:sp>
        <p:nvSpPr>
          <p:cNvPr id="57" name="Rechteck 56"/>
          <p:cNvSpPr/>
          <p:nvPr/>
        </p:nvSpPr>
        <p:spPr>
          <a:xfrm>
            <a:off x="4372187" y="3597864"/>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58" name="Rechteck 57"/>
          <p:cNvSpPr/>
          <p:nvPr/>
        </p:nvSpPr>
        <p:spPr>
          <a:xfrm>
            <a:off x="4369898" y="3813888"/>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grpSp>
        <p:nvGrpSpPr>
          <p:cNvPr id="47" name="Gruppierung 46"/>
          <p:cNvGrpSpPr/>
          <p:nvPr/>
        </p:nvGrpSpPr>
        <p:grpSpPr>
          <a:xfrm>
            <a:off x="3382725" y="849813"/>
            <a:ext cx="934228" cy="967456"/>
            <a:chOff x="3552370" y="1346971"/>
            <a:chExt cx="1245637" cy="1289941"/>
          </a:xfrm>
        </p:grpSpPr>
        <p:sp>
          <p:nvSpPr>
            <p:cNvPr id="106" name="Rechteck 105"/>
            <p:cNvSpPr/>
            <p:nvPr/>
          </p:nvSpPr>
          <p:spPr>
            <a:xfrm>
              <a:off x="4293951" y="1346971"/>
              <a:ext cx="504056"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cxnSp>
          <p:nvCxnSpPr>
            <p:cNvPr id="210" name="Gerade Verbindung mit Pfeil 209"/>
            <p:cNvCxnSpPr/>
            <p:nvPr/>
          </p:nvCxnSpPr>
          <p:spPr>
            <a:xfrm>
              <a:off x="3552370" y="2636912"/>
              <a:ext cx="1215338" cy="0"/>
            </a:xfrm>
            <a:prstGeom prst="straightConnector1">
              <a:avLst/>
            </a:prstGeom>
            <a:ln>
              <a:noFill/>
              <a:headEnd type="arrow"/>
              <a:tailEnd type="arrow"/>
            </a:ln>
          </p:spPr>
          <p:style>
            <a:lnRef idx="2">
              <a:schemeClr val="accent2">
                <a:shade val="50000"/>
              </a:schemeClr>
            </a:lnRef>
            <a:fillRef idx="1">
              <a:schemeClr val="accent2"/>
            </a:fillRef>
            <a:effectRef idx="0">
              <a:schemeClr val="accent2"/>
            </a:effectRef>
            <a:fontRef idx="minor">
              <a:schemeClr val="lt1"/>
            </a:fontRef>
          </p:style>
        </p:cxnSp>
      </p:grpSp>
      <p:cxnSp>
        <p:nvCxnSpPr>
          <p:cNvPr id="148" name="Gerade Verbindung mit Pfeil 147"/>
          <p:cNvCxnSpPr/>
          <p:nvPr/>
        </p:nvCxnSpPr>
        <p:spPr>
          <a:xfrm>
            <a:off x="2402867" y="2055400"/>
            <a:ext cx="1359050" cy="7883"/>
          </a:xfrm>
          <a:prstGeom prst="straightConnector1">
            <a:avLst/>
          </a:prstGeom>
          <a:ln>
            <a:solidFill>
              <a:schemeClr val="accent3"/>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9" name="Textfeld 148"/>
          <p:cNvSpPr txBox="1"/>
          <p:nvPr/>
        </p:nvSpPr>
        <p:spPr>
          <a:xfrm>
            <a:off x="2524267" y="1873217"/>
            <a:ext cx="1263487" cy="207749"/>
          </a:xfrm>
          <a:prstGeom prst="rect">
            <a:avLst/>
          </a:prstGeom>
          <a:noFill/>
        </p:spPr>
        <p:txBody>
          <a:bodyPr wrap="none" rtlCol="0">
            <a:spAutoFit/>
          </a:bodyPr>
          <a:lstStyle/>
          <a:p>
            <a:pPr algn="r" defTabSz="685800"/>
            <a:r>
              <a:rPr lang="de-DE" sz="750" dirty="0" err="1">
                <a:solidFill>
                  <a:srgbClr val="27CED7"/>
                </a:solidFill>
                <a:latin typeface="Tw Cen MT" panose="020B0602020104020603"/>
              </a:rPr>
              <a:t>suggestedPresentationDelay</a:t>
            </a:r>
            <a:endParaRPr lang="de-DE" sz="750" dirty="0">
              <a:solidFill>
                <a:srgbClr val="27CED7"/>
              </a:solidFill>
              <a:latin typeface="Tw Cen MT" panose="020B0602020104020603"/>
            </a:endParaRPr>
          </a:p>
        </p:txBody>
      </p:sp>
      <p:sp>
        <p:nvSpPr>
          <p:cNvPr id="150" name="Rechteck 149"/>
          <p:cNvSpPr/>
          <p:nvPr/>
        </p:nvSpPr>
        <p:spPr>
          <a:xfrm>
            <a:off x="4692221" y="852242"/>
            <a:ext cx="96909" cy="16329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p:txBody>
      </p:sp>
      <p:sp>
        <p:nvSpPr>
          <p:cNvPr id="155" name="Rechteck 154"/>
          <p:cNvSpPr/>
          <p:nvPr/>
        </p:nvSpPr>
        <p:spPr>
          <a:xfrm>
            <a:off x="5057180" y="846227"/>
            <a:ext cx="96909" cy="16329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p:txBody>
      </p:sp>
      <p:cxnSp>
        <p:nvCxnSpPr>
          <p:cNvPr id="167" name="Gerade Verbindung mit Pfeil 166"/>
          <p:cNvCxnSpPr/>
          <p:nvPr/>
        </p:nvCxnSpPr>
        <p:spPr>
          <a:xfrm flipV="1">
            <a:off x="4759053" y="1493927"/>
            <a:ext cx="661736" cy="10027"/>
          </a:xfrm>
          <a:prstGeom prst="straightConnector1">
            <a:avLst/>
          </a:prstGeom>
          <a:ln>
            <a:solidFill>
              <a:schemeClr val="accent4"/>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cxnSp>
        <p:nvCxnSpPr>
          <p:cNvPr id="169" name="Gerade Verbindung 168"/>
          <p:cNvCxnSpPr>
            <a:stCxn id="150" idx="2"/>
          </p:cNvCxnSpPr>
          <p:nvPr/>
        </p:nvCxnSpPr>
        <p:spPr>
          <a:xfrm>
            <a:off x="4740676" y="1015537"/>
            <a:ext cx="8349" cy="57865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0" name="Gerade Verbindung mit Pfeil 169"/>
          <p:cNvCxnSpPr/>
          <p:nvPr/>
        </p:nvCxnSpPr>
        <p:spPr>
          <a:xfrm flipV="1">
            <a:off x="5109973" y="1614242"/>
            <a:ext cx="300790" cy="10028"/>
          </a:xfrm>
          <a:prstGeom prst="straightConnector1">
            <a:avLst/>
          </a:prstGeom>
          <a:ln>
            <a:solidFill>
              <a:schemeClr val="accent4"/>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cxnSp>
        <p:nvCxnSpPr>
          <p:cNvPr id="171" name="Gerade Verbindung 170"/>
          <p:cNvCxnSpPr/>
          <p:nvPr/>
        </p:nvCxnSpPr>
        <p:spPr>
          <a:xfrm>
            <a:off x="5105633" y="999495"/>
            <a:ext cx="0" cy="7751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7" name="Gerade Verbindung 176"/>
          <p:cNvCxnSpPr/>
          <p:nvPr/>
        </p:nvCxnSpPr>
        <p:spPr>
          <a:xfrm>
            <a:off x="5410435" y="1013532"/>
            <a:ext cx="0" cy="7751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8" name="Rechteck 177"/>
          <p:cNvSpPr/>
          <p:nvPr/>
        </p:nvSpPr>
        <p:spPr>
          <a:xfrm>
            <a:off x="4676179" y="2300042"/>
            <a:ext cx="96909" cy="16329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p:txBody>
      </p:sp>
      <p:sp>
        <p:nvSpPr>
          <p:cNvPr id="187" name="Rechteck 186"/>
          <p:cNvSpPr/>
          <p:nvPr/>
        </p:nvSpPr>
        <p:spPr>
          <a:xfrm>
            <a:off x="5041137" y="2297229"/>
            <a:ext cx="96909" cy="16329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p:txBody>
      </p:sp>
      <p:grpSp>
        <p:nvGrpSpPr>
          <p:cNvPr id="189" name="Gruppierung 188"/>
          <p:cNvGrpSpPr/>
          <p:nvPr/>
        </p:nvGrpSpPr>
        <p:grpSpPr>
          <a:xfrm>
            <a:off x="903290" y="261855"/>
            <a:ext cx="3008273" cy="1219524"/>
            <a:chOff x="246457" y="563027"/>
            <a:chExt cx="4011031" cy="1626032"/>
          </a:xfrm>
        </p:grpSpPr>
        <p:sp>
          <p:nvSpPr>
            <p:cNvPr id="190" name="Textfeld 189"/>
            <p:cNvSpPr txBox="1"/>
            <p:nvPr/>
          </p:nvSpPr>
          <p:spPr>
            <a:xfrm>
              <a:off x="759926" y="563027"/>
              <a:ext cx="1528624" cy="307776"/>
            </a:xfrm>
            <a:prstGeom prst="rect">
              <a:avLst/>
            </a:prstGeom>
            <a:noFill/>
          </p:spPr>
          <p:txBody>
            <a:bodyPr wrap="none" rtlCol="0">
              <a:spAutoFit/>
            </a:bodyPr>
            <a:lstStyle/>
            <a:p>
              <a:pPr algn="r" defTabSz="685800"/>
              <a:r>
                <a:rPr lang="de-DE" sz="900" dirty="0" err="1">
                  <a:solidFill>
                    <a:prstClr val="black"/>
                  </a:solidFill>
                  <a:latin typeface="Tw Cen MT" panose="020B0602020104020603"/>
                </a:rPr>
                <a:t>availabilityStartTime</a:t>
              </a:r>
              <a:endParaRPr lang="de-DE" sz="900" dirty="0">
                <a:solidFill>
                  <a:prstClr val="black"/>
                </a:solidFill>
                <a:latin typeface="Tw Cen MT" panose="020B0602020104020603"/>
              </a:endParaRPr>
            </a:p>
          </p:txBody>
        </p:sp>
        <p:sp>
          <p:nvSpPr>
            <p:cNvPr id="198" name="Textfeld 197"/>
            <p:cNvSpPr txBox="1"/>
            <p:nvPr/>
          </p:nvSpPr>
          <p:spPr>
            <a:xfrm>
              <a:off x="1909582" y="1844824"/>
              <a:ext cx="705749" cy="307776"/>
            </a:xfrm>
            <a:prstGeom prst="rect">
              <a:avLst/>
            </a:prstGeom>
            <a:noFill/>
          </p:spPr>
          <p:txBody>
            <a:bodyPr wrap="none" rtlCol="0">
              <a:spAutoFit/>
            </a:bodyPr>
            <a:lstStyle/>
            <a:p>
              <a:pPr algn="ctr" defTabSz="685800"/>
              <a:r>
                <a:rPr lang="de-DE" sz="900" dirty="0">
                  <a:solidFill>
                    <a:srgbClr val="C0504D"/>
                  </a:solidFill>
                  <a:latin typeface="Tw Cen MT" panose="020B0602020104020603"/>
                </a:rPr>
                <a:t>MPD(1)</a:t>
              </a:r>
            </a:p>
          </p:txBody>
        </p:sp>
        <p:sp>
          <p:nvSpPr>
            <p:cNvPr id="200" name="Rechteck 199"/>
            <p:cNvSpPr/>
            <p:nvPr/>
          </p:nvSpPr>
          <p:spPr>
            <a:xfrm>
              <a:off x="2267744" y="135095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207" name="Rechteck 206"/>
            <p:cNvSpPr/>
            <p:nvPr/>
          </p:nvSpPr>
          <p:spPr>
            <a:xfrm>
              <a:off x="2780376" y="135095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a:p>
              <a:pPr algn="ctr" defTabSz="685800"/>
              <a:r>
                <a:rPr lang="de-DE" sz="1200" dirty="0">
                  <a:solidFill>
                    <a:prstClr val="white"/>
                  </a:solidFill>
                  <a:latin typeface="Tw Cen MT" panose="020B0602020104020603"/>
                </a:rPr>
                <a:t>2	</a:t>
              </a:r>
            </a:p>
          </p:txBody>
        </p:sp>
        <p:cxnSp>
          <p:nvCxnSpPr>
            <p:cNvPr id="208" name="Gerade Verbindung 207"/>
            <p:cNvCxnSpPr/>
            <p:nvPr/>
          </p:nvCxnSpPr>
          <p:spPr>
            <a:xfrm flipH="1">
              <a:off x="2252746" y="908720"/>
              <a:ext cx="0" cy="9586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9" name="Gerade Verbindung mit Pfeil 208"/>
            <p:cNvCxnSpPr/>
            <p:nvPr/>
          </p:nvCxnSpPr>
          <p:spPr>
            <a:xfrm flipV="1">
              <a:off x="246457" y="1196520"/>
              <a:ext cx="2021287" cy="232"/>
            </a:xfrm>
            <a:prstGeom prst="straightConnector1">
              <a:avLst/>
            </a:prstGeom>
            <a:ln>
              <a:solidFill>
                <a:srgbClr val="000000"/>
              </a:solidFill>
              <a:headEnd type="arrow"/>
              <a:tailEnd type="arrow"/>
            </a:ln>
          </p:spPr>
          <p:style>
            <a:lnRef idx="2">
              <a:schemeClr val="accent3">
                <a:shade val="50000"/>
              </a:schemeClr>
            </a:lnRef>
            <a:fillRef idx="1">
              <a:schemeClr val="accent3"/>
            </a:fillRef>
            <a:effectRef idx="0">
              <a:schemeClr val="accent3"/>
            </a:effectRef>
            <a:fontRef idx="minor">
              <a:schemeClr val="lt1"/>
            </a:fontRef>
          </p:style>
        </p:cxnSp>
        <p:sp>
          <p:nvSpPr>
            <p:cNvPr id="212" name="Textfeld 211"/>
            <p:cNvSpPr txBox="1"/>
            <p:nvPr/>
          </p:nvSpPr>
          <p:spPr>
            <a:xfrm>
              <a:off x="2354829" y="1881283"/>
              <a:ext cx="1902659" cy="307776"/>
            </a:xfrm>
            <a:prstGeom prst="rect">
              <a:avLst/>
            </a:prstGeom>
            <a:noFill/>
            <a:ln>
              <a:noFill/>
            </a:ln>
          </p:spPr>
          <p:txBody>
            <a:bodyPr wrap="none" rtlCol="0">
              <a:spAutoFit/>
            </a:bodyPr>
            <a:lstStyle/>
            <a:p>
              <a:pPr algn="r" defTabSz="685800"/>
              <a:r>
                <a:rPr lang="de-DE" sz="900" dirty="0" err="1">
                  <a:solidFill>
                    <a:srgbClr val="2683C6"/>
                  </a:solidFill>
                  <a:latin typeface="Tw Cen MT" panose="020B0602020104020603"/>
                </a:rPr>
                <a:t>minimumUpdatePeriod</a:t>
              </a:r>
              <a:r>
                <a:rPr lang="de-DE" sz="900" dirty="0">
                  <a:solidFill>
                    <a:srgbClr val="2683C6"/>
                  </a:solidFill>
                  <a:latin typeface="Tw Cen MT" panose="020B0602020104020603"/>
                </a:rPr>
                <a:t> = 0</a:t>
              </a:r>
            </a:p>
          </p:txBody>
        </p:sp>
      </p:grpSp>
      <p:grpSp>
        <p:nvGrpSpPr>
          <p:cNvPr id="213" name="Gruppierung 212"/>
          <p:cNvGrpSpPr/>
          <p:nvPr/>
        </p:nvGrpSpPr>
        <p:grpSpPr>
          <a:xfrm>
            <a:off x="2908613" y="2468328"/>
            <a:ext cx="766557" cy="446856"/>
            <a:chOff x="2920220" y="3504991"/>
            <a:chExt cx="1022076" cy="595808"/>
          </a:xfrm>
        </p:grpSpPr>
        <p:cxnSp>
          <p:nvCxnSpPr>
            <p:cNvPr id="214" name="Gerade Verbindung 213"/>
            <p:cNvCxnSpPr/>
            <p:nvPr/>
          </p:nvCxnSpPr>
          <p:spPr>
            <a:xfrm>
              <a:off x="3419872" y="3504991"/>
              <a:ext cx="0" cy="28803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5" name="Textfeld 214"/>
            <p:cNvSpPr txBox="1"/>
            <p:nvPr/>
          </p:nvSpPr>
          <p:spPr>
            <a:xfrm>
              <a:off x="2920220" y="3793023"/>
              <a:ext cx="1022076" cy="307776"/>
            </a:xfrm>
            <a:prstGeom prst="rect">
              <a:avLst/>
            </a:prstGeom>
            <a:noFill/>
          </p:spPr>
          <p:txBody>
            <a:bodyPr wrap="none" rtlCol="0">
              <a:spAutoFit/>
            </a:bodyPr>
            <a:lstStyle/>
            <a:p>
              <a:pPr algn="ctr" defTabSz="685800"/>
              <a:r>
                <a:rPr lang="de-DE" sz="900" dirty="0" err="1">
                  <a:solidFill>
                    <a:srgbClr val="C0504D"/>
                  </a:solidFill>
                  <a:latin typeface="Tw Cen MT" panose="020B0602020104020603"/>
                </a:rPr>
                <a:t>FetchMPD</a:t>
              </a:r>
              <a:r>
                <a:rPr lang="de-DE" sz="900" dirty="0">
                  <a:solidFill>
                    <a:srgbClr val="C0504D"/>
                  </a:solidFill>
                  <a:latin typeface="Tw Cen MT" panose="020B0602020104020603"/>
                </a:rPr>
                <a:t>(1)</a:t>
              </a:r>
            </a:p>
          </p:txBody>
        </p:sp>
      </p:grpSp>
      <p:grpSp>
        <p:nvGrpSpPr>
          <p:cNvPr id="220" name="Gruppierung 219"/>
          <p:cNvGrpSpPr/>
          <p:nvPr/>
        </p:nvGrpSpPr>
        <p:grpSpPr>
          <a:xfrm>
            <a:off x="3556242" y="2918922"/>
            <a:ext cx="1519655" cy="162018"/>
            <a:chOff x="2267744" y="3284984"/>
            <a:chExt cx="2026207" cy="216024"/>
          </a:xfrm>
        </p:grpSpPr>
        <p:sp>
          <p:nvSpPr>
            <p:cNvPr id="221" name="Rechteck 220"/>
            <p:cNvSpPr/>
            <p:nvPr/>
          </p:nvSpPr>
          <p:spPr>
            <a:xfrm>
              <a:off x="2267744"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1</a:t>
              </a:r>
            </a:p>
          </p:txBody>
        </p:sp>
        <p:sp>
          <p:nvSpPr>
            <p:cNvPr id="222" name="Rechteck 221"/>
            <p:cNvSpPr/>
            <p:nvPr/>
          </p:nvSpPr>
          <p:spPr>
            <a:xfrm>
              <a:off x="2780376"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a:p>
              <a:pPr algn="ctr" defTabSz="685800"/>
              <a:r>
                <a:rPr lang="de-DE" sz="1200" dirty="0">
                  <a:solidFill>
                    <a:prstClr val="white"/>
                  </a:solidFill>
                  <a:latin typeface="Tw Cen MT" panose="020B0602020104020603"/>
                </a:rPr>
                <a:t>2	</a:t>
              </a:r>
            </a:p>
          </p:txBody>
        </p:sp>
        <p:sp>
          <p:nvSpPr>
            <p:cNvPr id="223" name="Rechteck 222"/>
            <p:cNvSpPr/>
            <p:nvPr/>
          </p:nvSpPr>
          <p:spPr>
            <a:xfrm>
              <a:off x="3285839"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3</a:t>
              </a:r>
            </a:p>
          </p:txBody>
        </p:sp>
        <p:sp>
          <p:nvSpPr>
            <p:cNvPr id="224" name="Rechteck 223"/>
            <p:cNvSpPr/>
            <p:nvPr/>
          </p:nvSpPr>
          <p:spPr>
            <a:xfrm>
              <a:off x="3789895" y="3284984"/>
              <a:ext cx="504056" cy="2160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4</a:t>
              </a:r>
            </a:p>
          </p:txBody>
        </p:sp>
      </p:grpSp>
      <p:sp>
        <p:nvSpPr>
          <p:cNvPr id="225" name="Rechteck 224"/>
          <p:cNvSpPr/>
          <p:nvPr/>
        </p:nvSpPr>
        <p:spPr>
          <a:xfrm>
            <a:off x="5075896" y="2915935"/>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5</a:t>
            </a:r>
          </a:p>
        </p:txBody>
      </p:sp>
      <p:sp>
        <p:nvSpPr>
          <p:cNvPr id="226" name="Rechteck 225"/>
          <p:cNvSpPr/>
          <p:nvPr/>
        </p:nvSpPr>
        <p:spPr>
          <a:xfrm>
            <a:off x="5441874" y="2915935"/>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6</a:t>
            </a:r>
          </a:p>
        </p:txBody>
      </p:sp>
      <p:sp>
        <p:nvSpPr>
          <p:cNvPr id="227" name="Rechteck 226"/>
          <p:cNvSpPr/>
          <p:nvPr/>
        </p:nvSpPr>
        <p:spPr>
          <a:xfrm>
            <a:off x="5821087" y="2915935"/>
            <a:ext cx="378042" cy="1620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7</a:t>
            </a:r>
          </a:p>
        </p:txBody>
      </p:sp>
      <p:sp>
        <p:nvSpPr>
          <p:cNvPr id="228" name="Rechteck 227"/>
          <p:cNvSpPr/>
          <p:nvPr/>
        </p:nvSpPr>
        <p:spPr>
          <a:xfrm>
            <a:off x="6202535" y="2918922"/>
            <a:ext cx="378042" cy="16201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de-DE" sz="1200" dirty="0">
                <a:solidFill>
                  <a:prstClr val="white"/>
                </a:solidFill>
                <a:latin typeface="Tw Cen MT" panose="020B0602020104020603"/>
              </a:rPr>
              <a:t>8</a:t>
            </a:r>
          </a:p>
        </p:txBody>
      </p:sp>
      <p:sp>
        <p:nvSpPr>
          <p:cNvPr id="229" name="Rechteck 228"/>
          <p:cNvSpPr/>
          <p:nvPr/>
        </p:nvSpPr>
        <p:spPr>
          <a:xfrm>
            <a:off x="6577171" y="2918922"/>
            <a:ext cx="216024" cy="1620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de-DE" sz="1200" dirty="0">
                <a:solidFill>
                  <a:prstClr val="white"/>
                </a:solidFill>
                <a:latin typeface="Tw Cen MT" panose="020B0602020104020603"/>
              </a:rPr>
              <a:t>9</a:t>
            </a:r>
          </a:p>
        </p:txBody>
      </p:sp>
      <p:sp>
        <p:nvSpPr>
          <p:cNvPr id="230" name="Rechteck 229"/>
          <p:cNvSpPr/>
          <p:nvPr/>
        </p:nvSpPr>
        <p:spPr>
          <a:xfrm>
            <a:off x="5813165" y="2915642"/>
            <a:ext cx="96909" cy="16329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p:txBody>
      </p:sp>
      <p:sp>
        <p:nvSpPr>
          <p:cNvPr id="231" name="Rechteck 230"/>
          <p:cNvSpPr/>
          <p:nvPr/>
        </p:nvSpPr>
        <p:spPr>
          <a:xfrm>
            <a:off x="6178124" y="2912829"/>
            <a:ext cx="96909" cy="16329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endParaRPr lang="de-DE" sz="1200" dirty="0">
              <a:solidFill>
                <a:prstClr val="white"/>
              </a:solidFill>
              <a:latin typeface="Tw Cen MT" panose="020B0602020104020603"/>
            </a:endParaRPr>
          </a:p>
        </p:txBody>
      </p:sp>
      <p:sp>
        <p:nvSpPr>
          <p:cNvPr id="244" name="Textfeld 243"/>
          <p:cNvSpPr txBox="1"/>
          <p:nvPr/>
        </p:nvSpPr>
        <p:spPr>
          <a:xfrm>
            <a:off x="1586970" y="2837201"/>
            <a:ext cx="953210" cy="323165"/>
          </a:xfrm>
          <a:prstGeom prst="rect">
            <a:avLst/>
          </a:prstGeom>
          <a:noFill/>
        </p:spPr>
        <p:txBody>
          <a:bodyPr wrap="none" rtlCol="0">
            <a:spAutoFit/>
          </a:bodyPr>
          <a:lstStyle/>
          <a:p>
            <a:pPr defTabSz="685800"/>
            <a:r>
              <a:rPr lang="de-DE" sz="1500" dirty="0">
                <a:solidFill>
                  <a:prstClr val="black"/>
                </a:solidFill>
                <a:latin typeface="Tw Cen MT" panose="020B0602020104020603"/>
              </a:rPr>
              <a:t>Download</a:t>
            </a:r>
          </a:p>
        </p:txBody>
      </p:sp>
      <p:cxnSp>
        <p:nvCxnSpPr>
          <p:cNvPr id="245" name="Gerade Verbindung 244"/>
          <p:cNvCxnSpPr>
            <a:stCxn id="100" idx="2"/>
          </p:cNvCxnSpPr>
          <p:nvPr/>
        </p:nvCxnSpPr>
        <p:spPr>
          <a:xfrm flipH="1">
            <a:off x="6337447" y="2812177"/>
            <a:ext cx="1" cy="336087"/>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52" name="Rechteck 149"/>
          <p:cNvSpPr/>
          <p:nvPr/>
        </p:nvSpPr>
        <p:spPr>
          <a:xfrm>
            <a:off x="123791" y="999494"/>
            <a:ext cx="1161098" cy="22370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r>
              <a:rPr lang="de-DE" sz="1200" dirty="0" err="1">
                <a:solidFill>
                  <a:prstClr val="black"/>
                </a:solidFill>
                <a:latin typeface="Tw Cen MT" panose="020B0602020104020603"/>
              </a:rPr>
              <a:t>Inband</a:t>
            </a:r>
            <a:r>
              <a:rPr lang="de-DE" sz="1200" dirty="0">
                <a:solidFill>
                  <a:prstClr val="black"/>
                </a:solidFill>
                <a:latin typeface="Tw Cen MT" panose="020B0602020104020603"/>
              </a:rPr>
              <a:t> Events</a:t>
            </a:r>
          </a:p>
        </p:txBody>
      </p:sp>
      <p:sp>
        <p:nvSpPr>
          <p:cNvPr id="4" name="Footer Placeholder 3"/>
          <p:cNvSpPr>
            <a:spLocks noGrp="1"/>
          </p:cNvSpPr>
          <p:nvPr>
            <p:ph type="ftr" sz="quarter" idx="11"/>
          </p:nvPr>
        </p:nvSpPr>
        <p:spPr/>
        <p:txBody>
          <a:bodyPr/>
          <a:lstStyle/>
          <a:p>
            <a:pPr defTabSz="685800"/>
            <a:r>
              <a:rPr lang="en-US">
                <a:solidFill>
                  <a:prstClr val="black">
                    <a:lumMod val="95000"/>
                    <a:lumOff val="5000"/>
                  </a:prstClr>
                </a:solidFill>
                <a:latin typeface="Tw Cen MT Condensed" panose="020B0606020104020203"/>
              </a:rPr>
              <a:t>MHV: Emmy MPEG-DASH</a:t>
            </a:r>
          </a:p>
        </p:txBody>
      </p:sp>
      <p:sp>
        <p:nvSpPr>
          <p:cNvPr id="5" name="Slide Number Placeholder 4"/>
          <p:cNvSpPr>
            <a:spLocks noGrp="1"/>
          </p:cNvSpPr>
          <p:nvPr>
            <p:ph type="sldNum" sz="quarter" idx="12"/>
          </p:nvPr>
        </p:nvSpPr>
        <p:spPr/>
        <p:txBody>
          <a:bodyPr/>
          <a:lstStyle/>
          <a:p>
            <a:pPr defTabSz="685800"/>
            <a:fld id="{19321505-8D2F-A849-9065-C57F9A2F1A62}" type="slidenum">
              <a:rPr lang="en-US">
                <a:solidFill>
                  <a:prstClr val="black">
                    <a:lumMod val="95000"/>
                    <a:lumOff val="5000"/>
                  </a:prstClr>
                </a:solidFill>
                <a:latin typeface="Tw Cen MT Condensed" panose="020B0606020104020203"/>
              </a:rPr>
              <a:pPr defTabSz="685800"/>
              <a:t>26</a:t>
            </a:fld>
            <a:endParaRPr lang="en-US">
              <a:solidFill>
                <a:prstClr val="black">
                  <a:lumMod val="95000"/>
                  <a:lumOff val="5000"/>
                </a:prstClr>
              </a:solidFill>
              <a:latin typeface="Tw Cen MT Condensed" panose="020B0606020104020203"/>
            </a:endParaRPr>
          </a:p>
        </p:txBody>
      </p:sp>
    </p:spTree>
    <p:extLst>
      <p:ext uri="{BB962C8B-B14F-4D97-AF65-F5344CB8AC3E}">
        <p14:creationId xmlns:p14="http://schemas.microsoft.com/office/powerpoint/2010/main" val="2004662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CCA7C4-33C9-488E-8A37-8A5C372DB556}"/>
              </a:ext>
            </a:extLst>
          </p:cNvPr>
          <p:cNvSpPr>
            <a:spLocks noGrp="1"/>
          </p:cNvSpPr>
          <p:nvPr>
            <p:ph type="title"/>
          </p:nvPr>
        </p:nvSpPr>
        <p:spPr/>
        <p:txBody>
          <a:bodyPr/>
          <a:lstStyle/>
          <a:p>
            <a:r>
              <a:rPr lang="de-DE" dirty="0"/>
              <a:t>Hybrid Manifests</a:t>
            </a:r>
            <a:endParaRPr lang="en-US" dirty="0"/>
          </a:p>
        </p:txBody>
      </p:sp>
      <p:sp>
        <p:nvSpPr>
          <p:cNvPr id="3" name="Footer Placeholder 2">
            <a:extLst>
              <a:ext uri="{FF2B5EF4-FFF2-40B4-BE49-F238E27FC236}">
                <a16:creationId xmlns:a16="http://schemas.microsoft.com/office/drawing/2014/main" id="{41170C4D-B18D-4268-9F51-683B10F3894F}"/>
              </a:ext>
            </a:extLst>
          </p:cNvPr>
          <p:cNvSpPr>
            <a:spLocks noGrp="1"/>
          </p:cNvSpPr>
          <p:nvPr>
            <p:ph type="ftr" sz="quarter" idx="11"/>
          </p:nvPr>
        </p:nvSpPr>
        <p:spPr/>
        <p:txBody>
          <a:bodyPr/>
          <a:lstStyle/>
          <a:p>
            <a:r>
              <a:rPr lang="en-US"/>
              <a:t>MHV: Emmy MPEG-DASH</a:t>
            </a:r>
          </a:p>
        </p:txBody>
      </p:sp>
      <p:sp>
        <p:nvSpPr>
          <p:cNvPr id="4" name="Slide Number Placeholder 3">
            <a:extLst>
              <a:ext uri="{FF2B5EF4-FFF2-40B4-BE49-F238E27FC236}">
                <a16:creationId xmlns:a16="http://schemas.microsoft.com/office/drawing/2014/main" id="{F748CE64-223B-45C1-9B6A-96BACFB188F1}"/>
              </a:ext>
            </a:extLst>
          </p:cNvPr>
          <p:cNvSpPr>
            <a:spLocks noGrp="1"/>
          </p:cNvSpPr>
          <p:nvPr>
            <p:ph type="sldNum" sz="quarter" idx="12"/>
          </p:nvPr>
        </p:nvSpPr>
        <p:spPr/>
        <p:txBody>
          <a:bodyPr/>
          <a:lstStyle/>
          <a:p>
            <a:fld id="{19321505-8D2F-A849-9065-C57F9A2F1A62}" type="slidenum">
              <a:rPr lang="en-US" smtClean="0"/>
              <a:t>27</a:t>
            </a:fld>
            <a:endParaRPr lang="en-US"/>
          </a:p>
        </p:txBody>
      </p:sp>
      <p:pic>
        <p:nvPicPr>
          <p:cNvPr id="6" name="Picture 5">
            <a:extLst>
              <a:ext uri="{FF2B5EF4-FFF2-40B4-BE49-F238E27FC236}">
                <a16:creationId xmlns:a16="http://schemas.microsoft.com/office/drawing/2014/main" id="{B72A0786-5D1B-4124-9948-CE811079CB1B}"/>
              </a:ext>
            </a:extLst>
          </p:cNvPr>
          <p:cNvPicPr>
            <a:picLocks noChangeAspect="1"/>
          </p:cNvPicPr>
          <p:nvPr/>
        </p:nvPicPr>
        <p:blipFill>
          <a:blip r:embed="rId2"/>
          <a:stretch>
            <a:fillRect/>
          </a:stretch>
        </p:blipFill>
        <p:spPr>
          <a:xfrm>
            <a:off x="810541" y="1039701"/>
            <a:ext cx="7522918" cy="3649978"/>
          </a:xfrm>
          <a:prstGeom prst="rect">
            <a:avLst/>
          </a:prstGeom>
        </p:spPr>
      </p:pic>
    </p:spTree>
    <p:extLst>
      <p:ext uri="{BB962C8B-B14F-4D97-AF65-F5344CB8AC3E}">
        <p14:creationId xmlns:p14="http://schemas.microsoft.com/office/powerpoint/2010/main" val="446285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ontent Placeholder 48">
            <a:extLst>
              <a:ext uri="{FF2B5EF4-FFF2-40B4-BE49-F238E27FC236}">
                <a16:creationId xmlns:a16="http://schemas.microsoft.com/office/drawing/2014/main" id="{E05831CD-B116-4487-A7C9-A865B198D274}"/>
              </a:ext>
            </a:extLst>
          </p:cNvPr>
          <p:cNvSpPr>
            <a:spLocks noGrp="1"/>
          </p:cNvSpPr>
          <p:nvPr>
            <p:ph idx="1"/>
          </p:nvPr>
        </p:nvSpPr>
        <p:spPr>
          <a:xfrm>
            <a:off x="216797" y="3960593"/>
            <a:ext cx="8572500" cy="864212"/>
          </a:xfrm>
        </p:spPr>
        <p:txBody>
          <a:bodyPr>
            <a:normAutofit fontScale="92500" lnSpcReduction="20000"/>
          </a:bodyPr>
          <a:lstStyle/>
          <a:p>
            <a:r>
              <a:rPr lang="de-DE" dirty="0"/>
              <a:t>Segment Index is a binary description of accessible units (Fragments/Segments) the Representation</a:t>
            </a:r>
          </a:p>
          <a:p>
            <a:r>
              <a:rPr lang="de-DE" dirty="0"/>
              <a:t>Provides an accurate bitrate over time profile</a:t>
            </a:r>
          </a:p>
          <a:p>
            <a:r>
              <a:rPr lang="de-DE" dirty="0"/>
              <a:t>Can be used by the client for optimized request scheduling</a:t>
            </a:r>
            <a:endParaRPr lang="en-US" dirty="0"/>
          </a:p>
        </p:txBody>
      </p:sp>
      <p:sp>
        <p:nvSpPr>
          <p:cNvPr id="5" name="Title 4">
            <a:extLst>
              <a:ext uri="{FF2B5EF4-FFF2-40B4-BE49-F238E27FC236}">
                <a16:creationId xmlns:a16="http://schemas.microsoft.com/office/drawing/2014/main" id="{5C33239E-6DE0-40C3-ADDB-A93DBB03DF96}"/>
              </a:ext>
            </a:extLst>
          </p:cNvPr>
          <p:cNvSpPr>
            <a:spLocks noGrp="1"/>
          </p:cNvSpPr>
          <p:nvPr>
            <p:ph type="title"/>
          </p:nvPr>
        </p:nvSpPr>
        <p:spPr/>
        <p:txBody>
          <a:bodyPr/>
          <a:lstStyle/>
          <a:p>
            <a:r>
              <a:rPr lang="de-DE" dirty="0"/>
              <a:t>Optimized On-Demand Addressing</a:t>
            </a:r>
            <a:endParaRPr lang="en-US" dirty="0"/>
          </a:p>
        </p:txBody>
      </p:sp>
      <p:sp>
        <p:nvSpPr>
          <p:cNvPr id="3" name="Footer Placeholder 2">
            <a:extLst>
              <a:ext uri="{FF2B5EF4-FFF2-40B4-BE49-F238E27FC236}">
                <a16:creationId xmlns:a16="http://schemas.microsoft.com/office/drawing/2014/main" id="{77FA5030-BCD9-4730-8BD3-D9E8F5763C40}"/>
              </a:ext>
            </a:extLst>
          </p:cNvPr>
          <p:cNvSpPr>
            <a:spLocks noGrp="1"/>
          </p:cNvSpPr>
          <p:nvPr>
            <p:ph type="ftr" sz="quarter" idx="11"/>
          </p:nvPr>
        </p:nvSpPr>
        <p:spPr/>
        <p:txBody>
          <a:bodyPr/>
          <a:lstStyle/>
          <a:p>
            <a:r>
              <a:rPr lang="en-US"/>
              <a:t>MHV: Emmy MPEG-DASH</a:t>
            </a:r>
          </a:p>
        </p:txBody>
      </p:sp>
      <p:sp>
        <p:nvSpPr>
          <p:cNvPr id="4" name="Slide Number Placeholder 3">
            <a:extLst>
              <a:ext uri="{FF2B5EF4-FFF2-40B4-BE49-F238E27FC236}">
                <a16:creationId xmlns:a16="http://schemas.microsoft.com/office/drawing/2014/main" id="{CCD193AD-90EA-4E22-8532-31BCD84E484E}"/>
              </a:ext>
            </a:extLst>
          </p:cNvPr>
          <p:cNvSpPr>
            <a:spLocks noGrp="1"/>
          </p:cNvSpPr>
          <p:nvPr>
            <p:ph type="sldNum" sz="quarter" idx="12"/>
          </p:nvPr>
        </p:nvSpPr>
        <p:spPr/>
        <p:txBody>
          <a:bodyPr/>
          <a:lstStyle/>
          <a:p>
            <a:fld id="{19321505-8D2F-A849-9065-C57F9A2F1A62}" type="slidenum">
              <a:rPr lang="en-US" smtClean="0"/>
              <a:t>28</a:t>
            </a:fld>
            <a:endParaRPr lang="en-US"/>
          </a:p>
        </p:txBody>
      </p:sp>
      <p:pic>
        <p:nvPicPr>
          <p:cNvPr id="7" name="Picture 2">
            <a:extLst>
              <a:ext uri="{FF2B5EF4-FFF2-40B4-BE49-F238E27FC236}">
                <a16:creationId xmlns:a16="http://schemas.microsoft.com/office/drawing/2014/main" id="{3EB3858A-6C4C-44E1-B753-531D0E67D0AC}"/>
              </a:ext>
            </a:extLst>
          </p:cNvPr>
          <p:cNvPicPr>
            <a:picLocks noChangeAspect="1" noChangeArrowheads="1"/>
          </p:cNvPicPr>
          <p:nvPr/>
        </p:nvPicPr>
        <p:blipFill>
          <a:blip r:embed="rId2"/>
          <a:srcRect/>
          <a:stretch>
            <a:fillRect/>
          </a:stretch>
        </p:blipFill>
        <p:spPr bwMode="auto">
          <a:xfrm>
            <a:off x="1362966" y="1143098"/>
            <a:ext cx="6081590" cy="1456668"/>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FEE54872-EFF9-43F7-BDC2-42BA9AB1928F}"/>
              </a:ext>
            </a:extLst>
          </p:cNvPr>
          <p:cNvSpPr/>
          <p:nvPr/>
        </p:nvSpPr>
        <p:spPr bwMode="auto">
          <a:xfrm>
            <a:off x="1418760" y="3102423"/>
            <a:ext cx="6527945" cy="557944"/>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71416" tIns="35708" rIns="71416" bIns="35708" numCol="1" rtlCol="0" anchor="t" anchorCtr="0" compatLnSpc="1">
            <a:prstTxWarp prst="textNoShape">
              <a:avLst/>
            </a:prstTxWarp>
          </a:bodyPr>
          <a:lstStyle/>
          <a:p>
            <a:pPr defTabSz="714146" eaLnBrk="0" hangingPunct="0"/>
            <a:endParaRPr lang="fr-FR" sz="1874" dirty="0">
              <a:latin typeface="Trebuchet MS" pitchFamily="34" charset="0"/>
            </a:endParaRPr>
          </a:p>
        </p:txBody>
      </p:sp>
      <p:sp>
        <p:nvSpPr>
          <p:cNvPr id="9" name="ZoneTexte 8">
            <a:extLst>
              <a:ext uri="{FF2B5EF4-FFF2-40B4-BE49-F238E27FC236}">
                <a16:creationId xmlns:a16="http://schemas.microsoft.com/office/drawing/2014/main" id="{3B5E2AA3-B48D-4FF2-A043-35F78788E5FC}"/>
              </a:ext>
            </a:extLst>
          </p:cNvPr>
          <p:cNvSpPr txBox="1"/>
          <p:nvPr/>
        </p:nvSpPr>
        <p:spPr>
          <a:xfrm>
            <a:off x="7109789" y="3618577"/>
            <a:ext cx="892437" cy="260521"/>
          </a:xfrm>
          <a:prstGeom prst="rect">
            <a:avLst/>
          </a:prstGeom>
          <a:noFill/>
        </p:spPr>
        <p:txBody>
          <a:bodyPr wrap="square" rtlCol="0">
            <a:spAutoFit/>
          </a:bodyPr>
          <a:lstStyle/>
          <a:p>
            <a:r>
              <a:rPr lang="fr-FR" sz="1093" dirty="0"/>
              <a:t>Video.mp4</a:t>
            </a:r>
          </a:p>
        </p:txBody>
      </p:sp>
      <p:grpSp>
        <p:nvGrpSpPr>
          <p:cNvPr id="10" name="Groupe 11">
            <a:extLst>
              <a:ext uri="{FF2B5EF4-FFF2-40B4-BE49-F238E27FC236}">
                <a16:creationId xmlns:a16="http://schemas.microsoft.com/office/drawing/2014/main" id="{D612DE44-F47E-4B63-A9F8-1996EF6F3258}"/>
              </a:ext>
            </a:extLst>
          </p:cNvPr>
          <p:cNvGrpSpPr/>
          <p:nvPr/>
        </p:nvGrpSpPr>
        <p:grpSpPr>
          <a:xfrm>
            <a:off x="1474555" y="3158218"/>
            <a:ext cx="502150" cy="446355"/>
            <a:chOff x="571472" y="4929198"/>
            <a:chExt cx="1040606" cy="571504"/>
          </a:xfrm>
        </p:grpSpPr>
        <p:sp>
          <p:nvSpPr>
            <p:cNvPr id="11" name="Rectangle 10">
              <a:extLst>
                <a:ext uri="{FF2B5EF4-FFF2-40B4-BE49-F238E27FC236}">
                  <a16:creationId xmlns:a16="http://schemas.microsoft.com/office/drawing/2014/main" id="{CC6D9C6F-F518-4682-AC18-A5ED4A7E1AF2}"/>
                </a:ext>
              </a:extLst>
            </p:cNvPr>
            <p:cNvSpPr/>
            <p:nvPr/>
          </p:nvSpPr>
          <p:spPr bwMode="auto">
            <a:xfrm>
              <a:off x="571472" y="4929198"/>
              <a:ext cx="1000132" cy="571504"/>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71416" tIns="35708" rIns="71416" bIns="35708" numCol="1" rtlCol="0" anchor="t" anchorCtr="0" compatLnSpc="1">
              <a:prstTxWarp prst="textNoShape">
                <a:avLst/>
              </a:prstTxWarp>
            </a:bodyPr>
            <a:lstStyle/>
            <a:p>
              <a:pPr defTabSz="714146" eaLnBrk="0" hangingPunct="0"/>
              <a:endParaRPr lang="fr-FR" sz="1874">
                <a:latin typeface="Trebuchet MS" pitchFamily="34" charset="0"/>
              </a:endParaRPr>
            </a:p>
          </p:txBody>
        </p:sp>
        <p:sp>
          <p:nvSpPr>
            <p:cNvPr id="12" name="ZoneTexte 10">
              <a:extLst>
                <a:ext uri="{FF2B5EF4-FFF2-40B4-BE49-F238E27FC236}">
                  <a16:creationId xmlns:a16="http://schemas.microsoft.com/office/drawing/2014/main" id="{05E66D18-9AE7-4C0A-BD98-B7653FDCDDA9}"/>
                </a:ext>
              </a:extLst>
            </p:cNvPr>
            <p:cNvSpPr txBox="1"/>
            <p:nvPr/>
          </p:nvSpPr>
          <p:spPr>
            <a:xfrm>
              <a:off x="571472" y="4929198"/>
              <a:ext cx="1040606" cy="333566"/>
            </a:xfrm>
            <a:prstGeom prst="rect">
              <a:avLst/>
            </a:prstGeom>
            <a:noFill/>
          </p:spPr>
          <p:txBody>
            <a:bodyPr wrap="square" rtlCol="0">
              <a:spAutoFit/>
            </a:bodyPr>
            <a:lstStyle/>
            <a:p>
              <a:r>
                <a:rPr lang="fr-FR" sz="1093" dirty="0" err="1"/>
                <a:t>Ftyp</a:t>
              </a:r>
              <a:endParaRPr lang="fr-FR" sz="1093" dirty="0"/>
            </a:p>
          </p:txBody>
        </p:sp>
      </p:grpSp>
      <p:grpSp>
        <p:nvGrpSpPr>
          <p:cNvPr id="13" name="Groupe 12">
            <a:extLst>
              <a:ext uri="{FF2B5EF4-FFF2-40B4-BE49-F238E27FC236}">
                <a16:creationId xmlns:a16="http://schemas.microsoft.com/office/drawing/2014/main" id="{CF8B4E1E-145A-4908-8BA8-ECEB6FC6C9F4}"/>
              </a:ext>
            </a:extLst>
          </p:cNvPr>
          <p:cNvGrpSpPr/>
          <p:nvPr/>
        </p:nvGrpSpPr>
        <p:grpSpPr>
          <a:xfrm>
            <a:off x="2032499" y="3158218"/>
            <a:ext cx="1004299" cy="446355"/>
            <a:chOff x="571472" y="4929198"/>
            <a:chExt cx="1040606" cy="571504"/>
          </a:xfrm>
        </p:grpSpPr>
        <p:sp>
          <p:nvSpPr>
            <p:cNvPr id="14" name="Rectangle 13">
              <a:extLst>
                <a:ext uri="{FF2B5EF4-FFF2-40B4-BE49-F238E27FC236}">
                  <a16:creationId xmlns:a16="http://schemas.microsoft.com/office/drawing/2014/main" id="{5FEB9B50-AAE4-4337-82DA-EB2EEAFDBAFD}"/>
                </a:ext>
              </a:extLst>
            </p:cNvPr>
            <p:cNvSpPr/>
            <p:nvPr/>
          </p:nvSpPr>
          <p:spPr bwMode="auto">
            <a:xfrm>
              <a:off x="571472" y="4929198"/>
              <a:ext cx="1000132" cy="571504"/>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71416" tIns="35708" rIns="71416" bIns="35708" numCol="1" rtlCol="0" anchor="t" anchorCtr="0" compatLnSpc="1">
              <a:prstTxWarp prst="textNoShape">
                <a:avLst/>
              </a:prstTxWarp>
            </a:bodyPr>
            <a:lstStyle/>
            <a:p>
              <a:pPr defTabSz="714146" eaLnBrk="0" hangingPunct="0"/>
              <a:endParaRPr lang="fr-FR" sz="1874">
                <a:latin typeface="Trebuchet MS" pitchFamily="34" charset="0"/>
              </a:endParaRPr>
            </a:p>
          </p:txBody>
        </p:sp>
        <p:sp>
          <p:nvSpPr>
            <p:cNvPr id="15" name="ZoneTexte 14">
              <a:extLst>
                <a:ext uri="{FF2B5EF4-FFF2-40B4-BE49-F238E27FC236}">
                  <a16:creationId xmlns:a16="http://schemas.microsoft.com/office/drawing/2014/main" id="{8CD6F692-52B8-41C5-BFCD-EED41EF1CC5F}"/>
                </a:ext>
              </a:extLst>
            </p:cNvPr>
            <p:cNvSpPr txBox="1"/>
            <p:nvPr/>
          </p:nvSpPr>
          <p:spPr>
            <a:xfrm>
              <a:off x="571472" y="4929198"/>
              <a:ext cx="1040606" cy="333566"/>
            </a:xfrm>
            <a:prstGeom prst="rect">
              <a:avLst/>
            </a:prstGeom>
            <a:noFill/>
          </p:spPr>
          <p:txBody>
            <a:bodyPr wrap="square" rtlCol="0">
              <a:spAutoFit/>
            </a:bodyPr>
            <a:lstStyle/>
            <a:p>
              <a:r>
                <a:rPr lang="fr-FR" sz="1093" dirty="0" err="1"/>
                <a:t>Moov</a:t>
              </a:r>
              <a:endParaRPr lang="fr-FR" sz="1093" dirty="0"/>
            </a:p>
          </p:txBody>
        </p:sp>
      </p:grpSp>
      <p:grpSp>
        <p:nvGrpSpPr>
          <p:cNvPr id="16" name="Groupe 15">
            <a:extLst>
              <a:ext uri="{FF2B5EF4-FFF2-40B4-BE49-F238E27FC236}">
                <a16:creationId xmlns:a16="http://schemas.microsoft.com/office/drawing/2014/main" id="{1B25C3E2-2E47-497B-8CBD-7F6A177BECEC}"/>
              </a:ext>
            </a:extLst>
          </p:cNvPr>
          <p:cNvGrpSpPr/>
          <p:nvPr/>
        </p:nvGrpSpPr>
        <p:grpSpPr>
          <a:xfrm>
            <a:off x="3036798" y="3158218"/>
            <a:ext cx="980116" cy="446355"/>
            <a:chOff x="571472" y="4929198"/>
            <a:chExt cx="1040606" cy="571504"/>
          </a:xfrm>
        </p:grpSpPr>
        <p:sp>
          <p:nvSpPr>
            <p:cNvPr id="17" name="Rectangle 16">
              <a:extLst>
                <a:ext uri="{FF2B5EF4-FFF2-40B4-BE49-F238E27FC236}">
                  <a16:creationId xmlns:a16="http://schemas.microsoft.com/office/drawing/2014/main" id="{2AA819DA-D165-4F5D-90CE-07238D911C9F}"/>
                </a:ext>
              </a:extLst>
            </p:cNvPr>
            <p:cNvSpPr/>
            <p:nvPr/>
          </p:nvSpPr>
          <p:spPr bwMode="auto">
            <a:xfrm>
              <a:off x="571472" y="4929198"/>
              <a:ext cx="1000132" cy="571504"/>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71416" tIns="35708" rIns="71416" bIns="35708" numCol="1" rtlCol="0" anchor="t" anchorCtr="0" compatLnSpc="1">
              <a:prstTxWarp prst="textNoShape">
                <a:avLst/>
              </a:prstTxWarp>
            </a:bodyPr>
            <a:lstStyle/>
            <a:p>
              <a:pPr defTabSz="714146" eaLnBrk="0" hangingPunct="0"/>
              <a:endParaRPr lang="fr-FR" sz="1874">
                <a:latin typeface="Trebuchet MS" pitchFamily="34" charset="0"/>
              </a:endParaRPr>
            </a:p>
          </p:txBody>
        </p:sp>
        <p:sp>
          <p:nvSpPr>
            <p:cNvPr id="18" name="ZoneTexte 17">
              <a:extLst>
                <a:ext uri="{FF2B5EF4-FFF2-40B4-BE49-F238E27FC236}">
                  <a16:creationId xmlns:a16="http://schemas.microsoft.com/office/drawing/2014/main" id="{1AB3FA24-1302-4DC1-A655-4FA1881A78E2}"/>
                </a:ext>
              </a:extLst>
            </p:cNvPr>
            <p:cNvSpPr txBox="1"/>
            <p:nvPr/>
          </p:nvSpPr>
          <p:spPr>
            <a:xfrm>
              <a:off x="571472" y="4929198"/>
              <a:ext cx="1040606" cy="333566"/>
            </a:xfrm>
            <a:prstGeom prst="rect">
              <a:avLst/>
            </a:prstGeom>
            <a:noFill/>
          </p:spPr>
          <p:txBody>
            <a:bodyPr wrap="square" rtlCol="0">
              <a:spAutoFit/>
            </a:bodyPr>
            <a:lstStyle/>
            <a:p>
              <a:r>
                <a:rPr lang="fr-FR" sz="1093" dirty="0" err="1"/>
                <a:t>Sidx</a:t>
              </a:r>
              <a:endParaRPr lang="fr-FR" sz="1093" dirty="0"/>
            </a:p>
          </p:txBody>
        </p:sp>
      </p:grpSp>
      <p:grpSp>
        <p:nvGrpSpPr>
          <p:cNvPr id="19" name="Groupe 18">
            <a:extLst>
              <a:ext uri="{FF2B5EF4-FFF2-40B4-BE49-F238E27FC236}">
                <a16:creationId xmlns:a16="http://schemas.microsoft.com/office/drawing/2014/main" id="{6B14976C-AFF8-4D70-A7C2-D61090244034}"/>
              </a:ext>
            </a:extLst>
          </p:cNvPr>
          <p:cNvGrpSpPr/>
          <p:nvPr/>
        </p:nvGrpSpPr>
        <p:grpSpPr>
          <a:xfrm>
            <a:off x="4431658" y="3158218"/>
            <a:ext cx="3626636" cy="446355"/>
            <a:chOff x="571472" y="4929198"/>
            <a:chExt cx="1040606" cy="571504"/>
          </a:xfrm>
        </p:grpSpPr>
        <p:sp>
          <p:nvSpPr>
            <p:cNvPr id="20" name="Rectangle 19">
              <a:extLst>
                <a:ext uri="{FF2B5EF4-FFF2-40B4-BE49-F238E27FC236}">
                  <a16:creationId xmlns:a16="http://schemas.microsoft.com/office/drawing/2014/main" id="{1819DD7B-20E0-4868-A464-E95E9B4ED2E9}"/>
                </a:ext>
              </a:extLst>
            </p:cNvPr>
            <p:cNvSpPr/>
            <p:nvPr/>
          </p:nvSpPr>
          <p:spPr bwMode="auto">
            <a:xfrm>
              <a:off x="571472" y="4929198"/>
              <a:ext cx="1000132" cy="571504"/>
            </a:xfrm>
            <a:prstGeom prst="rect">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71416" tIns="35708" rIns="71416" bIns="35708" numCol="1" rtlCol="0" anchor="t" anchorCtr="0" compatLnSpc="1">
              <a:prstTxWarp prst="textNoShape">
                <a:avLst/>
              </a:prstTxWarp>
            </a:bodyPr>
            <a:lstStyle/>
            <a:p>
              <a:pPr defTabSz="714146" eaLnBrk="0" hangingPunct="0"/>
              <a:endParaRPr lang="fr-FR" sz="1874">
                <a:latin typeface="Trebuchet MS" pitchFamily="34" charset="0"/>
              </a:endParaRPr>
            </a:p>
          </p:txBody>
        </p:sp>
        <p:sp>
          <p:nvSpPr>
            <p:cNvPr id="21" name="ZoneTexte 20">
              <a:extLst>
                <a:ext uri="{FF2B5EF4-FFF2-40B4-BE49-F238E27FC236}">
                  <a16:creationId xmlns:a16="http://schemas.microsoft.com/office/drawing/2014/main" id="{B9521BDD-781C-4CC3-888E-4B31D57D2D9E}"/>
                </a:ext>
              </a:extLst>
            </p:cNvPr>
            <p:cNvSpPr txBox="1"/>
            <p:nvPr/>
          </p:nvSpPr>
          <p:spPr>
            <a:xfrm>
              <a:off x="571472" y="4929198"/>
              <a:ext cx="1040606" cy="333566"/>
            </a:xfrm>
            <a:prstGeom prst="rect">
              <a:avLst/>
            </a:prstGeom>
            <a:noFill/>
          </p:spPr>
          <p:txBody>
            <a:bodyPr wrap="square" rtlCol="0">
              <a:spAutoFit/>
            </a:bodyPr>
            <a:lstStyle/>
            <a:p>
              <a:r>
                <a:rPr lang="fr-FR" sz="1093" dirty="0" err="1"/>
                <a:t>Mdat</a:t>
              </a:r>
              <a:endParaRPr lang="fr-FR" sz="1093" dirty="0"/>
            </a:p>
          </p:txBody>
        </p:sp>
      </p:grpSp>
      <p:sp>
        <p:nvSpPr>
          <p:cNvPr id="22" name="Rectangle 21">
            <a:extLst>
              <a:ext uri="{FF2B5EF4-FFF2-40B4-BE49-F238E27FC236}">
                <a16:creationId xmlns:a16="http://schemas.microsoft.com/office/drawing/2014/main" id="{EF96FED4-B8B7-4F6F-A897-6F672B0B77B1}"/>
              </a:ext>
            </a:extLst>
          </p:cNvPr>
          <p:cNvSpPr/>
          <p:nvPr/>
        </p:nvSpPr>
        <p:spPr>
          <a:xfrm>
            <a:off x="3893244" y="2990835"/>
            <a:ext cx="500293" cy="573106"/>
          </a:xfrm>
          <a:prstGeom prst="rect">
            <a:avLst/>
          </a:prstGeom>
        </p:spPr>
        <p:txBody>
          <a:bodyPr wrap="square">
            <a:spAutoFit/>
          </a:bodyPr>
          <a:lstStyle/>
          <a:p>
            <a:pPr lvl="0"/>
            <a:r>
              <a:rPr lang="fr-FR" sz="3124" b="1" dirty="0">
                <a:solidFill>
                  <a:srgbClr val="000000"/>
                </a:solidFill>
              </a:rPr>
              <a:t>…</a:t>
            </a:r>
          </a:p>
        </p:txBody>
      </p:sp>
      <p:sp>
        <p:nvSpPr>
          <p:cNvPr id="23" name="ZoneTexte 21">
            <a:extLst>
              <a:ext uri="{FF2B5EF4-FFF2-40B4-BE49-F238E27FC236}">
                <a16:creationId xmlns:a16="http://schemas.microsoft.com/office/drawing/2014/main" id="{ACC036BB-66D8-49A0-8C90-4C72D0A7FE3C}"/>
              </a:ext>
            </a:extLst>
          </p:cNvPr>
          <p:cNvSpPr txBox="1"/>
          <p:nvPr/>
        </p:nvSpPr>
        <p:spPr>
          <a:xfrm>
            <a:off x="860841" y="2854657"/>
            <a:ext cx="502125" cy="332655"/>
          </a:xfrm>
          <a:prstGeom prst="rect">
            <a:avLst/>
          </a:prstGeom>
          <a:noFill/>
        </p:spPr>
        <p:txBody>
          <a:bodyPr wrap="square" rtlCol="0">
            <a:spAutoFit/>
          </a:bodyPr>
          <a:lstStyle/>
          <a:p>
            <a:r>
              <a:rPr lang="fr-FR" sz="781" dirty="0" err="1">
                <a:solidFill>
                  <a:schemeClr val="accent1"/>
                </a:solidFill>
              </a:rPr>
              <a:t>Byte</a:t>
            </a:r>
            <a:r>
              <a:rPr lang="fr-FR" sz="781" dirty="0">
                <a:solidFill>
                  <a:schemeClr val="accent1"/>
                </a:solidFill>
              </a:rPr>
              <a:t> range</a:t>
            </a:r>
          </a:p>
        </p:txBody>
      </p:sp>
      <p:sp>
        <p:nvSpPr>
          <p:cNvPr id="24" name="ZoneTexte 23">
            <a:extLst>
              <a:ext uri="{FF2B5EF4-FFF2-40B4-BE49-F238E27FC236}">
                <a16:creationId xmlns:a16="http://schemas.microsoft.com/office/drawing/2014/main" id="{D615B1D7-C388-44B5-983F-501B0B111DDC}"/>
              </a:ext>
            </a:extLst>
          </p:cNvPr>
          <p:cNvSpPr txBox="1"/>
          <p:nvPr/>
        </p:nvSpPr>
        <p:spPr>
          <a:xfrm>
            <a:off x="1362966" y="2910451"/>
            <a:ext cx="167383" cy="212494"/>
          </a:xfrm>
          <a:prstGeom prst="rect">
            <a:avLst/>
          </a:prstGeom>
          <a:noFill/>
        </p:spPr>
        <p:txBody>
          <a:bodyPr wrap="square" rtlCol="0">
            <a:spAutoFit/>
          </a:bodyPr>
          <a:lstStyle/>
          <a:p>
            <a:r>
              <a:rPr lang="fr-FR" sz="781" dirty="0">
                <a:solidFill>
                  <a:schemeClr val="accent1"/>
                </a:solidFill>
              </a:rPr>
              <a:t>0</a:t>
            </a:r>
          </a:p>
        </p:txBody>
      </p:sp>
      <p:sp>
        <p:nvSpPr>
          <p:cNvPr id="25" name="ZoneTexte 24">
            <a:extLst>
              <a:ext uri="{FF2B5EF4-FFF2-40B4-BE49-F238E27FC236}">
                <a16:creationId xmlns:a16="http://schemas.microsoft.com/office/drawing/2014/main" id="{35D277D5-A4AD-4B66-8858-CA5B6E860D33}"/>
              </a:ext>
            </a:extLst>
          </p:cNvPr>
          <p:cNvSpPr txBox="1"/>
          <p:nvPr/>
        </p:nvSpPr>
        <p:spPr>
          <a:xfrm>
            <a:off x="1753527" y="2910451"/>
            <a:ext cx="334766" cy="212494"/>
          </a:xfrm>
          <a:prstGeom prst="rect">
            <a:avLst/>
          </a:prstGeom>
          <a:noFill/>
        </p:spPr>
        <p:txBody>
          <a:bodyPr wrap="square" rtlCol="0">
            <a:spAutoFit/>
          </a:bodyPr>
          <a:lstStyle/>
          <a:p>
            <a:r>
              <a:rPr lang="fr-FR" sz="781" dirty="0">
                <a:solidFill>
                  <a:schemeClr val="accent1"/>
                </a:solidFill>
              </a:rPr>
              <a:t>27</a:t>
            </a:r>
          </a:p>
        </p:txBody>
      </p:sp>
      <p:sp>
        <p:nvSpPr>
          <p:cNvPr id="26" name="ZoneTexte 25">
            <a:extLst>
              <a:ext uri="{FF2B5EF4-FFF2-40B4-BE49-F238E27FC236}">
                <a16:creationId xmlns:a16="http://schemas.microsoft.com/office/drawing/2014/main" id="{83484FB7-782A-45A3-8714-DB5975D2163E}"/>
              </a:ext>
            </a:extLst>
          </p:cNvPr>
          <p:cNvSpPr txBox="1"/>
          <p:nvPr/>
        </p:nvSpPr>
        <p:spPr>
          <a:xfrm>
            <a:off x="2757826" y="2910451"/>
            <a:ext cx="334766" cy="332655"/>
          </a:xfrm>
          <a:prstGeom prst="rect">
            <a:avLst/>
          </a:prstGeom>
          <a:noFill/>
        </p:spPr>
        <p:txBody>
          <a:bodyPr wrap="square" rtlCol="0">
            <a:spAutoFit/>
          </a:bodyPr>
          <a:lstStyle/>
          <a:p>
            <a:r>
              <a:rPr lang="fr-FR" sz="781" dirty="0">
                <a:solidFill>
                  <a:schemeClr val="accent1"/>
                </a:solidFill>
              </a:rPr>
              <a:t>673</a:t>
            </a:r>
          </a:p>
        </p:txBody>
      </p:sp>
      <p:sp>
        <p:nvSpPr>
          <p:cNvPr id="27" name="ZoneTexte 26">
            <a:extLst>
              <a:ext uri="{FF2B5EF4-FFF2-40B4-BE49-F238E27FC236}">
                <a16:creationId xmlns:a16="http://schemas.microsoft.com/office/drawing/2014/main" id="{8E6877D3-ED92-41E0-B626-3F3B3E533769}"/>
              </a:ext>
            </a:extLst>
          </p:cNvPr>
          <p:cNvSpPr txBox="1"/>
          <p:nvPr/>
        </p:nvSpPr>
        <p:spPr>
          <a:xfrm>
            <a:off x="3650536" y="2910451"/>
            <a:ext cx="390561" cy="332655"/>
          </a:xfrm>
          <a:prstGeom prst="rect">
            <a:avLst/>
          </a:prstGeom>
          <a:noFill/>
        </p:spPr>
        <p:txBody>
          <a:bodyPr wrap="square" rtlCol="0">
            <a:spAutoFit/>
          </a:bodyPr>
          <a:lstStyle/>
          <a:p>
            <a:r>
              <a:rPr lang="fr-FR" sz="781" dirty="0">
                <a:solidFill>
                  <a:schemeClr val="accent1"/>
                </a:solidFill>
              </a:rPr>
              <a:t>1149</a:t>
            </a:r>
          </a:p>
        </p:txBody>
      </p:sp>
      <p:grpSp>
        <p:nvGrpSpPr>
          <p:cNvPr id="28" name="Groupe 66">
            <a:extLst>
              <a:ext uri="{FF2B5EF4-FFF2-40B4-BE49-F238E27FC236}">
                <a16:creationId xmlns:a16="http://schemas.microsoft.com/office/drawing/2014/main" id="{861A11B2-DB02-451A-BE1F-8014EB9907DB}"/>
              </a:ext>
            </a:extLst>
          </p:cNvPr>
          <p:cNvGrpSpPr/>
          <p:nvPr/>
        </p:nvGrpSpPr>
        <p:grpSpPr>
          <a:xfrm>
            <a:off x="3483153" y="3593988"/>
            <a:ext cx="3515667" cy="168623"/>
            <a:chOff x="3357554" y="5572140"/>
            <a:chExt cx="4501388" cy="215902"/>
          </a:xfrm>
        </p:grpSpPr>
        <p:grpSp>
          <p:nvGrpSpPr>
            <p:cNvPr id="29" name="Groupe 40">
              <a:extLst>
                <a:ext uri="{FF2B5EF4-FFF2-40B4-BE49-F238E27FC236}">
                  <a16:creationId xmlns:a16="http://schemas.microsoft.com/office/drawing/2014/main" id="{EC41CFC0-B39A-4054-A076-E43209212A8D}"/>
                </a:ext>
              </a:extLst>
            </p:cNvPr>
            <p:cNvGrpSpPr/>
            <p:nvPr/>
          </p:nvGrpSpPr>
          <p:grpSpPr>
            <a:xfrm>
              <a:off x="3357554" y="5572934"/>
              <a:ext cx="1286678" cy="213520"/>
              <a:chOff x="2856694" y="5572934"/>
              <a:chExt cx="1787538" cy="215108"/>
            </a:xfrm>
          </p:grpSpPr>
          <p:cxnSp>
            <p:nvCxnSpPr>
              <p:cNvPr id="45" name="Connecteur droit 35">
                <a:extLst>
                  <a:ext uri="{FF2B5EF4-FFF2-40B4-BE49-F238E27FC236}">
                    <a16:creationId xmlns:a16="http://schemas.microsoft.com/office/drawing/2014/main" id="{EE4E9471-9F9B-47A0-927F-CE990F4DEFA6}"/>
                  </a:ext>
                </a:extLst>
              </p:cNvPr>
              <p:cNvCxnSpPr/>
              <p:nvPr/>
            </p:nvCxnSpPr>
            <p:spPr bwMode="auto">
              <a:xfrm rot="5400000">
                <a:off x="2750331" y="5679297"/>
                <a:ext cx="214314" cy="158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46" name="Connecteur droit 37">
                <a:extLst>
                  <a:ext uri="{FF2B5EF4-FFF2-40B4-BE49-F238E27FC236}">
                    <a16:creationId xmlns:a16="http://schemas.microsoft.com/office/drawing/2014/main" id="{42653447-DED5-4EE4-AE2C-8298755EBEF7}"/>
                  </a:ext>
                </a:extLst>
              </p:cNvPr>
              <p:cNvCxnSpPr/>
              <p:nvPr/>
            </p:nvCxnSpPr>
            <p:spPr bwMode="auto">
              <a:xfrm>
                <a:off x="2857488" y="5786454"/>
                <a:ext cx="1785950" cy="158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47" name="Connecteur droit avec flèche 39">
                <a:extLst>
                  <a:ext uri="{FF2B5EF4-FFF2-40B4-BE49-F238E27FC236}">
                    <a16:creationId xmlns:a16="http://schemas.microsoft.com/office/drawing/2014/main" id="{7F0BBC47-DEB3-4250-BDE7-971ABCFE5F74}"/>
                  </a:ext>
                </a:extLst>
              </p:cNvPr>
              <p:cNvCxnSpPr/>
              <p:nvPr/>
            </p:nvCxnSpPr>
            <p:spPr bwMode="auto">
              <a:xfrm rot="5400000" flipH="1" flipV="1">
                <a:off x="4536281" y="5679297"/>
                <a:ext cx="214314" cy="1588"/>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grpSp>
        <p:grpSp>
          <p:nvGrpSpPr>
            <p:cNvPr id="30" name="Groupe 53">
              <a:extLst>
                <a:ext uri="{FF2B5EF4-FFF2-40B4-BE49-F238E27FC236}">
                  <a16:creationId xmlns:a16="http://schemas.microsoft.com/office/drawing/2014/main" id="{B795134D-814E-47FF-BA7F-498402DA739A}"/>
                </a:ext>
              </a:extLst>
            </p:cNvPr>
            <p:cNvGrpSpPr/>
            <p:nvPr/>
          </p:nvGrpSpPr>
          <p:grpSpPr>
            <a:xfrm>
              <a:off x="4643438" y="5572934"/>
              <a:ext cx="643736" cy="215108"/>
              <a:chOff x="4643438" y="5572934"/>
              <a:chExt cx="643736" cy="215108"/>
            </a:xfrm>
          </p:grpSpPr>
          <p:cxnSp>
            <p:nvCxnSpPr>
              <p:cNvPr id="43" name="Connecteur droit 50">
                <a:extLst>
                  <a:ext uri="{FF2B5EF4-FFF2-40B4-BE49-F238E27FC236}">
                    <a16:creationId xmlns:a16="http://schemas.microsoft.com/office/drawing/2014/main" id="{3FE1DB1B-8CFE-4BF6-BCB7-5966E97C4C6F}"/>
                  </a:ext>
                </a:extLst>
              </p:cNvPr>
              <p:cNvCxnSpPr/>
              <p:nvPr/>
            </p:nvCxnSpPr>
            <p:spPr bwMode="auto">
              <a:xfrm>
                <a:off x="4643438" y="5786454"/>
                <a:ext cx="642942" cy="158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44" name="Connecteur droit avec flèche 52">
                <a:extLst>
                  <a:ext uri="{FF2B5EF4-FFF2-40B4-BE49-F238E27FC236}">
                    <a16:creationId xmlns:a16="http://schemas.microsoft.com/office/drawing/2014/main" id="{D631EBD9-8C47-4D78-A98B-5D49F131D7CD}"/>
                  </a:ext>
                </a:extLst>
              </p:cNvPr>
              <p:cNvCxnSpPr/>
              <p:nvPr/>
            </p:nvCxnSpPr>
            <p:spPr bwMode="auto">
              <a:xfrm rot="5400000" flipH="1" flipV="1">
                <a:off x="5179223" y="5679297"/>
                <a:ext cx="214314" cy="1588"/>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grpSp>
        <p:grpSp>
          <p:nvGrpSpPr>
            <p:cNvPr id="31" name="Groupe 54">
              <a:extLst>
                <a:ext uri="{FF2B5EF4-FFF2-40B4-BE49-F238E27FC236}">
                  <a16:creationId xmlns:a16="http://schemas.microsoft.com/office/drawing/2014/main" id="{CC26E0EC-5488-41C7-9DFD-0361C4876E05}"/>
                </a:ext>
              </a:extLst>
            </p:cNvPr>
            <p:cNvGrpSpPr/>
            <p:nvPr/>
          </p:nvGrpSpPr>
          <p:grpSpPr>
            <a:xfrm>
              <a:off x="5286380" y="5572140"/>
              <a:ext cx="643736" cy="215108"/>
              <a:chOff x="4643438" y="5572934"/>
              <a:chExt cx="643736" cy="215108"/>
            </a:xfrm>
          </p:grpSpPr>
          <p:cxnSp>
            <p:nvCxnSpPr>
              <p:cNvPr id="41" name="Connecteur droit 55">
                <a:extLst>
                  <a:ext uri="{FF2B5EF4-FFF2-40B4-BE49-F238E27FC236}">
                    <a16:creationId xmlns:a16="http://schemas.microsoft.com/office/drawing/2014/main" id="{97E60CD8-E01A-4885-BF35-4080E70B5178}"/>
                  </a:ext>
                </a:extLst>
              </p:cNvPr>
              <p:cNvCxnSpPr/>
              <p:nvPr/>
            </p:nvCxnSpPr>
            <p:spPr bwMode="auto">
              <a:xfrm>
                <a:off x="4643438" y="5786454"/>
                <a:ext cx="642942" cy="158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42" name="Connecteur droit avec flèche 56">
                <a:extLst>
                  <a:ext uri="{FF2B5EF4-FFF2-40B4-BE49-F238E27FC236}">
                    <a16:creationId xmlns:a16="http://schemas.microsoft.com/office/drawing/2014/main" id="{B4B4EBC2-5751-4634-835A-806835DCF322}"/>
                  </a:ext>
                </a:extLst>
              </p:cNvPr>
              <p:cNvCxnSpPr/>
              <p:nvPr/>
            </p:nvCxnSpPr>
            <p:spPr bwMode="auto">
              <a:xfrm rot="5400000" flipH="1" flipV="1">
                <a:off x="5179223" y="5679297"/>
                <a:ext cx="214314" cy="1588"/>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grpSp>
        <p:grpSp>
          <p:nvGrpSpPr>
            <p:cNvPr id="32" name="Groupe 57">
              <a:extLst>
                <a:ext uri="{FF2B5EF4-FFF2-40B4-BE49-F238E27FC236}">
                  <a16:creationId xmlns:a16="http://schemas.microsoft.com/office/drawing/2014/main" id="{44D7324E-11ED-4B43-A8FA-2A2675724BEA}"/>
                </a:ext>
              </a:extLst>
            </p:cNvPr>
            <p:cNvGrpSpPr/>
            <p:nvPr/>
          </p:nvGrpSpPr>
          <p:grpSpPr>
            <a:xfrm>
              <a:off x="5929322" y="5572140"/>
              <a:ext cx="643736" cy="215108"/>
              <a:chOff x="4643438" y="5572934"/>
              <a:chExt cx="643736" cy="215108"/>
            </a:xfrm>
          </p:grpSpPr>
          <p:cxnSp>
            <p:nvCxnSpPr>
              <p:cNvPr id="39" name="Connecteur droit 58">
                <a:extLst>
                  <a:ext uri="{FF2B5EF4-FFF2-40B4-BE49-F238E27FC236}">
                    <a16:creationId xmlns:a16="http://schemas.microsoft.com/office/drawing/2014/main" id="{390189C5-F9DF-40DD-B5CB-256C9A58CD4C}"/>
                  </a:ext>
                </a:extLst>
              </p:cNvPr>
              <p:cNvCxnSpPr/>
              <p:nvPr/>
            </p:nvCxnSpPr>
            <p:spPr bwMode="auto">
              <a:xfrm>
                <a:off x="4643438" y="5786454"/>
                <a:ext cx="642942" cy="158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40" name="Connecteur droit avec flèche 59">
                <a:extLst>
                  <a:ext uri="{FF2B5EF4-FFF2-40B4-BE49-F238E27FC236}">
                    <a16:creationId xmlns:a16="http://schemas.microsoft.com/office/drawing/2014/main" id="{C92C77F2-828C-48BC-811F-71F75B0FC762}"/>
                  </a:ext>
                </a:extLst>
              </p:cNvPr>
              <p:cNvCxnSpPr/>
              <p:nvPr/>
            </p:nvCxnSpPr>
            <p:spPr bwMode="auto">
              <a:xfrm rot="5400000" flipH="1" flipV="1">
                <a:off x="5179223" y="5679297"/>
                <a:ext cx="214314" cy="1588"/>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grpSp>
        <p:grpSp>
          <p:nvGrpSpPr>
            <p:cNvPr id="33" name="Groupe 60">
              <a:extLst>
                <a:ext uri="{FF2B5EF4-FFF2-40B4-BE49-F238E27FC236}">
                  <a16:creationId xmlns:a16="http://schemas.microsoft.com/office/drawing/2014/main" id="{F0D4EA48-5447-4E5E-A90A-68F99717EA30}"/>
                </a:ext>
              </a:extLst>
            </p:cNvPr>
            <p:cNvGrpSpPr/>
            <p:nvPr/>
          </p:nvGrpSpPr>
          <p:grpSpPr>
            <a:xfrm>
              <a:off x="6572264" y="5572140"/>
              <a:ext cx="643736" cy="215108"/>
              <a:chOff x="4643438" y="5572934"/>
              <a:chExt cx="643736" cy="215108"/>
            </a:xfrm>
          </p:grpSpPr>
          <p:cxnSp>
            <p:nvCxnSpPr>
              <p:cNvPr id="37" name="Connecteur droit 61">
                <a:extLst>
                  <a:ext uri="{FF2B5EF4-FFF2-40B4-BE49-F238E27FC236}">
                    <a16:creationId xmlns:a16="http://schemas.microsoft.com/office/drawing/2014/main" id="{7420F177-2C7E-4CA9-A6CF-C4B2B8DFAFCE}"/>
                  </a:ext>
                </a:extLst>
              </p:cNvPr>
              <p:cNvCxnSpPr/>
              <p:nvPr/>
            </p:nvCxnSpPr>
            <p:spPr bwMode="auto">
              <a:xfrm>
                <a:off x="4643438" y="5786454"/>
                <a:ext cx="642942" cy="158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38" name="Connecteur droit avec flèche 62">
                <a:extLst>
                  <a:ext uri="{FF2B5EF4-FFF2-40B4-BE49-F238E27FC236}">
                    <a16:creationId xmlns:a16="http://schemas.microsoft.com/office/drawing/2014/main" id="{B25A4C1C-CC3D-4620-AE19-CE510142B362}"/>
                  </a:ext>
                </a:extLst>
              </p:cNvPr>
              <p:cNvCxnSpPr/>
              <p:nvPr/>
            </p:nvCxnSpPr>
            <p:spPr bwMode="auto">
              <a:xfrm rot="5400000" flipH="1" flipV="1">
                <a:off x="5179223" y="5679297"/>
                <a:ext cx="214314" cy="1588"/>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grpSp>
        <p:grpSp>
          <p:nvGrpSpPr>
            <p:cNvPr id="34" name="Groupe 63">
              <a:extLst>
                <a:ext uri="{FF2B5EF4-FFF2-40B4-BE49-F238E27FC236}">
                  <a16:creationId xmlns:a16="http://schemas.microsoft.com/office/drawing/2014/main" id="{D7026C18-5220-4908-B482-4D495BE94E8D}"/>
                </a:ext>
              </a:extLst>
            </p:cNvPr>
            <p:cNvGrpSpPr/>
            <p:nvPr/>
          </p:nvGrpSpPr>
          <p:grpSpPr>
            <a:xfrm>
              <a:off x="7215206" y="5572140"/>
              <a:ext cx="643736" cy="215108"/>
              <a:chOff x="4643438" y="5572934"/>
              <a:chExt cx="643736" cy="215108"/>
            </a:xfrm>
          </p:grpSpPr>
          <p:cxnSp>
            <p:nvCxnSpPr>
              <p:cNvPr id="35" name="Connecteur droit 64">
                <a:extLst>
                  <a:ext uri="{FF2B5EF4-FFF2-40B4-BE49-F238E27FC236}">
                    <a16:creationId xmlns:a16="http://schemas.microsoft.com/office/drawing/2014/main" id="{520E2067-7A36-47D9-A274-787852A1B9FC}"/>
                  </a:ext>
                </a:extLst>
              </p:cNvPr>
              <p:cNvCxnSpPr/>
              <p:nvPr/>
            </p:nvCxnSpPr>
            <p:spPr bwMode="auto">
              <a:xfrm>
                <a:off x="4643438" y="5786454"/>
                <a:ext cx="642942" cy="158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36" name="Connecteur droit avec flèche 65">
                <a:extLst>
                  <a:ext uri="{FF2B5EF4-FFF2-40B4-BE49-F238E27FC236}">
                    <a16:creationId xmlns:a16="http://schemas.microsoft.com/office/drawing/2014/main" id="{EDD3AA0C-4706-4871-91C0-181C2D2E6C24}"/>
                  </a:ext>
                </a:extLst>
              </p:cNvPr>
              <p:cNvCxnSpPr/>
              <p:nvPr/>
            </p:nvCxnSpPr>
            <p:spPr bwMode="auto">
              <a:xfrm rot="5400000" flipH="1" flipV="1">
                <a:off x="5179223" y="5679297"/>
                <a:ext cx="214314" cy="1588"/>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grpSp>
      </p:grpSp>
    </p:spTree>
    <p:extLst>
      <p:ext uri="{BB962C8B-B14F-4D97-AF65-F5344CB8AC3E}">
        <p14:creationId xmlns:p14="http://schemas.microsoft.com/office/powerpoint/2010/main" val="109847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43">
            <a:extLst>
              <a:ext uri="{FF2B5EF4-FFF2-40B4-BE49-F238E27FC236}">
                <a16:creationId xmlns:a16="http://schemas.microsoft.com/office/drawing/2014/main" id="{D7CCC62D-C52D-4799-AAC5-77A80EBA9BB2}"/>
              </a:ext>
            </a:extLst>
          </p:cNvPr>
          <p:cNvSpPr>
            <a:spLocks noGrp="1"/>
          </p:cNvSpPr>
          <p:nvPr>
            <p:ph idx="1"/>
          </p:nvPr>
        </p:nvSpPr>
        <p:spPr>
          <a:xfrm>
            <a:off x="2597039" y="454611"/>
            <a:ext cx="5762215" cy="761267"/>
          </a:xfrm>
        </p:spPr>
        <p:txBody>
          <a:bodyPr>
            <a:normAutofit fontScale="92500" lnSpcReduction="20000"/>
          </a:bodyPr>
          <a:lstStyle/>
          <a:p>
            <a:pPr>
              <a:lnSpc>
                <a:spcPct val="110000"/>
              </a:lnSpc>
              <a:spcBef>
                <a:spcPts val="600"/>
              </a:spcBef>
              <a:spcAft>
                <a:spcPts val="0"/>
              </a:spcAft>
            </a:pPr>
            <a:r>
              <a:rPr lang="en-US" sz="1400" dirty="0"/>
              <a:t>To avoid combinatorial complexity or useless downloads, tracks are offered individually on cloud</a:t>
            </a:r>
          </a:p>
          <a:p>
            <a:pPr>
              <a:lnSpc>
                <a:spcPct val="110000"/>
              </a:lnSpc>
              <a:spcBef>
                <a:spcPts val="600"/>
              </a:spcBef>
              <a:spcAft>
                <a:spcPts val="0"/>
              </a:spcAft>
            </a:pPr>
            <a:r>
              <a:rPr lang="en-US" sz="1400" dirty="0"/>
              <a:t>Client selects relevant tracks and synchronizes playout  </a:t>
            </a:r>
          </a:p>
        </p:txBody>
      </p:sp>
      <p:sp>
        <p:nvSpPr>
          <p:cNvPr id="2" name="Title 1">
            <a:extLst>
              <a:ext uri="{FF2B5EF4-FFF2-40B4-BE49-F238E27FC236}">
                <a16:creationId xmlns:a16="http://schemas.microsoft.com/office/drawing/2014/main" id="{2ED51331-02DC-4E5E-866C-3D413F1737B3}"/>
              </a:ext>
            </a:extLst>
          </p:cNvPr>
          <p:cNvSpPr>
            <a:spLocks noGrp="1"/>
          </p:cNvSpPr>
          <p:nvPr>
            <p:ph type="title"/>
          </p:nvPr>
        </p:nvSpPr>
        <p:spPr/>
        <p:txBody>
          <a:bodyPr/>
          <a:lstStyle/>
          <a:p>
            <a:r>
              <a:rPr lang="de-DE" dirty="0"/>
              <a:t>Late Binding</a:t>
            </a:r>
          </a:p>
        </p:txBody>
      </p:sp>
      <p:sp>
        <p:nvSpPr>
          <p:cNvPr id="4" name="TextBox 3">
            <a:extLst>
              <a:ext uri="{FF2B5EF4-FFF2-40B4-BE49-F238E27FC236}">
                <a16:creationId xmlns:a16="http://schemas.microsoft.com/office/drawing/2014/main" id="{B88DED4C-F5A3-4479-80D8-48EA00157614}"/>
              </a:ext>
            </a:extLst>
          </p:cNvPr>
          <p:cNvSpPr txBox="1"/>
          <p:nvPr/>
        </p:nvSpPr>
        <p:spPr>
          <a:xfrm>
            <a:off x="221457" y="1355464"/>
            <a:ext cx="1021052" cy="715581"/>
          </a:xfrm>
          <a:prstGeom prst="rect">
            <a:avLst/>
          </a:prstGeom>
          <a:noFill/>
        </p:spPr>
        <p:txBody>
          <a:bodyPr wrap="square" rtlCol="0">
            <a:spAutoFit/>
          </a:bodyPr>
          <a:lstStyle/>
          <a:p>
            <a:r>
              <a:rPr lang="en-US" sz="1350" dirty="0"/>
              <a:t>Audio Selection Set</a:t>
            </a:r>
          </a:p>
        </p:txBody>
      </p:sp>
      <p:sp>
        <p:nvSpPr>
          <p:cNvPr id="5" name="TextBox 4">
            <a:extLst>
              <a:ext uri="{FF2B5EF4-FFF2-40B4-BE49-F238E27FC236}">
                <a16:creationId xmlns:a16="http://schemas.microsoft.com/office/drawing/2014/main" id="{F0252180-9987-4E24-9C85-A47E4CBC13E7}"/>
              </a:ext>
            </a:extLst>
          </p:cNvPr>
          <p:cNvSpPr txBox="1"/>
          <p:nvPr/>
        </p:nvSpPr>
        <p:spPr>
          <a:xfrm>
            <a:off x="214730" y="2389549"/>
            <a:ext cx="1021052" cy="715581"/>
          </a:xfrm>
          <a:prstGeom prst="rect">
            <a:avLst/>
          </a:prstGeom>
          <a:noFill/>
        </p:spPr>
        <p:txBody>
          <a:bodyPr wrap="square" rtlCol="0">
            <a:spAutoFit/>
          </a:bodyPr>
          <a:lstStyle/>
          <a:p>
            <a:r>
              <a:rPr lang="en-US" sz="1350" dirty="0"/>
              <a:t>Subtitle Selection Set</a:t>
            </a:r>
          </a:p>
        </p:txBody>
      </p:sp>
      <p:sp>
        <p:nvSpPr>
          <p:cNvPr id="6" name="TextBox 5">
            <a:extLst>
              <a:ext uri="{FF2B5EF4-FFF2-40B4-BE49-F238E27FC236}">
                <a16:creationId xmlns:a16="http://schemas.microsoft.com/office/drawing/2014/main" id="{3F818405-F9CC-4AA8-B6B8-7F81ABA2E879}"/>
              </a:ext>
            </a:extLst>
          </p:cNvPr>
          <p:cNvSpPr txBox="1"/>
          <p:nvPr/>
        </p:nvSpPr>
        <p:spPr>
          <a:xfrm>
            <a:off x="342900" y="3778639"/>
            <a:ext cx="886155" cy="715581"/>
          </a:xfrm>
          <a:prstGeom prst="rect">
            <a:avLst/>
          </a:prstGeom>
          <a:noFill/>
        </p:spPr>
        <p:txBody>
          <a:bodyPr wrap="square" rtlCol="0">
            <a:spAutoFit/>
          </a:bodyPr>
          <a:lstStyle/>
          <a:p>
            <a:r>
              <a:rPr lang="en-US" sz="1350" dirty="0"/>
              <a:t>Video Selection Set</a:t>
            </a:r>
          </a:p>
        </p:txBody>
      </p:sp>
      <p:sp>
        <p:nvSpPr>
          <p:cNvPr id="7" name="Left Brace 6">
            <a:extLst>
              <a:ext uri="{FF2B5EF4-FFF2-40B4-BE49-F238E27FC236}">
                <a16:creationId xmlns:a16="http://schemas.microsoft.com/office/drawing/2014/main" id="{68CCBED2-5571-4B4E-B441-E85AD86B5B6A}"/>
              </a:ext>
            </a:extLst>
          </p:cNvPr>
          <p:cNvSpPr/>
          <p:nvPr/>
        </p:nvSpPr>
        <p:spPr>
          <a:xfrm>
            <a:off x="1229055" y="1210235"/>
            <a:ext cx="360387" cy="100043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8" name="Left Brace 7">
            <a:extLst>
              <a:ext uri="{FF2B5EF4-FFF2-40B4-BE49-F238E27FC236}">
                <a16:creationId xmlns:a16="http://schemas.microsoft.com/office/drawing/2014/main" id="{42B71835-C4E0-4ECB-8DBD-2DF059761C41}"/>
              </a:ext>
            </a:extLst>
          </p:cNvPr>
          <p:cNvSpPr/>
          <p:nvPr/>
        </p:nvSpPr>
        <p:spPr>
          <a:xfrm>
            <a:off x="1230398" y="2277888"/>
            <a:ext cx="360387" cy="98304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9" name="Left Brace 8">
            <a:extLst>
              <a:ext uri="{FF2B5EF4-FFF2-40B4-BE49-F238E27FC236}">
                <a16:creationId xmlns:a16="http://schemas.microsoft.com/office/drawing/2014/main" id="{A3FB114E-EFF2-4F2C-9A9D-85BEDCE2942B}"/>
              </a:ext>
            </a:extLst>
          </p:cNvPr>
          <p:cNvSpPr/>
          <p:nvPr/>
        </p:nvSpPr>
        <p:spPr>
          <a:xfrm>
            <a:off x="1231742" y="3348365"/>
            <a:ext cx="360387" cy="1613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A5C210B-37E4-49C4-9298-29DFC6677792}"/>
              </a:ext>
            </a:extLst>
          </p:cNvPr>
          <p:cNvSpPr/>
          <p:nvPr/>
        </p:nvSpPr>
        <p:spPr>
          <a:xfrm>
            <a:off x="1742739" y="1210235"/>
            <a:ext cx="6772611" cy="209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English AAC stereo CMAF Switching Set (single Track)</a:t>
            </a:r>
          </a:p>
        </p:txBody>
      </p:sp>
      <p:sp>
        <p:nvSpPr>
          <p:cNvPr id="11" name="Rectangle 10">
            <a:extLst>
              <a:ext uri="{FF2B5EF4-FFF2-40B4-BE49-F238E27FC236}">
                <a16:creationId xmlns:a16="http://schemas.microsoft.com/office/drawing/2014/main" id="{7968F0F4-0C1A-4529-90A1-CAD1C9D03D8F}"/>
              </a:ext>
            </a:extLst>
          </p:cNvPr>
          <p:cNvSpPr/>
          <p:nvPr/>
        </p:nvSpPr>
        <p:spPr>
          <a:xfrm>
            <a:off x="1744082" y="1469766"/>
            <a:ext cx="6772611" cy="209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French AAC stereo CMAF Switching Set (single Track)</a:t>
            </a:r>
          </a:p>
        </p:txBody>
      </p:sp>
      <p:sp>
        <p:nvSpPr>
          <p:cNvPr id="12" name="Rectangle 11">
            <a:extLst>
              <a:ext uri="{FF2B5EF4-FFF2-40B4-BE49-F238E27FC236}">
                <a16:creationId xmlns:a16="http://schemas.microsoft.com/office/drawing/2014/main" id="{DDC4CE2E-046E-4088-BFA0-2A3D0DE635F0}"/>
              </a:ext>
            </a:extLst>
          </p:cNvPr>
          <p:cNvSpPr/>
          <p:nvPr/>
        </p:nvSpPr>
        <p:spPr>
          <a:xfrm>
            <a:off x="1745429" y="1721229"/>
            <a:ext cx="6772611" cy="209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English multichannel CMAF Switching Set (single Track)</a:t>
            </a:r>
          </a:p>
        </p:txBody>
      </p:sp>
      <p:sp>
        <p:nvSpPr>
          <p:cNvPr id="13" name="Rectangle 12">
            <a:extLst>
              <a:ext uri="{FF2B5EF4-FFF2-40B4-BE49-F238E27FC236}">
                <a16:creationId xmlns:a16="http://schemas.microsoft.com/office/drawing/2014/main" id="{A0E49184-E0E1-45FE-ABD6-FE856445C237}"/>
              </a:ext>
            </a:extLst>
          </p:cNvPr>
          <p:cNvSpPr/>
          <p:nvPr/>
        </p:nvSpPr>
        <p:spPr>
          <a:xfrm>
            <a:off x="1738706" y="1972692"/>
            <a:ext cx="6772611" cy="209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French multichannel CMAF Switching Set (single Track)</a:t>
            </a:r>
          </a:p>
        </p:txBody>
      </p:sp>
      <p:sp>
        <p:nvSpPr>
          <p:cNvPr id="14" name="Rectangle 13">
            <a:extLst>
              <a:ext uri="{FF2B5EF4-FFF2-40B4-BE49-F238E27FC236}">
                <a16:creationId xmlns:a16="http://schemas.microsoft.com/office/drawing/2014/main" id="{C192A8F2-EB56-4B38-8447-F68034FAA2E1}"/>
              </a:ext>
            </a:extLst>
          </p:cNvPr>
          <p:cNvSpPr/>
          <p:nvPr/>
        </p:nvSpPr>
        <p:spPr>
          <a:xfrm>
            <a:off x="1756187" y="2272564"/>
            <a:ext cx="6772611" cy="209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English WebVTT description CMAF Switching Set (single Track)</a:t>
            </a:r>
          </a:p>
        </p:txBody>
      </p:sp>
      <p:sp>
        <p:nvSpPr>
          <p:cNvPr id="15" name="Rectangle 14">
            <a:extLst>
              <a:ext uri="{FF2B5EF4-FFF2-40B4-BE49-F238E27FC236}">
                <a16:creationId xmlns:a16="http://schemas.microsoft.com/office/drawing/2014/main" id="{77AC1F04-B22D-47B5-B9F0-97C7C2480608}"/>
              </a:ext>
            </a:extLst>
          </p:cNvPr>
          <p:cNvSpPr/>
          <p:nvPr/>
        </p:nvSpPr>
        <p:spPr>
          <a:xfrm>
            <a:off x="1757530" y="2532093"/>
            <a:ext cx="6772611" cy="209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English TTML description CMAF Switching Set (single Track)</a:t>
            </a:r>
          </a:p>
        </p:txBody>
      </p:sp>
      <p:sp>
        <p:nvSpPr>
          <p:cNvPr id="16" name="Rectangle 15">
            <a:extLst>
              <a:ext uri="{FF2B5EF4-FFF2-40B4-BE49-F238E27FC236}">
                <a16:creationId xmlns:a16="http://schemas.microsoft.com/office/drawing/2014/main" id="{1F5F18E1-E1C1-4FB9-880C-44D42AC009FB}"/>
              </a:ext>
            </a:extLst>
          </p:cNvPr>
          <p:cNvSpPr/>
          <p:nvPr/>
        </p:nvSpPr>
        <p:spPr>
          <a:xfrm>
            <a:off x="1758873" y="2791622"/>
            <a:ext cx="6772611" cy="209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French WebVTT dub CMAF Switching Set (single Track)</a:t>
            </a:r>
          </a:p>
        </p:txBody>
      </p:sp>
      <p:sp>
        <p:nvSpPr>
          <p:cNvPr id="17" name="Rectangle 16">
            <a:extLst>
              <a:ext uri="{FF2B5EF4-FFF2-40B4-BE49-F238E27FC236}">
                <a16:creationId xmlns:a16="http://schemas.microsoft.com/office/drawing/2014/main" id="{96F07DEE-BDB9-4AE0-A07D-E73CC963E65F}"/>
              </a:ext>
            </a:extLst>
          </p:cNvPr>
          <p:cNvSpPr/>
          <p:nvPr/>
        </p:nvSpPr>
        <p:spPr>
          <a:xfrm>
            <a:off x="1760218" y="3051155"/>
            <a:ext cx="6772611" cy="2097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French TTML dub CMAF Switching Set (single Track)</a:t>
            </a:r>
          </a:p>
        </p:txBody>
      </p:sp>
      <p:sp>
        <p:nvSpPr>
          <p:cNvPr id="18" name="Rectangle 17">
            <a:extLst>
              <a:ext uri="{FF2B5EF4-FFF2-40B4-BE49-F238E27FC236}">
                <a16:creationId xmlns:a16="http://schemas.microsoft.com/office/drawing/2014/main" id="{2BB56621-E898-4FFD-9506-BED7EF083706}"/>
              </a:ext>
            </a:extLst>
          </p:cNvPr>
          <p:cNvSpPr/>
          <p:nvPr/>
        </p:nvSpPr>
        <p:spPr>
          <a:xfrm>
            <a:off x="1756187" y="3381997"/>
            <a:ext cx="6772611" cy="447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SD Media Profile CMAF Switching Set (multiple Tracks)</a:t>
            </a:r>
          </a:p>
        </p:txBody>
      </p:sp>
      <p:sp>
        <p:nvSpPr>
          <p:cNvPr id="19" name="Rectangle 18">
            <a:extLst>
              <a:ext uri="{FF2B5EF4-FFF2-40B4-BE49-F238E27FC236}">
                <a16:creationId xmlns:a16="http://schemas.microsoft.com/office/drawing/2014/main" id="{1CB2A249-F29A-406C-BE31-83C9B2D8B4BC}"/>
              </a:ext>
            </a:extLst>
          </p:cNvPr>
          <p:cNvSpPr/>
          <p:nvPr/>
        </p:nvSpPr>
        <p:spPr>
          <a:xfrm>
            <a:off x="1752155" y="3930686"/>
            <a:ext cx="6772611" cy="447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HD Media Profile CMAF Switching Set (multiple Tracks)</a:t>
            </a:r>
          </a:p>
        </p:txBody>
      </p:sp>
      <p:sp>
        <p:nvSpPr>
          <p:cNvPr id="20" name="Rectangle 19">
            <a:extLst>
              <a:ext uri="{FF2B5EF4-FFF2-40B4-BE49-F238E27FC236}">
                <a16:creationId xmlns:a16="http://schemas.microsoft.com/office/drawing/2014/main" id="{028D1FCB-2A94-4F3C-9B13-9CC39B33E94C}"/>
              </a:ext>
            </a:extLst>
          </p:cNvPr>
          <p:cNvSpPr/>
          <p:nvPr/>
        </p:nvSpPr>
        <p:spPr>
          <a:xfrm>
            <a:off x="1748124" y="4487441"/>
            <a:ext cx="6772611" cy="447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UHD10 Media Profile CMAF Switching Set (multiple Tracks)</a:t>
            </a:r>
          </a:p>
        </p:txBody>
      </p:sp>
      <p:sp>
        <p:nvSpPr>
          <p:cNvPr id="3" name="Footer Placeholder 2">
            <a:extLst>
              <a:ext uri="{FF2B5EF4-FFF2-40B4-BE49-F238E27FC236}">
                <a16:creationId xmlns:a16="http://schemas.microsoft.com/office/drawing/2014/main" id="{7A41BB12-8AE9-4B93-99A2-41430A45C072}"/>
              </a:ext>
            </a:extLst>
          </p:cNvPr>
          <p:cNvSpPr>
            <a:spLocks noGrp="1"/>
          </p:cNvSpPr>
          <p:nvPr>
            <p:ph type="ftr" sz="quarter" idx="11"/>
          </p:nvPr>
        </p:nvSpPr>
        <p:spPr/>
        <p:txBody>
          <a:bodyPr/>
          <a:lstStyle/>
          <a:p>
            <a:r>
              <a:rPr lang="en-US"/>
              <a:t>MHV: Emmy MPEG-DASH</a:t>
            </a:r>
          </a:p>
        </p:txBody>
      </p:sp>
      <p:sp>
        <p:nvSpPr>
          <p:cNvPr id="22" name="Slide Number Placeholder 21">
            <a:extLst>
              <a:ext uri="{FF2B5EF4-FFF2-40B4-BE49-F238E27FC236}">
                <a16:creationId xmlns:a16="http://schemas.microsoft.com/office/drawing/2014/main" id="{62A98270-91F4-477A-A075-8E400CBF8E42}"/>
              </a:ext>
            </a:extLst>
          </p:cNvPr>
          <p:cNvSpPr>
            <a:spLocks noGrp="1"/>
          </p:cNvSpPr>
          <p:nvPr>
            <p:ph type="sldNum" sz="quarter" idx="12"/>
          </p:nvPr>
        </p:nvSpPr>
        <p:spPr/>
        <p:txBody>
          <a:bodyPr/>
          <a:lstStyle/>
          <a:p>
            <a:fld id="{7986E0E3-0C10-4AB1-9C60-C3995D4BF4BF}" type="slidenum">
              <a:rPr lang="en-US" smtClean="0"/>
              <a:t>29</a:t>
            </a:fld>
            <a:endParaRPr lang="en-US"/>
          </a:p>
        </p:txBody>
      </p:sp>
    </p:spTree>
    <p:extLst>
      <p:ext uri="{BB962C8B-B14F-4D97-AF65-F5344CB8AC3E}">
        <p14:creationId xmlns:p14="http://schemas.microsoft.com/office/powerpoint/2010/main" val="1389513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5" descr="69924,1296662855,schokolade.jpg">
            <a:extLst>
              <a:ext uri="{FF2B5EF4-FFF2-40B4-BE49-F238E27FC236}">
                <a16:creationId xmlns:a16="http://schemas.microsoft.com/office/drawing/2014/main" id="{02B0129C-9C29-42A4-B4AA-6666226770BD}"/>
              </a:ext>
            </a:extLst>
          </p:cNvPr>
          <p:cNvPicPr>
            <a:picLocks noChangeAspect="1"/>
          </p:cNvPicPr>
          <p:nvPr/>
        </p:nvPicPr>
        <p:blipFill rotWithShape="1">
          <a:blip r:embed="rId2">
            <a:extLst>
              <a:ext uri="{28A0092B-C50C-407E-A947-70E740481C1C}">
                <a14:useLocalDpi xmlns:a14="http://schemas.microsoft.com/office/drawing/2010/main" val="0"/>
              </a:ext>
            </a:extLst>
          </a:blip>
          <a:srcRect t="8540" b="20928"/>
          <a:stretch/>
        </p:blipFill>
        <p:spPr bwMode="auto">
          <a:xfrm>
            <a:off x="20" y="10"/>
            <a:ext cx="9143980" cy="5143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el 1">
            <a:extLst>
              <a:ext uri="{FF2B5EF4-FFF2-40B4-BE49-F238E27FC236}">
                <a16:creationId xmlns:a16="http://schemas.microsoft.com/office/drawing/2014/main" id="{EFB1DE04-01F3-4C16-A7F3-0239DE552E93}"/>
              </a:ext>
            </a:extLst>
          </p:cNvPr>
          <p:cNvSpPr txBox="1">
            <a:spLocks/>
          </p:cNvSpPr>
          <p:nvPr/>
        </p:nvSpPr>
        <p:spPr>
          <a:xfrm>
            <a:off x="779466" y="2436684"/>
            <a:ext cx="7583487" cy="136207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r>
              <a:rPr lang="en-US" dirty="0">
                <a:solidFill>
                  <a:prstClr val="white"/>
                </a:solidFill>
                <a:latin typeface="Trebuchet MS"/>
              </a:rPr>
              <a:t>The history - why a standard?</a:t>
            </a:r>
          </a:p>
        </p:txBody>
      </p:sp>
      <p:sp>
        <p:nvSpPr>
          <p:cNvPr id="5" name="Footer Placeholder 4">
            <a:extLst>
              <a:ext uri="{FF2B5EF4-FFF2-40B4-BE49-F238E27FC236}">
                <a16:creationId xmlns:a16="http://schemas.microsoft.com/office/drawing/2014/main" id="{8165E6BF-1EAD-4BC7-B8CD-DD7760C2A5A6}"/>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EAD37733-2CB6-4756-BF6D-7560CA31A06A}"/>
              </a:ext>
            </a:extLst>
          </p:cNvPr>
          <p:cNvSpPr>
            <a:spLocks noGrp="1"/>
          </p:cNvSpPr>
          <p:nvPr>
            <p:ph type="sldNum" sz="quarter" idx="12"/>
          </p:nvPr>
        </p:nvSpPr>
        <p:spPr/>
        <p:txBody>
          <a:bodyPr/>
          <a:lstStyle/>
          <a:p>
            <a:fld id="{3C6CC810-8AE6-0546-A0FC-DB7D2235F0EB}" type="slidenum">
              <a:rPr lang="en-US" smtClean="0"/>
              <a:t>3</a:t>
            </a:fld>
            <a:endParaRPr lang="en-US"/>
          </a:p>
        </p:txBody>
      </p:sp>
    </p:spTree>
    <p:extLst>
      <p:ext uri="{BB962C8B-B14F-4D97-AF65-F5344CB8AC3E}">
        <p14:creationId xmlns:p14="http://schemas.microsoft.com/office/powerpoint/2010/main" val="3391151013"/>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5287F3-4F24-4783-9ED4-2982566AB971}"/>
              </a:ext>
            </a:extLst>
          </p:cNvPr>
          <p:cNvSpPr>
            <a:spLocks noGrp="1"/>
          </p:cNvSpPr>
          <p:nvPr>
            <p:ph type="title"/>
          </p:nvPr>
        </p:nvSpPr>
        <p:spPr/>
        <p:txBody>
          <a:bodyPr/>
          <a:lstStyle/>
          <a:p>
            <a:r>
              <a:rPr lang="de-DE" dirty="0"/>
              <a:t>Multitrack Model</a:t>
            </a:r>
            <a:endParaRPr lang="en-US" dirty="0"/>
          </a:p>
        </p:txBody>
      </p:sp>
      <p:sp>
        <p:nvSpPr>
          <p:cNvPr id="5" name="Footer Placeholder 4">
            <a:extLst>
              <a:ext uri="{FF2B5EF4-FFF2-40B4-BE49-F238E27FC236}">
                <a16:creationId xmlns:a16="http://schemas.microsoft.com/office/drawing/2014/main" id="{1B331D30-67C7-462C-A2B0-3B7697DFC59D}"/>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C0846D86-CE17-471C-8203-A2A9021E8C24}"/>
              </a:ext>
            </a:extLst>
          </p:cNvPr>
          <p:cNvSpPr>
            <a:spLocks noGrp="1"/>
          </p:cNvSpPr>
          <p:nvPr>
            <p:ph type="sldNum" sz="quarter" idx="12"/>
          </p:nvPr>
        </p:nvSpPr>
        <p:spPr/>
        <p:txBody>
          <a:bodyPr/>
          <a:lstStyle/>
          <a:p>
            <a:fld id="{7986E0E3-0C10-4AB1-9C60-C3995D4BF4BF}" type="slidenum">
              <a:rPr lang="en-US" smtClean="0"/>
              <a:t>30</a:t>
            </a:fld>
            <a:endParaRPr lang="en-US"/>
          </a:p>
        </p:txBody>
      </p:sp>
      <p:pic>
        <p:nvPicPr>
          <p:cNvPr id="7" name="Picture 6">
            <a:extLst>
              <a:ext uri="{FF2B5EF4-FFF2-40B4-BE49-F238E27FC236}">
                <a16:creationId xmlns:a16="http://schemas.microsoft.com/office/drawing/2014/main" id="{3D32C0FF-2D5F-49B3-A1C1-40F64061BE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716" y="1073669"/>
            <a:ext cx="6624613" cy="3734309"/>
          </a:xfrm>
          <a:prstGeom prst="rect">
            <a:avLst/>
          </a:prstGeom>
          <a:noFill/>
          <a:ln>
            <a:noFill/>
          </a:ln>
        </p:spPr>
      </p:pic>
    </p:spTree>
    <p:extLst>
      <p:ext uri="{BB962C8B-B14F-4D97-AF65-F5344CB8AC3E}">
        <p14:creationId xmlns:p14="http://schemas.microsoft.com/office/powerpoint/2010/main" val="2264560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E31512-BFF0-49C9-9180-3930F6A8DF26}"/>
              </a:ext>
            </a:extLst>
          </p:cNvPr>
          <p:cNvSpPr>
            <a:spLocks noGrp="1"/>
          </p:cNvSpPr>
          <p:nvPr>
            <p:ph type="title"/>
          </p:nvPr>
        </p:nvSpPr>
        <p:spPr/>
        <p:txBody>
          <a:bodyPr/>
          <a:lstStyle/>
          <a:p>
            <a:r>
              <a:rPr lang="de-DE" dirty="0"/>
              <a:t>Details on Timing Model Across Periods</a:t>
            </a:r>
            <a:endParaRPr lang="en-US" dirty="0"/>
          </a:p>
        </p:txBody>
      </p:sp>
      <p:sp>
        <p:nvSpPr>
          <p:cNvPr id="5" name="Footer Placeholder 4">
            <a:extLst>
              <a:ext uri="{FF2B5EF4-FFF2-40B4-BE49-F238E27FC236}">
                <a16:creationId xmlns:a16="http://schemas.microsoft.com/office/drawing/2014/main" id="{6105666D-F7F7-4276-BAB0-9B622459C132}"/>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D42ABF3C-B856-4E2A-B0C0-58A7332DC60B}"/>
              </a:ext>
            </a:extLst>
          </p:cNvPr>
          <p:cNvSpPr>
            <a:spLocks noGrp="1"/>
          </p:cNvSpPr>
          <p:nvPr>
            <p:ph type="sldNum" sz="quarter" idx="12"/>
          </p:nvPr>
        </p:nvSpPr>
        <p:spPr/>
        <p:txBody>
          <a:bodyPr/>
          <a:lstStyle/>
          <a:p>
            <a:fld id="{7986E0E3-0C10-4AB1-9C60-C3995D4BF4BF}" type="slidenum">
              <a:rPr lang="en-US" smtClean="0"/>
              <a:t>31</a:t>
            </a:fld>
            <a:endParaRPr lang="en-US"/>
          </a:p>
        </p:txBody>
      </p:sp>
      <p:graphicFrame>
        <p:nvGraphicFramePr>
          <p:cNvPr id="8" name="Object 7">
            <a:extLst>
              <a:ext uri="{FF2B5EF4-FFF2-40B4-BE49-F238E27FC236}">
                <a16:creationId xmlns:a16="http://schemas.microsoft.com/office/drawing/2014/main" id="{D78A9FD7-2F8B-4640-B222-C4A557FCC408}"/>
              </a:ext>
            </a:extLst>
          </p:cNvPr>
          <p:cNvGraphicFramePr>
            <a:graphicFrameLocks noChangeAspect="1"/>
          </p:cNvGraphicFramePr>
          <p:nvPr>
            <p:extLst>
              <p:ext uri="{D42A27DB-BD31-4B8C-83A1-F6EECF244321}">
                <p14:modId xmlns:p14="http://schemas.microsoft.com/office/powerpoint/2010/main" val="2414976566"/>
              </p:ext>
            </p:extLst>
          </p:nvPr>
        </p:nvGraphicFramePr>
        <p:xfrm>
          <a:off x="3374083" y="1101388"/>
          <a:ext cx="5557260" cy="3678871"/>
        </p:xfrm>
        <a:graphic>
          <a:graphicData uri="http://schemas.openxmlformats.org/presentationml/2006/ole">
            <mc:AlternateContent xmlns:mc="http://schemas.openxmlformats.org/markup-compatibility/2006">
              <mc:Choice xmlns:v="urn:schemas-microsoft-com:vml" Requires="v">
                <p:oleObj name="Visio" r:id="rId2" imgW="10430048" imgH="6915110" progId="Visio.Drawing.15">
                  <p:embed/>
                </p:oleObj>
              </mc:Choice>
              <mc:Fallback>
                <p:oleObj name="Visio" r:id="rId2" imgW="10430048" imgH="6915110" progId="Visio.Drawing.15">
                  <p:embed/>
                  <p:pic>
                    <p:nvPicPr>
                      <p:cNvPr id="8" name="Object 7">
                        <a:extLst>
                          <a:ext uri="{FF2B5EF4-FFF2-40B4-BE49-F238E27FC236}">
                            <a16:creationId xmlns:a16="http://schemas.microsoft.com/office/drawing/2014/main" id="{D78A9FD7-2F8B-4640-B222-C4A557FCC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083" y="1101388"/>
                        <a:ext cx="5557260" cy="3678871"/>
                      </a:xfrm>
                      <a:prstGeom prst="rect">
                        <a:avLst/>
                      </a:prstGeom>
                      <a:noFill/>
                    </p:spPr>
                  </p:pic>
                </p:oleObj>
              </mc:Fallback>
            </mc:AlternateContent>
          </a:graphicData>
        </a:graphic>
      </p:graphicFrame>
      <p:graphicFrame>
        <p:nvGraphicFramePr>
          <p:cNvPr id="9" name="Table 8">
            <a:extLst>
              <a:ext uri="{FF2B5EF4-FFF2-40B4-BE49-F238E27FC236}">
                <a16:creationId xmlns:a16="http://schemas.microsoft.com/office/drawing/2014/main" id="{401B4419-1A2F-43CF-B87E-420B8353AAFB}"/>
              </a:ext>
            </a:extLst>
          </p:cNvPr>
          <p:cNvGraphicFramePr>
            <a:graphicFrameLocks noGrp="1"/>
          </p:cNvGraphicFramePr>
          <p:nvPr>
            <p:extLst>
              <p:ext uri="{D42A27DB-BD31-4B8C-83A1-F6EECF244321}">
                <p14:modId xmlns:p14="http://schemas.microsoft.com/office/powerpoint/2010/main" val="3444463347"/>
              </p:ext>
            </p:extLst>
          </p:nvPr>
        </p:nvGraphicFramePr>
        <p:xfrm>
          <a:off x="268484" y="2393710"/>
          <a:ext cx="2923204" cy="1661160"/>
        </p:xfrm>
        <a:graphic>
          <a:graphicData uri="http://schemas.openxmlformats.org/drawingml/2006/table">
            <a:tbl>
              <a:tblPr firstRow="1" bandRow="1" bandCol="1">
                <a:tableStyleId>{5C22544A-7EE6-4342-B048-85BDC9FD1C3A}</a:tableStyleId>
              </a:tblPr>
              <a:tblGrid>
                <a:gridCol w="251177">
                  <a:extLst>
                    <a:ext uri="{9D8B030D-6E8A-4147-A177-3AD203B41FA5}">
                      <a16:colId xmlns:a16="http://schemas.microsoft.com/office/drawing/2014/main" val="3337113730"/>
                    </a:ext>
                  </a:extLst>
                </a:gridCol>
                <a:gridCol w="1999587">
                  <a:extLst>
                    <a:ext uri="{9D8B030D-6E8A-4147-A177-3AD203B41FA5}">
                      <a16:colId xmlns:a16="http://schemas.microsoft.com/office/drawing/2014/main" val="1513869446"/>
                    </a:ext>
                  </a:extLst>
                </a:gridCol>
                <a:gridCol w="672440">
                  <a:extLst>
                    <a:ext uri="{9D8B030D-6E8A-4147-A177-3AD203B41FA5}">
                      <a16:colId xmlns:a16="http://schemas.microsoft.com/office/drawing/2014/main" val="1440988915"/>
                    </a:ext>
                  </a:extLst>
                </a:gridCol>
              </a:tblGrid>
              <a:tr h="0">
                <a:tc gridSpan="2">
                  <a:txBody>
                    <a:bodyPr/>
                    <a:lstStyle/>
                    <a:p>
                      <a:pPr marL="0" marR="0" algn="ctr">
                        <a:lnSpc>
                          <a:spcPct val="100000"/>
                        </a:lnSpc>
                        <a:spcBef>
                          <a:spcPts val="300"/>
                        </a:spcBef>
                        <a:spcAft>
                          <a:spcPts val="300"/>
                        </a:spcAft>
                        <a:tabLst>
                          <a:tab pos="457200" algn="l"/>
                          <a:tab pos="685800" algn="l"/>
                          <a:tab pos="914400" algn="l"/>
                          <a:tab pos="1143000" algn="l"/>
                          <a:tab pos="1371600" algn="l"/>
                        </a:tabLst>
                      </a:pPr>
                      <a:r>
                        <a:rPr lang="en-GB" sz="1100" dirty="0">
                          <a:effectLst/>
                        </a:rPr>
                        <a:t>Element or Attribute Name</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0000"/>
                        </a:lnSpc>
                        <a:spcBef>
                          <a:spcPts val="300"/>
                        </a:spcBef>
                        <a:spcAft>
                          <a:spcPts val="300"/>
                        </a:spcAft>
                        <a:tabLst>
                          <a:tab pos="457200" algn="l"/>
                          <a:tab pos="685800" algn="l"/>
                          <a:tab pos="914400" algn="l"/>
                          <a:tab pos="1143000" algn="l"/>
                          <a:tab pos="1371600" algn="l"/>
                        </a:tabLst>
                      </a:pPr>
                      <a:r>
                        <a:rPr lang="en-GB" sz="1100">
                          <a:effectLst/>
                        </a:rPr>
                        <a:t>Use</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2894536"/>
                  </a:ext>
                </a:extLst>
              </a:tr>
              <a:tr h="0">
                <a:tc gridSpan="2">
                  <a:txBody>
                    <a:bodyPr/>
                    <a:lstStyle/>
                    <a:p>
                      <a:pPr marL="0" marR="0" algn="just">
                        <a:lnSpc>
                          <a:spcPct val="100000"/>
                        </a:lnSpc>
                        <a:spcBef>
                          <a:spcPts val="300"/>
                        </a:spcBef>
                        <a:spcAft>
                          <a:spcPts val="300"/>
                        </a:spcAft>
                      </a:pPr>
                      <a:r>
                        <a:rPr lang="en-US" sz="1400" dirty="0">
                          <a:effectLst/>
                        </a:rPr>
                        <a:t>@type</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0000"/>
                        </a:lnSpc>
                        <a:spcBef>
                          <a:spcPts val="300"/>
                        </a:spcBef>
                        <a:spcAft>
                          <a:spcPts val="300"/>
                        </a:spcAft>
                      </a:pPr>
                      <a:r>
                        <a:rPr lang="en-GB" sz="1100" dirty="0">
                          <a:effectLst/>
                        </a:rPr>
                        <a:t>OD</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1288131"/>
                  </a:ext>
                </a:extLst>
              </a:tr>
              <a:tr h="0">
                <a:tc gridSpan="2">
                  <a:txBody>
                    <a:bodyPr/>
                    <a:lstStyle/>
                    <a:p>
                      <a:pPr marL="0" marR="0" algn="just">
                        <a:lnSpc>
                          <a:spcPct val="100000"/>
                        </a:lnSpc>
                        <a:spcBef>
                          <a:spcPts val="300"/>
                        </a:spcBef>
                        <a:spcAft>
                          <a:spcPts val="300"/>
                        </a:spcAft>
                      </a:pPr>
                      <a:r>
                        <a:rPr lang="en-US" sz="1400">
                          <a:effectLst/>
                        </a:rPr>
                        <a:t>@mediaPresentationDuration</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0000"/>
                        </a:lnSpc>
                        <a:spcBef>
                          <a:spcPts val="300"/>
                        </a:spcBef>
                        <a:spcAft>
                          <a:spcPts val="300"/>
                        </a:spcAft>
                      </a:pPr>
                      <a:r>
                        <a:rPr lang="en-GB" sz="1100">
                          <a:effectLst/>
                        </a:rPr>
                        <a:t>O</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9265765"/>
                  </a:ext>
                </a:extLst>
              </a:tr>
              <a:tr h="0">
                <a:tc gridSpan="2">
                  <a:txBody>
                    <a:bodyPr/>
                    <a:lstStyle/>
                    <a:p>
                      <a:pPr marL="0" marR="0" algn="just">
                        <a:lnSpc>
                          <a:spcPct val="100000"/>
                        </a:lnSpc>
                        <a:spcBef>
                          <a:spcPts val="300"/>
                        </a:spcBef>
                        <a:spcAft>
                          <a:spcPts val="300"/>
                        </a:spcAft>
                      </a:pPr>
                      <a:r>
                        <a:rPr lang="en-US" sz="1400">
                          <a:effectLst/>
                        </a:rPr>
                        <a:t>@availabilityStartTime</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0000"/>
                        </a:lnSpc>
                        <a:spcBef>
                          <a:spcPts val="300"/>
                        </a:spcBef>
                        <a:spcAft>
                          <a:spcPts val="300"/>
                        </a:spcAft>
                      </a:pPr>
                      <a:r>
                        <a:rPr lang="en-GB" sz="1100">
                          <a:effectLst/>
                        </a:rPr>
                        <a:t>OD</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41208359"/>
                  </a:ext>
                </a:extLst>
              </a:tr>
              <a:tr h="0">
                <a:tc gridSpan="2">
                  <a:txBody>
                    <a:bodyPr/>
                    <a:lstStyle/>
                    <a:p>
                      <a:pPr marL="0" marR="0">
                        <a:lnSpc>
                          <a:spcPct val="100000"/>
                        </a:lnSpc>
                        <a:spcBef>
                          <a:spcPts val="300"/>
                        </a:spcBef>
                        <a:spcAft>
                          <a:spcPts val="300"/>
                        </a:spcAft>
                      </a:pPr>
                      <a:r>
                        <a:rPr lang="en-US" sz="1400">
                          <a:effectLst/>
                        </a:rPr>
                        <a:t>Period</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0000"/>
                        </a:lnSpc>
                        <a:spcBef>
                          <a:spcPts val="300"/>
                        </a:spcBef>
                        <a:spcAft>
                          <a:spcPts val="300"/>
                        </a:spcAft>
                      </a:pPr>
                      <a:r>
                        <a:rPr lang="en-GB" sz="1100">
                          <a:effectLst/>
                        </a:rPr>
                        <a:t>1 … N</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400592"/>
                  </a:ext>
                </a:extLst>
              </a:tr>
              <a:tr h="0">
                <a:tc>
                  <a:txBody>
                    <a:bodyPr/>
                    <a:lstStyle/>
                    <a:p>
                      <a:pPr marL="0" marR="0" algn="just">
                        <a:lnSpc>
                          <a:spcPct val="100000"/>
                        </a:lnSpc>
                        <a:spcBef>
                          <a:spcPts val="300"/>
                        </a:spcBef>
                        <a:spcAft>
                          <a:spcPts val="300"/>
                        </a:spcAft>
                      </a:pPr>
                      <a:r>
                        <a:rPr lang="en-GB" sz="1100">
                          <a:effectLst/>
                        </a:rPr>
                        <a:t> </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300"/>
                        </a:spcBef>
                        <a:spcAft>
                          <a:spcPts val="300"/>
                        </a:spcAft>
                      </a:pPr>
                      <a:r>
                        <a:rPr lang="en-US" sz="1400">
                          <a:effectLst/>
                        </a:rPr>
                        <a:t>@id</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300"/>
                        </a:spcBef>
                        <a:spcAft>
                          <a:spcPts val="300"/>
                        </a:spcAft>
                      </a:pPr>
                      <a:r>
                        <a:rPr lang="en-GB" sz="1100">
                          <a:effectLst/>
                        </a:rPr>
                        <a:t>OD</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6864701"/>
                  </a:ext>
                </a:extLst>
              </a:tr>
              <a:tr h="0">
                <a:tc>
                  <a:txBody>
                    <a:bodyPr/>
                    <a:lstStyle/>
                    <a:p>
                      <a:pPr marL="0" marR="0" algn="just">
                        <a:lnSpc>
                          <a:spcPct val="100000"/>
                        </a:lnSpc>
                        <a:spcBef>
                          <a:spcPts val="300"/>
                        </a:spcBef>
                        <a:spcAft>
                          <a:spcPts val="300"/>
                        </a:spcAft>
                      </a:pPr>
                      <a:r>
                        <a:rPr lang="en-GB" sz="1100">
                          <a:effectLst/>
                        </a:rPr>
                        <a:t> </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300"/>
                        </a:spcBef>
                        <a:spcAft>
                          <a:spcPts val="300"/>
                        </a:spcAft>
                      </a:pPr>
                      <a:r>
                        <a:rPr lang="en-US" sz="1400">
                          <a:effectLst/>
                          <a:highlight>
                            <a:srgbClr val="FFFF00"/>
                          </a:highlight>
                        </a:rPr>
                        <a:t>@start</a:t>
                      </a:r>
                      <a:endParaRPr lang="en-US" sz="1100">
                        <a:effectLst/>
                        <a:highlight>
                          <a:srgbClr val="FFFF00"/>
                        </a:highligh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300"/>
                        </a:spcBef>
                        <a:spcAft>
                          <a:spcPts val="300"/>
                        </a:spcAft>
                      </a:pPr>
                      <a:r>
                        <a:rPr lang="en-GB" sz="1100">
                          <a:effectLst/>
                        </a:rPr>
                        <a:t>O</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4131743"/>
                  </a:ext>
                </a:extLst>
              </a:tr>
              <a:tr h="0">
                <a:tc>
                  <a:txBody>
                    <a:bodyPr/>
                    <a:lstStyle/>
                    <a:p>
                      <a:pPr marL="0" marR="0" algn="just">
                        <a:lnSpc>
                          <a:spcPct val="100000"/>
                        </a:lnSpc>
                        <a:spcBef>
                          <a:spcPts val="300"/>
                        </a:spcBef>
                        <a:spcAft>
                          <a:spcPts val="300"/>
                        </a:spcAft>
                      </a:pPr>
                      <a:r>
                        <a:rPr lang="en-GB" sz="1100">
                          <a:effectLst/>
                        </a:rPr>
                        <a:t> </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300"/>
                        </a:spcBef>
                        <a:spcAft>
                          <a:spcPts val="300"/>
                        </a:spcAft>
                      </a:pPr>
                      <a:r>
                        <a:rPr lang="en-US" sz="1400" dirty="0">
                          <a:effectLst/>
                          <a:highlight>
                            <a:srgbClr val="FFFF00"/>
                          </a:highlight>
                        </a:rPr>
                        <a:t>@duration</a:t>
                      </a:r>
                      <a:endParaRPr lang="en-US" sz="11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300"/>
                        </a:spcBef>
                        <a:spcAft>
                          <a:spcPts val="300"/>
                        </a:spcAft>
                      </a:pPr>
                      <a:r>
                        <a:rPr lang="en-GB" sz="1100" dirty="0">
                          <a:effectLst/>
                        </a:rPr>
                        <a:t>O</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429970"/>
                  </a:ext>
                </a:extLst>
              </a:tr>
            </a:tbl>
          </a:graphicData>
        </a:graphic>
      </p:graphicFrame>
      <p:graphicFrame>
        <p:nvGraphicFramePr>
          <p:cNvPr id="11" name="Table 10">
            <a:extLst>
              <a:ext uri="{FF2B5EF4-FFF2-40B4-BE49-F238E27FC236}">
                <a16:creationId xmlns:a16="http://schemas.microsoft.com/office/drawing/2014/main" id="{31EB3A67-1D0D-4354-BD40-11594D747A65}"/>
              </a:ext>
            </a:extLst>
          </p:cNvPr>
          <p:cNvGraphicFramePr>
            <a:graphicFrameLocks noGrp="1"/>
          </p:cNvGraphicFramePr>
          <p:nvPr>
            <p:extLst>
              <p:ext uri="{D42A27DB-BD31-4B8C-83A1-F6EECF244321}">
                <p14:modId xmlns:p14="http://schemas.microsoft.com/office/powerpoint/2010/main" val="912562825"/>
              </p:ext>
            </p:extLst>
          </p:nvPr>
        </p:nvGraphicFramePr>
        <p:xfrm>
          <a:off x="86089" y="1093901"/>
          <a:ext cx="3287994" cy="1021080"/>
        </p:xfrm>
        <a:graphic>
          <a:graphicData uri="http://schemas.openxmlformats.org/drawingml/2006/table">
            <a:tbl>
              <a:tblPr firstRow="1" bandCol="1">
                <a:tableStyleId>{5C22544A-7EE6-4342-B048-85BDC9FD1C3A}</a:tableStyleId>
              </a:tblPr>
              <a:tblGrid>
                <a:gridCol w="189639">
                  <a:extLst>
                    <a:ext uri="{9D8B030D-6E8A-4147-A177-3AD203B41FA5}">
                      <a16:colId xmlns:a16="http://schemas.microsoft.com/office/drawing/2014/main" val="1088285809"/>
                    </a:ext>
                  </a:extLst>
                </a:gridCol>
                <a:gridCol w="1979238">
                  <a:extLst>
                    <a:ext uri="{9D8B030D-6E8A-4147-A177-3AD203B41FA5}">
                      <a16:colId xmlns:a16="http://schemas.microsoft.com/office/drawing/2014/main" val="2756294446"/>
                    </a:ext>
                  </a:extLst>
                </a:gridCol>
                <a:gridCol w="1119117">
                  <a:extLst>
                    <a:ext uri="{9D8B030D-6E8A-4147-A177-3AD203B41FA5}">
                      <a16:colId xmlns:a16="http://schemas.microsoft.com/office/drawing/2014/main" val="1350106450"/>
                    </a:ext>
                  </a:extLst>
                </a:gridCol>
              </a:tblGrid>
              <a:tr h="0">
                <a:tc gridSpan="2">
                  <a:txBody>
                    <a:bodyPr/>
                    <a:lstStyle/>
                    <a:p>
                      <a:pPr marL="0" marR="0" algn="ctr">
                        <a:lnSpc>
                          <a:spcPct val="100000"/>
                        </a:lnSpc>
                        <a:spcBef>
                          <a:spcPts val="300"/>
                        </a:spcBef>
                        <a:spcAft>
                          <a:spcPts val="300"/>
                        </a:spcAft>
                        <a:tabLst>
                          <a:tab pos="457200" algn="l"/>
                          <a:tab pos="685800" algn="l"/>
                          <a:tab pos="914400" algn="l"/>
                          <a:tab pos="1143000" algn="l"/>
                          <a:tab pos="1371600" algn="l"/>
                        </a:tabLst>
                      </a:pPr>
                      <a:r>
                        <a:rPr lang="en-GB" sz="1100" dirty="0">
                          <a:effectLst/>
                        </a:rPr>
                        <a:t>Element or Attribute Name</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0000"/>
                        </a:lnSpc>
                        <a:spcBef>
                          <a:spcPts val="300"/>
                        </a:spcBef>
                        <a:spcAft>
                          <a:spcPts val="300"/>
                        </a:spcAft>
                        <a:tabLst>
                          <a:tab pos="457200" algn="l"/>
                          <a:tab pos="685800" algn="l"/>
                          <a:tab pos="914400" algn="l"/>
                          <a:tab pos="1143000" algn="l"/>
                          <a:tab pos="1371600" algn="l"/>
                        </a:tabLst>
                      </a:pPr>
                      <a:r>
                        <a:rPr lang="en-GB" sz="1100">
                          <a:effectLst/>
                        </a:rPr>
                        <a:t>Use</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3715672"/>
                  </a:ext>
                </a:extLst>
              </a:tr>
              <a:tr h="0">
                <a:tc gridSpan="2">
                  <a:txBody>
                    <a:bodyPr/>
                    <a:lstStyle/>
                    <a:p>
                      <a:pPr marL="0" marR="0" algn="just">
                        <a:lnSpc>
                          <a:spcPct val="100000"/>
                        </a:lnSpc>
                        <a:spcBef>
                          <a:spcPts val="300"/>
                        </a:spcBef>
                        <a:spcAft>
                          <a:spcPts val="300"/>
                        </a:spcAft>
                      </a:pPr>
                      <a:r>
                        <a:rPr lang="en-GB" sz="1100">
                          <a:effectLst/>
                        </a:rPr>
                        <a:t> </a:t>
                      </a:r>
                      <a:r>
                        <a:rPr lang="en-US" sz="1400">
                          <a:effectLst/>
                        </a:rPr>
                        <a:t>SegmentTemplate</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marL="0" marR="0" algn="ctr">
                        <a:lnSpc>
                          <a:spcPct val="100000"/>
                        </a:lnSpc>
                        <a:spcBef>
                          <a:spcPts val="300"/>
                        </a:spcBef>
                        <a:spcAft>
                          <a:spcPts val="300"/>
                        </a:spcAft>
                      </a:pPr>
                      <a:r>
                        <a:rPr lang="en-GB" sz="1100">
                          <a:effectLst/>
                        </a:rPr>
                        <a:t> M1,2,3</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4912296"/>
                  </a:ext>
                </a:extLst>
              </a:tr>
              <a:tr h="0">
                <a:tc>
                  <a:txBody>
                    <a:bodyPr/>
                    <a:lstStyle/>
                    <a:p>
                      <a:pPr marL="0" marR="0" algn="just">
                        <a:lnSpc>
                          <a:spcPct val="100000"/>
                        </a:lnSpc>
                        <a:spcBef>
                          <a:spcPts val="300"/>
                        </a:spcBef>
                        <a:spcAft>
                          <a:spcPts val="300"/>
                        </a:spcAft>
                      </a:pPr>
                      <a:r>
                        <a:rPr lang="en-GB" sz="1100">
                          <a:effectLst/>
                        </a:rPr>
                        <a:t> </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300"/>
                        </a:spcBef>
                        <a:spcAft>
                          <a:spcPts val="300"/>
                        </a:spcAft>
                      </a:pPr>
                      <a:r>
                        <a:rPr lang="en-US" sz="1400" dirty="0">
                          <a:effectLst/>
                          <a:highlight>
                            <a:srgbClr val="FFFF00"/>
                          </a:highlight>
                        </a:rPr>
                        <a:t>@presentationTimeOffset</a:t>
                      </a:r>
                      <a:endParaRPr lang="en-US" sz="11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0000"/>
                        </a:lnSpc>
                        <a:spcBef>
                          <a:spcPts val="300"/>
                        </a:spcBef>
                        <a:spcAft>
                          <a:spcPts val="300"/>
                        </a:spcAft>
                      </a:pPr>
                      <a:r>
                        <a:rPr lang="en-GB" sz="1100" dirty="0">
                          <a:effectLst/>
                        </a:rPr>
                        <a:t>OD1,2,3 0</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2655601"/>
                  </a:ext>
                </a:extLst>
              </a:tr>
              <a:tr h="0">
                <a:tc>
                  <a:txBody>
                    <a:bodyPr/>
                    <a:lstStyle/>
                    <a:p>
                      <a:pPr marL="0" marR="0" algn="just">
                        <a:lnSpc>
                          <a:spcPct val="100000"/>
                        </a:lnSpc>
                        <a:spcBef>
                          <a:spcPts val="300"/>
                        </a:spcBef>
                        <a:spcAft>
                          <a:spcPts val="300"/>
                        </a:spcAft>
                      </a:pPr>
                      <a:r>
                        <a:rPr lang="en-GB" sz="1100">
                          <a:effectLst/>
                        </a:rPr>
                        <a:t> </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r>
                        <a:rPr lang="en-US" sz="1400">
                          <a:effectLst/>
                        </a:rPr>
                        <a:t>@eptDelta</a:t>
                      </a:r>
                      <a:endParaRPr lang="en-US"/>
                    </a:p>
                  </a:txBody>
                  <a:tcPr marL="68580" marR="68580" marT="0" marB="0"/>
                </a:tc>
                <a:tc>
                  <a:txBody>
                    <a:bodyPr/>
                    <a:lstStyle/>
                    <a:p>
                      <a:pPr marL="0" marR="0" algn="ctr">
                        <a:lnSpc>
                          <a:spcPct val="100000"/>
                        </a:lnSpc>
                        <a:spcBef>
                          <a:spcPts val="300"/>
                        </a:spcBef>
                        <a:spcAft>
                          <a:spcPts val="300"/>
                        </a:spcAft>
                      </a:pPr>
                      <a:r>
                        <a:rPr lang="en-GB" sz="1100">
                          <a:effectLst/>
                        </a:rPr>
                        <a:t>OD1,2,3</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5876255"/>
                  </a:ext>
                </a:extLst>
              </a:tr>
              <a:tr h="0">
                <a:tc>
                  <a:txBody>
                    <a:bodyPr/>
                    <a:lstStyle/>
                    <a:p>
                      <a:pPr marL="0" marR="0" algn="just">
                        <a:lnSpc>
                          <a:spcPct val="100000"/>
                        </a:lnSpc>
                        <a:spcBef>
                          <a:spcPts val="300"/>
                        </a:spcBef>
                        <a:spcAft>
                          <a:spcPts val="300"/>
                        </a:spcAft>
                      </a:pPr>
                      <a:r>
                        <a:rPr lang="en-GB" sz="1100">
                          <a:effectLst/>
                        </a:rPr>
                        <a:t> </a:t>
                      </a:r>
                      <a:endParaRPr lang="en-US" sz="110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tc>
                  <a:txBody>
                    <a:bodyPr/>
                    <a:lstStyle/>
                    <a:p>
                      <a:r>
                        <a:rPr lang="en-US" sz="1400" dirty="0">
                          <a:effectLst/>
                        </a:rPr>
                        <a:t>@pdDelta</a:t>
                      </a:r>
                      <a:endParaRPr lang="en-US" dirty="0"/>
                    </a:p>
                  </a:txBody>
                  <a:tcPr marL="68580" marR="68580" marT="0" marB="0"/>
                </a:tc>
                <a:tc>
                  <a:txBody>
                    <a:bodyPr/>
                    <a:lstStyle/>
                    <a:p>
                      <a:pPr marL="0" marR="0" algn="ctr">
                        <a:lnSpc>
                          <a:spcPct val="100000"/>
                        </a:lnSpc>
                        <a:spcBef>
                          <a:spcPts val="300"/>
                        </a:spcBef>
                        <a:spcAft>
                          <a:spcPts val="300"/>
                        </a:spcAft>
                      </a:pPr>
                      <a:r>
                        <a:rPr lang="en-GB" sz="1100" dirty="0">
                          <a:effectLst/>
                        </a:rPr>
                        <a:t>OD1,2,3</a:t>
                      </a:r>
                      <a:endParaRPr lang="en-US" sz="1100" dirty="0">
                        <a:effectLst/>
                        <a:latin typeface="Cambria" panose="02040503050406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4711724"/>
                  </a:ext>
                </a:extLst>
              </a:tr>
            </a:tbl>
          </a:graphicData>
        </a:graphic>
      </p:graphicFrame>
      <p:sp>
        <p:nvSpPr>
          <p:cNvPr id="12" name="TextBox 11">
            <a:extLst>
              <a:ext uri="{FF2B5EF4-FFF2-40B4-BE49-F238E27FC236}">
                <a16:creationId xmlns:a16="http://schemas.microsoft.com/office/drawing/2014/main" id="{BBD6DDA1-7760-4507-ABD1-B7D8A3726808}"/>
              </a:ext>
            </a:extLst>
          </p:cNvPr>
          <p:cNvSpPr txBox="1"/>
          <p:nvPr/>
        </p:nvSpPr>
        <p:spPr>
          <a:xfrm>
            <a:off x="518857" y="4273317"/>
            <a:ext cx="2422458" cy="369332"/>
          </a:xfrm>
          <a:prstGeom prst="rect">
            <a:avLst/>
          </a:prstGeom>
          <a:noFill/>
        </p:spPr>
        <p:txBody>
          <a:bodyPr wrap="none" rtlCol="0">
            <a:spAutoFit/>
          </a:bodyPr>
          <a:lstStyle/>
          <a:p>
            <a:r>
              <a:rPr lang="de-DE" dirty="0"/>
              <a:t>PST[2] = PST[1] + PD[1]</a:t>
            </a:r>
            <a:endParaRPr lang="en-US" dirty="0"/>
          </a:p>
        </p:txBody>
      </p:sp>
      <p:sp>
        <p:nvSpPr>
          <p:cNvPr id="13" name="Rectangle 12">
            <a:extLst>
              <a:ext uri="{FF2B5EF4-FFF2-40B4-BE49-F238E27FC236}">
                <a16:creationId xmlns:a16="http://schemas.microsoft.com/office/drawing/2014/main" id="{5856075A-1313-419E-93CB-9F679011E82F}"/>
              </a:ext>
            </a:extLst>
          </p:cNvPr>
          <p:cNvSpPr/>
          <p:nvPr/>
        </p:nvSpPr>
        <p:spPr>
          <a:xfrm>
            <a:off x="106328" y="2224584"/>
            <a:ext cx="8931343" cy="2636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13B1639-2605-40F6-AF4C-913C2213AAD0}"/>
              </a:ext>
            </a:extLst>
          </p:cNvPr>
          <p:cNvSpPr txBox="1"/>
          <p:nvPr/>
        </p:nvSpPr>
        <p:spPr>
          <a:xfrm>
            <a:off x="7240137" y="730155"/>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id="{C714A729-8CBC-4691-8EF2-093B7C0D7D1D}"/>
              </a:ext>
            </a:extLst>
          </p:cNvPr>
          <p:cNvSpPr/>
          <p:nvPr/>
        </p:nvSpPr>
        <p:spPr>
          <a:xfrm>
            <a:off x="140541" y="3212377"/>
            <a:ext cx="8862939" cy="923330"/>
          </a:xfrm>
          <a:prstGeom prst="rect">
            <a:avLst/>
          </a:prstGeom>
          <a:noFill/>
        </p:spPr>
        <p:txBody>
          <a:bodyPr wrap="none" lIns="91440" tIns="45720" rIns="91440" bIns="45720">
            <a:spAutoFit/>
          </a:bodyPr>
          <a:lstStyle/>
          <a:p>
            <a:pPr algn="ctr"/>
            <a:r>
              <a:rPr lang="en-US" sz="5400" b="1" cap="none" spc="0" dirty="0">
                <a:ln w="22225">
                  <a:solidFill>
                    <a:srgbClr val="FF0000"/>
                  </a:solidFill>
                  <a:prstDash val="solid"/>
                </a:ln>
                <a:solidFill>
                  <a:schemeClr val="accent1">
                    <a:lumMod val="20000"/>
                    <a:lumOff val="80000"/>
                  </a:schemeClr>
                </a:solidFill>
                <a:effectLst/>
              </a:rPr>
              <a:t>Restrictions needed – see later</a:t>
            </a:r>
          </a:p>
        </p:txBody>
      </p:sp>
    </p:spTree>
    <p:extLst>
      <p:ext uri="{BB962C8B-B14F-4D97-AF65-F5344CB8AC3E}">
        <p14:creationId xmlns:p14="http://schemas.microsoft.com/office/powerpoint/2010/main" val="406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7517997-F675-46B0-8FCF-5B50D71DF131}"/>
              </a:ext>
            </a:extLst>
          </p:cNvPr>
          <p:cNvSpPr>
            <a:spLocks noGrp="1"/>
          </p:cNvSpPr>
          <p:nvPr>
            <p:ph sz="quarter" idx="10"/>
          </p:nvPr>
        </p:nvSpPr>
        <p:spPr/>
        <p:txBody>
          <a:bodyPr/>
          <a:lstStyle/>
          <a:p>
            <a:r>
              <a:rPr lang="de-DE" dirty="0"/>
              <a:t>The 5th edition</a:t>
            </a:r>
            <a:endParaRPr lang="en-US" dirty="0"/>
          </a:p>
        </p:txBody>
      </p:sp>
      <p:pic>
        <p:nvPicPr>
          <p:cNvPr id="8" name="Picture 7">
            <a:extLst>
              <a:ext uri="{FF2B5EF4-FFF2-40B4-BE49-F238E27FC236}">
                <a16:creationId xmlns:a16="http://schemas.microsoft.com/office/drawing/2014/main" id="{1A90E18C-9BAC-482B-AEE9-6E164C935CD6}"/>
              </a:ext>
            </a:extLst>
          </p:cNvPr>
          <p:cNvPicPr>
            <a:picLocks noChangeAspect="1"/>
          </p:cNvPicPr>
          <p:nvPr/>
        </p:nvPicPr>
        <p:blipFill>
          <a:blip r:embed="rId2"/>
          <a:stretch>
            <a:fillRect/>
          </a:stretch>
        </p:blipFill>
        <p:spPr>
          <a:xfrm>
            <a:off x="771358" y="433582"/>
            <a:ext cx="3602750" cy="2715779"/>
          </a:xfrm>
          <a:prstGeom prst="rect">
            <a:avLst/>
          </a:prstGeom>
        </p:spPr>
      </p:pic>
    </p:spTree>
    <p:extLst>
      <p:ext uri="{BB962C8B-B14F-4D97-AF65-F5344CB8AC3E}">
        <p14:creationId xmlns:p14="http://schemas.microsoft.com/office/powerpoint/2010/main" val="3368621090"/>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8375F3-8381-4BDE-97BE-C61C3151FA8C}"/>
              </a:ext>
            </a:extLst>
          </p:cNvPr>
          <p:cNvSpPr>
            <a:spLocks noGrp="1"/>
          </p:cNvSpPr>
          <p:nvPr>
            <p:ph type="title"/>
          </p:nvPr>
        </p:nvSpPr>
        <p:spPr/>
        <p:txBody>
          <a:bodyPr/>
          <a:lstStyle/>
          <a:p>
            <a:r>
              <a:rPr lang="de-DE" dirty="0"/>
              <a:t>5th Edition Extensions</a:t>
            </a:r>
            <a:endParaRPr lang="en-US" dirty="0"/>
          </a:p>
        </p:txBody>
      </p:sp>
      <p:graphicFrame>
        <p:nvGraphicFramePr>
          <p:cNvPr id="6" name="Diagram 5">
            <a:extLst>
              <a:ext uri="{FF2B5EF4-FFF2-40B4-BE49-F238E27FC236}">
                <a16:creationId xmlns:a16="http://schemas.microsoft.com/office/drawing/2014/main" id="{D9571D81-818B-45CD-BAC3-F48E2EBFFD63}"/>
              </a:ext>
            </a:extLst>
          </p:cNvPr>
          <p:cNvGraphicFramePr/>
          <p:nvPr>
            <p:extLst>
              <p:ext uri="{D42A27DB-BD31-4B8C-83A1-F6EECF244321}">
                <p14:modId xmlns:p14="http://schemas.microsoft.com/office/powerpoint/2010/main" val="860486041"/>
              </p:ext>
            </p:extLst>
          </p:nvPr>
        </p:nvGraphicFramePr>
        <p:xfrm>
          <a:off x="1469408" y="1009195"/>
          <a:ext cx="7326573"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Arrow: Right 6">
            <a:extLst>
              <a:ext uri="{FF2B5EF4-FFF2-40B4-BE49-F238E27FC236}">
                <a16:creationId xmlns:a16="http://schemas.microsoft.com/office/drawing/2014/main" id="{46D0B560-BCA5-4FB9-A199-2357BA12129A}"/>
              </a:ext>
            </a:extLst>
          </p:cNvPr>
          <p:cNvSpPr/>
          <p:nvPr/>
        </p:nvSpPr>
        <p:spPr>
          <a:xfrm>
            <a:off x="300251" y="2285147"/>
            <a:ext cx="1726442" cy="450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Daniel &amp; Zach</a:t>
            </a:r>
            <a:endParaRPr lang="en-US" dirty="0"/>
          </a:p>
        </p:txBody>
      </p:sp>
      <p:sp>
        <p:nvSpPr>
          <p:cNvPr id="8" name="Arrow: Right 7">
            <a:extLst>
              <a:ext uri="{FF2B5EF4-FFF2-40B4-BE49-F238E27FC236}">
                <a16:creationId xmlns:a16="http://schemas.microsoft.com/office/drawing/2014/main" id="{4F6BE189-6543-49A7-8D80-D78E858130BE}"/>
              </a:ext>
            </a:extLst>
          </p:cNvPr>
          <p:cNvSpPr/>
          <p:nvPr/>
        </p:nvSpPr>
        <p:spPr>
          <a:xfrm>
            <a:off x="300251" y="2816007"/>
            <a:ext cx="1801503" cy="450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Iraj</a:t>
            </a:r>
            <a:endParaRPr lang="en-US" dirty="0"/>
          </a:p>
        </p:txBody>
      </p:sp>
      <p:sp>
        <p:nvSpPr>
          <p:cNvPr id="10" name="Arrow: Right 9">
            <a:extLst>
              <a:ext uri="{FF2B5EF4-FFF2-40B4-BE49-F238E27FC236}">
                <a16:creationId xmlns:a16="http://schemas.microsoft.com/office/drawing/2014/main" id="{CC6B9653-1F19-4F60-B8EB-1DD34E9438DE}"/>
              </a:ext>
            </a:extLst>
          </p:cNvPr>
          <p:cNvSpPr/>
          <p:nvPr/>
        </p:nvSpPr>
        <p:spPr>
          <a:xfrm>
            <a:off x="300251" y="3909117"/>
            <a:ext cx="1549021" cy="450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Alex</a:t>
            </a:r>
            <a:endParaRPr lang="en-US" dirty="0"/>
          </a:p>
        </p:txBody>
      </p:sp>
      <p:sp>
        <p:nvSpPr>
          <p:cNvPr id="11" name="Arrow: Right 10">
            <a:extLst>
              <a:ext uri="{FF2B5EF4-FFF2-40B4-BE49-F238E27FC236}">
                <a16:creationId xmlns:a16="http://schemas.microsoft.com/office/drawing/2014/main" id="{0E007207-AA7E-4AA6-B320-163C46C1E24E}"/>
              </a:ext>
            </a:extLst>
          </p:cNvPr>
          <p:cNvSpPr/>
          <p:nvPr/>
        </p:nvSpPr>
        <p:spPr>
          <a:xfrm>
            <a:off x="300251" y="4470949"/>
            <a:ext cx="1196453" cy="450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Ali</a:t>
            </a:r>
            <a:endParaRPr lang="en-US" dirty="0"/>
          </a:p>
        </p:txBody>
      </p:sp>
      <p:sp>
        <p:nvSpPr>
          <p:cNvPr id="12" name="Footer Placeholder 11">
            <a:extLst>
              <a:ext uri="{FF2B5EF4-FFF2-40B4-BE49-F238E27FC236}">
                <a16:creationId xmlns:a16="http://schemas.microsoft.com/office/drawing/2014/main" id="{2685F93D-6108-4BBF-A8FC-1DCF56D4CDD9}"/>
              </a:ext>
            </a:extLst>
          </p:cNvPr>
          <p:cNvSpPr>
            <a:spLocks noGrp="1"/>
          </p:cNvSpPr>
          <p:nvPr>
            <p:ph type="ftr" sz="quarter" idx="11"/>
          </p:nvPr>
        </p:nvSpPr>
        <p:spPr/>
        <p:txBody>
          <a:bodyPr/>
          <a:lstStyle/>
          <a:p>
            <a:r>
              <a:rPr lang="en-US"/>
              <a:t>MHV: Emmy MPEG-DASH</a:t>
            </a:r>
          </a:p>
        </p:txBody>
      </p:sp>
      <p:sp>
        <p:nvSpPr>
          <p:cNvPr id="13" name="Slide Number Placeholder 12">
            <a:extLst>
              <a:ext uri="{FF2B5EF4-FFF2-40B4-BE49-F238E27FC236}">
                <a16:creationId xmlns:a16="http://schemas.microsoft.com/office/drawing/2014/main" id="{5DE8C4B5-84D5-4CF9-90DC-75D914B47829}"/>
              </a:ext>
            </a:extLst>
          </p:cNvPr>
          <p:cNvSpPr>
            <a:spLocks noGrp="1"/>
          </p:cNvSpPr>
          <p:nvPr>
            <p:ph type="sldNum" sz="quarter" idx="12"/>
          </p:nvPr>
        </p:nvSpPr>
        <p:spPr/>
        <p:txBody>
          <a:bodyPr/>
          <a:lstStyle/>
          <a:p>
            <a:fld id="{3C6CC810-8AE6-0546-A0FC-DB7D2235F0EB}" type="slidenum">
              <a:rPr lang="en-US" smtClean="0"/>
              <a:t>33</a:t>
            </a:fld>
            <a:endParaRPr lang="en-US"/>
          </a:p>
        </p:txBody>
      </p:sp>
    </p:spTree>
    <p:extLst>
      <p:ext uri="{BB962C8B-B14F-4D97-AF65-F5344CB8AC3E}">
        <p14:creationId xmlns:p14="http://schemas.microsoft.com/office/powerpoint/2010/main" val="1085590846"/>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4825-D552-46C3-9BAE-1BB65C85FA03}"/>
              </a:ext>
            </a:extLst>
          </p:cNvPr>
          <p:cNvSpPr>
            <a:spLocks noGrp="1"/>
          </p:cNvSpPr>
          <p:nvPr>
            <p:ph type="title"/>
          </p:nvPr>
        </p:nvSpPr>
        <p:spPr/>
        <p:txBody>
          <a:bodyPr/>
          <a:lstStyle/>
          <a:p>
            <a:r>
              <a:rPr lang="de-DE"/>
              <a:t>DASH Profiles for CMAF content</a:t>
            </a:r>
            <a:endParaRPr lang="en-US" dirty="0"/>
          </a:p>
        </p:txBody>
      </p:sp>
      <p:pic>
        <p:nvPicPr>
          <p:cNvPr id="4" name="Picture 3">
            <a:extLst>
              <a:ext uri="{FF2B5EF4-FFF2-40B4-BE49-F238E27FC236}">
                <a16:creationId xmlns:a16="http://schemas.microsoft.com/office/drawing/2014/main" id="{25452FF6-D7E1-4B4D-B736-6CBA08EC7D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8622" y="1094550"/>
            <a:ext cx="6557802" cy="3807454"/>
          </a:xfrm>
          <a:prstGeom prst="rect">
            <a:avLst/>
          </a:prstGeom>
          <a:noFill/>
        </p:spPr>
      </p:pic>
      <p:sp>
        <p:nvSpPr>
          <p:cNvPr id="5" name="Footer Placeholder 4">
            <a:extLst>
              <a:ext uri="{FF2B5EF4-FFF2-40B4-BE49-F238E27FC236}">
                <a16:creationId xmlns:a16="http://schemas.microsoft.com/office/drawing/2014/main" id="{8E8CC8CE-907D-418B-990B-3085943AA28D}"/>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43B32EB9-CBB2-4B65-993C-7BAD0F8F9A74}"/>
              </a:ext>
            </a:extLst>
          </p:cNvPr>
          <p:cNvSpPr>
            <a:spLocks noGrp="1"/>
          </p:cNvSpPr>
          <p:nvPr>
            <p:ph type="sldNum" sz="quarter" idx="12"/>
          </p:nvPr>
        </p:nvSpPr>
        <p:spPr/>
        <p:txBody>
          <a:bodyPr/>
          <a:lstStyle/>
          <a:p>
            <a:fld id="{3C6CC810-8AE6-0546-A0FC-DB7D2235F0EB}" type="slidenum">
              <a:rPr lang="en-US" smtClean="0"/>
              <a:t>34</a:t>
            </a:fld>
            <a:endParaRPr lang="en-US"/>
          </a:p>
        </p:txBody>
      </p:sp>
    </p:spTree>
    <p:extLst>
      <p:ext uri="{BB962C8B-B14F-4D97-AF65-F5344CB8AC3E}">
        <p14:creationId xmlns:p14="http://schemas.microsoft.com/office/powerpoint/2010/main" val="2426896463"/>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56579326-C1A4-432A-AB66-9D61D756FA3A}"/>
              </a:ext>
            </a:extLst>
          </p:cNvPr>
          <p:cNvGraphicFramePr/>
          <p:nvPr>
            <p:extLst>
              <p:ext uri="{D42A27DB-BD31-4B8C-83A1-F6EECF244321}">
                <p14:modId xmlns:p14="http://schemas.microsoft.com/office/powerpoint/2010/main" val="2723846941"/>
              </p:ext>
            </p:extLst>
          </p:nvPr>
        </p:nvGraphicFramePr>
        <p:xfrm>
          <a:off x="916674" y="924578"/>
          <a:ext cx="758588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505D7B01-8DFA-436B-8244-039A8F6CFF9B}"/>
              </a:ext>
            </a:extLst>
          </p:cNvPr>
          <p:cNvSpPr>
            <a:spLocks noGrp="1"/>
          </p:cNvSpPr>
          <p:nvPr>
            <p:ph type="title"/>
          </p:nvPr>
        </p:nvSpPr>
        <p:spPr/>
        <p:txBody>
          <a:bodyPr/>
          <a:lstStyle/>
          <a:p>
            <a:r>
              <a:rPr lang="de-DE" dirty="0"/>
              <a:t>Constraints – Documenting the obvious</a:t>
            </a:r>
            <a:endParaRPr lang="en-US" dirty="0"/>
          </a:p>
        </p:txBody>
      </p:sp>
      <p:sp>
        <p:nvSpPr>
          <p:cNvPr id="8" name="Rectangle 7">
            <a:extLst>
              <a:ext uri="{FF2B5EF4-FFF2-40B4-BE49-F238E27FC236}">
                <a16:creationId xmlns:a16="http://schemas.microsoft.com/office/drawing/2014/main" id="{1419B4F7-47F2-47AF-B916-AEC2614AE44B}"/>
              </a:ext>
            </a:extLst>
          </p:cNvPr>
          <p:cNvSpPr/>
          <p:nvPr/>
        </p:nvSpPr>
        <p:spPr>
          <a:xfrm>
            <a:off x="317485" y="3212377"/>
            <a:ext cx="8509061" cy="830997"/>
          </a:xfrm>
          <a:prstGeom prst="rect">
            <a:avLst/>
          </a:prstGeom>
          <a:noFill/>
        </p:spPr>
        <p:txBody>
          <a:bodyPr wrap="none" lIns="91440" tIns="45720" rIns="91440" bIns="45720">
            <a:spAutoFit/>
          </a:bodyPr>
          <a:lstStyle/>
          <a:p>
            <a:pPr algn="ctr"/>
            <a:r>
              <a:rPr lang="en-US" sz="4800" b="1" cap="none" spc="0" dirty="0">
                <a:ln w="22225">
                  <a:solidFill>
                    <a:srgbClr val="FF0000"/>
                  </a:solidFill>
                  <a:prstDash val="solid"/>
                </a:ln>
                <a:solidFill>
                  <a:schemeClr val="accent1">
                    <a:lumMod val="20000"/>
                    <a:lumOff val="80000"/>
                  </a:schemeClr>
                </a:solidFill>
                <a:effectLst/>
              </a:rPr>
              <a:t>MSE and dash.js compatible</a:t>
            </a:r>
          </a:p>
        </p:txBody>
      </p:sp>
      <p:sp>
        <p:nvSpPr>
          <p:cNvPr id="29" name="Footer Placeholder 28">
            <a:extLst>
              <a:ext uri="{FF2B5EF4-FFF2-40B4-BE49-F238E27FC236}">
                <a16:creationId xmlns:a16="http://schemas.microsoft.com/office/drawing/2014/main" id="{D58120D6-5497-4F9F-8563-02DC85F24EEA}"/>
              </a:ext>
            </a:extLst>
          </p:cNvPr>
          <p:cNvSpPr>
            <a:spLocks noGrp="1"/>
          </p:cNvSpPr>
          <p:nvPr>
            <p:ph type="ftr" sz="quarter" idx="11"/>
          </p:nvPr>
        </p:nvSpPr>
        <p:spPr/>
        <p:txBody>
          <a:bodyPr/>
          <a:lstStyle/>
          <a:p>
            <a:r>
              <a:rPr lang="en-US"/>
              <a:t>MHV: Emmy MPEG-DASH</a:t>
            </a:r>
          </a:p>
        </p:txBody>
      </p:sp>
      <p:sp>
        <p:nvSpPr>
          <p:cNvPr id="30" name="Slide Number Placeholder 29">
            <a:extLst>
              <a:ext uri="{FF2B5EF4-FFF2-40B4-BE49-F238E27FC236}">
                <a16:creationId xmlns:a16="http://schemas.microsoft.com/office/drawing/2014/main" id="{E09906FC-517F-43D4-B468-ABBAC8012320}"/>
              </a:ext>
            </a:extLst>
          </p:cNvPr>
          <p:cNvSpPr>
            <a:spLocks noGrp="1"/>
          </p:cNvSpPr>
          <p:nvPr>
            <p:ph type="sldNum" sz="quarter" idx="12"/>
          </p:nvPr>
        </p:nvSpPr>
        <p:spPr/>
        <p:txBody>
          <a:bodyPr/>
          <a:lstStyle/>
          <a:p>
            <a:fld id="{3C6CC810-8AE6-0546-A0FC-DB7D2235F0EB}" type="slidenum">
              <a:rPr lang="en-US" smtClean="0"/>
              <a:t>35</a:t>
            </a:fld>
            <a:endParaRPr lang="en-US"/>
          </a:p>
        </p:txBody>
      </p:sp>
    </p:spTree>
    <p:extLst>
      <p:ext uri="{BB962C8B-B14F-4D97-AF65-F5344CB8AC3E}">
        <p14:creationId xmlns:p14="http://schemas.microsoft.com/office/powerpoint/2010/main" val="60514249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DB9B4BA2-D4D2-45BF-8C28-8A2EF39F0155}"/>
              </a:ext>
            </a:extLst>
          </p:cNvPr>
          <p:cNvGraphicFramePr>
            <a:graphicFrameLocks noGrp="1"/>
          </p:cNvGraphicFramePr>
          <p:nvPr>
            <p:extLst>
              <p:ext uri="{D42A27DB-BD31-4B8C-83A1-F6EECF244321}">
                <p14:modId xmlns:p14="http://schemas.microsoft.com/office/powerpoint/2010/main" val="1735335576"/>
              </p:ext>
            </p:extLst>
          </p:nvPr>
        </p:nvGraphicFramePr>
        <p:xfrm>
          <a:off x="5383935" y="199447"/>
          <a:ext cx="3579019" cy="2284095"/>
        </p:xfrm>
        <a:graphic>
          <a:graphicData uri="http://schemas.openxmlformats.org/drawingml/2006/table">
            <a:tbl>
              <a:tblPr firstRow="1" bandRow="1">
                <a:tableStyleId>{5C22544A-7EE6-4342-B048-85BDC9FD1C3A}</a:tableStyleId>
              </a:tblPr>
              <a:tblGrid>
                <a:gridCol w="447973">
                  <a:extLst>
                    <a:ext uri="{9D8B030D-6E8A-4147-A177-3AD203B41FA5}">
                      <a16:colId xmlns:a16="http://schemas.microsoft.com/office/drawing/2014/main" val="2153875891"/>
                    </a:ext>
                  </a:extLst>
                </a:gridCol>
                <a:gridCol w="581412">
                  <a:extLst>
                    <a:ext uri="{9D8B030D-6E8A-4147-A177-3AD203B41FA5}">
                      <a16:colId xmlns:a16="http://schemas.microsoft.com/office/drawing/2014/main" val="4137385182"/>
                    </a:ext>
                  </a:extLst>
                </a:gridCol>
                <a:gridCol w="650514">
                  <a:extLst>
                    <a:ext uri="{9D8B030D-6E8A-4147-A177-3AD203B41FA5}">
                      <a16:colId xmlns:a16="http://schemas.microsoft.com/office/drawing/2014/main" val="530707633"/>
                    </a:ext>
                  </a:extLst>
                </a:gridCol>
                <a:gridCol w="803492">
                  <a:extLst>
                    <a:ext uri="{9D8B030D-6E8A-4147-A177-3AD203B41FA5}">
                      <a16:colId xmlns:a16="http://schemas.microsoft.com/office/drawing/2014/main" val="2315951859"/>
                    </a:ext>
                  </a:extLst>
                </a:gridCol>
                <a:gridCol w="1095628">
                  <a:extLst>
                    <a:ext uri="{9D8B030D-6E8A-4147-A177-3AD203B41FA5}">
                      <a16:colId xmlns:a16="http://schemas.microsoft.com/office/drawing/2014/main" val="1518579185"/>
                    </a:ext>
                  </a:extLst>
                </a:gridCol>
              </a:tblGrid>
              <a:tr h="104775">
                <a:tc>
                  <a:txBody>
                    <a:bodyPr/>
                    <a:lstStyle/>
                    <a:p>
                      <a:pPr algn="ctr">
                        <a:lnSpc>
                          <a:spcPts val="1050"/>
                        </a:lnSpc>
                        <a:spcBef>
                          <a:spcPts val="300"/>
                        </a:spcBef>
                        <a:spcAft>
                          <a:spcPts val="300"/>
                        </a:spcAft>
                      </a:pPr>
                      <a:r>
                        <a:rPr lang="en-GB" sz="800">
                          <a:effectLst/>
                        </a:rPr>
                        <a:t>NL 0</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gn="ctr">
                        <a:lnSpc>
                          <a:spcPts val="1050"/>
                        </a:lnSpc>
                        <a:spcBef>
                          <a:spcPts val="300"/>
                        </a:spcBef>
                        <a:spcAft>
                          <a:spcPts val="300"/>
                        </a:spcAft>
                      </a:pPr>
                      <a:r>
                        <a:rPr lang="en-GB" sz="800">
                          <a:effectLst/>
                        </a:rPr>
                        <a:t>Cardinality</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gn="ctr">
                        <a:lnSpc>
                          <a:spcPts val="1050"/>
                        </a:lnSpc>
                        <a:spcBef>
                          <a:spcPts val="300"/>
                        </a:spcBef>
                        <a:spcAft>
                          <a:spcPts val="300"/>
                        </a:spcAft>
                      </a:pPr>
                      <a:r>
                        <a:rPr lang="en-GB" sz="800">
                          <a:effectLst/>
                        </a:rPr>
                        <a:t>Specification</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gn="ctr">
                        <a:lnSpc>
                          <a:spcPts val="1050"/>
                        </a:lnSpc>
                        <a:spcBef>
                          <a:spcPts val="300"/>
                        </a:spcBef>
                        <a:spcAft>
                          <a:spcPts val="300"/>
                        </a:spcAft>
                      </a:pPr>
                      <a:r>
                        <a:rPr lang="en-GB" sz="800" dirty="0">
                          <a:effectLst/>
                        </a:rPr>
                        <a:t>Constraints</a:t>
                      </a:r>
                      <a:endParaRPr lang="de-DE" sz="800" dirty="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gn="ctr">
                        <a:lnSpc>
                          <a:spcPts val="1050"/>
                        </a:lnSpc>
                        <a:spcBef>
                          <a:spcPts val="300"/>
                        </a:spcBef>
                        <a:spcAft>
                          <a:spcPts val="300"/>
                        </a:spcAft>
                      </a:pPr>
                      <a:r>
                        <a:rPr lang="en-GB" sz="800" dirty="0">
                          <a:effectLst/>
                        </a:rPr>
                        <a:t>Description</a:t>
                      </a:r>
                      <a:endParaRPr lang="de-DE" sz="800" dirty="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extLst>
                  <a:ext uri="{0D108BD9-81ED-4DB2-BD59-A6C34878D82A}">
                    <a16:rowId xmlns:a16="http://schemas.microsoft.com/office/drawing/2014/main" val="322672618"/>
                  </a:ext>
                </a:extLst>
              </a:tr>
              <a:tr h="371475">
                <a:tc>
                  <a:txBody>
                    <a:bodyPr/>
                    <a:lstStyle/>
                    <a:p>
                      <a:pPr algn="ctr">
                        <a:lnSpc>
                          <a:spcPts val="1050"/>
                        </a:lnSpc>
                        <a:spcBef>
                          <a:spcPts val="300"/>
                        </a:spcBef>
                        <a:spcAft>
                          <a:spcPts val="300"/>
                        </a:spcAft>
                      </a:pPr>
                      <a:r>
                        <a:rPr lang="en-GB" sz="800">
                          <a:effectLst/>
                        </a:rPr>
                        <a:t>styp</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gn="ctr">
                        <a:lnSpc>
                          <a:spcPts val="1050"/>
                        </a:lnSpc>
                        <a:spcBef>
                          <a:spcPts val="300"/>
                        </a:spcBef>
                        <a:spcAft>
                          <a:spcPts val="300"/>
                        </a:spcAft>
                      </a:pPr>
                      <a:r>
                        <a:rPr lang="en-GB" sz="800" dirty="0">
                          <a:effectLst/>
                        </a:rPr>
                        <a:t>0/</a:t>
                      </a:r>
                      <a:r>
                        <a:rPr lang="en-GB" sz="800" dirty="0">
                          <a:effectLst/>
                          <a:highlight>
                            <a:srgbClr val="FFFF00"/>
                          </a:highlight>
                        </a:rPr>
                        <a:t>1</a:t>
                      </a:r>
                      <a:endParaRPr lang="de-DE" sz="8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nSpc>
                          <a:spcPts val="1050"/>
                        </a:lnSpc>
                        <a:spcBef>
                          <a:spcPts val="300"/>
                        </a:spcBef>
                        <a:spcAft>
                          <a:spcPts val="300"/>
                        </a:spcAft>
                      </a:pPr>
                      <a:r>
                        <a:rPr lang="en-GB" sz="800">
                          <a:effectLst/>
                        </a:rPr>
                        <a:t>ISO/IEC 14496-12</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DASH/CMAF constraints</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Segment Type</a:t>
                      </a:r>
                      <a:endParaRPr lang="de-DE" sz="800">
                        <a:effectLst/>
                      </a:endParaRPr>
                    </a:p>
                    <a:p>
                      <a:pPr>
                        <a:lnSpc>
                          <a:spcPts val="1050"/>
                        </a:lnSpc>
                        <a:spcBef>
                          <a:spcPts val="300"/>
                        </a:spcBef>
                        <a:spcAft>
                          <a:spcPts val="300"/>
                        </a:spcAft>
                      </a:pPr>
                      <a:r>
                        <a:rPr lang="en-GB" sz="800">
                          <a:effectLst/>
                        </a:rPr>
                        <a:t>Signalling compatibility to CMAF Chunk</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extLst>
                  <a:ext uri="{0D108BD9-81ED-4DB2-BD59-A6C34878D82A}">
                    <a16:rowId xmlns:a16="http://schemas.microsoft.com/office/drawing/2014/main" val="2640686582"/>
                  </a:ext>
                </a:extLst>
              </a:tr>
              <a:tr h="209550">
                <a:tc>
                  <a:txBody>
                    <a:bodyPr/>
                    <a:lstStyle/>
                    <a:p>
                      <a:pPr algn="ctr">
                        <a:lnSpc>
                          <a:spcPts val="1050"/>
                        </a:lnSpc>
                        <a:spcBef>
                          <a:spcPts val="300"/>
                        </a:spcBef>
                        <a:spcAft>
                          <a:spcPts val="300"/>
                        </a:spcAft>
                      </a:pPr>
                      <a:r>
                        <a:rPr lang="en-GB" sz="800">
                          <a:effectLst/>
                        </a:rPr>
                        <a:t>prft</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gn="ctr">
                        <a:lnSpc>
                          <a:spcPts val="1050"/>
                        </a:lnSpc>
                        <a:spcBef>
                          <a:spcPts val="300"/>
                        </a:spcBef>
                        <a:spcAft>
                          <a:spcPts val="300"/>
                        </a:spcAft>
                      </a:pPr>
                      <a:r>
                        <a:rPr lang="en-GB" sz="800">
                          <a:effectLst/>
                        </a:rPr>
                        <a:t>0/1</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nSpc>
                          <a:spcPts val="1050"/>
                        </a:lnSpc>
                        <a:spcBef>
                          <a:spcPts val="300"/>
                        </a:spcBef>
                        <a:spcAft>
                          <a:spcPts val="300"/>
                        </a:spcAft>
                      </a:pPr>
                      <a:r>
                        <a:rPr lang="en-GB" sz="800">
                          <a:effectLst/>
                        </a:rPr>
                        <a:t>ISO/IEC 14496-12</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DASH/CMAF constraints</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Producer Reference Time</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extLst>
                  <a:ext uri="{0D108BD9-81ED-4DB2-BD59-A6C34878D82A}">
                    <a16:rowId xmlns:a16="http://schemas.microsoft.com/office/drawing/2014/main" val="3873870481"/>
                  </a:ext>
                </a:extLst>
              </a:tr>
              <a:tr h="209550">
                <a:tc>
                  <a:txBody>
                    <a:bodyPr/>
                    <a:lstStyle/>
                    <a:p>
                      <a:pPr algn="ctr">
                        <a:lnSpc>
                          <a:spcPts val="1050"/>
                        </a:lnSpc>
                        <a:spcBef>
                          <a:spcPts val="300"/>
                        </a:spcBef>
                        <a:spcAft>
                          <a:spcPts val="300"/>
                        </a:spcAft>
                      </a:pPr>
                      <a:r>
                        <a:rPr lang="en-GB" sz="800">
                          <a:effectLst/>
                        </a:rPr>
                        <a:t>emsg</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gn="ctr">
                        <a:lnSpc>
                          <a:spcPts val="1050"/>
                        </a:lnSpc>
                        <a:spcBef>
                          <a:spcPts val="300"/>
                        </a:spcBef>
                        <a:spcAft>
                          <a:spcPts val="300"/>
                        </a:spcAft>
                      </a:pPr>
                      <a:r>
                        <a:rPr lang="en-GB" sz="800">
                          <a:effectLst/>
                        </a:rPr>
                        <a:t>*</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nSpc>
                          <a:spcPts val="1050"/>
                        </a:lnSpc>
                        <a:spcBef>
                          <a:spcPts val="300"/>
                        </a:spcBef>
                        <a:spcAft>
                          <a:spcPts val="300"/>
                        </a:spcAft>
                      </a:pPr>
                      <a:r>
                        <a:rPr lang="en-GB" sz="800">
                          <a:effectLst/>
                        </a:rPr>
                        <a:t>ISO/IEC 23009-1</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DASH/CMAF constraints</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Event Message</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extLst>
                  <a:ext uri="{0D108BD9-81ED-4DB2-BD59-A6C34878D82A}">
                    <a16:rowId xmlns:a16="http://schemas.microsoft.com/office/drawing/2014/main" val="3009132378"/>
                  </a:ext>
                </a:extLst>
              </a:tr>
              <a:tr h="209550">
                <a:tc>
                  <a:txBody>
                    <a:bodyPr/>
                    <a:lstStyle/>
                    <a:p>
                      <a:pPr algn="ctr">
                        <a:lnSpc>
                          <a:spcPts val="1050"/>
                        </a:lnSpc>
                        <a:spcBef>
                          <a:spcPts val="300"/>
                        </a:spcBef>
                        <a:spcAft>
                          <a:spcPts val="300"/>
                        </a:spcAft>
                      </a:pPr>
                      <a:r>
                        <a:rPr lang="en-GB" sz="800">
                          <a:effectLst/>
                        </a:rPr>
                        <a:t>free</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gn="ctr">
                        <a:lnSpc>
                          <a:spcPts val="1050"/>
                        </a:lnSpc>
                        <a:spcBef>
                          <a:spcPts val="300"/>
                        </a:spcBef>
                        <a:spcAft>
                          <a:spcPts val="300"/>
                        </a:spcAft>
                      </a:pPr>
                      <a:r>
                        <a:rPr lang="en-GB" sz="800">
                          <a:effectLst/>
                        </a:rPr>
                        <a:t>*</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nSpc>
                          <a:spcPts val="1050"/>
                        </a:lnSpc>
                        <a:spcBef>
                          <a:spcPts val="300"/>
                        </a:spcBef>
                        <a:spcAft>
                          <a:spcPts val="300"/>
                        </a:spcAft>
                      </a:pPr>
                      <a:r>
                        <a:rPr lang="en-GB" sz="800">
                          <a:effectLst/>
                        </a:rPr>
                        <a:t>ISO/IEC 14496-12</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none</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free box</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extLst>
                  <a:ext uri="{0D108BD9-81ED-4DB2-BD59-A6C34878D82A}">
                    <a16:rowId xmlns:a16="http://schemas.microsoft.com/office/drawing/2014/main" val="638271449"/>
                  </a:ext>
                </a:extLst>
              </a:tr>
              <a:tr h="209550">
                <a:tc>
                  <a:txBody>
                    <a:bodyPr/>
                    <a:lstStyle/>
                    <a:p>
                      <a:pPr algn="ctr">
                        <a:lnSpc>
                          <a:spcPts val="1050"/>
                        </a:lnSpc>
                        <a:spcBef>
                          <a:spcPts val="300"/>
                        </a:spcBef>
                        <a:spcAft>
                          <a:spcPts val="300"/>
                        </a:spcAft>
                      </a:pPr>
                      <a:r>
                        <a:rPr lang="en-GB" sz="800">
                          <a:effectLst/>
                        </a:rPr>
                        <a:t>skip</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gn="ctr">
                        <a:lnSpc>
                          <a:spcPts val="1050"/>
                        </a:lnSpc>
                        <a:spcBef>
                          <a:spcPts val="300"/>
                        </a:spcBef>
                        <a:spcAft>
                          <a:spcPts val="300"/>
                        </a:spcAft>
                      </a:pPr>
                      <a:r>
                        <a:rPr lang="en-GB" sz="800">
                          <a:effectLst/>
                        </a:rPr>
                        <a:t>*</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nSpc>
                          <a:spcPts val="1050"/>
                        </a:lnSpc>
                        <a:spcBef>
                          <a:spcPts val="300"/>
                        </a:spcBef>
                        <a:spcAft>
                          <a:spcPts val="300"/>
                        </a:spcAft>
                      </a:pPr>
                      <a:r>
                        <a:rPr lang="en-GB" sz="800">
                          <a:effectLst/>
                        </a:rPr>
                        <a:t>ISO/IEC 14496-12</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none</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skip box</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extLst>
                  <a:ext uri="{0D108BD9-81ED-4DB2-BD59-A6C34878D82A}">
                    <a16:rowId xmlns:a16="http://schemas.microsoft.com/office/drawing/2014/main" val="2715113353"/>
                  </a:ext>
                </a:extLst>
              </a:tr>
              <a:tr h="314325">
                <a:tc>
                  <a:txBody>
                    <a:bodyPr/>
                    <a:lstStyle/>
                    <a:p>
                      <a:pPr algn="ctr">
                        <a:lnSpc>
                          <a:spcPts val="1050"/>
                        </a:lnSpc>
                        <a:spcBef>
                          <a:spcPts val="300"/>
                        </a:spcBef>
                        <a:spcAft>
                          <a:spcPts val="300"/>
                        </a:spcAft>
                      </a:pPr>
                      <a:r>
                        <a:rPr lang="en-GB" sz="800">
                          <a:effectLst/>
                        </a:rPr>
                        <a:t>moof</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gn="ctr">
                        <a:lnSpc>
                          <a:spcPts val="1050"/>
                        </a:lnSpc>
                        <a:spcBef>
                          <a:spcPts val="300"/>
                        </a:spcBef>
                        <a:spcAft>
                          <a:spcPts val="300"/>
                        </a:spcAft>
                      </a:pPr>
                      <a:r>
                        <a:rPr lang="en-GB" sz="800">
                          <a:effectLst/>
                        </a:rPr>
                        <a:t>1</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nSpc>
                          <a:spcPts val="1050"/>
                        </a:lnSpc>
                        <a:spcBef>
                          <a:spcPts val="300"/>
                        </a:spcBef>
                        <a:spcAft>
                          <a:spcPts val="300"/>
                        </a:spcAft>
                      </a:pPr>
                      <a:r>
                        <a:rPr lang="en-GB" sz="800">
                          <a:effectLst/>
                        </a:rPr>
                        <a:t>ISO/IEC 14496-12</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DASH/CMAF constraints</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Movie Fragment box and the boxes it contains</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extLst>
                  <a:ext uri="{0D108BD9-81ED-4DB2-BD59-A6C34878D82A}">
                    <a16:rowId xmlns:a16="http://schemas.microsoft.com/office/drawing/2014/main" val="2472357095"/>
                  </a:ext>
                </a:extLst>
              </a:tr>
              <a:tr h="209550">
                <a:tc>
                  <a:txBody>
                    <a:bodyPr/>
                    <a:lstStyle/>
                    <a:p>
                      <a:pPr algn="ctr">
                        <a:lnSpc>
                          <a:spcPts val="1050"/>
                        </a:lnSpc>
                        <a:spcBef>
                          <a:spcPts val="300"/>
                        </a:spcBef>
                        <a:spcAft>
                          <a:spcPts val="300"/>
                        </a:spcAft>
                      </a:pPr>
                      <a:r>
                        <a:rPr lang="en-GB" sz="800">
                          <a:effectLst/>
                        </a:rPr>
                        <a:t>mdat</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gn="ctr">
                        <a:lnSpc>
                          <a:spcPts val="1050"/>
                        </a:lnSpc>
                        <a:spcBef>
                          <a:spcPts val="300"/>
                        </a:spcBef>
                        <a:spcAft>
                          <a:spcPts val="300"/>
                        </a:spcAft>
                      </a:pPr>
                      <a:r>
                        <a:rPr lang="en-GB" sz="800">
                          <a:effectLst/>
                        </a:rPr>
                        <a:t>1</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nchor="ctr"/>
                </a:tc>
                <a:tc>
                  <a:txBody>
                    <a:bodyPr/>
                    <a:lstStyle/>
                    <a:p>
                      <a:pPr>
                        <a:lnSpc>
                          <a:spcPts val="1050"/>
                        </a:lnSpc>
                        <a:spcBef>
                          <a:spcPts val="300"/>
                        </a:spcBef>
                        <a:spcAft>
                          <a:spcPts val="300"/>
                        </a:spcAft>
                      </a:pPr>
                      <a:r>
                        <a:rPr lang="en-GB" sz="800">
                          <a:effectLst/>
                        </a:rPr>
                        <a:t>ISO/IEC 14496-12</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a:effectLst/>
                        </a:rPr>
                        <a:t>DASH/CMAF constraints</a:t>
                      </a:r>
                      <a:endParaRPr lang="de-DE" sz="80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tc>
                  <a:txBody>
                    <a:bodyPr/>
                    <a:lstStyle/>
                    <a:p>
                      <a:pPr>
                        <a:lnSpc>
                          <a:spcPts val="1050"/>
                        </a:lnSpc>
                        <a:spcBef>
                          <a:spcPts val="300"/>
                        </a:spcBef>
                        <a:spcAft>
                          <a:spcPts val="300"/>
                        </a:spcAft>
                      </a:pPr>
                      <a:r>
                        <a:rPr lang="en-GB" sz="800" dirty="0">
                          <a:effectLst/>
                        </a:rPr>
                        <a:t>Media Data container for media samples</a:t>
                      </a:r>
                      <a:endParaRPr lang="de-DE" sz="800" dirty="0">
                        <a:effectLst/>
                        <a:latin typeface="Cambria" panose="02040503050406030204" pitchFamily="18" charset="0"/>
                        <a:ea typeface="Calibri" panose="020F0502020204030204" pitchFamily="34" charset="0"/>
                        <a:cs typeface="Times New Roman" panose="02020603050405020304" pitchFamily="18" charset="0"/>
                      </a:endParaRPr>
                    </a:p>
                  </a:txBody>
                  <a:tcPr marL="27623" marR="27623" marT="0" marB="0"/>
                </a:tc>
                <a:extLst>
                  <a:ext uri="{0D108BD9-81ED-4DB2-BD59-A6C34878D82A}">
                    <a16:rowId xmlns:a16="http://schemas.microsoft.com/office/drawing/2014/main" val="23563144"/>
                  </a:ext>
                </a:extLst>
              </a:tr>
            </a:tbl>
          </a:graphicData>
        </a:graphic>
      </p:graphicFrame>
      <p:sp>
        <p:nvSpPr>
          <p:cNvPr id="26" name="Rectangle 25">
            <a:extLst>
              <a:ext uri="{FF2B5EF4-FFF2-40B4-BE49-F238E27FC236}">
                <a16:creationId xmlns:a16="http://schemas.microsoft.com/office/drawing/2014/main" id="{D00C5E5C-3AC1-4FDB-B319-F909D89E8888}"/>
              </a:ext>
            </a:extLst>
          </p:cNvPr>
          <p:cNvSpPr/>
          <p:nvPr/>
        </p:nvSpPr>
        <p:spPr>
          <a:xfrm>
            <a:off x="838422" y="3323441"/>
            <a:ext cx="7602583"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de-DE" sz="1350">
              <a:solidFill>
                <a:prstClr val="white"/>
              </a:solidFill>
              <a:latin typeface="Trebuchet MS" panose="020B0603020202020204"/>
            </a:endParaRPr>
          </a:p>
        </p:txBody>
      </p:sp>
      <p:sp>
        <p:nvSpPr>
          <p:cNvPr id="28" name="Rectangle 27">
            <a:extLst>
              <a:ext uri="{FF2B5EF4-FFF2-40B4-BE49-F238E27FC236}">
                <a16:creationId xmlns:a16="http://schemas.microsoft.com/office/drawing/2014/main" id="{AF0CC816-5006-451A-9A1E-B9D18D3924B9}"/>
              </a:ext>
            </a:extLst>
          </p:cNvPr>
          <p:cNvSpPr/>
          <p:nvPr/>
        </p:nvSpPr>
        <p:spPr>
          <a:xfrm>
            <a:off x="838423" y="3323441"/>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DE" sz="1200" dirty="0" err="1">
                <a:solidFill>
                  <a:prstClr val="white"/>
                </a:solidFill>
                <a:latin typeface="Trebuchet MS" panose="020B0603020202020204"/>
              </a:rPr>
              <a:t>Resync</a:t>
            </a:r>
            <a:endParaRPr lang="de-DE" sz="1200" dirty="0">
              <a:solidFill>
                <a:prstClr val="white"/>
              </a:solidFill>
              <a:latin typeface="Trebuchet MS" panose="020B0603020202020204"/>
            </a:endParaRPr>
          </a:p>
        </p:txBody>
      </p:sp>
      <p:sp>
        <p:nvSpPr>
          <p:cNvPr id="29" name="Rectangle 28">
            <a:extLst>
              <a:ext uri="{FF2B5EF4-FFF2-40B4-BE49-F238E27FC236}">
                <a16:creationId xmlns:a16="http://schemas.microsoft.com/office/drawing/2014/main" id="{A19AC682-CB3A-4C48-AE77-6DB0B2FCA2B5}"/>
              </a:ext>
            </a:extLst>
          </p:cNvPr>
          <p:cNvSpPr/>
          <p:nvPr/>
        </p:nvSpPr>
        <p:spPr>
          <a:xfrm>
            <a:off x="2965626" y="3323440"/>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DE" sz="1200" dirty="0" err="1">
                <a:solidFill>
                  <a:prstClr val="white"/>
                </a:solidFill>
                <a:latin typeface="Trebuchet MS" panose="020B0603020202020204"/>
              </a:rPr>
              <a:t>Resync</a:t>
            </a:r>
            <a:endParaRPr lang="de-DE" sz="1200" dirty="0">
              <a:solidFill>
                <a:prstClr val="white"/>
              </a:solidFill>
              <a:latin typeface="Trebuchet MS" panose="020B0603020202020204"/>
            </a:endParaRPr>
          </a:p>
        </p:txBody>
      </p:sp>
      <p:sp>
        <p:nvSpPr>
          <p:cNvPr id="30" name="Rectangle 29">
            <a:extLst>
              <a:ext uri="{FF2B5EF4-FFF2-40B4-BE49-F238E27FC236}">
                <a16:creationId xmlns:a16="http://schemas.microsoft.com/office/drawing/2014/main" id="{0491CAC2-D55B-4EB1-AFAC-8F05D745D0FB}"/>
              </a:ext>
            </a:extLst>
          </p:cNvPr>
          <p:cNvSpPr/>
          <p:nvPr/>
        </p:nvSpPr>
        <p:spPr>
          <a:xfrm>
            <a:off x="4584196" y="3323440"/>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DE" sz="1200" dirty="0" err="1">
                <a:solidFill>
                  <a:prstClr val="white"/>
                </a:solidFill>
                <a:latin typeface="Trebuchet MS" panose="020B0603020202020204"/>
              </a:rPr>
              <a:t>Resync</a:t>
            </a:r>
            <a:endParaRPr lang="de-DE" sz="1200" dirty="0">
              <a:solidFill>
                <a:prstClr val="white"/>
              </a:solidFill>
              <a:latin typeface="Trebuchet MS" panose="020B0603020202020204"/>
            </a:endParaRPr>
          </a:p>
        </p:txBody>
      </p:sp>
      <p:sp>
        <p:nvSpPr>
          <p:cNvPr id="31" name="Rectangle 30">
            <a:extLst>
              <a:ext uri="{FF2B5EF4-FFF2-40B4-BE49-F238E27FC236}">
                <a16:creationId xmlns:a16="http://schemas.microsoft.com/office/drawing/2014/main" id="{067C7396-6430-423D-B7E4-D1D71B67DAA1}"/>
              </a:ext>
            </a:extLst>
          </p:cNvPr>
          <p:cNvSpPr/>
          <p:nvPr/>
        </p:nvSpPr>
        <p:spPr>
          <a:xfrm>
            <a:off x="6525664" y="3323440"/>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de-DE" sz="1200" dirty="0" err="1">
                <a:solidFill>
                  <a:prstClr val="white"/>
                </a:solidFill>
                <a:latin typeface="Trebuchet MS" panose="020B0603020202020204"/>
              </a:rPr>
              <a:t>Resync</a:t>
            </a:r>
            <a:endParaRPr lang="de-DE" sz="1200" dirty="0">
              <a:solidFill>
                <a:prstClr val="white"/>
              </a:solidFill>
              <a:latin typeface="Trebuchet MS" panose="020B0603020202020204"/>
            </a:endParaRPr>
          </a:p>
        </p:txBody>
      </p:sp>
      <p:cxnSp>
        <p:nvCxnSpPr>
          <p:cNvPr id="32" name="Straight Connector 31">
            <a:extLst>
              <a:ext uri="{FF2B5EF4-FFF2-40B4-BE49-F238E27FC236}">
                <a16:creationId xmlns:a16="http://schemas.microsoft.com/office/drawing/2014/main" id="{84BE7DE4-D240-40B9-A687-9936208004C0}"/>
              </a:ext>
            </a:extLst>
          </p:cNvPr>
          <p:cNvCxnSpPr>
            <a:cxnSpLocks/>
          </p:cNvCxnSpPr>
          <p:nvPr/>
        </p:nvCxnSpPr>
        <p:spPr>
          <a:xfrm>
            <a:off x="838422" y="2887175"/>
            <a:ext cx="0" cy="436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E1A6FDC-2F9B-49ED-BA3C-9C201B4F4B3C}"/>
              </a:ext>
            </a:extLst>
          </p:cNvPr>
          <p:cNvCxnSpPr>
            <a:cxnSpLocks/>
          </p:cNvCxnSpPr>
          <p:nvPr/>
        </p:nvCxnSpPr>
        <p:spPr>
          <a:xfrm>
            <a:off x="2750496" y="2950565"/>
            <a:ext cx="0" cy="37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1B2D6AC-843A-48FB-AF85-08BE500AD444}"/>
              </a:ext>
            </a:extLst>
          </p:cNvPr>
          <p:cNvCxnSpPr>
            <a:cxnSpLocks/>
          </p:cNvCxnSpPr>
          <p:nvPr/>
        </p:nvCxnSpPr>
        <p:spPr>
          <a:xfrm>
            <a:off x="4584196" y="3070435"/>
            <a:ext cx="0" cy="574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400D6AF-C8FD-492C-8E5A-5E772B450990}"/>
              </a:ext>
            </a:extLst>
          </p:cNvPr>
          <p:cNvCxnSpPr>
            <a:cxnSpLocks/>
          </p:cNvCxnSpPr>
          <p:nvPr/>
        </p:nvCxnSpPr>
        <p:spPr>
          <a:xfrm>
            <a:off x="6525664" y="3070435"/>
            <a:ext cx="0" cy="574764"/>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A8A01AC-9849-45F5-856A-3AC89F07A4C6}"/>
              </a:ext>
            </a:extLst>
          </p:cNvPr>
          <p:cNvSpPr txBox="1"/>
          <p:nvPr/>
        </p:nvSpPr>
        <p:spPr>
          <a:xfrm>
            <a:off x="2485771" y="2643227"/>
            <a:ext cx="567015" cy="300082"/>
          </a:xfrm>
          <a:prstGeom prst="rect">
            <a:avLst/>
          </a:prstGeom>
          <a:noFill/>
        </p:spPr>
        <p:txBody>
          <a:bodyPr wrap="none" rtlCol="0">
            <a:spAutoFit/>
          </a:bodyPr>
          <a:lstStyle/>
          <a:p>
            <a:pPr defTabSz="342900"/>
            <a:r>
              <a:rPr lang="de-DE" sz="1350" dirty="0">
                <a:solidFill>
                  <a:prstClr val="black"/>
                </a:solidFill>
                <a:latin typeface="Trebuchet MS" panose="020B0603020202020204"/>
              </a:rPr>
              <a:t>Time</a:t>
            </a:r>
          </a:p>
        </p:txBody>
      </p:sp>
      <p:cxnSp>
        <p:nvCxnSpPr>
          <p:cNvPr id="38" name="Straight Connector 37">
            <a:extLst>
              <a:ext uri="{FF2B5EF4-FFF2-40B4-BE49-F238E27FC236}">
                <a16:creationId xmlns:a16="http://schemas.microsoft.com/office/drawing/2014/main" id="{0DA0B85C-2EB4-43E8-8828-43A74453C37E}"/>
              </a:ext>
            </a:extLst>
          </p:cNvPr>
          <p:cNvCxnSpPr>
            <a:cxnSpLocks/>
          </p:cNvCxnSpPr>
          <p:nvPr/>
        </p:nvCxnSpPr>
        <p:spPr>
          <a:xfrm>
            <a:off x="838422" y="4466439"/>
            <a:ext cx="0" cy="453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58B3121-8508-4617-8B41-28DD1DC6E5F0}"/>
              </a:ext>
            </a:extLst>
          </p:cNvPr>
          <p:cNvCxnSpPr>
            <a:cxnSpLocks/>
          </p:cNvCxnSpPr>
          <p:nvPr/>
        </p:nvCxnSpPr>
        <p:spPr>
          <a:xfrm>
            <a:off x="2765193" y="4466439"/>
            <a:ext cx="0" cy="453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11BD7A4-CE0F-4A69-BA80-204E669E692B}"/>
              </a:ext>
            </a:extLst>
          </p:cNvPr>
          <p:cNvCxnSpPr>
            <a:cxnSpLocks/>
          </p:cNvCxnSpPr>
          <p:nvPr/>
        </p:nvCxnSpPr>
        <p:spPr>
          <a:xfrm>
            <a:off x="838422" y="4750558"/>
            <a:ext cx="1926771" cy="0"/>
          </a:xfrm>
          <a:prstGeom prst="straightConnector1">
            <a:avLst/>
          </a:prstGeom>
          <a:ln w="95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7" name="TextBox 46">
            <a:extLst>
              <a:ext uri="{FF2B5EF4-FFF2-40B4-BE49-F238E27FC236}">
                <a16:creationId xmlns:a16="http://schemas.microsoft.com/office/drawing/2014/main" id="{1C588603-3347-467A-9609-659C8736D1F7}"/>
              </a:ext>
            </a:extLst>
          </p:cNvPr>
          <p:cNvSpPr txBox="1"/>
          <p:nvPr/>
        </p:nvSpPr>
        <p:spPr>
          <a:xfrm>
            <a:off x="1458518" y="4501335"/>
            <a:ext cx="604653" cy="300082"/>
          </a:xfrm>
          <a:prstGeom prst="rect">
            <a:avLst/>
          </a:prstGeom>
          <a:noFill/>
        </p:spPr>
        <p:txBody>
          <a:bodyPr wrap="none" rtlCol="0">
            <a:spAutoFit/>
          </a:bodyPr>
          <a:lstStyle/>
          <a:p>
            <a:pPr defTabSz="342900"/>
            <a:r>
              <a:rPr lang="de-DE" sz="1350" dirty="0">
                <a:solidFill>
                  <a:prstClr val="black"/>
                </a:solidFill>
                <a:latin typeface="Trebuchet MS" panose="020B0603020202020204"/>
              </a:rPr>
              <a:t>Index</a:t>
            </a:r>
          </a:p>
        </p:txBody>
      </p:sp>
      <p:sp>
        <p:nvSpPr>
          <p:cNvPr id="48" name="Rectangle 47">
            <a:extLst>
              <a:ext uri="{FF2B5EF4-FFF2-40B4-BE49-F238E27FC236}">
                <a16:creationId xmlns:a16="http://schemas.microsoft.com/office/drawing/2014/main" id="{E851D166-C0D0-496E-AAAD-1A0B99B4C291}"/>
              </a:ext>
            </a:extLst>
          </p:cNvPr>
          <p:cNvSpPr/>
          <p:nvPr/>
        </p:nvSpPr>
        <p:spPr>
          <a:xfrm>
            <a:off x="2757642" y="3328335"/>
            <a:ext cx="215537" cy="11381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342900"/>
            <a:r>
              <a:rPr lang="de-DE" sz="1200" dirty="0">
                <a:solidFill>
                  <a:prstClr val="white"/>
                </a:solidFill>
                <a:latin typeface="Trebuchet MS" panose="020B0603020202020204"/>
              </a:rPr>
              <a:t>Marker</a:t>
            </a:r>
          </a:p>
        </p:txBody>
      </p:sp>
      <p:cxnSp>
        <p:nvCxnSpPr>
          <p:cNvPr id="49" name="Straight Arrow Connector 48">
            <a:extLst>
              <a:ext uri="{FF2B5EF4-FFF2-40B4-BE49-F238E27FC236}">
                <a16:creationId xmlns:a16="http://schemas.microsoft.com/office/drawing/2014/main" id="{E3B9F099-30A4-4F5F-B6F5-83E17AA2659E}"/>
              </a:ext>
            </a:extLst>
          </p:cNvPr>
          <p:cNvCxnSpPr>
            <a:cxnSpLocks/>
          </p:cNvCxnSpPr>
          <p:nvPr/>
        </p:nvCxnSpPr>
        <p:spPr>
          <a:xfrm flipH="1">
            <a:off x="2973179" y="2920226"/>
            <a:ext cx="215537" cy="408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773815F-F103-4975-9F20-D9F967DEFBA0}"/>
              </a:ext>
            </a:extLst>
          </p:cNvPr>
          <p:cNvSpPr txBox="1"/>
          <p:nvPr/>
        </p:nvSpPr>
        <p:spPr>
          <a:xfrm>
            <a:off x="2998676" y="2659749"/>
            <a:ext cx="541430" cy="300082"/>
          </a:xfrm>
          <a:prstGeom prst="rect">
            <a:avLst/>
          </a:prstGeom>
          <a:noFill/>
        </p:spPr>
        <p:txBody>
          <a:bodyPr wrap="none" rtlCol="0">
            <a:spAutoFit/>
          </a:bodyPr>
          <a:lstStyle/>
          <a:p>
            <a:pPr defTabSz="342900"/>
            <a:r>
              <a:rPr lang="de-DE" sz="1350" dirty="0">
                <a:solidFill>
                  <a:prstClr val="black"/>
                </a:solidFill>
                <a:latin typeface="Trebuchet MS" panose="020B0603020202020204"/>
              </a:rPr>
              <a:t>Type</a:t>
            </a:r>
          </a:p>
        </p:txBody>
      </p:sp>
      <p:cxnSp>
        <p:nvCxnSpPr>
          <p:cNvPr id="52" name="Straight Arrow Connector 51">
            <a:extLst>
              <a:ext uri="{FF2B5EF4-FFF2-40B4-BE49-F238E27FC236}">
                <a16:creationId xmlns:a16="http://schemas.microsoft.com/office/drawing/2014/main" id="{ED044062-C3B8-436D-A7A3-45E79ED7285B}"/>
              </a:ext>
            </a:extLst>
          </p:cNvPr>
          <p:cNvCxnSpPr>
            <a:cxnSpLocks/>
            <a:stCxn id="48" idx="0"/>
          </p:cNvCxnSpPr>
          <p:nvPr/>
        </p:nvCxnSpPr>
        <p:spPr>
          <a:xfrm flipV="1">
            <a:off x="2865411" y="2483542"/>
            <a:ext cx="2518524" cy="844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F9033FBA-3C7F-45F8-AA01-1118B24B1DD8}"/>
              </a:ext>
            </a:extLst>
          </p:cNvPr>
          <p:cNvSpPr>
            <a:spLocks noGrp="1"/>
          </p:cNvSpPr>
          <p:nvPr>
            <p:ph type="title"/>
          </p:nvPr>
        </p:nvSpPr>
        <p:spPr/>
        <p:txBody>
          <a:bodyPr/>
          <a:lstStyle/>
          <a:p>
            <a:r>
              <a:rPr lang="de-DE" dirty="0"/>
              <a:t>Resync – Chunk Signaling</a:t>
            </a:r>
            <a:endParaRPr lang="en-US" dirty="0"/>
          </a:p>
        </p:txBody>
      </p:sp>
      <p:sp>
        <p:nvSpPr>
          <p:cNvPr id="15" name="Content Placeholder 14">
            <a:extLst>
              <a:ext uri="{FF2B5EF4-FFF2-40B4-BE49-F238E27FC236}">
                <a16:creationId xmlns:a16="http://schemas.microsoft.com/office/drawing/2014/main" id="{391D93B5-9A7F-46C6-9015-4213FD8F8358}"/>
              </a:ext>
            </a:extLst>
          </p:cNvPr>
          <p:cNvSpPr>
            <a:spLocks noGrp="1"/>
          </p:cNvSpPr>
          <p:nvPr>
            <p:ph idx="1"/>
          </p:nvPr>
        </p:nvSpPr>
        <p:spPr>
          <a:xfrm>
            <a:off x="628651" y="1369219"/>
            <a:ext cx="4539748" cy="3263504"/>
          </a:xfrm>
        </p:spPr>
        <p:txBody>
          <a:bodyPr/>
          <a:lstStyle/>
          <a:p>
            <a:r>
              <a:rPr lang="en-GB" dirty="0" err="1"/>
              <a:t>signaling</a:t>
            </a:r>
            <a:r>
              <a:rPr lang="en-GB" dirty="0"/>
              <a:t> the existence of Resynchronization Points in a Media Segment with additional information that permits to easily locate the Resync Point.</a:t>
            </a:r>
            <a:endParaRPr lang="en-US" dirty="0"/>
          </a:p>
        </p:txBody>
      </p:sp>
      <p:sp>
        <p:nvSpPr>
          <p:cNvPr id="17" name="Footer Placeholder 16">
            <a:extLst>
              <a:ext uri="{FF2B5EF4-FFF2-40B4-BE49-F238E27FC236}">
                <a16:creationId xmlns:a16="http://schemas.microsoft.com/office/drawing/2014/main" id="{DD4C24A6-CE44-4412-87D6-D883CF790CF9}"/>
              </a:ext>
            </a:extLst>
          </p:cNvPr>
          <p:cNvSpPr>
            <a:spLocks noGrp="1"/>
          </p:cNvSpPr>
          <p:nvPr>
            <p:ph type="ftr" sz="quarter" idx="11"/>
          </p:nvPr>
        </p:nvSpPr>
        <p:spPr/>
        <p:txBody>
          <a:bodyPr/>
          <a:lstStyle/>
          <a:p>
            <a:r>
              <a:rPr lang="en-US"/>
              <a:t>MHV: Emmy MPEG-DASH</a:t>
            </a:r>
          </a:p>
        </p:txBody>
      </p:sp>
      <p:sp>
        <p:nvSpPr>
          <p:cNvPr id="18" name="Slide Number Placeholder 17">
            <a:extLst>
              <a:ext uri="{FF2B5EF4-FFF2-40B4-BE49-F238E27FC236}">
                <a16:creationId xmlns:a16="http://schemas.microsoft.com/office/drawing/2014/main" id="{371B8B55-A55A-4D68-8268-4C70C4635D43}"/>
              </a:ext>
            </a:extLst>
          </p:cNvPr>
          <p:cNvSpPr>
            <a:spLocks noGrp="1"/>
          </p:cNvSpPr>
          <p:nvPr>
            <p:ph type="sldNum" sz="quarter" idx="12"/>
          </p:nvPr>
        </p:nvSpPr>
        <p:spPr/>
        <p:txBody>
          <a:bodyPr/>
          <a:lstStyle/>
          <a:p>
            <a:fld id="{3C6CC810-8AE6-0546-A0FC-DB7D2235F0EB}" type="slidenum">
              <a:rPr lang="en-US" smtClean="0"/>
              <a:t>36</a:t>
            </a:fld>
            <a:endParaRPr lang="en-US"/>
          </a:p>
        </p:txBody>
      </p:sp>
    </p:spTree>
    <p:extLst>
      <p:ext uri="{BB962C8B-B14F-4D97-AF65-F5344CB8AC3E}">
        <p14:creationId xmlns:p14="http://schemas.microsoft.com/office/powerpoint/2010/main" val="3856039556"/>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4CAD35-4051-4A88-918B-F4B4CD020A94}"/>
              </a:ext>
            </a:extLst>
          </p:cNvPr>
          <p:cNvSpPr/>
          <p:nvPr/>
        </p:nvSpPr>
        <p:spPr>
          <a:xfrm>
            <a:off x="1207920" y="752577"/>
            <a:ext cx="7602583"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5" name="Rectangle 4">
            <a:extLst>
              <a:ext uri="{FF2B5EF4-FFF2-40B4-BE49-F238E27FC236}">
                <a16:creationId xmlns:a16="http://schemas.microsoft.com/office/drawing/2014/main" id="{E443BB09-23BD-4B3E-946F-F89EC13AB5B6}"/>
              </a:ext>
            </a:extLst>
          </p:cNvPr>
          <p:cNvSpPr/>
          <p:nvPr/>
        </p:nvSpPr>
        <p:spPr>
          <a:xfrm>
            <a:off x="1207921" y="752577"/>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t>SAP 1</a:t>
            </a:r>
          </a:p>
        </p:txBody>
      </p:sp>
      <p:sp>
        <p:nvSpPr>
          <p:cNvPr id="6" name="Rectangle 5">
            <a:extLst>
              <a:ext uri="{FF2B5EF4-FFF2-40B4-BE49-F238E27FC236}">
                <a16:creationId xmlns:a16="http://schemas.microsoft.com/office/drawing/2014/main" id="{A470B3D9-3B24-4FAC-A06A-DF8E4BA8CB6E}"/>
              </a:ext>
            </a:extLst>
          </p:cNvPr>
          <p:cNvSpPr/>
          <p:nvPr/>
        </p:nvSpPr>
        <p:spPr>
          <a:xfrm>
            <a:off x="3119995" y="752576"/>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t>SAP 1</a:t>
            </a:r>
          </a:p>
        </p:txBody>
      </p:sp>
      <p:sp>
        <p:nvSpPr>
          <p:cNvPr id="7" name="Rectangle 6">
            <a:extLst>
              <a:ext uri="{FF2B5EF4-FFF2-40B4-BE49-F238E27FC236}">
                <a16:creationId xmlns:a16="http://schemas.microsoft.com/office/drawing/2014/main" id="{F9EB41A4-B36F-4D1A-97F3-194C62A8D7B2}"/>
              </a:ext>
            </a:extLst>
          </p:cNvPr>
          <p:cNvSpPr/>
          <p:nvPr/>
        </p:nvSpPr>
        <p:spPr>
          <a:xfrm>
            <a:off x="4953694" y="752576"/>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t>SAP1</a:t>
            </a:r>
          </a:p>
        </p:txBody>
      </p:sp>
      <p:sp>
        <p:nvSpPr>
          <p:cNvPr id="8" name="Rectangle 7">
            <a:extLst>
              <a:ext uri="{FF2B5EF4-FFF2-40B4-BE49-F238E27FC236}">
                <a16:creationId xmlns:a16="http://schemas.microsoft.com/office/drawing/2014/main" id="{0FAA38D4-3D42-4285-8562-806DBFB92394}"/>
              </a:ext>
            </a:extLst>
          </p:cNvPr>
          <p:cNvSpPr/>
          <p:nvPr/>
        </p:nvSpPr>
        <p:spPr>
          <a:xfrm>
            <a:off x="6895162" y="752576"/>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t>SAP1</a:t>
            </a:r>
          </a:p>
        </p:txBody>
      </p:sp>
      <p:cxnSp>
        <p:nvCxnSpPr>
          <p:cNvPr id="10" name="Straight Connector 9">
            <a:extLst>
              <a:ext uri="{FF2B5EF4-FFF2-40B4-BE49-F238E27FC236}">
                <a16:creationId xmlns:a16="http://schemas.microsoft.com/office/drawing/2014/main" id="{2042183C-6F74-474E-A455-1A44FFF02F1F}"/>
              </a:ext>
            </a:extLst>
          </p:cNvPr>
          <p:cNvCxnSpPr>
            <a:cxnSpLocks/>
          </p:cNvCxnSpPr>
          <p:nvPr/>
        </p:nvCxnSpPr>
        <p:spPr>
          <a:xfrm>
            <a:off x="1207920" y="316311"/>
            <a:ext cx="0" cy="436265"/>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FD7BAC3-F2BC-430A-B00A-65E929C6FFFE}"/>
              </a:ext>
            </a:extLst>
          </p:cNvPr>
          <p:cNvSpPr/>
          <p:nvPr/>
        </p:nvSpPr>
        <p:spPr>
          <a:xfrm>
            <a:off x="1207920" y="3134417"/>
            <a:ext cx="7602583"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3" name="Rectangle 12">
            <a:extLst>
              <a:ext uri="{FF2B5EF4-FFF2-40B4-BE49-F238E27FC236}">
                <a16:creationId xmlns:a16="http://schemas.microsoft.com/office/drawing/2014/main" id="{3DEF32F8-9CBF-4896-AB65-FB3EE97541E1}"/>
              </a:ext>
            </a:extLst>
          </p:cNvPr>
          <p:cNvSpPr/>
          <p:nvPr/>
        </p:nvSpPr>
        <p:spPr>
          <a:xfrm>
            <a:off x="1207921" y="3134417"/>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t>SAP 1</a:t>
            </a:r>
          </a:p>
        </p:txBody>
      </p:sp>
      <p:sp>
        <p:nvSpPr>
          <p:cNvPr id="14" name="Rectangle 13">
            <a:extLst>
              <a:ext uri="{FF2B5EF4-FFF2-40B4-BE49-F238E27FC236}">
                <a16:creationId xmlns:a16="http://schemas.microsoft.com/office/drawing/2014/main" id="{762C3FF5-AD83-441A-BC76-97DF061E4899}"/>
              </a:ext>
            </a:extLst>
          </p:cNvPr>
          <p:cNvSpPr/>
          <p:nvPr/>
        </p:nvSpPr>
        <p:spPr>
          <a:xfrm>
            <a:off x="3119995" y="3134415"/>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t>SAP 1</a:t>
            </a:r>
          </a:p>
        </p:txBody>
      </p:sp>
      <p:sp>
        <p:nvSpPr>
          <p:cNvPr id="15" name="Rectangle 14">
            <a:extLst>
              <a:ext uri="{FF2B5EF4-FFF2-40B4-BE49-F238E27FC236}">
                <a16:creationId xmlns:a16="http://schemas.microsoft.com/office/drawing/2014/main" id="{1AEEE8F9-2D8D-4B2E-A01E-88BBB3F867B6}"/>
              </a:ext>
            </a:extLst>
          </p:cNvPr>
          <p:cNvSpPr/>
          <p:nvPr/>
        </p:nvSpPr>
        <p:spPr>
          <a:xfrm>
            <a:off x="4953694" y="3134415"/>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t>SAP1</a:t>
            </a:r>
          </a:p>
        </p:txBody>
      </p:sp>
      <p:sp>
        <p:nvSpPr>
          <p:cNvPr id="16" name="Rectangle 15">
            <a:extLst>
              <a:ext uri="{FF2B5EF4-FFF2-40B4-BE49-F238E27FC236}">
                <a16:creationId xmlns:a16="http://schemas.microsoft.com/office/drawing/2014/main" id="{C918402E-EF7C-4A55-ACBD-EF7CE985586E}"/>
              </a:ext>
            </a:extLst>
          </p:cNvPr>
          <p:cNvSpPr/>
          <p:nvPr/>
        </p:nvSpPr>
        <p:spPr>
          <a:xfrm>
            <a:off x="6895162" y="3134415"/>
            <a:ext cx="215537" cy="1143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t>SAP1</a:t>
            </a:r>
          </a:p>
        </p:txBody>
      </p:sp>
      <p:sp>
        <p:nvSpPr>
          <p:cNvPr id="17" name="Rectangle 16">
            <a:extLst>
              <a:ext uri="{FF2B5EF4-FFF2-40B4-BE49-F238E27FC236}">
                <a16:creationId xmlns:a16="http://schemas.microsoft.com/office/drawing/2014/main" id="{8D2C94C7-069F-483F-8B0C-6B57FD9754F2}"/>
              </a:ext>
            </a:extLst>
          </p:cNvPr>
          <p:cNvSpPr/>
          <p:nvPr/>
        </p:nvSpPr>
        <p:spPr>
          <a:xfrm>
            <a:off x="2178655" y="3134415"/>
            <a:ext cx="215537" cy="1143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350" dirty="0"/>
              <a:t>SAP 3</a:t>
            </a:r>
          </a:p>
        </p:txBody>
      </p:sp>
      <p:sp>
        <p:nvSpPr>
          <p:cNvPr id="18" name="Rectangle 17">
            <a:extLst>
              <a:ext uri="{FF2B5EF4-FFF2-40B4-BE49-F238E27FC236}">
                <a16:creationId xmlns:a16="http://schemas.microsoft.com/office/drawing/2014/main" id="{C91C7C0F-056D-43BE-B1C8-ECDE4EA397C8}"/>
              </a:ext>
            </a:extLst>
          </p:cNvPr>
          <p:cNvSpPr/>
          <p:nvPr/>
        </p:nvSpPr>
        <p:spPr>
          <a:xfrm>
            <a:off x="4051541" y="3134415"/>
            <a:ext cx="215537" cy="1143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350" dirty="0"/>
              <a:t>SAP 3</a:t>
            </a:r>
          </a:p>
        </p:txBody>
      </p:sp>
      <p:sp>
        <p:nvSpPr>
          <p:cNvPr id="19" name="Rectangle 18">
            <a:extLst>
              <a:ext uri="{FF2B5EF4-FFF2-40B4-BE49-F238E27FC236}">
                <a16:creationId xmlns:a16="http://schemas.microsoft.com/office/drawing/2014/main" id="{02730416-30C9-4BD1-8B1D-EFD9C8976B4C}"/>
              </a:ext>
            </a:extLst>
          </p:cNvPr>
          <p:cNvSpPr/>
          <p:nvPr/>
        </p:nvSpPr>
        <p:spPr>
          <a:xfrm>
            <a:off x="5924428" y="3134415"/>
            <a:ext cx="215537" cy="1143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350" dirty="0"/>
              <a:t>SAP 3</a:t>
            </a:r>
          </a:p>
        </p:txBody>
      </p:sp>
      <p:sp>
        <p:nvSpPr>
          <p:cNvPr id="20" name="Rectangle 19">
            <a:extLst>
              <a:ext uri="{FF2B5EF4-FFF2-40B4-BE49-F238E27FC236}">
                <a16:creationId xmlns:a16="http://schemas.microsoft.com/office/drawing/2014/main" id="{2ABA22CC-95B2-408D-B13A-1359F5AFD404}"/>
              </a:ext>
            </a:extLst>
          </p:cNvPr>
          <p:cNvSpPr/>
          <p:nvPr/>
        </p:nvSpPr>
        <p:spPr>
          <a:xfrm>
            <a:off x="7836503" y="3134415"/>
            <a:ext cx="215537" cy="1143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1350" dirty="0"/>
              <a:t>SAP 3</a:t>
            </a:r>
          </a:p>
        </p:txBody>
      </p:sp>
      <p:cxnSp>
        <p:nvCxnSpPr>
          <p:cNvPr id="22" name="Straight Connector 21">
            <a:extLst>
              <a:ext uri="{FF2B5EF4-FFF2-40B4-BE49-F238E27FC236}">
                <a16:creationId xmlns:a16="http://schemas.microsoft.com/office/drawing/2014/main" id="{C53B48EE-159E-4084-BE9B-3BCB507AFDE5}"/>
              </a:ext>
            </a:extLst>
          </p:cNvPr>
          <p:cNvCxnSpPr>
            <a:cxnSpLocks/>
          </p:cNvCxnSpPr>
          <p:nvPr/>
        </p:nvCxnSpPr>
        <p:spPr>
          <a:xfrm>
            <a:off x="3119994" y="379701"/>
            <a:ext cx="0" cy="37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CA7886-9C6E-4862-96A6-968EA11140DD}"/>
              </a:ext>
            </a:extLst>
          </p:cNvPr>
          <p:cNvCxnSpPr>
            <a:cxnSpLocks/>
          </p:cNvCxnSpPr>
          <p:nvPr/>
        </p:nvCxnSpPr>
        <p:spPr>
          <a:xfrm>
            <a:off x="4953694" y="499571"/>
            <a:ext cx="0" cy="574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35F13B-27A4-4D36-9B06-1EA11EE0F5B1}"/>
              </a:ext>
            </a:extLst>
          </p:cNvPr>
          <p:cNvCxnSpPr>
            <a:cxnSpLocks/>
          </p:cNvCxnSpPr>
          <p:nvPr/>
        </p:nvCxnSpPr>
        <p:spPr>
          <a:xfrm>
            <a:off x="6895162" y="499571"/>
            <a:ext cx="0" cy="574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AA1D688-EEB1-4BF1-8461-EDDF1D1AEE6B}"/>
              </a:ext>
            </a:extLst>
          </p:cNvPr>
          <p:cNvCxnSpPr/>
          <p:nvPr/>
        </p:nvCxnSpPr>
        <p:spPr>
          <a:xfrm>
            <a:off x="1207920" y="582760"/>
            <a:ext cx="1912074" cy="0"/>
          </a:xfrm>
          <a:prstGeom prst="straightConnector1">
            <a:avLst/>
          </a:prstGeom>
          <a:ln w="95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id="{16E7B8E1-EB43-4DA6-9361-220993D44116}"/>
              </a:ext>
            </a:extLst>
          </p:cNvPr>
          <p:cNvSpPr txBox="1"/>
          <p:nvPr/>
        </p:nvSpPr>
        <p:spPr>
          <a:xfrm>
            <a:off x="1913738" y="334983"/>
            <a:ext cx="360996" cy="300082"/>
          </a:xfrm>
          <a:prstGeom prst="rect">
            <a:avLst/>
          </a:prstGeom>
          <a:noFill/>
        </p:spPr>
        <p:txBody>
          <a:bodyPr wrap="none" rtlCol="0">
            <a:spAutoFit/>
          </a:bodyPr>
          <a:lstStyle/>
          <a:p>
            <a:r>
              <a:rPr lang="de-DE" sz="1350" dirty="0" err="1"/>
              <a:t>dT</a:t>
            </a:r>
            <a:endParaRPr lang="de-DE" sz="1350" dirty="0"/>
          </a:p>
        </p:txBody>
      </p:sp>
      <p:cxnSp>
        <p:nvCxnSpPr>
          <p:cNvPr id="28" name="Straight Connector 27">
            <a:extLst>
              <a:ext uri="{FF2B5EF4-FFF2-40B4-BE49-F238E27FC236}">
                <a16:creationId xmlns:a16="http://schemas.microsoft.com/office/drawing/2014/main" id="{2133D69E-5A8D-43A2-99D8-E2EB571FCF03}"/>
              </a:ext>
            </a:extLst>
          </p:cNvPr>
          <p:cNvCxnSpPr>
            <a:cxnSpLocks/>
          </p:cNvCxnSpPr>
          <p:nvPr/>
        </p:nvCxnSpPr>
        <p:spPr>
          <a:xfrm>
            <a:off x="1207920" y="2758859"/>
            <a:ext cx="0" cy="375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3EDD913-A594-4BB2-BF9F-7D95D5BF7B7B}"/>
              </a:ext>
            </a:extLst>
          </p:cNvPr>
          <p:cNvCxnSpPr>
            <a:cxnSpLocks/>
          </p:cNvCxnSpPr>
          <p:nvPr/>
        </p:nvCxnSpPr>
        <p:spPr>
          <a:xfrm>
            <a:off x="2178654" y="2814375"/>
            <a:ext cx="0" cy="323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34BC18C-5209-4979-AEA9-C24B2913D2BA}"/>
              </a:ext>
            </a:extLst>
          </p:cNvPr>
          <p:cNvCxnSpPr>
            <a:cxnSpLocks/>
          </p:cNvCxnSpPr>
          <p:nvPr/>
        </p:nvCxnSpPr>
        <p:spPr>
          <a:xfrm>
            <a:off x="1207920" y="2951539"/>
            <a:ext cx="956037" cy="0"/>
          </a:xfrm>
          <a:prstGeom prst="straightConnector1">
            <a:avLst/>
          </a:prstGeom>
          <a:ln w="95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2" name="TextBox 31">
            <a:extLst>
              <a:ext uri="{FF2B5EF4-FFF2-40B4-BE49-F238E27FC236}">
                <a16:creationId xmlns:a16="http://schemas.microsoft.com/office/drawing/2014/main" id="{2A46A636-20C8-4DBC-89E3-E39746231B6D}"/>
              </a:ext>
            </a:extLst>
          </p:cNvPr>
          <p:cNvSpPr txBox="1"/>
          <p:nvPr/>
        </p:nvSpPr>
        <p:spPr>
          <a:xfrm>
            <a:off x="1418204" y="2699028"/>
            <a:ext cx="360996" cy="300082"/>
          </a:xfrm>
          <a:prstGeom prst="rect">
            <a:avLst/>
          </a:prstGeom>
          <a:noFill/>
        </p:spPr>
        <p:txBody>
          <a:bodyPr wrap="none" rtlCol="0">
            <a:spAutoFit/>
          </a:bodyPr>
          <a:lstStyle/>
          <a:p>
            <a:r>
              <a:rPr lang="de-DE" sz="1350" dirty="0" err="1"/>
              <a:t>dT</a:t>
            </a:r>
            <a:endParaRPr lang="de-DE" sz="1350" dirty="0"/>
          </a:p>
        </p:txBody>
      </p:sp>
      <p:sp>
        <p:nvSpPr>
          <p:cNvPr id="33" name="TextBox 32">
            <a:extLst>
              <a:ext uri="{FF2B5EF4-FFF2-40B4-BE49-F238E27FC236}">
                <a16:creationId xmlns:a16="http://schemas.microsoft.com/office/drawing/2014/main" id="{95341FE1-8879-4241-87D1-98619170B7CF}"/>
              </a:ext>
            </a:extLst>
          </p:cNvPr>
          <p:cNvSpPr txBox="1"/>
          <p:nvPr/>
        </p:nvSpPr>
        <p:spPr>
          <a:xfrm>
            <a:off x="365366" y="1251646"/>
            <a:ext cx="752450" cy="300082"/>
          </a:xfrm>
          <a:prstGeom prst="rect">
            <a:avLst/>
          </a:prstGeom>
          <a:noFill/>
        </p:spPr>
        <p:txBody>
          <a:bodyPr wrap="none" rtlCol="0">
            <a:spAutoFit/>
          </a:bodyPr>
          <a:lstStyle/>
          <a:p>
            <a:r>
              <a:rPr lang="de-DE" sz="1350" dirty="0"/>
              <a:t>SAP &lt;=1</a:t>
            </a:r>
          </a:p>
        </p:txBody>
      </p:sp>
      <p:sp>
        <p:nvSpPr>
          <p:cNvPr id="34" name="TextBox 33">
            <a:extLst>
              <a:ext uri="{FF2B5EF4-FFF2-40B4-BE49-F238E27FC236}">
                <a16:creationId xmlns:a16="http://schemas.microsoft.com/office/drawing/2014/main" id="{81DBFE77-C734-48F9-AFC0-2187358FE859}"/>
              </a:ext>
            </a:extLst>
          </p:cNvPr>
          <p:cNvSpPr txBox="1"/>
          <p:nvPr/>
        </p:nvSpPr>
        <p:spPr>
          <a:xfrm>
            <a:off x="365366" y="3567415"/>
            <a:ext cx="752450" cy="300082"/>
          </a:xfrm>
          <a:prstGeom prst="rect">
            <a:avLst/>
          </a:prstGeom>
          <a:noFill/>
        </p:spPr>
        <p:txBody>
          <a:bodyPr wrap="none" rtlCol="0">
            <a:spAutoFit/>
          </a:bodyPr>
          <a:lstStyle/>
          <a:p>
            <a:r>
              <a:rPr lang="de-DE" sz="1350" dirty="0"/>
              <a:t>SAP &lt;=3</a:t>
            </a:r>
          </a:p>
        </p:txBody>
      </p:sp>
      <p:cxnSp>
        <p:nvCxnSpPr>
          <p:cNvPr id="39" name="Straight Connector 38">
            <a:extLst>
              <a:ext uri="{FF2B5EF4-FFF2-40B4-BE49-F238E27FC236}">
                <a16:creationId xmlns:a16="http://schemas.microsoft.com/office/drawing/2014/main" id="{8C4AE265-F2F4-456D-AF71-64F28C891324}"/>
              </a:ext>
            </a:extLst>
          </p:cNvPr>
          <p:cNvCxnSpPr>
            <a:cxnSpLocks/>
          </p:cNvCxnSpPr>
          <p:nvPr/>
        </p:nvCxnSpPr>
        <p:spPr>
          <a:xfrm>
            <a:off x="1207920" y="1895575"/>
            <a:ext cx="0" cy="453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BCB696D-A37B-4C01-9B42-F9AD1601813E}"/>
              </a:ext>
            </a:extLst>
          </p:cNvPr>
          <p:cNvCxnSpPr>
            <a:cxnSpLocks/>
          </p:cNvCxnSpPr>
          <p:nvPr/>
        </p:nvCxnSpPr>
        <p:spPr>
          <a:xfrm>
            <a:off x="3134691" y="1895575"/>
            <a:ext cx="0" cy="453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9A9333D-2FFB-4507-A472-16AA5C419438}"/>
              </a:ext>
            </a:extLst>
          </p:cNvPr>
          <p:cNvCxnSpPr>
            <a:cxnSpLocks/>
          </p:cNvCxnSpPr>
          <p:nvPr/>
        </p:nvCxnSpPr>
        <p:spPr>
          <a:xfrm>
            <a:off x="1207920" y="2179694"/>
            <a:ext cx="1926771" cy="0"/>
          </a:xfrm>
          <a:prstGeom prst="straightConnector1">
            <a:avLst/>
          </a:prstGeom>
          <a:ln w="95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6" name="TextBox 45">
            <a:extLst>
              <a:ext uri="{FF2B5EF4-FFF2-40B4-BE49-F238E27FC236}">
                <a16:creationId xmlns:a16="http://schemas.microsoft.com/office/drawing/2014/main" id="{07A60452-62C7-43C5-9D1B-4CB361A20978}"/>
              </a:ext>
            </a:extLst>
          </p:cNvPr>
          <p:cNvSpPr txBox="1"/>
          <p:nvPr/>
        </p:nvSpPr>
        <p:spPr>
          <a:xfrm>
            <a:off x="1828015" y="1930471"/>
            <a:ext cx="319318" cy="300082"/>
          </a:xfrm>
          <a:prstGeom prst="rect">
            <a:avLst/>
          </a:prstGeom>
          <a:noFill/>
        </p:spPr>
        <p:txBody>
          <a:bodyPr wrap="none" rtlCol="0">
            <a:spAutoFit/>
          </a:bodyPr>
          <a:lstStyle/>
          <a:p>
            <a:r>
              <a:rPr lang="de-DE" sz="1350" dirty="0" err="1"/>
              <a:t>dI</a:t>
            </a:r>
            <a:endParaRPr lang="de-DE" sz="1350" dirty="0"/>
          </a:p>
        </p:txBody>
      </p:sp>
      <p:cxnSp>
        <p:nvCxnSpPr>
          <p:cNvPr id="47" name="Straight Connector 46">
            <a:extLst>
              <a:ext uri="{FF2B5EF4-FFF2-40B4-BE49-F238E27FC236}">
                <a16:creationId xmlns:a16="http://schemas.microsoft.com/office/drawing/2014/main" id="{3AD4B23A-5C4D-45B4-AA29-148D2BB8A8D6}"/>
              </a:ext>
            </a:extLst>
          </p:cNvPr>
          <p:cNvCxnSpPr>
            <a:cxnSpLocks/>
          </p:cNvCxnSpPr>
          <p:nvPr/>
        </p:nvCxnSpPr>
        <p:spPr>
          <a:xfrm>
            <a:off x="1207920" y="4277415"/>
            <a:ext cx="0" cy="375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CD5D627-97E8-4346-B852-7D19DC58DCE7}"/>
              </a:ext>
            </a:extLst>
          </p:cNvPr>
          <p:cNvCxnSpPr>
            <a:cxnSpLocks/>
          </p:cNvCxnSpPr>
          <p:nvPr/>
        </p:nvCxnSpPr>
        <p:spPr>
          <a:xfrm>
            <a:off x="2178654" y="4287209"/>
            <a:ext cx="0" cy="323304"/>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8FB6A5C-F1F7-49E5-80C0-980CB14A3716}"/>
              </a:ext>
            </a:extLst>
          </p:cNvPr>
          <p:cNvSpPr txBox="1"/>
          <p:nvPr/>
        </p:nvSpPr>
        <p:spPr>
          <a:xfrm>
            <a:off x="1418204" y="4465192"/>
            <a:ext cx="319318" cy="300082"/>
          </a:xfrm>
          <a:prstGeom prst="rect">
            <a:avLst/>
          </a:prstGeom>
          <a:noFill/>
        </p:spPr>
        <p:txBody>
          <a:bodyPr wrap="none" rtlCol="0">
            <a:spAutoFit/>
          </a:bodyPr>
          <a:lstStyle/>
          <a:p>
            <a:r>
              <a:rPr lang="de-DE" sz="1350" dirty="0" err="1"/>
              <a:t>dI</a:t>
            </a:r>
            <a:endParaRPr lang="de-DE" sz="1350" dirty="0"/>
          </a:p>
        </p:txBody>
      </p:sp>
      <p:cxnSp>
        <p:nvCxnSpPr>
          <p:cNvPr id="50" name="Straight Arrow Connector 49">
            <a:extLst>
              <a:ext uri="{FF2B5EF4-FFF2-40B4-BE49-F238E27FC236}">
                <a16:creationId xmlns:a16="http://schemas.microsoft.com/office/drawing/2014/main" id="{447C69D6-B018-4895-B3EC-4B1EC8BF2694}"/>
              </a:ext>
            </a:extLst>
          </p:cNvPr>
          <p:cNvCxnSpPr>
            <a:cxnSpLocks/>
          </p:cNvCxnSpPr>
          <p:nvPr/>
        </p:nvCxnSpPr>
        <p:spPr>
          <a:xfrm>
            <a:off x="1207920" y="4432538"/>
            <a:ext cx="956037" cy="0"/>
          </a:xfrm>
          <a:prstGeom prst="straightConnector1">
            <a:avLst/>
          </a:prstGeom>
          <a:ln w="9525" cap="flat" cmpd="sng" algn="ctr">
            <a:solidFill>
              <a:schemeClr val="accent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6" name="TextBox 35">
            <a:extLst>
              <a:ext uri="{FF2B5EF4-FFF2-40B4-BE49-F238E27FC236}">
                <a16:creationId xmlns:a16="http://schemas.microsoft.com/office/drawing/2014/main" id="{6DA0691C-019D-4336-A88F-28F1D61B035F}"/>
              </a:ext>
            </a:extLst>
          </p:cNvPr>
          <p:cNvSpPr txBox="1"/>
          <p:nvPr/>
        </p:nvSpPr>
        <p:spPr>
          <a:xfrm>
            <a:off x="266131" y="1393775"/>
            <a:ext cx="8727744" cy="208473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algn="l">
              <a:lnSpc>
                <a:spcPts val="1200"/>
              </a:lnSpc>
              <a:spcBef>
                <a:spcPts val="0"/>
              </a:spcBef>
              <a:spcAft>
                <a:spcPts val="0"/>
              </a:spcAft>
              <a:tabLst>
                <a:tab pos="255905" algn="l"/>
                <a:tab pos="457200" algn="l"/>
              </a:tabLst>
            </a:pP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&lt;</a:t>
            </a:r>
            <a:r>
              <a:rPr lang="en-US" sz="700" dirty="0" err="1">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AdaptationSet</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id</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contentType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"video"</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segmentAlignment</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"true"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frameRate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"10/1"</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maxWidth</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"960"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maxHeight</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"400"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par</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"12:5"</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&gt;</a:t>
            </a:r>
            <a:endParaRPr lang="en-US" sz="700" dirty="0">
              <a:effectLst/>
              <a:latin typeface="Cambria" panose="02040503050406030204" pitchFamily="18" charset="0"/>
              <a:ea typeface="Calibri" panose="020F0502020204030204" pitchFamily="34" charset="0"/>
              <a:cs typeface="Times New Roman" panose="02020603050405020304" pitchFamily="18" charset="0"/>
            </a:endParaRPr>
          </a:p>
          <a:p>
            <a:pPr marL="0" marR="0" algn="l">
              <a:lnSpc>
                <a:spcPts val="1200"/>
              </a:lnSpc>
              <a:spcBef>
                <a:spcPts val="0"/>
              </a:spcBef>
              <a:spcAft>
                <a:spcPts val="0"/>
              </a:spcAft>
              <a:tabLst>
                <a:tab pos="255905" algn="l"/>
                <a:tab pos="457200" algn="l"/>
              </a:tabLst>
            </a:pP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&lt;</a:t>
            </a:r>
            <a:r>
              <a:rPr lang="en-US" sz="700" dirty="0" err="1">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ProducerReferenceTime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id</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inband</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"true"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type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"encoder"</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wallClockTime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"2020-02-19T10:42:02.667Z"</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presentationTime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"0"</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&gt;</a:t>
            </a:r>
            <a:endParaRPr lang="en-US" sz="700" dirty="0">
              <a:effectLst/>
              <a:latin typeface="Cambria" panose="02040503050406030204" pitchFamily="18" charset="0"/>
              <a:ea typeface="Calibri" panose="020F0502020204030204" pitchFamily="34" charset="0"/>
              <a:cs typeface="Times New Roman" panose="02020603050405020304" pitchFamily="18" charset="0"/>
            </a:endParaRPr>
          </a:p>
          <a:p>
            <a:pPr marL="0" marR="0" algn="l">
              <a:lnSpc>
                <a:spcPts val="1200"/>
              </a:lnSpc>
              <a:spcBef>
                <a:spcPts val="0"/>
              </a:spcBef>
              <a:spcAft>
                <a:spcPts val="0"/>
              </a:spcAft>
              <a:tabLst>
                <a:tab pos="255905" algn="l"/>
                <a:tab pos="457200" algn="l"/>
              </a:tabLst>
            </a:pP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&lt;</a:t>
            </a:r>
            <a:r>
              <a:rPr lang="en-US" sz="700" dirty="0" err="1">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UTCTiming</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schemeIdUri</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"urn:mpeg:dash:utc:http-xsdate:2014"</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value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"http://time.akamai.com"</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/&gt;</a:t>
            </a:r>
            <a:endParaRPr lang="en-US" sz="700" dirty="0">
              <a:effectLst/>
              <a:latin typeface="Cambria" panose="02040503050406030204" pitchFamily="18" charset="0"/>
              <a:ea typeface="Calibri" panose="020F0502020204030204" pitchFamily="34" charset="0"/>
              <a:cs typeface="Times New Roman" panose="02020603050405020304" pitchFamily="18" charset="0"/>
            </a:endParaRPr>
          </a:p>
          <a:p>
            <a:pPr marL="0" marR="0" algn="l">
              <a:lnSpc>
                <a:spcPts val="1200"/>
              </a:lnSpc>
              <a:spcBef>
                <a:spcPts val="0"/>
              </a:spcBef>
              <a:spcAft>
                <a:spcPts val="0"/>
              </a:spcAft>
              <a:tabLst>
                <a:tab pos="255905" algn="l"/>
                <a:tab pos="457200" algn="l"/>
              </a:tabLst>
            </a:pP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&lt;/</a:t>
            </a:r>
            <a:r>
              <a:rPr lang="en-US" sz="700" dirty="0" err="1">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ProducerReferenceTime</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&gt;</a:t>
            </a:r>
            <a:endParaRPr lang="en-US" sz="700" dirty="0">
              <a:effectLst/>
              <a:latin typeface="Cambria" panose="02040503050406030204" pitchFamily="18" charset="0"/>
              <a:ea typeface="Calibri" panose="020F0502020204030204" pitchFamily="34" charset="0"/>
              <a:cs typeface="Times New Roman" panose="02020603050405020304" pitchFamily="18" charset="0"/>
            </a:endParaRPr>
          </a:p>
          <a:p>
            <a:pPr marL="0" marR="0" algn="l">
              <a:lnSpc>
                <a:spcPts val="1200"/>
              </a:lnSpc>
              <a:spcBef>
                <a:spcPts val="0"/>
              </a:spcBef>
              <a:spcAft>
                <a:spcPts val="0"/>
              </a:spcAft>
              <a:tabLst>
                <a:tab pos="255905" algn="l"/>
                <a:tab pos="457200" algn="l"/>
              </a:tabLst>
            </a:pP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0000FF"/>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&lt;Resync</a:t>
            </a:r>
            <a:r>
              <a:rPr lang="en-US"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type</a:t>
            </a:r>
            <a:r>
              <a:rPr lang="en-US"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"0"</a:t>
            </a:r>
            <a:r>
              <a:rPr lang="en-US"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dT</a:t>
            </a:r>
            <a:r>
              <a:rPr lang="en-US"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"500000"</a:t>
            </a:r>
            <a:r>
              <a:rPr lang="en-US"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dImin</a:t>
            </a:r>
            <a:r>
              <a:rPr lang="en-US"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"0.03125"</a:t>
            </a:r>
            <a:r>
              <a:rPr lang="en-US"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dImax</a:t>
            </a:r>
            <a:r>
              <a:rPr lang="en-US"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"0.09375"</a:t>
            </a:r>
            <a:r>
              <a:rPr lang="en-US" sz="700" dirty="0">
                <a:solidFill>
                  <a:srgbClr val="0000FF"/>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/&gt;</a:t>
            </a:r>
            <a:endParaRPr lang="en-US" sz="7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endParaRPr>
          </a:p>
          <a:p>
            <a:pPr marL="0" marR="0" algn="l">
              <a:lnSpc>
                <a:spcPts val="1200"/>
              </a:lnSpc>
              <a:spcBef>
                <a:spcPts val="0"/>
              </a:spcBef>
              <a:spcAft>
                <a:spcPts val="0"/>
              </a:spcAft>
              <a:tabLst>
                <a:tab pos="255905" algn="l"/>
                <a:tab pos="457200" algn="l"/>
              </a:tabLst>
            </a:pP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&lt;</a:t>
            </a:r>
            <a:r>
              <a:rPr lang="en-US" sz="700" dirty="0" err="1">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SegmentTemplate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timescale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"1000000"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duration</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"8000000"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availabilityTimeOffset</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"7.500"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availabilityTimeComplete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"false"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initialization</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"init-stream$RepresentationID$.m4s"</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media</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err="1">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chunk-stream$RepresentationID</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$-$Number%05d$.m4s"</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startNumber</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"1"</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/&gt;</a:t>
            </a:r>
            <a:endParaRPr lang="en-US" sz="700" dirty="0">
              <a:effectLst/>
              <a:latin typeface="Cambria" panose="02040503050406030204" pitchFamily="18" charset="0"/>
              <a:ea typeface="Calibri" panose="020F0502020204030204" pitchFamily="34" charset="0"/>
              <a:cs typeface="Times New Roman" panose="02020603050405020304" pitchFamily="18" charset="0"/>
            </a:endParaRPr>
          </a:p>
          <a:p>
            <a:pPr marL="0" marR="0" algn="l">
              <a:lnSpc>
                <a:spcPts val="1200"/>
              </a:lnSpc>
              <a:spcBef>
                <a:spcPts val="0"/>
              </a:spcBef>
              <a:spcAft>
                <a:spcPts val="0"/>
              </a:spcAft>
              <a:tabLst>
                <a:tab pos="255905" algn="l"/>
                <a:tab pos="457200" algn="l"/>
              </a:tabLst>
            </a:pP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&lt;Representation</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id</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mimeType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"video/mp4"</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codecs</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"avc1.640016"</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bandwidth</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"500000"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width</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"960"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height</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"400"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sar</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"1:1"</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qualityRanking</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"5"</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/&gt;</a:t>
            </a:r>
            <a:endParaRPr lang="en-US" sz="700" dirty="0">
              <a:effectLst/>
              <a:latin typeface="Cambria" panose="02040503050406030204" pitchFamily="18" charset="0"/>
              <a:ea typeface="Calibri" panose="020F0502020204030204" pitchFamily="34" charset="0"/>
              <a:cs typeface="Times New Roman" panose="02020603050405020304" pitchFamily="18" charset="0"/>
            </a:endParaRPr>
          </a:p>
          <a:p>
            <a:pPr marL="0" marR="0" algn="l">
              <a:lnSpc>
                <a:spcPts val="1200"/>
              </a:lnSpc>
              <a:spcBef>
                <a:spcPts val="0"/>
              </a:spcBef>
              <a:spcAft>
                <a:spcPts val="0"/>
              </a:spcAft>
              <a:tabLst>
                <a:tab pos="255905" algn="l"/>
                <a:tab pos="457200" algn="l"/>
              </a:tabLst>
            </a:pP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&lt;Representation</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id</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"1"</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mimeType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"video/mp4"</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codecs</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"avc1.640016"</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bandwidth</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"200000"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width</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"720"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height</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"300"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sar</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"1:1"</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qualityRanking</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"2"</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/&gt;</a:t>
            </a:r>
            <a:endParaRPr lang="en-US" sz="700" dirty="0">
              <a:effectLst/>
              <a:latin typeface="Cambria" panose="02040503050406030204" pitchFamily="18" charset="0"/>
              <a:ea typeface="Calibri" panose="020F0502020204030204" pitchFamily="34" charset="0"/>
              <a:cs typeface="Times New Roman" panose="02020603050405020304" pitchFamily="18" charset="0"/>
            </a:endParaRPr>
          </a:p>
          <a:p>
            <a:pPr marL="0" marR="0" algn="l">
              <a:lnSpc>
                <a:spcPts val="1200"/>
              </a:lnSpc>
              <a:spcBef>
                <a:spcPts val="0"/>
              </a:spcBef>
              <a:spcAft>
                <a:spcPts val="0"/>
              </a:spcAft>
              <a:tabLst>
                <a:tab pos="255905" algn="l"/>
                <a:tab pos="457200" algn="l"/>
              </a:tabLst>
            </a:pP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&lt;Representation</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id</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"2"</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mimeType</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"video/mp4"</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codecs</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"avc1.640016"</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bandwidth</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"300000"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width</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"720"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height</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"300"</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sar</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"1:1"</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err="1">
                <a:solidFill>
                  <a:srgbClr val="FF0000"/>
                </a:solidFill>
                <a:effectLst/>
                <a:latin typeface="Courier New" panose="02070309020205020404" pitchFamily="49" charset="0"/>
                <a:ea typeface="Calibri" panose="020F0502020204030204" pitchFamily="34" charset="0"/>
                <a:cs typeface="Times New Roman" panose="02020603050405020304" pitchFamily="18" charset="0"/>
              </a:rPr>
              <a:t>qualityRanking</a:t>
            </a: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700" dirty="0">
                <a:solidFill>
                  <a:srgbClr val="008000"/>
                </a:solidFill>
                <a:effectLst/>
                <a:latin typeface="Courier New" panose="02070309020205020404" pitchFamily="49" charset="0"/>
                <a:ea typeface="Calibri" panose="020F0502020204030204" pitchFamily="34" charset="0"/>
                <a:cs typeface="Times New Roman" panose="02020603050405020304" pitchFamily="18" charset="0"/>
              </a:rPr>
              <a:t>"1"</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&gt;</a:t>
            </a:r>
            <a:endParaRPr lang="en-US" sz="700" dirty="0">
              <a:effectLst/>
              <a:latin typeface="Cambria" panose="02040503050406030204" pitchFamily="18" charset="0"/>
              <a:ea typeface="Calibri" panose="020F0502020204030204" pitchFamily="34" charset="0"/>
              <a:cs typeface="Times New Roman" panose="02020603050405020304" pitchFamily="18" charset="0"/>
            </a:endParaRPr>
          </a:p>
          <a:p>
            <a:pPr marL="0" marR="0" algn="l">
              <a:lnSpc>
                <a:spcPts val="1200"/>
              </a:lnSpc>
              <a:spcBef>
                <a:spcPts val="0"/>
              </a:spcBef>
              <a:spcAft>
                <a:spcPts val="0"/>
              </a:spcAft>
              <a:tabLst>
                <a:tab pos="255905" algn="l"/>
                <a:tab pos="457200" algn="l"/>
              </a:tabLst>
            </a:pP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de-DE" sz="700" dirty="0">
                <a:solidFill>
                  <a:srgbClr val="0000FF"/>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&lt;Resync</a:t>
            </a:r>
            <a:r>
              <a:rPr lang="de-DE"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 </a:t>
            </a:r>
            <a:r>
              <a:rPr lang="de-DE" sz="700" dirty="0">
                <a:solidFill>
                  <a:srgbClr val="FF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type</a:t>
            </a:r>
            <a:r>
              <a:rPr lang="de-DE"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a:t>
            </a:r>
            <a:r>
              <a:rPr lang="de-DE" sz="700" dirty="0">
                <a:solidFill>
                  <a:srgbClr val="008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"2"</a:t>
            </a:r>
            <a:r>
              <a:rPr lang="de-DE"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 </a:t>
            </a:r>
            <a:r>
              <a:rPr lang="de-DE" sz="700" dirty="0">
                <a:solidFill>
                  <a:srgbClr val="FF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dT</a:t>
            </a:r>
            <a:r>
              <a:rPr lang="de-DE"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a:t>
            </a:r>
            <a:r>
              <a:rPr lang="de-DE" sz="700" dirty="0">
                <a:solidFill>
                  <a:srgbClr val="008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"1000000"</a:t>
            </a:r>
            <a:r>
              <a:rPr lang="de-DE"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 </a:t>
            </a:r>
            <a:r>
              <a:rPr lang="de-DE" sz="700" dirty="0">
                <a:solidFill>
                  <a:srgbClr val="FF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dImin</a:t>
            </a:r>
            <a:r>
              <a:rPr lang="de-DE"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a:t>
            </a:r>
            <a:r>
              <a:rPr lang="de-DE" sz="700" dirty="0">
                <a:solidFill>
                  <a:srgbClr val="008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"0.1"</a:t>
            </a:r>
            <a:r>
              <a:rPr lang="de-DE"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 </a:t>
            </a:r>
            <a:r>
              <a:rPr lang="de-DE" sz="700" dirty="0">
                <a:solidFill>
                  <a:srgbClr val="FF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dImax</a:t>
            </a:r>
            <a:r>
              <a:rPr lang="de-DE"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a:t>
            </a:r>
            <a:r>
              <a:rPr lang="de-DE" sz="700" dirty="0">
                <a:solidFill>
                  <a:srgbClr val="008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"0.15"</a:t>
            </a:r>
            <a:r>
              <a:rPr lang="de-DE"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 </a:t>
            </a:r>
            <a:r>
              <a:rPr lang="de-DE" sz="700" dirty="0">
                <a:solidFill>
                  <a:srgbClr val="FF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marker</a:t>
            </a:r>
            <a:r>
              <a:rPr lang="de-DE" sz="700" dirty="0">
                <a:solidFill>
                  <a:srgbClr val="000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a:t>
            </a:r>
            <a:r>
              <a:rPr lang="de-DE" sz="700" dirty="0">
                <a:solidFill>
                  <a:srgbClr val="008000"/>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"true"</a:t>
            </a:r>
            <a:r>
              <a:rPr lang="de-DE" sz="700" dirty="0">
                <a:solidFill>
                  <a:srgbClr val="0000FF"/>
                </a:solidFill>
                <a:effectLst/>
                <a:highlight>
                  <a:srgbClr val="FFFF00"/>
                </a:highlight>
                <a:latin typeface="Courier New" panose="02070309020205020404" pitchFamily="49" charset="0"/>
                <a:ea typeface="Calibri" panose="020F0502020204030204" pitchFamily="34" charset="0"/>
                <a:cs typeface="Times New Roman" panose="02020603050405020304" pitchFamily="18" charset="0"/>
              </a:rPr>
              <a:t>/&gt;</a:t>
            </a:r>
            <a:endParaRPr lang="en-US" sz="700" dirty="0">
              <a:effectLst/>
              <a:highlight>
                <a:srgbClr val="FFFF00"/>
              </a:highlight>
              <a:latin typeface="Cambria" panose="02040503050406030204" pitchFamily="18" charset="0"/>
              <a:ea typeface="Calibri" panose="020F0502020204030204" pitchFamily="34" charset="0"/>
              <a:cs typeface="Times New Roman" panose="02020603050405020304" pitchFamily="18" charset="0"/>
            </a:endParaRPr>
          </a:p>
          <a:p>
            <a:pPr marL="0" marR="0" algn="l">
              <a:lnSpc>
                <a:spcPts val="1200"/>
              </a:lnSpc>
              <a:spcBef>
                <a:spcPts val="0"/>
              </a:spcBef>
              <a:spcAft>
                <a:spcPts val="0"/>
              </a:spcAft>
              <a:tabLst>
                <a:tab pos="255905" algn="l"/>
                <a:tab pos="457200" algn="l"/>
              </a:tabLst>
            </a:pPr>
            <a:r>
              <a:rPr lang="de-DE"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&lt;/Representation&gt;</a:t>
            </a:r>
            <a:endParaRPr lang="en-US" sz="700" dirty="0">
              <a:effectLst/>
              <a:latin typeface="Cambria" panose="02040503050406030204" pitchFamily="18" charset="0"/>
              <a:ea typeface="Calibri" panose="020F0502020204030204" pitchFamily="34" charset="0"/>
              <a:cs typeface="Times New Roman" panose="02020603050405020304" pitchFamily="18" charset="0"/>
            </a:endParaRPr>
          </a:p>
          <a:p>
            <a:pPr marL="0" marR="0" algn="l">
              <a:lnSpc>
                <a:spcPts val="1200"/>
              </a:lnSpc>
              <a:spcBef>
                <a:spcPts val="0"/>
              </a:spcBef>
              <a:spcAft>
                <a:spcPts val="0"/>
              </a:spcAft>
              <a:tabLst>
                <a:tab pos="255905" algn="l"/>
                <a:tab pos="457200" algn="l"/>
              </a:tabLst>
            </a:pPr>
            <a:r>
              <a:rPr lang="en-US" sz="7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		</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&lt;/</a:t>
            </a:r>
            <a:r>
              <a:rPr lang="en-US" sz="700" dirty="0" err="1">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AdaptationSet</a:t>
            </a:r>
            <a:r>
              <a:rPr lang="en-US" sz="700" dirty="0">
                <a:solidFill>
                  <a:srgbClr val="0000FF"/>
                </a:solidFill>
                <a:effectLst/>
                <a:latin typeface="Courier New" panose="02070309020205020404" pitchFamily="49" charset="0"/>
                <a:ea typeface="Calibri" panose="020F0502020204030204" pitchFamily="34" charset="0"/>
                <a:cs typeface="Times New Roman" panose="02020603050405020304" pitchFamily="18" charset="0"/>
              </a:rPr>
              <a:t>&gt;</a:t>
            </a:r>
            <a:endParaRPr lang="en-US" sz="700" dirty="0">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89FB51CB-4832-4715-9F43-879729BA5BEF}"/>
              </a:ext>
            </a:extLst>
          </p:cNvPr>
          <p:cNvSpPr>
            <a:spLocks noGrp="1"/>
          </p:cNvSpPr>
          <p:nvPr>
            <p:ph type="ftr" sz="quarter" idx="11"/>
          </p:nvPr>
        </p:nvSpPr>
        <p:spPr/>
        <p:txBody>
          <a:bodyPr/>
          <a:lstStyle/>
          <a:p>
            <a:r>
              <a:rPr lang="en-US"/>
              <a:t>MHV: Emmy MPEG-DASH</a:t>
            </a:r>
          </a:p>
        </p:txBody>
      </p:sp>
      <p:sp>
        <p:nvSpPr>
          <p:cNvPr id="3" name="Slide Number Placeholder 2">
            <a:extLst>
              <a:ext uri="{FF2B5EF4-FFF2-40B4-BE49-F238E27FC236}">
                <a16:creationId xmlns:a16="http://schemas.microsoft.com/office/drawing/2014/main" id="{170A0058-BBC5-4FC5-9CB8-90F5532A517C}"/>
              </a:ext>
            </a:extLst>
          </p:cNvPr>
          <p:cNvSpPr>
            <a:spLocks noGrp="1"/>
          </p:cNvSpPr>
          <p:nvPr>
            <p:ph type="sldNum" sz="quarter" idx="12"/>
          </p:nvPr>
        </p:nvSpPr>
        <p:spPr/>
        <p:txBody>
          <a:bodyPr/>
          <a:lstStyle/>
          <a:p>
            <a:fld id="{3E981F43-3859-4ACF-9B7D-6F5F5CF254F2}" type="slidenum">
              <a:rPr lang="en-US" smtClean="0"/>
              <a:t>37</a:t>
            </a:fld>
            <a:endParaRPr lang="en-US"/>
          </a:p>
        </p:txBody>
      </p:sp>
    </p:spTree>
    <p:extLst>
      <p:ext uri="{BB962C8B-B14F-4D97-AF65-F5344CB8AC3E}">
        <p14:creationId xmlns:p14="http://schemas.microsoft.com/office/powerpoint/2010/main" val="35304908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E75244-173C-496C-A93A-C530695F484E}"/>
              </a:ext>
            </a:extLst>
          </p:cNvPr>
          <p:cNvSpPr>
            <a:spLocks noGrp="1"/>
          </p:cNvSpPr>
          <p:nvPr>
            <p:ph type="title"/>
          </p:nvPr>
        </p:nvSpPr>
        <p:spPr/>
        <p:txBody>
          <a:bodyPr/>
          <a:lstStyle/>
          <a:p>
            <a:r>
              <a:rPr lang="de-DE" dirty="0"/>
              <a:t>Resynchronization</a:t>
            </a:r>
          </a:p>
        </p:txBody>
      </p:sp>
      <p:graphicFrame>
        <p:nvGraphicFramePr>
          <p:cNvPr id="6" name="Diagram 5">
            <a:extLst>
              <a:ext uri="{FF2B5EF4-FFF2-40B4-BE49-F238E27FC236}">
                <a16:creationId xmlns:a16="http://schemas.microsoft.com/office/drawing/2014/main" id="{93821831-DE3E-4EC9-8C4D-328BF0525661}"/>
              </a:ext>
            </a:extLst>
          </p:cNvPr>
          <p:cNvGraphicFramePr/>
          <p:nvPr>
            <p:extLst>
              <p:ext uri="{D42A27DB-BD31-4B8C-83A1-F6EECF244321}">
                <p14:modId xmlns:p14="http://schemas.microsoft.com/office/powerpoint/2010/main" val="1277140974"/>
              </p:ext>
            </p:extLst>
          </p:nvPr>
        </p:nvGraphicFramePr>
        <p:xfrm>
          <a:off x="1394347" y="805656"/>
          <a:ext cx="649405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6">
            <a:extLst>
              <a:ext uri="{FF2B5EF4-FFF2-40B4-BE49-F238E27FC236}">
                <a16:creationId xmlns:a16="http://schemas.microsoft.com/office/drawing/2014/main" id="{28DE9DA0-D7EF-45D8-94B4-029831E7CAE8}"/>
              </a:ext>
            </a:extLst>
          </p:cNvPr>
          <p:cNvSpPr>
            <a:spLocks noGrp="1"/>
          </p:cNvSpPr>
          <p:nvPr>
            <p:ph type="ftr" sz="quarter" idx="11"/>
          </p:nvPr>
        </p:nvSpPr>
        <p:spPr/>
        <p:txBody>
          <a:bodyPr/>
          <a:lstStyle/>
          <a:p>
            <a:r>
              <a:rPr lang="en-US"/>
              <a:t>MHV: Emmy MPEG-DASH</a:t>
            </a:r>
          </a:p>
        </p:txBody>
      </p:sp>
      <p:sp>
        <p:nvSpPr>
          <p:cNvPr id="8" name="Slide Number Placeholder 7">
            <a:extLst>
              <a:ext uri="{FF2B5EF4-FFF2-40B4-BE49-F238E27FC236}">
                <a16:creationId xmlns:a16="http://schemas.microsoft.com/office/drawing/2014/main" id="{01C80A3A-1373-4925-9DB4-2C7B3DE115C5}"/>
              </a:ext>
            </a:extLst>
          </p:cNvPr>
          <p:cNvSpPr>
            <a:spLocks noGrp="1"/>
          </p:cNvSpPr>
          <p:nvPr>
            <p:ph type="sldNum" sz="quarter" idx="12"/>
          </p:nvPr>
        </p:nvSpPr>
        <p:spPr/>
        <p:txBody>
          <a:bodyPr/>
          <a:lstStyle/>
          <a:p>
            <a:fld id="{3C6CC810-8AE6-0546-A0FC-DB7D2235F0EB}" type="slidenum">
              <a:rPr lang="en-US" smtClean="0"/>
              <a:t>38</a:t>
            </a:fld>
            <a:endParaRPr lang="en-US"/>
          </a:p>
        </p:txBody>
      </p:sp>
    </p:spTree>
    <p:extLst>
      <p:ext uri="{BB962C8B-B14F-4D97-AF65-F5344CB8AC3E}">
        <p14:creationId xmlns:p14="http://schemas.microsoft.com/office/powerpoint/2010/main" val="2758043354"/>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E43A-A667-4612-A4B9-ADEE479B5E3C}"/>
              </a:ext>
            </a:extLst>
          </p:cNvPr>
          <p:cNvSpPr>
            <a:spLocks noGrp="1"/>
          </p:cNvSpPr>
          <p:nvPr>
            <p:ph type="title"/>
          </p:nvPr>
        </p:nvSpPr>
        <p:spPr/>
        <p:txBody>
          <a:bodyPr/>
          <a:lstStyle/>
          <a:p>
            <a:r>
              <a:rPr lang="de-DE" dirty="0"/>
              <a:t>Content Protection</a:t>
            </a:r>
            <a:endParaRPr lang="en-US" dirty="0"/>
          </a:p>
        </p:txBody>
      </p:sp>
      <p:graphicFrame>
        <p:nvGraphicFramePr>
          <p:cNvPr id="4" name="Table 3">
            <a:extLst>
              <a:ext uri="{FF2B5EF4-FFF2-40B4-BE49-F238E27FC236}">
                <a16:creationId xmlns:a16="http://schemas.microsoft.com/office/drawing/2014/main" id="{75D13ECF-D257-4667-93CC-94CEE3C7D9BB}"/>
              </a:ext>
            </a:extLst>
          </p:cNvPr>
          <p:cNvGraphicFramePr>
            <a:graphicFrameLocks noGrp="1"/>
          </p:cNvGraphicFramePr>
          <p:nvPr>
            <p:extLst>
              <p:ext uri="{D42A27DB-BD31-4B8C-83A1-F6EECF244321}">
                <p14:modId xmlns:p14="http://schemas.microsoft.com/office/powerpoint/2010/main" val="2335641618"/>
              </p:ext>
            </p:extLst>
          </p:nvPr>
        </p:nvGraphicFramePr>
        <p:xfrm>
          <a:off x="829515" y="945584"/>
          <a:ext cx="7973291" cy="3764280"/>
        </p:xfrm>
        <a:graphic>
          <a:graphicData uri="http://schemas.openxmlformats.org/drawingml/2006/table">
            <a:tbl>
              <a:tblPr firstRow="1" bandRow="1" bandCol="1">
                <a:tableStyleId>{5C22544A-7EE6-4342-B048-85BDC9FD1C3A}</a:tableStyleId>
              </a:tblPr>
              <a:tblGrid>
                <a:gridCol w="204116">
                  <a:extLst>
                    <a:ext uri="{9D8B030D-6E8A-4147-A177-3AD203B41FA5}">
                      <a16:colId xmlns:a16="http://schemas.microsoft.com/office/drawing/2014/main" val="3163623546"/>
                    </a:ext>
                  </a:extLst>
                </a:gridCol>
                <a:gridCol w="204116">
                  <a:extLst>
                    <a:ext uri="{9D8B030D-6E8A-4147-A177-3AD203B41FA5}">
                      <a16:colId xmlns:a16="http://schemas.microsoft.com/office/drawing/2014/main" val="2876848511"/>
                    </a:ext>
                  </a:extLst>
                </a:gridCol>
                <a:gridCol w="1771584">
                  <a:extLst>
                    <a:ext uri="{9D8B030D-6E8A-4147-A177-3AD203B41FA5}">
                      <a16:colId xmlns:a16="http://schemas.microsoft.com/office/drawing/2014/main" val="2271460140"/>
                    </a:ext>
                  </a:extLst>
                </a:gridCol>
                <a:gridCol w="959337">
                  <a:extLst>
                    <a:ext uri="{9D8B030D-6E8A-4147-A177-3AD203B41FA5}">
                      <a16:colId xmlns:a16="http://schemas.microsoft.com/office/drawing/2014/main" val="2588779327"/>
                    </a:ext>
                  </a:extLst>
                </a:gridCol>
                <a:gridCol w="4834138">
                  <a:extLst>
                    <a:ext uri="{9D8B030D-6E8A-4147-A177-3AD203B41FA5}">
                      <a16:colId xmlns:a16="http://schemas.microsoft.com/office/drawing/2014/main" val="2198616932"/>
                    </a:ext>
                  </a:extLst>
                </a:gridCol>
              </a:tblGrid>
              <a:tr h="141523">
                <a:tc gridSpan="3">
                  <a:txBody>
                    <a:bodyPr/>
                    <a:lstStyle/>
                    <a:p>
                      <a:pPr marL="0" marR="0">
                        <a:lnSpc>
                          <a:spcPct val="100000"/>
                        </a:lnSpc>
                        <a:spcBef>
                          <a:spcPts val="300"/>
                        </a:spcBef>
                        <a:spcAft>
                          <a:spcPts val="300"/>
                        </a:spcAft>
                        <a:tabLst>
                          <a:tab pos="457200" algn="l"/>
                          <a:tab pos="685800" algn="l"/>
                          <a:tab pos="914400" algn="l"/>
                          <a:tab pos="1143000" algn="l"/>
                          <a:tab pos="1371600" algn="l"/>
                        </a:tabLst>
                      </a:pPr>
                      <a:r>
                        <a:rPr lang="en-GB" sz="1400">
                          <a:effectLst/>
                        </a:rPr>
                        <a:t>Element or Attribute Name</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hMerge="1">
                  <a:txBody>
                    <a:bodyPr/>
                    <a:lstStyle/>
                    <a:p>
                      <a:endParaRPr lang="en-US"/>
                    </a:p>
                  </a:txBody>
                  <a:tcPr/>
                </a:tc>
                <a:tc hMerge="1">
                  <a:txBody>
                    <a:bodyPr/>
                    <a:lstStyle/>
                    <a:p>
                      <a:endParaRPr lang="en-US"/>
                    </a:p>
                  </a:txBody>
                  <a:tcPr/>
                </a:tc>
                <a:tc>
                  <a:txBody>
                    <a:bodyPr/>
                    <a:lstStyle/>
                    <a:p>
                      <a:pPr marL="0" marR="0" algn="ctr">
                        <a:lnSpc>
                          <a:spcPct val="100000"/>
                        </a:lnSpc>
                        <a:spcBef>
                          <a:spcPts val="300"/>
                        </a:spcBef>
                        <a:spcAft>
                          <a:spcPts val="300"/>
                        </a:spcAft>
                        <a:tabLst>
                          <a:tab pos="457200" algn="l"/>
                          <a:tab pos="685800" algn="l"/>
                          <a:tab pos="914400" algn="l"/>
                          <a:tab pos="1143000" algn="l"/>
                          <a:tab pos="1371600" algn="l"/>
                        </a:tabLst>
                      </a:pPr>
                      <a:r>
                        <a:rPr lang="en-GB" sz="1400" dirty="0">
                          <a:effectLst/>
                        </a:rPr>
                        <a:t>Use</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nSpc>
                          <a:spcPct val="100000"/>
                        </a:lnSpc>
                        <a:spcBef>
                          <a:spcPts val="300"/>
                        </a:spcBef>
                        <a:spcAft>
                          <a:spcPts val="300"/>
                        </a:spcAft>
                        <a:tabLst>
                          <a:tab pos="457200" algn="l"/>
                          <a:tab pos="685800" algn="l"/>
                          <a:tab pos="914400" algn="l"/>
                          <a:tab pos="1143000" algn="l"/>
                          <a:tab pos="1371600" algn="l"/>
                        </a:tabLst>
                      </a:pPr>
                      <a:r>
                        <a:rPr lang="en-GB" sz="1400">
                          <a:effectLst/>
                        </a:rPr>
                        <a:t>Description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extLst>
                  <a:ext uri="{0D108BD9-81ED-4DB2-BD59-A6C34878D82A}">
                    <a16:rowId xmlns:a16="http://schemas.microsoft.com/office/drawing/2014/main" val="1638658956"/>
                  </a:ext>
                </a:extLst>
              </a:tr>
              <a:tr h="355980">
                <a:tc>
                  <a:txBody>
                    <a:bodyPr/>
                    <a:lstStyle/>
                    <a:p>
                      <a:pPr marL="0" marR="0" algn="l">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gridSpan="2">
                  <a:txBody>
                    <a:bodyPr/>
                    <a:lstStyle/>
                    <a:p>
                      <a:pPr marL="0" marR="0" algn="l">
                        <a:lnSpc>
                          <a:spcPct val="100000"/>
                        </a:lnSpc>
                        <a:spcBef>
                          <a:spcPts val="300"/>
                        </a:spcBef>
                        <a:spcAft>
                          <a:spcPts val="300"/>
                        </a:spcAft>
                        <a:tabLst>
                          <a:tab pos="255905" algn="l"/>
                        </a:tabLst>
                      </a:pPr>
                      <a:r>
                        <a:rPr lang="en-US" sz="1400">
                          <a:effectLst/>
                        </a:rPr>
                        <a:t>ContentProtection</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hMerge="1">
                  <a:txBody>
                    <a:bodyPr/>
                    <a:lstStyle/>
                    <a:p>
                      <a:endParaRPr lang="en-US"/>
                    </a:p>
                  </a:txBody>
                  <a:tcPr/>
                </a:tc>
                <a:tc>
                  <a:txBody>
                    <a:bodyPr/>
                    <a:lstStyle/>
                    <a:p>
                      <a:pPr marL="0" marR="0" algn="ctr">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GB" sz="1200">
                          <a:effectLst/>
                        </a:rPr>
                        <a:t>specifies information regarding a content protection or encryption scheme used to encrypt and/or protect the associated Representation(s)</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extLst>
                  <a:ext uri="{0D108BD9-81ED-4DB2-BD59-A6C34878D82A}">
                    <a16:rowId xmlns:a16="http://schemas.microsoft.com/office/drawing/2014/main" val="2318730604"/>
                  </a:ext>
                </a:extLst>
              </a:tr>
              <a:tr h="121182">
                <a:tc>
                  <a:txBody>
                    <a:bodyPr/>
                    <a:lstStyle/>
                    <a:p>
                      <a:pPr marL="0" marR="0" algn="l">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US" sz="1400">
                          <a:effectLst/>
                        </a:rPr>
                        <a:t>@schemeIdUri</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ctr">
                        <a:lnSpc>
                          <a:spcPct val="100000"/>
                        </a:lnSpc>
                        <a:spcBef>
                          <a:spcPts val="300"/>
                        </a:spcBef>
                        <a:spcAft>
                          <a:spcPts val="300"/>
                        </a:spcAft>
                        <a:tabLst>
                          <a:tab pos="255905" algn="l"/>
                        </a:tabLst>
                      </a:pPr>
                      <a:r>
                        <a:rPr lang="en-GB" sz="1200">
                          <a:effectLst/>
                        </a:rPr>
                        <a:t>M</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0"/>
                        </a:spcBef>
                        <a:spcAft>
                          <a:spcPts val="600"/>
                        </a:spcAft>
                        <a:tabLst>
                          <a:tab pos="255905" algn="l"/>
                        </a:tabLst>
                      </a:pPr>
                      <a:r>
                        <a:rPr lang="en-GB" sz="1200">
                          <a:effectLst/>
                        </a:rPr>
                        <a:t>identifies a content protection or encryption scheme.</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extLst>
                  <a:ext uri="{0D108BD9-81ED-4DB2-BD59-A6C34878D82A}">
                    <a16:rowId xmlns:a16="http://schemas.microsoft.com/office/drawing/2014/main" val="2734919374"/>
                  </a:ext>
                </a:extLst>
              </a:tr>
              <a:tr h="355980">
                <a:tc>
                  <a:txBody>
                    <a:bodyPr/>
                    <a:lstStyle/>
                    <a:p>
                      <a:pPr marL="0" marR="0" algn="l">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US" sz="1400">
                          <a:effectLst/>
                        </a:rPr>
                        <a:t>@value</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ctr">
                        <a:lnSpc>
                          <a:spcPct val="100000"/>
                        </a:lnSpc>
                        <a:spcBef>
                          <a:spcPts val="300"/>
                        </a:spcBef>
                        <a:spcAft>
                          <a:spcPts val="300"/>
                        </a:spcAft>
                        <a:tabLst>
                          <a:tab pos="255905" algn="l"/>
                        </a:tabLst>
                      </a:pPr>
                      <a:r>
                        <a:rPr lang="en-GB" sz="1200">
                          <a:effectLst/>
                        </a:rPr>
                        <a:t>O</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GB" sz="1200">
                          <a:effectLst/>
                        </a:rPr>
                        <a:t>provides additional information specific to the content protection or encryption scheme. For example, it may provide information such as DRM version, encryption mode, etc.  For details, refer to 5.8.4.1.6.</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extLst>
                  <a:ext uri="{0D108BD9-81ED-4DB2-BD59-A6C34878D82A}">
                    <a16:rowId xmlns:a16="http://schemas.microsoft.com/office/drawing/2014/main" val="2418346695"/>
                  </a:ext>
                </a:extLst>
              </a:tr>
              <a:tr h="652630">
                <a:tc>
                  <a:txBody>
                    <a:bodyPr/>
                    <a:lstStyle/>
                    <a:p>
                      <a:pPr marL="0" marR="0" algn="l">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US" sz="1400" dirty="0">
                          <a:effectLst/>
                          <a:highlight>
                            <a:srgbClr val="FFFF00"/>
                          </a:highlight>
                        </a:rPr>
                        <a:t>@ref</a:t>
                      </a:r>
                      <a:endParaRPr lang="en-US" sz="1200" dirty="0">
                        <a:effectLst/>
                        <a:highlight>
                          <a:srgbClr val="FFFF00"/>
                        </a:highligh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ctr">
                        <a:lnSpc>
                          <a:spcPct val="100000"/>
                        </a:lnSpc>
                        <a:spcBef>
                          <a:spcPts val="300"/>
                        </a:spcBef>
                        <a:spcAft>
                          <a:spcPts val="300"/>
                        </a:spcAft>
                        <a:tabLst>
                          <a:tab pos="255905" algn="l"/>
                        </a:tabLst>
                      </a:pPr>
                      <a:r>
                        <a:rPr lang="en-GB" sz="1200">
                          <a:effectLst/>
                        </a:rPr>
                        <a:t>O</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GB" sz="1200" dirty="0">
                          <a:effectLst/>
                        </a:rPr>
                        <a:t>If present, makes this a referencing content protection descriptor that inherits from a “source” content protection descriptor which is identified by the equivalent value of @refId attribute. For details, refer to 5.8.4.1.3.</a:t>
                      </a:r>
                      <a:endParaRPr lang="en-US" sz="1200" dirty="0">
                        <a:effectLst/>
                      </a:endParaRPr>
                    </a:p>
                    <a:p>
                      <a:pPr marL="0" marR="0" algn="l">
                        <a:lnSpc>
                          <a:spcPct val="100000"/>
                        </a:lnSpc>
                        <a:spcBef>
                          <a:spcPts val="300"/>
                        </a:spcBef>
                        <a:spcAft>
                          <a:spcPts val="300"/>
                        </a:spcAft>
                        <a:tabLst>
                          <a:tab pos="255905" algn="l"/>
                        </a:tabLst>
                      </a:pPr>
                      <a:r>
                        <a:rPr lang="en-GB" sz="1200" dirty="0">
                          <a:effectLst/>
                        </a:rPr>
                        <a:t>The attribute shall not be present if the @refId attribute is present.</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extLst>
                  <a:ext uri="{0D108BD9-81ED-4DB2-BD59-A6C34878D82A}">
                    <a16:rowId xmlns:a16="http://schemas.microsoft.com/office/drawing/2014/main" val="3148366833"/>
                  </a:ext>
                </a:extLst>
              </a:tr>
              <a:tr h="415310">
                <a:tc>
                  <a:txBody>
                    <a:bodyPr/>
                    <a:lstStyle/>
                    <a:p>
                      <a:pPr marL="0" marR="0" algn="l">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US" sz="1400" dirty="0">
                          <a:effectLst/>
                          <a:highlight>
                            <a:srgbClr val="FFFF00"/>
                          </a:highlight>
                        </a:rPr>
                        <a:t>@refId</a:t>
                      </a:r>
                      <a:endParaRPr lang="en-US" sz="1200" dirty="0">
                        <a:effectLst/>
                        <a:highlight>
                          <a:srgbClr val="FFFF00"/>
                        </a:highligh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ctr">
                        <a:lnSpc>
                          <a:spcPct val="100000"/>
                        </a:lnSpc>
                        <a:spcBef>
                          <a:spcPts val="300"/>
                        </a:spcBef>
                        <a:spcAft>
                          <a:spcPts val="300"/>
                        </a:spcAft>
                        <a:tabLst>
                          <a:tab pos="255905" algn="l"/>
                        </a:tabLst>
                      </a:pPr>
                      <a:r>
                        <a:rPr lang="en-GB" sz="1200">
                          <a:effectLst/>
                        </a:rPr>
                        <a:t>O</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GB" sz="1200">
                          <a:effectLst/>
                        </a:rPr>
                        <a:t>specifies an identifier of this descriptor. The identifier shall be unique within an MPD. </a:t>
                      </a:r>
                      <a:endParaRPr lang="en-US" sz="1200">
                        <a:effectLst/>
                      </a:endParaRPr>
                    </a:p>
                    <a:p>
                      <a:pPr marL="0" marR="0" algn="l">
                        <a:lnSpc>
                          <a:spcPct val="100000"/>
                        </a:lnSpc>
                        <a:spcBef>
                          <a:spcPts val="300"/>
                        </a:spcBef>
                        <a:spcAft>
                          <a:spcPts val="300"/>
                        </a:spcAft>
                        <a:tabLst>
                          <a:tab pos="255905" algn="l"/>
                        </a:tabLst>
                      </a:pPr>
                      <a:r>
                        <a:rPr lang="en-GB" sz="1200">
                          <a:effectLst/>
                        </a:rPr>
                        <a:t>The attribute shall not be present if the @ref attribute is present.</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extLst>
                  <a:ext uri="{0D108BD9-81ED-4DB2-BD59-A6C34878D82A}">
                    <a16:rowId xmlns:a16="http://schemas.microsoft.com/office/drawing/2014/main" val="1486156372"/>
                  </a:ext>
                </a:extLst>
              </a:tr>
              <a:tr h="652630">
                <a:tc>
                  <a:txBody>
                    <a:bodyPr/>
                    <a:lstStyle/>
                    <a:p>
                      <a:pPr marL="0" marR="0" algn="l">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GB"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US" sz="1400" dirty="0">
                          <a:effectLst/>
                          <a:highlight>
                            <a:srgbClr val="FFFF00"/>
                          </a:highlight>
                        </a:rPr>
                        <a:t>@robustness</a:t>
                      </a:r>
                      <a:endParaRPr lang="en-US" sz="1200" dirty="0">
                        <a:effectLst/>
                        <a:highlight>
                          <a:srgbClr val="FFFF00"/>
                        </a:highligh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ctr">
                        <a:lnSpc>
                          <a:spcPct val="100000"/>
                        </a:lnSpc>
                        <a:spcBef>
                          <a:spcPts val="300"/>
                        </a:spcBef>
                        <a:spcAft>
                          <a:spcPts val="300"/>
                        </a:spcAft>
                        <a:tabLst>
                          <a:tab pos="255905" algn="l"/>
                        </a:tabLst>
                      </a:pPr>
                      <a:r>
                        <a:rPr lang="en-GB" sz="1200">
                          <a:effectLst/>
                        </a:rPr>
                        <a:t>OD</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tc>
                  <a:txBody>
                    <a:bodyPr/>
                    <a:lstStyle/>
                    <a:p>
                      <a:pPr marL="0" marR="0" algn="l">
                        <a:lnSpc>
                          <a:spcPct val="100000"/>
                        </a:lnSpc>
                        <a:spcBef>
                          <a:spcPts val="300"/>
                        </a:spcBef>
                        <a:spcAft>
                          <a:spcPts val="300"/>
                        </a:spcAft>
                        <a:tabLst>
                          <a:tab pos="255905" algn="l"/>
                        </a:tabLst>
                      </a:pPr>
                      <a:r>
                        <a:rPr lang="en-GB" sz="1200" dirty="0">
                          <a:effectLst/>
                        </a:rPr>
                        <a:t>specifies the robustness level required for this content protection scheme for accessing content represented by the associated Representation(s). For more details refer to 5.8.4.1.2 and 5.8.4.1.6.</a:t>
                      </a:r>
                      <a:endParaRPr lang="en-US" sz="1200" dirty="0">
                        <a:effectLst/>
                      </a:endParaRPr>
                    </a:p>
                    <a:p>
                      <a:pPr marL="0" marR="0" algn="l">
                        <a:lnSpc>
                          <a:spcPct val="100000"/>
                        </a:lnSpc>
                        <a:spcBef>
                          <a:spcPts val="300"/>
                        </a:spcBef>
                        <a:spcAft>
                          <a:spcPts val="300"/>
                        </a:spcAft>
                        <a:tabLst>
                          <a:tab pos="255905" algn="l"/>
                        </a:tabLst>
                      </a:pPr>
                      <a:r>
                        <a:rPr lang="en-GB" sz="1200" dirty="0">
                          <a:effectLst/>
                        </a:rPr>
                        <a:t>If not present, then the lowest robustness level for the identified content protection scheme applies.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53397" marR="53397" marT="0" marB="0"/>
                </a:tc>
                <a:extLst>
                  <a:ext uri="{0D108BD9-81ED-4DB2-BD59-A6C34878D82A}">
                    <a16:rowId xmlns:a16="http://schemas.microsoft.com/office/drawing/2014/main" val="3500987545"/>
                  </a:ext>
                </a:extLst>
              </a:tr>
            </a:tbl>
          </a:graphicData>
        </a:graphic>
      </p:graphicFrame>
      <p:sp>
        <p:nvSpPr>
          <p:cNvPr id="5" name="Footer Placeholder 4">
            <a:extLst>
              <a:ext uri="{FF2B5EF4-FFF2-40B4-BE49-F238E27FC236}">
                <a16:creationId xmlns:a16="http://schemas.microsoft.com/office/drawing/2014/main" id="{D9182274-3717-4BA8-B413-CF4FB53ADBD6}"/>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DA070336-B0CB-463B-904B-44C3A319378A}"/>
              </a:ext>
            </a:extLst>
          </p:cNvPr>
          <p:cNvSpPr>
            <a:spLocks noGrp="1"/>
          </p:cNvSpPr>
          <p:nvPr>
            <p:ph type="sldNum" sz="quarter" idx="12"/>
          </p:nvPr>
        </p:nvSpPr>
        <p:spPr/>
        <p:txBody>
          <a:bodyPr/>
          <a:lstStyle/>
          <a:p>
            <a:fld id="{3C6CC810-8AE6-0546-A0FC-DB7D2235F0EB}" type="slidenum">
              <a:rPr lang="en-US" smtClean="0"/>
              <a:t>39</a:t>
            </a:fld>
            <a:endParaRPr lang="en-US"/>
          </a:p>
        </p:txBody>
      </p:sp>
    </p:spTree>
    <p:extLst>
      <p:ext uri="{BB962C8B-B14F-4D97-AF65-F5344CB8AC3E}">
        <p14:creationId xmlns:p14="http://schemas.microsoft.com/office/powerpoint/2010/main" val="3807653797"/>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p:cNvGraphicFramePr/>
          <p:nvPr/>
        </p:nvGraphicFramePr>
        <p:xfrm>
          <a:off x="2119790" y="115883"/>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Bild 3"/>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366621" y="3261583"/>
            <a:ext cx="1535906" cy="1537097"/>
          </a:xfrm>
          <a:prstGeom prst="rect">
            <a:avLst/>
          </a:prstGeom>
          <a:solidFill>
            <a:schemeClr val="bg1"/>
          </a:solidFill>
          <a:ln>
            <a:noFill/>
          </a:ln>
        </p:spPr>
      </p:pic>
      <p:pic>
        <p:nvPicPr>
          <p:cNvPr id="5" name="Bild 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94736" y="3186556"/>
            <a:ext cx="2487215" cy="1840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Zylinder 5"/>
          <p:cNvSpPr/>
          <p:nvPr/>
        </p:nvSpPr>
        <p:spPr>
          <a:xfrm>
            <a:off x="3282725" y="4012851"/>
            <a:ext cx="2221706" cy="867965"/>
          </a:xfrm>
          <a:prstGeom prst="can">
            <a:avLst>
              <a:gd name="adj" fmla="val 47581"/>
            </a:avLst>
          </a:prstGeom>
        </p:spPr>
        <p:style>
          <a:lnRef idx="1">
            <a:schemeClr val="accent4"/>
          </a:lnRef>
          <a:fillRef idx="3">
            <a:schemeClr val="accent4"/>
          </a:fillRef>
          <a:effectRef idx="2">
            <a:schemeClr val="accent4"/>
          </a:effectRef>
          <a:fontRef idx="minor">
            <a:schemeClr val="lt1"/>
          </a:fontRef>
        </p:style>
        <p:txBody>
          <a:bodyPr lIns="68572" tIns="34286" rIns="68572" bIns="34286" anchor="ctr"/>
          <a:lstStyle/>
          <a:p>
            <a:pPr algn="ctr" defTabSz="342900">
              <a:defRPr/>
            </a:pPr>
            <a:r>
              <a:rPr lang="de-DE" sz="1350" dirty="0" err="1">
                <a:solidFill>
                  <a:prstClr val="white"/>
                </a:solidFill>
                <a:latin typeface="Trebuchet MS"/>
              </a:rPr>
              <a:t>Standardized</a:t>
            </a:r>
            <a:br>
              <a:rPr lang="de-DE" sz="1350" dirty="0">
                <a:solidFill>
                  <a:prstClr val="white"/>
                </a:solidFill>
                <a:latin typeface="Trebuchet MS"/>
              </a:rPr>
            </a:br>
            <a:r>
              <a:rPr lang="de-DE" sz="1350" dirty="0" err="1">
                <a:solidFill>
                  <a:prstClr val="white"/>
                </a:solidFill>
                <a:latin typeface="Trebuchet MS"/>
              </a:rPr>
              <a:t>Delivery</a:t>
            </a:r>
            <a:r>
              <a:rPr lang="de-DE" sz="1350" dirty="0">
                <a:solidFill>
                  <a:prstClr val="white"/>
                </a:solidFill>
                <a:latin typeface="Trebuchet MS"/>
              </a:rPr>
              <a:t> Format</a:t>
            </a:r>
          </a:p>
        </p:txBody>
      </p:sp>
      <p:sp>
        <p:nvSpPr>
          <p:cNvPr id="7" name="Rechteckiger Pfeil 6"/>
          <p:cNvSpPr/>
          <p:nvPr/>
        </p:nvSpPr>
        <p:spPr>
          <a:xfrm>
            <a:off x="4832917" y="3256803"/>
            <a:ext cx="1157288" cy="1083469"/>
          </a:xfrm>
          <a:prstGeom prst="bentArrow">
            <a:avLst>
              <a:gd name="adj1" fmla="val 25000"/>
              <a:gd name="adj2" fmla="val 27220"/>
              <a:gd name="adj3" fmla="val 25000"/>
              <a:gd name="adj4" fmla="val 43750"/>
            </a:avLst>
          </a:prstGeom>
        </p:spPr>
        <p:style>
          <a:lnRef idx="1">
            <a:schemeClr val="accent4"/>
          </a:lnRef>
          <a:fillRef idx="3">
            <a:schemeClr val="accent4"/>
          </a:fillRef>
          <a:effectRef idx="2">
            <a:schemeClr val="accent4"/>
          </a:effectRef>
          <a:fontRef idx="minor">
            <a:schemeClr val="lt1"/>
          </a:fontRef>
        </p:style>
        <p:txBody>
          <a:bodyPr lIns="68572" tIns="34286" rIns="68572" bIns="34286" anchor="ctr"/>
          <a:lstStyle/>
          <a:p>
            <a:pPr algn="ctr" defTabSz="342900">
              <a:defRPr/>
            </a:pPr>
            <a:endParaRPr lang="de-DE" sz="1350">
              <a:solidFill>
                <a:prstClr val="black"/>
              </a:solidFill>
              <a:latin typeface="Trebuchet MS"/>
            </a:endParaRPr>
          </a:p>
        </p:txBody>
      </p:sp>
      <p:sp>
        <p:nvSpPr>
          <p:cNvPr id="8" name="Rechteckiger Pfeil 7"/>
          <p:cNvSpPr/>
          <p:nvPr/>
        </p:nvSpPr>
        <p:spPr>
          <a:xfrm flipH="1">
            <a:off x="2824334" y="3240135"/>
            <a:ext cx="1207294" cy="1083469"/>
          </a:xfrm>
          <a:prstGeom prst="bentArrow">
            <a:avLst/>
          </a:prstGeom>
        </p:spPr>
        <p:style>
          <a:lnRef idx="1">
            <a:schemeClr val="accent4"/>
          </a:lnRef>
          <a:fillRef idx="3">
            <a:schemeClr val="accent4"/>
          </a:fillRef>
          <a:effectRef idx="2">
            <a:schemeClr val="accent4"/>
          </a:effectRef>
          <a:fontRef idx="minor">
            <a:schemeClr val="lt1"/>
          </a:fontRef>
        </p:style>
        <p:txBody>
          <a:bodyPr lIns="68572" tIns="34286" rIns="68572" bIns="34286" anchor="ctr"/>
          <a:lstStyle/>
          <a:p>
            <a:pPr algn="ctr" defTabSz="342900">
              <a:defRPr/>
            </a:pPr>
            <a:endParaRPr lang="de-DE" sz="1350" dirty="0">
              <a:solidFill>
                <a:prstClr val="black"/>
              </a:solidFill>
              <a:latin typeface="Trebuchet MS"/>
            </a:endParaRPr>
          </a:p>
        </p:txBody>
      </p:sp>
      <p:sp>
        <p:nvSpPr>
          <p:cNvPr id="9" name="Rechteck 8"/>
          <p:cNvSpPr/>
          <p:nvPr/>
        </p:nvSpPr>
        <p:spPr>
          <a:xfrm>
            <a:off x="3295068" y="3072392"/>
            <a:ext cx="2181836" cy="692498"/>
          </a:xfrm>
          <a:prstGeom prst="rect">
            <a:avLst/>
          </a:prstGeom>
          <a:noFill/>
        </p:spPr>
        <p:txBody>
          <a:bodyPr wrap="none" lIns="68572" tIns="34286" rIns="68572" bIns="34286" numCol="1">
            <a:prstTxWarp prst="textTriangleInverted">
              <a:avLst/>
            </a:prstTxWarp>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defTabSz="342900">
              <a:defRPr/>
            </a:pPr>
            <a:r>
              <a:rPr lang="de-DE" sz="4050" b="1" cap="all" dirty="0" err="1">
                <a:ln w="9000" cmpd="sng">
                  <a:solidFill>
                    <a:srgbClr val="BF5E00">
                      <a:shade val="50000"/>
                      <a:satMod val="120000"/>
                    </a:srgbClr>
                  </a:solidFill>
                  <a:prstDash val="solid"/>
                </a:ln>
                <a:gradFill>
                  <a:gsLst>
                    <a:gs pos="0">
                      <a:srgbClr val="BF5E00">
                        <a:shade val="20000"/>
                        <a:satMod val="245000"/>
                      </a:srgbClr>
                    </a:gs>
                    <a:gs pos="43000">
                      <a:srgbClr val="BF5E00">
                        <a:satMod val="255000"/>
                      </a:srgbClr>
                    </a:gs>
                    <a:gs pos="48000">
                      <a:srgbClr val="BF5E00">
                        <a:shade val="85000"/>
                        <a:satMod val="255000"/>
                      </a:srgbClr>
                    </a:gs>
                    <a:gs pos="100000">
                      <a:srgbClr val="BF5E00">
                        <a:shade val="20000"/>
                        <a:satMod val="245000"/>
                      </a:srgbClr>
                    </a:gs>
                  </a:gsLst>
                  <a:lin ang="5400000"/>
                </a:gradFill>
                <a:effectLst>
                  <a:reflection blurRad="12700" stA="28000" endPos="45000" dist="1000" dir="5400000" sy="-100000" algn="bl" rotWithShape="0"/>
                </a:effectLst>
                <a:latin typeface="Trebuchet MS"/>
              </a:rPr>
              <a:t>Confidence</a:t>
            </a:r>
            <a:endParaRPr lang="de-DE" sz="4050" b="1" dirty="0">
              <a:ln>
                <a:prstDash val="solid"/>
              </a:ln>
              <a:gradFill rotWithShape="1">
                <a:gsLst>
                  <a:gs pos="0">
                    <a:srgbClr val="BF5E00">
                      <a:tint val="70000"/>
                      <a:satMod val="200000"/>
                    </a:srgbClr>
                  </a:gs>
                  <a:gs pos="40000">
                    <a:srgbClr val="BF5E00">
                      <a:tint val="90000"/>
                      <a:satMod val="130000"/>
                    </a:srgbClr>
                  </a:gs>
                  <a:gs pos="50000">
                    <a:srgbClr val="BF5E00">
                      <a:tint val="90000"/>
                      <a:satMod val="130000"/>
                    </a:srgbClr>
                  </a:gs>
                  <a:gs pos="68000">
                    <a:srgbClr val="BF5E00">
                      <a:tint val="90000"/>
                      <a:satMod val="130000"/>
                    </a:srgbClr>
                  </a:gs>
                  <a:gs pos="100000">
                    <a:srgbClr val="BF5E00">
                      <a:tint val="70000"/>
                      <a:satMod val="200000"/>
                    </a:srgbClr>
                  </a:gs>
                </a:gsLst>
                <a:lin ang="5400000"/>
              </a:gradFill>
              <a:effectLst>
                <a:outerShdw blurRad="88000" dist="50800" dir="5040000" algn="tl">
                  <a:srgbClr val="BF5E00">
                    <a:tint val="80000"/>
                    <a:satMod val="250000"/>
                    <a:alpha val="45000"/>
                  </a:srgbClr>
                </a:outerShdw>
              </a:effectLst>
              <a:latin typeface="Trebuchet MS"/>
            </a:endParaRPr>
          </a:p>
        </p:txBody>
      </p:sp>
      <p:sp>
        <p:nvSpPr>
          <p:cNvPr id="2" name="Foliennummernplatzhalter 1"/>
          <p:cNvSpPr>
            <a:spLocks noGrp="1"/>
          </p:cNvSpPr>
          <p:nvPr>
            <p:ph type="sldNum" sz="quarter" idx="12"/>
          </p:nvPr>
        </p:nvSpPr>
        <p:spPr/>
        <p:txBody>
          <a:bodyPr/>
          <a:lstStyle/>
          <a:p>
            <a:pPr defTabSz="342900"/>
            <a:fld id="{065919EF-4292-9643-92E6-D2EB27BB8CF3}" type="slidenum">
              <a:rPr lang="en-US">
                <a:solidFill>
                  <a:srgbClr val="38ABED">
                    <a:lumMod val="40000"/>
                    <a:lumOff val="60000"/>
                  </a:srgbClr>
                </a:solidFill>
                <a:latin typeface="Trebuchet MS"/>
              </a:rPr>
              <a:pPr defTabSz="342900"/>
              <a:t>4</a:t>
            </a:fld>
            <a:endParaRPr lang="en-US">
              <a:solidFill>
                <a:srgbClr val="38ABED">
                  <a:lumMod val="40000"/>
                  <a:lumOff val="60000"/>
                </a:srgbClr>
              </a:solidFill>
              <a:latin typeface="Trebuchet MS"/>
            </a:endParaRPr>
          </a:p>
        </p:txBody>
      </p:sp>
      <p:sp>
        <p:nvSpPr>
          <p:cNvPr id="10" name="Footer Placeholder 9">
            <a:extLst>
              <a:ext uri="{FF2B5EF4-FFF2-40B4-BE49-F238E27FC236}">
                <a16:creationId xmlns:a16="http://schemas.microsoft.com/office/drawing/2014/main" id="{DE570806-2022-4AE7-BC5F-12D8D7CC53B3}"/>
              </a:ext>
            </a:extLst>
          </p:cNvPr>
          <p:cNvSpPr>
            <a:spLocks noGrp="1"/>
          </p:cNvSpPr>
          <p:nvPr>
            <p:ph type="ftr" sz="quarter" idx="11"/>
          </p:nvPr>
        </p:nvSpPr>
        <p:spPr/>
        <p:txBody>
          <a:bodyPr/>
          <a:lstStyle/>
          <a:p>
            <a:r>
              <a:rPr lang="en-US"/>
              <a:t>MHV: Emmy MPEG-DASH</a:t>
            </a:r>
          </a:p>
        </p:txBody>
      </p:sp>
    </p:spTree>
    <p:extLst>
      <p:ext uri="{BB962C8B-B14F-4D97-AF65-F5344CB8AC3E}">
        <p14:creationId xmlns:p14="http://schemas.microsoft.com/office/powerpoint/2010/main" val="1621284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par>
                                <p:cTn id="19" presetID="3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par>
                          <p:cTn id="25" fill="hold" nodeType="afterGroup">
                            <p:stCondLst>
                              <p:cond delay="1000"/>
                            </p:stCondLst>
                            <p:childTnLst>
                              <p:par>
                                <p:cTn id="26" presetID="56" presetClass="entr" presetSubtype="0" fill="hold" nodeType="afterEffect">
                                  <p:stCondLst>
                                    <p:cond delay="0"/>
                                  </p:stCondLst>
                                  <p:iterate type="lt">
                                    <p:tmPct val="10000"/>
                                  </p:iterate>
                                  <p:childTnLst>
                                    <p:set>
                                      <p:cBhvr>
                                        <p:cTn id="27" dur="1" fill="hold">
                                          <p:stCondLst>
                                            <p:cond delay="0"/>
                                          </p:stCondLst>
                                        </p:cTn>
                                        <p:tgtEl>
                                          <p:spTgt spid="9"/>
                                        </p:tgtEl>
                                        <p:attrNameLst>
                                          <p:attrName>style.visibility</p:attrName>
                                        </p:attrNameLst>
                                      </p:cBhvr>
                                      <p:to>
                                        <p:strVal val="visible"/>
                                      </p:to>
                                    </p:set>
                                    <p:anim by="(-#ppt_w*2)" calcmode="lin" valueType="num">
                                      <p:cBhvr rctx="PPT">
                                        <p:cTn id="28" dur="500" autoRev="1" fill="hold">
                                          <p:stCondLst>
                                            <p:cond delay="0"/>
                                          </p:stCondLst>
                                        </p:cTn>
                                        <p:tgtEl>
                                          <p:spTgt spid="9"/>
                                        </p:tgtEl>
                                        <p:attrNameLst>
                                          <p:attrName>ppt_w</p:attrName>
                                        </p:attrNameLst>
                                      </p:cBhvr>
                                    </p:anim>
                                    <p:anim by="(#ppt_w*0.50)" calcmode="lin" valueType="num">
                                      <p:cBhvr>
                                        <p:cTn id="29" dur="500" decel="50000" autoRev="1" fill="hold">
                                          <p:stCondLst>
                                            <p:cond delay="0"/>
                                          </p:stCondLst>
                                        </p:cTn>
                                        <p:tgtEl>
                                          <p:spTgt spid="9"/>
                                        </p:tgtEl>
                                        <p:attrNameLst>
                                          <p:attrName>ppt_x</p:attrName>
                                        </p:attrNameLst>
                                      </p:cBhvr>
                                    </p:anim>
                                    <p:anim from="(-#ppt_h/2)" to="(#ppt_y)" calcmode="lin" valueType="num">
                                      <p:cBhvr>
                                        <p:cTn id="30" dur="1000" fill="hold">
                                          <p:stCondLst>
                                            <p:cond delay="0"/>
                                          </p:stCondLst>
                                        </p:cTn>
                                        <p:tgtEl>
                                          <p:spTgt spid="9"/>
                                        </p:tgtEl>
                                        <p:attrNameLst>
                                          <p:attrName>ppt_y</p:attrName>
                                        </p:attrNameLst>
                                      </p:cBhvr>
                                    </p:anim>
                                    <p:animRot by="21600000">
                                      <p:cBhvr>
                                        <p:cTn id="31" dur="1000" fill="hold">
                                          <p:stCondLst>
                                            <p:cond delay="0"/>
                                          </p:stCondLst>
                                        </p:cTn>
                                        <p:tgtEl>
                                          <p:spTgt spid="9"/>
                                        </p:tgtEl>
                                        <p:attrNameLst>
                                          <p:attrName>r</p:attrName>
                                        </p:attrNameLst>
                                      </p:cBhvr>
                                    </p:animRo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89F6-858A-45C4-9F4C-DCECD1CE579A}"/>
              </a:ext>
            </a:extLst>
          </p:cNvPr>
          <p:cNvSpPr>
            <a:spLocks noGrp="1"/>
          </p:cNvSpPr>
          <p:nvPr>
            <p:ph type="ctrTitle"/>
          </p:nvPr>
        </p:nvSpPr>
        <p:spPr/>
        <p:txBody>
          <a:bodyPr/>
          <a:lstStyle/>
          <a:p>
            <a:r>
              <a:rPr lang="de-DE" dirty="0"/>
              <a:t>DASH-IF </a:t>
            </a:r>
            <a:endParaRPr lang="en-US" dirty="0"/>
          </a:p>
        </p:txBody>
      </p:sp>
      <p:sp>
        <p:nvSpPr>
          <p:cNvPr id="3" name="Content Placeholder 2">
            <a:extLst>
              <a:ext uri="{FF2B5EF4-FFF2-40B4-BE49-F238E27FC236}">
                <a16:creationId xmlns:a16="http://schemas.microsoft.com/office/drawing/2014/main" id="{69AE6AF2-F854-40B3-94F0-F95DF534668D}"/>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328355138"/>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FDE4D8-64B6-4FDC-A65F-5A08A0906876}"/>
              </a:ext>
            </a:extLst>
          </p:cNvPr>
          <p:cNvSpPr>
            <a:spLocks noGrp="1"/>
          </p:cNvSpPr>
          <p:nvPr>
            <p:ph type="body" sz="quarter" idx="12"/>
          </p:nvPr>
        </p:nvSpPr>
        <p:spPr/>
        <p:txBody>
          <a:bodyPr>
            <a:normAutofit fontScale="92500" lnSpcReduction="20000"/>
          </a:bodyPr>
          <a:lstStyle/>
          <a:p>
            <a:r>
              <a:rPr lang="de-DE" dirty="0"/>
              <a:t>http://www.dashif.org</a:t>
            </a:r>
            <a:endParaRPr lang="en-US" dirty="0"/>
          </a:p>
        </p:txBody>
      </p:sp>
      <p:sp>
        <p:nvSpPr>
          <p:cNvPr id="6" name="Title 5">
            <a:extLst>
              <a:ext uri="{FF2B5EF4-FFF2-40B4-BE49-F238E27FC236}">
                <a16:creationId xmlns:a16="http://schemas.microsoft.com/office/drawing/2014/main" id="{0286F405-B8B4-4A8E-B5A9-D40FCC502D0C}"/>
              </a:ext>
            </a:extLst>
          </p:cNvPr>
          <p:cNvSpPr>
            <a:spLocks noGrp="1"/>
          </p:cNvSpPr>
          <p:nvPr>
            <p:ph type="title"/>
          </p:nvPr>
        </p:nvSpPr>
        <p:spPr/>
        <p:txBody>
          <a:bodyPr/>
          <a:lstStyle/>
          <a:p>
            <a:r>
              <a:rPr lang="en-US" dirty="0"/>
              <a:t>Who we are?</a:t>
            </a:r>
          </a:p>
        </p:txBody>
      </p:sp>
      <p:sp>
        <p:nvSpPr>
          <p:cNvPr id="7" name="Content Placeholder 6">
            <a:extLst>
              <a:ext uri="{FF2B5EF4-FFF2-40B4-BE49-F238E27FC236}">
                <a16:creationId xmlns:a16="http://schemas.microsoft.com/office/drawing/2014/main" id="{7FD22FF7-24AD-47D2-AB9A-DED3A3B1B89F}"/>
              </a:ext>
            </a:extLst>
          </p:cNvPr>
          <p:cNvSpPr>
            <a:spLocks noGrp="1"/>
          </p:cNvSpPr>
          <p:nvPr>
            <p:ph sz="quarter" idx="15"/>
          </p:nvPr>
        </p:nvSpPr>
        <p:spPr>
          <a:xfrm>
            <a:off x="457200" y="1184908"/>
            <a:ext cx="2851116" cy="3520442"/>
          </a:xfrm>
        </p:spPr>
        <p:txBody>
          <a:bodyPr>
            <a:normAutofit fontScale="70000" lnSpcReduction="20000"/>
          </a:bodyPr>
          <a:lstStyle/>
          <a:p>
            <a:pPr>
              <a:lnSpc>
                <a:spcPct val="120000"/>
              </a:lnSpc>
            </a:pPr>
            <a:r>
              <a:rPr lang="en-US" dirty="0"/>
              <a:t>DASH Industry Forum (DASH-IF) was founded in 2012 to promote and catalyze the adoption of MPEG-DASH and help transition it from a specification into a real business.</a:t>
            </a:r>
          </a:p>
          <a:p>
            <a:pPr>
              <a:lnSpc>
                <a:spcPct val="120000"/>
              </a:lnSpc>
            </a:pPr>
            <a:r>
              <a:rPr lang="en-US" dirty="0"/>
              <a:t>With more than 80 members, DASH-IF represents a large footprint of the ecosystem, including service providers, content delivery network operators and broadcasters, as well as technology providers in different domains, and connects the dots in an otherwise fragmented world of internet streaming services. </a:t>
            </a:r>
          </a:p>
          <a:p>
            <a:pPr>
              <a:lnSpc>
                <a:spcPct val="120000"/>
              </a:lnSpc>
            </a:pPr>
            <a:r>
              <a:rPr lang="en-US" dirty="0"/>
              <a:t>DASH-IF also serves as the point of contact for other standards organizations when introducing new DASH-based distribution means.</a:t>
            </a:r>
          </a:p>
        </p:txBody>
      </p:sp>
      <p:pic>
        <p:nvPicPr>
          <p:cNvPr id="8" name="Picture 7">
            <a:extLst>
              <a:ext uri="{FF2B5EF4-FFF2-40B4-BE49-F238E27FC236}">
                <a16:creationId xmlns:a16="http://schemas.microsoft.com/office/drawing/2014/main" id="{48BFE634-067B-4E8F-B596-FED3B0A57E23}"/>
              </a:ext>
            </a:extLst>
          </p:cNvPr>
          <p:cNvPicPr>
            <a:picLocks noChangeAspect="1"/>
          </p:cNvPicPr>
          <p:nvPr/>
        </p:nvPicPr>
        <p:blipFill>
          <a:blip r:embed="rId2"/>
          <a:stretch>
            <a:fillRect/>
          </a:stretch>
        </p:blipFill>
        <p:spPr>
          <a:xfrm>
            <a:off x="5153719" y="0"/>
            <a:ext cx="3990281" cy="5143500"/>
          </a:xfrm>
          <a:prstGeom prst="rect">
            <a:avLst/>
          </a:prstGeom>
        </p:spPr>
      </p:pic>
      <p:pic>
        <p:nvPicPr>
          <p:cNvPr id="1026" name="Picture 2">
            <a:extLst>
              <a:ext uri="{FF2B5EF4-FFF2-40B4-BE49-F238E27FC236}">
                <a16:creationId xmlns:a16="http://schemas.microsoft.com/office/drawing/2014/main" id="{165E0D9D-0562-4070-80A5-0B580D06E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8316" y="2044252"/>
            <a:ext cx="1618484" cy="463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VB - The global standard for digital television - Home">
            <a:extLst>
              <a:ext uri="{FF2B5EF4-FFF2-40B4-BE49-F238E27FC236}">
                <a16:creationId xmlns:a16="http://schemas.microsoft.com/office/drawing/2014/main" id="{F4E30141-6157-4488-BB3A-2C96FB17E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314" y="2516526"/>
            <a:ext cx="1032488" cy="4424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cte Logo">
            <a:extLst>
              <a:ext uri="{FF2B5EF4-FFF2-40B4-BE49-F238E27FC236}">
                <a16:creationId xmlns:a16="http://schemas.microsoft.com/office/drawing/2014/main" id="{2A2196EA-DF15-4076-AC40-D78683AB8F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3302" y="2967767"/>
            <a:ext cx="1588512" cy="7272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eb Media API Snapshot 2017 (WMAS 2017) Test Suite">
            <a:extLst>
              <a:ext uri="{FF2B5EF4-FFF2-40B4-BE49-F238E27FC236}">
                <a16:creationId xmlns:a16="http://schemas.microsoft.com/office/drawing/2014/main" id="{08C9B9D5-3CE4-4816-8DE0-3BE8DC4523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6041" y="1571977"/>
            <a:ext cx="1603034" cy="46352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CC Approves 4K Broadcast TV Standard - Best AV Receiver">
            <a:extLst>
              <a:ext uri="{FF2B5EF4-FFF2-40B4-BE49-F238E27FC236}">
                <a16:creationId xmlns:a16="http://schemas.microsoft.com/office/drawing/2014/main" id="{85F50151-2162-4C15-87A9-BDE9CCBE7E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3302" y="3703784"/>
            <a:ext cx="1530824" cy="47838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3GPP to study the enhancement needed for LTE-based eMBMS to meet ...">
            <a:extLst>
              <a:ext uri="{FF2B5EF4-FFF2-40B4-BE49-F238E27FC236}">
                <a16:creationId xmlns:a16="http://schemas.microsoft.com/office/drawing/2014/main" id="{C3E31F3F-A5B1-404D-8F53-1836BD4658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9576" y="911338"/>
            <a:ext cx="1535964" cy="65189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bbTV">
            <a:extLst>
              <a:ext uri="{FF2B5EF4-FFF2-40B4-BE49-F238E27FC236}">
                <a16:creationId xmlns:a16="http://schemas.microsoft.com/office/drawing/2014/main" id="{F369A4F5-2270-448D-8182-2F5BC0F539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51413" y="4190914"/>
            <a:ext cx="1132291" cy="40568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ogos and Icons - W3C">
            <a:extLst>
              <a:ext uri="{FF2B5EF4-FFF2-40B4-BE49-F238E27FC236}">
                <a16:creationId xmlns:a16="http://schemas.microsoft.com/office/drawing/2014/main" id="{D4103B45-1A3C-4EAC-B564-4B3CE20B97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1340" y="4605348"/>
            <a:ext cx="672436" cy="4474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BC11D6E-1C8C-44E0-90AD-85BDA10D10BB}"/>
              </a:ext>
            </a:extLst>
          </p:cNvPr>
          <p:cNvSpPr>
            <a:spLocks noGrp="1"/>
          </p:cNvSpPr>
          <p:nvPr>
            <p:ph type="sldNum" sz="quarter" idx="14"/>
          </p:nvPr>
        </p:nvSpPr>
        <p:spPr/>
        <p:txBody>
          <a:bodyPr/>
          <a:lstStyle/>
          <a:p>
            <a:fld id="{3C6CC810-8AE6-0546-A0FC-DB7D2235F0EB}" type="slidenum">
              <a:rPr lang="en-US" smtClean="0"/>
              <a:t>41</a:t>
            </a:fld>
            <a:endParaRPr lang="en-US"/>
          </a:p>
        </p:txBody>
      </p:sp>
    </p:spTree>
    <p:extLst>
      <p:ext uri="{BB962C8B-B14F-4D97-AF65-F5344CB8AC3E}">
        <p14:creationId xmlns:p14="http://schemas.microsoft.com/office/powerpoint/2010/main" val="3999449584"/>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E3D25CAB-FA13-4732-B192-6C9056D72059}"/>
              </a:ext>
            </a:extLst>
          </p:cNvPr>
          <p:cNvGraphicFramePr>
            <a:graphicFrameLocks noGrp="1"/>
          </p:cNvGraphicFramePr>
          <p:nvPr>
            <p:ph sz="quarter" idx="11"/>
            <p:extLst>
              <p:ext uri="{D42A27DB-BD31-4B8C-83A1-F6EECF244321}">
                <p14:modId xmlns:p14="http://schemas.microsoft.com/office/powerpoint/2010/main" val="3473810134"/>
              </p:ext>
            </p:extLst>
          </p:nvPr>
        </p:nvGraphicFramePr>
        <p:xfrm>
          <a:off x="4735773" y="269875"/>
          <a:ext cx="4022725" cy="4588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8">
            <a:extLst>
              <a:ext uri="{FF2B5EF4-FFF2-40B4-BE49-F238E27FC236}">
                <a16:creationId xmlns:a16="http://schemas.microsoft.com/office/drawing/2014/main" id="{407D19EB-B3B0-4140-B607-6883AE2E4B7F}"/>
              </a:ext>
            </a:extLst>
          </p:cNvPr>
          <p:cNvSpPr>
            <a:spLocks noGrp="1"/>
          </p:cNvSpPr>
          <p:nvPr>
            <p:ph sz="quarter" idx="16"/>
          </p:nvPr>
        </p:nvSpPr>
        <p:spPr>
          <a:xfrm>
            <a:off x="457200" y="1112507"/>
            <a:ext cx="4114800" cy="3520442"/>
          </a:xfrm>
        </p:spPr>
        <p:txBody>
          <a:bodyPr>
            <a:normAutofit lnSpcReduction="10000"/>
          </a:bodyPr>
          <a:lstStyle/>
          <a:p>
            <a:r>
              <a:rPr lang="en-US" dirty="0"/>
              <a:t>Weekly or bi-weekly calls in working groups and active task forces. Two annual f2f meetings.</a:t>
            </a:r>
          </a:p>
          <a:p>
            <a:r>
              <a:rPr lang="en-US" dirty="0"/>
              <a:t>Development of specifications, guidelines, liaison based on work items and </a:t>
            </a:r>
            <a:r>
              <a:rPr lang="en-US" dirty="0" err="1"/>
              <a:t>github</a:t>
            </a:r>
            <a:r>
              <a:rPr lang="en-US" dirty="0"/>
              <a:t> issues</a:t>
            </a:r>
          </a:p>
          <a:p>
            <a:r>
              <a:rPr lang="en-US" dirty="0"/>
              <a:t>Publication of guidelines through DASH-IF web page: </a:t>
            </a:r>
            <a:r>
              <a:rPr lang="en-US" dirty="0">
                <a:hlinkClick r:id="rId7"/>
              </a:rPr>
              <a:t>http://www.dashif.org</a:t>
            </a:r>
            <a:endParaRPr lang="en-US" dirty="0"/>
          </a:p>
          <a:p>
            <a:r>
              <a:rPr lang="en-US" dirty="0"/>
              <a:t>Community Reviews for public</a:t>
            </a:r>
          </a:p>
          <a:p>
            <a:r>
              <a:rPr lang="en-US" dirty="0"/>
              <a:t>PAS Agreement with ETSI established to publish specifications.</a:t>
            </a:r>
          </a:p>
          <a:p>
            <a:r>
              <a:rPr lang="en-US" dirty="0"/>
              <a:t>Commissioning and sponsoring of conformance, reference and test tools</a:t>
            </a:r>
          </a:p>
          <a:p>
            <a:endParaRPr lang="en-US" dirty="0"/>
          </a:p>
        </p:txBody>
      </p:sp>
      <p:sp>
        <p:nvSpPr>
          <p:cNvPr id="6" name="Text Placeholder 5">
            <a:extLst>
              <a:ext uri="{FF2B5EF4-FFF2-40B4-BE49-F238E27FC236}">
                <a16:creationId xmlns:a16="http://schemas.microsoft.com/office/drawing/2014/main" id="{D0CDE951-E268-4196-987E-6F3E19BFCF6F}"/>
              </a:ext>
            </a:extLst>
          </p:cNvPr>
          <p:cNvSpPr>
            <a:spLocks noGrp="1"/>
          </p:cNvSpPr>
          <p:nvPr>
            <p:ph type="body" sz="quarter" idx="12"/>
          </p:nvPr>
        </p:nvSpPr>
        <p:spPr/>
        <p:txBody>
          <a:bodyPr>
            <a:normAutofit fontScale="92500" lnSpcReduction="20000"/>
          </a:bodyPr>
          <a:lstStyle/>
          <a:p>
            <a:r>
              <a:rPr lang="en-US" dirty="0"/>
              <a:t>We try to be lean, agile, flexible and open …</a:t>
            </a:r>
          </a:p>
        </p:txBody>
      </p:sp>
      <p:sp>
        <p:nvSpPr>
          <p:cNvPr id="5" name="Title 4">
            <a:extLst>
              <a:ext uri="{FF2B5EF4-FFF2-40B4-BE49-F238E27FC236}">
                <a16:creationId xmlns:a16="http://schemas.microsoft.com/office/drawing/2014/main" id="{6E2A4AA7-F306-433B-B14D-75C905D24354}"/>
              </a:ext>
            </a:extLst>
          </p:cNvPr>
          <p:cNvSpPr>
            <a:spLocks noGrp="1"/>
          </p:cNvSpPr>
          <p:nvPr>
            <p:ph type="title"/>
          </p:nvPr>
        </p:nvSpPr>
        <p:spPr/>
        <p:txBody>
          <a:bodyPr/>
          <a:lstStyle/>
          <a:p>
            <a:r>
              <a:rPr lang="en-US" dirty="0"/>
              <a:t>How do we operate?</a:t>
            </a:r>
          </a:p>
        </p:txBody>
      </p:sp>
      <p:sp>
        <p:nvSpPr>
          <p:cNvPr id="2" name="Slide Number Placeholder 1">
            <a:extLst>
              <a:ext uri="{FF2B5EF4-FFF2-40B4-BE49-F238E27FC236}">
                <a16:creationId xmlns:a16="http://schemas.microsoft.com/office/drawing/2014/main" id="{78A4186D-16C6-42B7-AEC8-34BA18A47E75}"/>
              </a:ext>
            </a:extLst>
          </p:cNvPr>
          <p:cNvSpPr>
            <a:spLocks noGrp="1"/>
          </p:cNvSpPr>
          <p:nvPr>
            <p:ph type="sldNum" sz="quarter" idx="15"/>
          </p:nvPr>
        </p:nvSpPr>
        <p:spPr/>
        <p:txBody>
          <a:bodyPr/>
          <a:lstStyle/>
          <a:p>
            <a:fld id="{3C6CC810-8AE6-0546-A0FC-DB7D2235F0EB}" type="slidenum">
              <a:rPr lang="en-US" smtClean="0"/>
              <a:t>42</a:t>
            </a:fld>
            <a:endParaRPr lang="en-US"/>
          </a:p>
        </p:txBody>
      </p:sp>
    </p:spTree>
    <p:extLst>
      <p:ext uri="{BB962C8B-B14F-4D97-AF65-F5344CB8AC3E}">
        <p14:creationId xmlns:p14="http://schemas.microsoft.com/office/powerpoint/2010/main" val="2295411564"/>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28D18BA6-6B10-4903-93FD-B626CC00B2D5}"/>
              </a:ext>
            </a:extLst>
          </p:cNvPr>
          <p:cNvGraphicFramePr>
            <a:graphicFrameLocks noChangeAspect="1"/>
          </p:cNvGraphicFramePr>
          <p:nvPr/>
        </p:nvGraphicFramePr>
        <p:xfrm>
          <a:off x="731520" y="1009651"/>
          <a:ext cx="7329174" cy="4140507"/>
        </p:xfrm>
        <a:graphic>
          <a:graphicData uri="http://schemas.openxmlformats.org/presentationml/2006/ole">
            <mc:AlternateContent xmlns:mc="http://schemas.openxmlformats.org/markup-compatibility/2006">
              <mc:Choice xmlns:v="urn:schemas-microsoft-com:vml" Requires="v">
                <p:oleObj name="Visio" r:id="rId2" imgW="11553958" imgH="6619902" progId="Visio.Drawing.15">
                  <p:embed/>
                </p:oleObj>
              </mc:Choice>
              <mc:Fallback>
                <p:oleObj name="Visio" r:id="rId2" imgW="11553958" imgH="6619902" progId="Visio.Drawing.15">
                  <p:embed/>
                  <p:pic>
                    <p:nvPicPr>
                      <p:cNvPr id="4" name="Object 3">
                        <a:extLst>
                          <a:ext uri="{FF2B5EF4-FFF2-40B4-BE49-F238E27FC236}">
                            <a16:creationId xmlns:a16="http://schemas.microsoft.com/office/drawing/2014/main" id="{28D18BA6-6B10-4903-93FD-B626CC00B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1009651"/>
                        <a:ext cx="7329174" cy="4140507"/>
                      </a:xfrm>
                      <a:prstGeom prst="rect">
                        <a:avLst/>
                      </a:prstGeom>
                      <a:noFill/>
                    </p:spPr>
                  </p:pic>
                </p:oleObj>
              </mc:Fallback>
            </mc:AlternateContent>
          </a:graphicData>
        </a:graphic>
      </p:graphicFrame>
      <p:sp>
        <p:nvSpPr>
          <p:cNvPr id="10" name="Text Placeholder 9">
            <a:extLst>
              <a:ext uri="{FF2B5EF4-FFF2-40B4-BE49-F238E27FC236}">
                <a16:creationId xmlns:a16="http://schemas.microsoft.com/office/drawing/2014/main" id="{7F4C8042-EE93-43D1-8019-0954E1CD5CFA}"/>
              </a:ext>
            </a:extLst>
          </p:cNvPr>
          <p:cNvSpPr>
            <a:spLocks noGrp="1"/>
          </p:cNvSpPr>
          <p:nvPr>
            <p:ph type="body" sz="quarter" idx="12"/>
          </p:nvPr>
        </p:nvSpPr>
        <p:spPr/>
        <p:txBody>
          <a:bodyPr>
            <a:normAutofit fontScale="92500" lnSpcReduction="20000"/>
          </a:bodyPr>
          <a:lstStyle/>
          <a:p>
            <a:r>
              <a:rPr lang="de-DE" dirty="0"/>
              <a:t>DASH-IF IOP Guidelines</a:t>
            </a:r>
            <a:endParaRPr lang="en-US" dirty="0"/>
          </a:p>
        </p:txBody>
      </p:sp>
      <p:sp>
        <p:nvSpPr>
          <p:cNvPr id="9" name="Title 8">
            <a:extLst>
              <a:ext uri="{FF2B5EF4-FFF2-40B4-BE49-F238E27FC236}">
                <a16:creationId xmlns:a16="http://schemas.microsoft.com/office/drawing/2014/main" id="{91C81FBC-1AB1-460A-9A2E-CF4BBD18D503}"/>
              </a:ext>
            </a:extLst>
          </p:cNvPr>
          <p:cNvSpPr>
            <a:spLocks noGrp="1"/>
          </p:cNvSpPr>
          <p:nvPr>
            <p:ph type="title"/>
          </p:nvPr>
        </p:nvSpPr>
        <p:spPr/>
        <p:txBody>
          <a:bodyPr/>
          <a:lstStyle/>
          <a:p>
            <a:r>
              <a:rPr lang="de-DE" dirty="0"/>
              <a:t>Interoperability – v5</a:t>
            </a:r>
            <a:endParaRPr lang="en-US" dirty="0"/>
          </a:p>
        </p:txBody>
      </p:sp>
      <p:pic>
        <p:nvPicPr>
          <p:cNvPr id="15" name="Picture 14">
            <a:extLst>
              <a:ext uri="{FF2B5EF4-FFF2-40B4-BE49-F238E27FC236}">
                <a16:creationId xmlns:a16="http://schemas.microsoft.com/office/drawing/2014/main" id="{D51C3D64-F21D-4D65-8D3F-6ABC45F4D14E}"/>
              </a:ext>
            </a:extLst>
          </p:cNvPr>
          <p:cNvPicPr>
            <a:picLocks noChangeAspect="1"/>
          </p:cNvPicPr>
          <p:nvPr/>
        </p:nvPicPr>
        <p:blipFill>
          <a:blip r:embed="rId4"/>
          <a:stretch>
            <a:fillRect/>
          </a:stretch>
        </p:blipFill>
        <p:spPr>
          <a:xfrm>
            <a:off x="1403346" y="3582077"/>
            <a:ext cx="1076947" cy="944288"/>
          </a:xfrm>
          <a:prstGeom prst="rect">
            <a:avLst/>
          </a:prstGeom>
        </p:spPr>
      </p:pic>
      <p:pic>
        <p:nvPicPr>
          <p:cNvPr id="16" name="Picture 15">
            <a:extLst>
              <a:ext uri="{FF2B5EF4-FFF2-40B4-BE49-F238E27FC236}">
                <a16:creationId xmlns:a16="http://schemas.microsoft.com/office/drawing/2014/main" id="{24167F72-7DBA-49BD-92AD-A8AF47219701}"/>
              </a:ext>
            </a:extLst>
          </p:cNvPr>
          <p:cNvPicPr>
            <a:picLocks noChangeAspect="1"/>
          </p:cNvPicPr>
          <p:nvPr/>
        </p:nvPicPr>
        <p:blipFill>
          <a:blip r:embed="rId5"/>
          <a:stretch>
            <a:fillRect/>
          </a:stretch>
        </p:blipFill>
        <p:spPr>
          <a:xfrm>
            <a:off x="1780858" y="2832380"/>
            <a:ext cx="891168" cy="715044"/>
          </a:xfrm>
          <a:prstGeom prst="rect">
            <a:avLst/>
          </a:prstGeom>
        </p:spPr>
      </p:pic>
      <p:pic>
        <p:nvPicPr>
          <p:cNvPr id="17" name="Picture 16">
            <a:extLst>
              <a:ext uri="{FF2B5EF4-FFF2-40B4-BE49-F238E27FC236}">
                <a16:creationId xmlns:a16="http://schemas.microsoft.com/office/drawing/2014/main" id="{A9BAF656-DD7A-48A2-ABFA-9AB9220B5ED0}"/>
              </a:ext>
            </a:extLst>
          </p:cNvPr>
          <p:cNvPicPr>
            <a:picLocks noChangeAspect="1"/>
          </p:cNvPicPr>
          <p:nvPr/>
        </p:nvPicPr>
        <p:blipFill>
          <a:blip r:embed="rId5"/>
          <a:stretch>
            <a:fillRect/>
          </a:stretch>
        </p:blipFill>
        <p:spPr>
          <a:xfrm>
            <a:off x="3645146" y="2809553"/>
            <a:ext cx="891168" cy="715044"/>
          </a:xfrm>
          <a:prstGeom prst="rect">
            <a:avLst/>
          </a:prstGeom>
        </p:spPr>
      </p:pic>
      <p:pic>
        <p:nvPicPr>
          <p:cNvPr id="18" name="Picture 17">
            <a:extLst>
              <a:ext uri="{FF2B5EF4-FFF2-40B4-BE49-F238E27FC236}">
                <a16:creationId xmlns:a16="http://schemas.microsoft.com/office/drawing/2014/main" id="{83F9532C-2C6B-4605-BE5A-89934C5400E0}"/>
              </a:ext>
            </a:extLst>
          </p:cNvPr>
          <p:cNvPicPr>
            <a:picLocks noChangeAspect="1"/>
          </p:cNvPicPr>
          <p:nvPr/>
        </p:nvPicPr>
        <p:blipFill>
          <a:blip r:embed="rId6"/>
          <a:stretch>
            <a:fillRect/>
          </a:stretch>
        </p:blipFill>
        <p:spPr>
          <a:xfrm>
            <a:off x="5986266" y="2387505"/>
            <a:ext cx="941477" cy="1265344"/>
          </a:xfrm>
          <a:prstGeom prst="rect">
            <a:avLst/>
          </a:prstGeom>
        </p:spPr>
      </p:pic>
      <p:pic>
        <p:nvPicPr>
          <p:cNvPr id="20" name="Picture 19">
            <a:extLst>
              <a:ext uri="{FF2B5EF4-FFF2-40B4-BE49-F238E27FC236}">
                <a16:creationId xmlns:a16="http://schemas.microsoft.com/office/drawing/2014/main" id="{7B221A07-58C2-446E-8A38-68BC5D34C12F}"/>
              </a:ext>
            </a:extLst>
          </p:cNvPr>
          <p:cNvPicPr>
            <a:picLocks noChangeAspect="1"/>
          </p:cNvPicPr>
          <p:nvPr/>
        </p:nvPicPr>
        <p:blipFill>
          <a:blip r:embed="rId7"/>
          <a:stretch>
            <a:fillRect/>
          </a:stretch>
        </p:blipFill>
        <p:spPr>
          <a:xfrm>
            <a:off x="7959549" y="3623021"/>
            <a:ext cx="1076948" cy="591306"/>
          </a:xfrm>
          <a:prstGeom prst="rect">
            <a:avLst/>
          </a:prstGeom>
        </p:spPr>
      </p:pic>
      <p:pic>
        <p:nvPicPr>
          <p:cNvPr id="21" name="Picture 20">
            <a:extLst>
              <a:ext uri="{FF2B5EF4-FFF2-40B4-BE49-F238E27FC236}">
                <a16:creationId xmlns:a16="http://schemas.microsoft.com/office/drawing/2014/main" id="{C4CB8065-5CE8-41BE-ABE9-F0AE39CBA973}"/>
              </a:ext>
            </a:extLst>
          </p:cNvPr>
          <p:cNvPicPr>
            <a:picLocks noChangeAspect="1"/>
          </p:cNvPicPr>
          <p:nvPr/>
        </p:nvPicPr>
        <p:blipFill>
          <a:blip r:embed="rId8"/>
          <a:stretch>
            <a:fillRect/>
          </a:stretch>
        </p:blipFill>
        <p:spPr>
          <a:xfrm>
            <a:off x="5980291" y="3630061"/>
            <a:ext cx="944230" cy="594213"/>
          </a:xfrm>
          <a:prstGeom prst="rect">
            <a:avLst/>
          </a:prstGeom>
        </p:spPr>
      </p:pic>
      <p:pic>
        <p:nvPicPr>
          <p:cNvPr id="22" name="Picture 21">
            <a:extLst>
              <a:ext uri="{FF2B5EF4-FFF2-40B4-BE49-F238E27FC236}">
                <a16:creationId xmlns:a16="http://schemas.microsoft.com/office/drawing/2014/main" id="{343F7623-D87D-47F1-AA85-64B1F8570ABD}"/>
              </a:ext>
            </a:extLst>
          </p:cNvPr>
          <p:cNvPicPr>
            <a:picLocks noChangeAspect="1"/>
          </p:cNvPicPr>
          <p:nvPr/>
        </p:nvPicPr>
        <p:blipFill>
          <a:blip r:embed="rId9"/>
          <a:stretch>
            <a:fillRect/>
          </a:stretch>
        </p:blipFill>
        <p:spPr>
          <a:xfrm>
            <a:off x="7879865" y="4303540"/>
            <a:ext cx="699469" cy="834606"/>
          </a:xfrm>
          <a:prstGeom prst="rect">
            <a:avLst/>
          </a:prstGeom>
        </p:spPr>
      </p:pic>
      <p:pic>
        <p:nvPicPr>
          <p:cNvPr id="23" name="Picture 22">
            <a:extLst>
              <a:ext uri="{FF2B5EF4-FFF2-40B4-BE49-F238E27FC236}">
                <a16:creationId xmlns:a16="http://schemas.microsoft.com/office/drawing/2014/main" id="{7BC18981-9F50-4F8B-B57A-56C4A6E24160}"/>
              </a:ext>
            </a:extLst>
          </p:cNvPr>
          <p:cNvPicPr>
            <a:picLocks noChangeAspect="1"/>
          </p:cNvPicPr>
          <p:nvPr/>
        </p:nvPicPr>
        <p:blipFill>
          <a:blip r:embed="rId10"/>
          <a:stretch>
            <a:fillRect/>
          </a:stretch>
        </p:blipFill>
        <p:spPr>
          <a:xfrm>
            <a:off x="7080684" y="2134695"/>
            <a:ext cx="1095710" cy="591306"/>
          </a:xfrm>
          <a:prstGeom prst="rect">
            <a:avLst/>
          </a:prstGeom>
        </p:spPr>
      </p:pic>
      <p:pic>
        <p:nvPicPr>
          <p:cNvPr id="6148" name="Picture 4" descr="What CMAF is and why it's important for OTT services | Videonet">
            <a:extLst>
              <a:ext uri="{FF2B5EF4-FFF2-40B4-BE49-F238E27FC236}">
                <a16:creationId xmlns:a16="http://schemas.microsoft.com/office/drawing/2014/main" id="{5908E947-3B0E-4ED7-8649-329A6CC0DA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091" y="3582077"/>
            <a:ext cx="955779" cy="63154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3A08A5C-CBDD-4607-8B77-BEB8DFC186E6}"/>
              </a:ext>
            </a:extLst>
          </p:cNvPr>
          <p:cNvSpPr>
            <a:spLocks noGrp="1"/>
          </p:cNvSpPr>
          <p:nvPr>
            <p:ph type="sldNum" sz="quarter" idx="14"/>
          </p:nvPr>
        </p:nvSpPr>
        <p:spPr/>
        <p:txBody>
          <a:bodyPr/>
          <a:lstStyle/>
          <a:p>
            <a:fld id="{3C6CC810-8AE6-0546-A0FC-DB7D2235F0EB}" type="slidenum">
              <a:rPr lang="en-US" smtClean="0"/>
              <a:t>43</a:t>
            </a:fld>
            <a:endParaRPr lang="en-US"/>
          </a:p>
        </p:txBody>
      </p:sp>
    </p:spTree>
    <p:extLst>
      <p:ext uri="{BB962C8B-B14F-4D97-AF65-F5344CB8AC3E}">
        <p14:creationId xmlns:p14="http://schemas.microsoft.com/office/powerpoint/2010/main" val="37197958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59D4E6-F4B4-4DFF-8103-B16836C2D87F}"/>
              </a:ext>
            </a:extLst>
          </p:cNvPr>
          <p:cNvSpPr>
            <a:spLocks noGrp="1"/>
          </p:cNvSpPr>
          <p:nvPr>
            <p:ph type="title"/>
          </p:nvPr>
        </p:nvSpPr>
        <p:spPr>
          <a:xfrm>
            <a:off x="457200" y="182880"/>
            <a:ext cx="8229600" cy="822960"/>
          </a:xfrm>
        </p:spPr>
        <p:txBody>
          <a:bodyPr wrap="square" anchor="b">
            <a:normAutofit/>
          </a:bodyPr>
          <a:lstStyle/>
          <a:p>
            <a:r>
              <a:rPr lang="de-DE" dirty="0"/>
              <a:t>12 parts: https://dashif.org/guidelines/iop-v5/</a:t>
            </a:r>
            <a:endParaRPr lang="en-US" dirty="0"/>
          </a:p>
        </p:txBody>
      </p:sp>
      <p:graphicFrame>
        <p:nvGraphicFramePr>
          <p:cNvPr id="7" name="Content Placeholder 4">
            <a:extLst>
              <a:ext uri="{FF2B5EF4-FFF2-40B4-BE49-F238E27FC236}">
                <a16:creationId xmlns:a16="http://schemas.microsoft.com/office/drawing/2014/main" id="{522EA4D7-17DF-4781-B5A1-8F2CFEBEE3DA}"/>
              </a:ext>
            </a:extLst>
          </p:cNvPr>
          <p:cNvGraphicFramePr>
            <a:graphicFrameLocks noGrp="1"/>
          </p:cNvGraphicFramePr>
          <p:nvPr>
            <p:ph idx="1"/>
            <p:extLst>
              <p:ext uri="{D42A27DB-BD31-4B8C-83A1-F6EECF244321}">
                <p14:modId xmlns:p14="http://schemas.microsoft.com/office/powerpoint/2010/main" val="2620318068"/>
              </p:ext>
            </p:extLst>
          </p:nvPr>
        </p:nvGraphicFramePr>
        <p:xfrm>
          <a:off x="1610435" y="1080901"/>
          <a:ext cx="4483290" cy="3608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0671717"/>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FA44D5-10FA-4E5A-8C13-9E682987B580}"/>
              </a:ext>
            </a:extLst>
          </p:cNvPr>
          <p:cNvSpPr>
            <a:spLocks noGrp="1"/>
          </p:cNvSpPr>
          <p:nvPr>
            <p:ph type="title"/>
          </p:nvPr>
        </p:nvSpPr>
        <p:spPr/>
        <p:txBody>
          <a:bodyPr/>
          <a:lstStyle/>
          <a:p>
            <a:r>
              <a:rPr lang="en-US" dirty="0"/>
              <a:t>Low-Latency Streaming with Chunking</a:t>
            </a:r>
          </a:p>
        </p:txBody>
      </p:sp>
      <p:sp>
        <p:nvSpPr>
          <p:cNvPr id="7" name="Rectangle 2">
            <a:extLst>
              <a:ext uri="{FF2B5EF4-FFF2-40B4-BE49-F238E27FC236}">
                <a16:creationId xmlns:a16="http://schemas.microsoft.com/office/drawing/2014/main" id="{B561FEB6-8BCD-427B-A960-32ABF9042A3F}"/>
              </a:ext>
            </a:extLst>
          </p:cNvPr>
          <p:cNvSpPr>
            <a:spLocks noChangeArrowheads="1"/>
          </p:cNvSpPr>
          <p:nvPr/>
        </p:nvSpPr>
        <p:spPr bwMode="auto">
          <a:xfrm>
            <a:off x="5094072" y="238601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a:defRPr/>
            </a:pPr>
            <a:endParaRPr lang="en-US" sz="1350">
              <a:solidFill>
                <a:prstClr val="black"/>
              </a:solidFill>
              <a:latin typeface="Tw Cen MT" panose="020B0602020104020603"/>
            </a:endParaRPr>
          </a:p>
        </p:txBody>
      </p:sp>
      <p:sp>
        <p:nvSpPr>
          <p:cNvPr id="11" name="Rectangle 10">
            <a:extLst>
              <a:ext uri="{FF2B5EF4-FFF2-40B4-BE49-F238E27FC236}">
                <a16:creationId xmlns:a16="http://schemas.microsoft.com/office/drawing/2014/main" id="{F7091F93-9F5A-49F5-99CB-3A121C13CA75}"/>
              </a:ext>
            </a:extLst>
          </p:cNvPr>
          <p:cNvSpPr/>
          <p:nvPr/>
        </p:nvSpPr>
        <p:spPr>
          <a:xfrm>
            <a:off x="4179289" y="1534784"/>
            <a:ext cx="992522" cy="122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defRPr/>
            </a:pPr>
            <a:r>
              <a:rPr lang="de-DE" sz="1200" dirty="0">
                <a:solidFill>
                  <a:prstClr val="black"/>
                </a:solidFill>
                <a:latin typeface="Tw Cen MT" panose="020B0602020104020603"/>
              </a:rPr>
              <a:t>DASH Packager</a:t>
            </a:r>
          </a:p>
        </p:txBody>
      </p:sp>
      <p:sp>
        <p:nvSpPr>
          <p:cNvPr id="12" name="Rectangle 11">
            <a:extLst>
              <a:ext uri="{FF2B5EF4-FFF2-40B4-BE49-F238E27FC236}">
                <a16:creationId xmlns:a16="http://schemas.microsoft.com/office/drawing/2014/main" id="{3A245AEC-963F-4FC1-9018-D511089D3EE5}"/>
              </a:ext>
            </a:extLst>
          </p:cNvPr>
          <p:cNvSpPr/>
          <p:nvPr/>
        </p:nvSpPr>
        <p:spPr>
          <a:xfrm>
            <a:off x="3613399" y="1616974"/>
            <a:ext cx="465590" cy="377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CH</a:t>
            </a:r>
          </a:p>
        </p:txBody>
      </p:sp>
      <p:sp>
        <p:nvSpPr>
          <p:cNvPr id="13" name="Rectangle 12">
            <a:extLst>
              <a:ext uri="{FF2B5EF4-FFF2-40B4-BE49-F238E27FC236}">
                <a16:creationId xmlns:a16="http://schemas.microsoft.com/office/drawing/2014/main" id="{F082BF70-DCC8-4888-BB92-3DE3621AB3C8}"/>
              </a:ext>
            </a:extLst>
          </p:cNvPr>
          <p:cNvSpPr/>
          <p:nvPr/>
        </p:nvSpPr>
        <p:spPr>
          <a:xfrm>
            <a:off x="1349838" y="1616974"/>
            <a:ext cx="465590" cy="37750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sp>
        <p:nvSpPr>
          <p:cNvPr id="14" name="Rectangle 13">
            <a:extLst>
              <a:ext uri="{FF2B5EF4-FFF2-40B4-BE49-F238E27FC236}">
                <a16:creationId xmlns:a16="http://schemas.microsoft.com/office/drawing/2014/main" id="{D2118C09-EF2B-4E24-80C3-6E1BBD4782C0}"/>
              </a:ext>
            </a:extLst>
          </p:cNvPr>
          <p:cNvSpPr/>
          <p:nvPr/>
        </p:nvSpPr>
        <p:spPr>
          <a:xfrm>
            <a:off x="1915729" y="1616974"/>
            <a:ext cx="465590" cy="377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15" name="Rectangle 14">
            <a:extLst>
              <a:ext uri="{FF2B5EF4-FFF2-40B4-BE49-F238E27FC236}">
                <a16:creationId xmlns:a16="http://schemas.microsoft.com/office/drawing/2014/main" id="{DC3F8EF2-ABAC-43D9-B442-CF34492BE809}"/>
              </a:ext>
            </a:extLst>
          </p:cNvPr>
          <p:cNvSpPr/>
          <p:nvPr/>
        </p:nvSpPr>
        <p:spPr>
          <a:xfrm>
            <a:off x="2481619" y="1616974"/>
            <a:ext cx="465590" cy="377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16" name="Rectangle 15">
            <a:extLst>
              <a:ext uri="{FF2B5EF4-FFF2-40B4-BE49-F238E27FC236}">
                <a16:creationId xmlns:a16="http://schemas.microsoft.com/office/drawing/2014/main" id="{F4615864-49AC-4CE2-8F57-F7E14761D38D}"/>
              </a:ext>
            </a:extLst>
          </p:cNvPr>
          <p:cNvSpPr/>
          <p:nvPr/>
        </p:nvSpPr>
        <p:spPr>
          <a:xfrm>
            <a:off x="3047509" y="1616974"/>
            <a:ext cx="465590" cy="3775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sp>
        <p:nvSpPr>
          <p:cNvPr id="17" name="Rectangle 16">
            <a:extLst>
              <a:ext uri="{FF2B5EF4-FFF2-40B4-BE49-F238E27FC236}">
                <a16:creationId xmlns:a16="http://schemas.microsoft.com/office/drawing/2014/main" id="{94C4E7CC-79C9-4868-9A37-AFB5BC560D0F}"/>
              </a:ext>
            </a:extLst>
          </p:cNvPr>
          <p:cNvSpPr/>
          <p:nvPr/>
        </p:nvSpPr>
        <p:spPr>
          <a:xfrm>
            <a:off x="783946" y="1616974"/>
            <a:ext cx="465590" cy="377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18" name="Rectangle 17">
            <a:extLst>
              <a:ext uri="{FF2B5EF4-FFF2-40B4-BE49-F238E27FC236}">
                <a16:creationId xmlns:a16="http://schemas.microsoft.com/office/drawing/2014/main" id="{D1C884EF-8DA5-42C9-9393-A8B9FEC2469F}"/>
              </a:ext>
            </a:extLst>
          </p:cNvPr>
          <p:cNvSpPr/>
          <p:nvPr/>
        </p:nvSpPr>
        <p:spPr>
          <a:xfrm>
            <a:off x="8195209" y="1097770"/>
            <a:ext cx="501580" cy="377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IS</a:t>
            </a:r>
          </a:p>
        </p:txBody>
      </p:sp>
      <p:sp>
        <p:nvSpPr>
          <p:cNvPr id="19" name="Rectangle 18">
            <a:extLst>
              <a:ext uri="{FF2B5EF4-FFF2-40B4-BE49-F238E27FC236}">
                <a16:creationId xmlns:a16="http://schemas.microsoft.com/office/drawing/2014/main" id="{1C1B431D-8D34-4AA1-BB96-C8C112305A4F}"/>
              </a:ext>
            </a:extLst>
          </p:cNvPr>
          <p:cNvSpPr/>
          <p:nvPr/>
        </p:nvSpPr>
        <p:spPr>
          <a:xfrm>
            <a:off x="6792885" y="2382999"/>
            <a:ext cx="465590" cy="377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20" name="Rectangle 19">
            <a:extLst>
              <a:ext uri="{FF2B5EF4-FFF2-40B4-BE49-F238E27FC236}">
                <a16:creationId xmlns:a16="http://schemas.microsoft.com/office/drawing/2014/main" id="{7FAB9F0B-C92E-4A3F-8935-432796D0FAEF}"/>
              </a:ext>
            </a:extLst>
          </p:cNvPr>
          <p:cNvSpPr/>
          <p:nvPr/>
        </p:nvSpPr>
        <p:spPr>
          <a:xfrm>
            <a:off x="7258474" y="2382999"/>
            <a:ext cx="465590" cy="377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21" name="Rectangle 20">
            <a:extLst>
              <a:ext uri="{FF2B5EF4-FFF2-40B4-BE49-F238E27FC236}">
                <a16:creationId xmlns:a16="http://schemas.microsoft.com/office/drawing/2014/main" id="{33625CF9-248E-4075-A261-AF1C14BD8121}"/>
              </a:ext>
            </a:extLst>
          </p:cNvPr>
          <p:cNvSpPr/>
          <p:nvPr/>
        </p:nvSpPr>
        <p:spPr>
          <a:xfrm>
            <a:off x="7724064" y="2382999"/>
            <a:ext cx="465590" cy="3775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cxnSp>
        <p:nvCxnSpPr>
          <p:cNvPr id="22" name="Straight Connector 21">
            <a:extLst>
              <a:ext uri="{FF2B5EF4-FFF2-40B4-BE49-F238E27FC236}">
                <a16:creationId xmlns:a16="http://schemas.microsoft.com/office/drawing/2014/main" id="{0062F833-81BC-464B-AD78-F22C25B61D59}"/>
              </a:ext>
            </a:extLst>
          </p:cNvPr>
          <p:cNvCxnSpPr>
            <a:cxnSpLocks/>
          </p:cNvCxnSpPr>
          <p:nvPr/>
        </p:nvCxnSpPr>
        <p:spPr>
          <a:xfrm>
            <a:off x="8189653" y="1829327"/>
            <a:ext cx="0" cy="1041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0630B60-FDD0-4AF6-B026-2C2A301E7F44}"/>
              </a:ext>
            </a:extLst>
          </p:cNvPr>
          <p:cNvCxnSpPr/>
          <p:nvPr/>
        </p:nvCxnSpPr>
        <p:spPr>
          <a:xfrm>
            <a:off x="7724063" y="2228850"/>
            <a:ext cx="0" cy="641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4214E6A-BE21-49D5-ACBF-995D211F4877}"/>
              </a:ext>
            </a:extLst>
          </p:cNvPr>
          <p:cNvCxnSpPr/>
          <p:nvPr/>
        </p:nvCxnSpPr>
        <p:spPr>
          <a:xfrm>
            <a:off x="7260048" y="2244579"/>
            <a:ext cx="0" cy="64175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F7FCB9-B9FB-4218-8F8C-D812007DAAD3}"/>
              </a:ext>
            </a:extLst>
          </p:cNvPr>
          <p:cNvSpPr/>
          <p:nvPr/>
        </p:nvSpPr>
        <p:spPr>
          <a:xfrm>
            <a:off x="186652" y="1616974"/>
            <a:ext cx="465590" cy="377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26" name="Rectangle 25">
            <a:extLst>
              <a:ext uri="{FF2B5EF4-FFF2-40B4-BE49-F238E27FC236}">
                <a16:creationId xmlns:a16="http://schemas.microsoft.com/office/drawing/2014/main" id="{97E71DE9-C1D7-4D1E-97C5-44A089F4362A}"/>
              </a:ext>
            </a:extLst>
          </p:cNvPr>
          <p:cNvSpPr/>
          <p:nvPr/>
        </p:nvSpPr>
        <p:spPr>
          <a:xfrm>
            <a:off x="5328007" y="2382999"/>
            <a:ext cx="465590" cy="377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27" name="Rectangle 26">
            <a:extLst>
              <a:ext uri="{FF2B5EF4-FFF2-40B4-BE49-F238E27FC236}">
                <a16:creationId xmlns:a16="http://schemas.microsoft.com/office/drawing/2014/main" id="{7D7D526B-2BC3-4AD8-BC16-5ADB792EEB38}"/>
              </a:ext>
            </a:extLst>
          </p:cNvPr>
          <p:cNvSpPr/>
          <p:nvPr/>
        </p:nvSpPr>
        <p:spPr>
          <a:xfrm>
            <a:off x="5793597" y="2382999"/>
            <a:ext cx="465590" cy="377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28" name="Rectangle 27">
            <a:extLst>
              <a:ext uri="{FF2B5EF4-FFF2-40B4-BE49-F238E27FC236}">
                <a16:creationId xmlns:a16="http://schemas.microsoft.com/office/drawing/2014/main" id="{9639F302-20EA-434A-8273-B80B5AFBB3F1}"/>
              </a:ext>
            </a:extLst>
          </p:cNvPr>
          <p:cNvSpPr/>
          <p:nvPr/>
        </p:nvSpPr>
        <p:spPr>
          <a:xfrm>
            <a:off x="6259186" y="2382999"/>
            <a:ext cx="465590" cy="3775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cxnSp>
        <p:nvCxnSpPr>
          <p:cNvPr id="29" name="Straight Connector 28">
            <a:extLst>
              <a:ext uri="{FF2B5EF4-FFF2-40B4-BE49-F238E27FC236}">
                <a16:creationId xmlns:a16="http://schemas.microsoft.com/office/drawing/2014/main" id="{5740B412-BF40-4C2E-8305-4EDAA39EF06F}"/>
              </a:ext>
            </a:extLst>
          </p:cNvPr>
          <p:cNvCxnSpPr/>
          <p:nvPr/>
        </p:nvCxnSpPr>
        <p:spPr>
          <a:xfrm>
            <a:off x="6724775" y="2228852"/>
            <a:ext cx="0" cy="641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68CC475-B509-4FDC-8E8C-1880A0C32BEC}"/>
              </a:ext>
            </a:extLst>
          </p:cNvPr>
          <p:cNvCxnSpPr/>
          <p:nvPr/>
        </p:nvCxnSpPr>
        <p:spPr>
          <a:xfrm>
            <a:off x="6259186" y="2228850"/>
            <a:ext cx="0" cy="641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00A190-E92B-4DD9-BC5C-9EB0C5863F67}"/>
              </a:ext>
            </a:extLst>
          </p:cNvPr>
          <p:cNvCxnSpPr/>
          <p:nvPr/>
        </p:nvCxnSpPr>
        <p:spPr>
          <a:xfrm>
            <a:off x="5795171" y="2244579"/>
            <a:ext cx="0" cy="641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ACEB57-3C74-44EF-AC3C-66647F852102}"/>
              </a:ext>
            </a:extLst>
          </p:cNvPr>
          <p:cNvCxnSpPr/>
          <p:nvPr/>
        </p:nvCxnSpPr>
        <p:spPr>
          <a:xfrm>
            <a:off x="7724064" y="2307501"/>
            <a:ext cx="46559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943E375-8169-4FDA-B8C1-0E580F2C46D5}"/>
              </a:ext>
            </a:extLst>
          </p:cNvPr>
          <p:cNvSpPr txBox="1"/>
          <p:nvPr/>
        </p:nvSpPr>
        <p:spPr>
          <a:xfrm>
            <a:off x="7771803" y="1977002"/>
            <a:ext cx="391454" cy="300082"/>
          </a:xfrm>
          <a:prstGeom prst="rect">
            <a:avLst/>
          </a:prstGeom>
          <a:noFill/>
        </p:spPr>
        <p:txBody>
          <a:bodyPr wrap="none" rtlCol="0">
            <a:spAutoFit/>
          </a:bodyPr>
          <a:lstStyle/>
          <a:p>
            <a:pPr algn="ctr" defTabSz="685783">
              <a:defRPr/>
            </a:pPr>
            <a:r>
              <a:rPr lang="de-DE" sz="675" dirty="0">
                <a:solidFill>
                  <a:prstClr val="black"/>
                </a:solidFill>
                <a:latin typeface="Tw Cen MT" panose="020B0602020104020603"/>
              </a:rPr>
              <a:t>HTTP </a:t>
            </a:r>
            <a:br>
              <a:rPr lang="de-DE" sz="675" dirty="0">
                <a:solidFill>
                  <a:prstClr val="black"/>
                </a:solidFill>
                <a:latin typeface="Tw Cen MT" panose="020B0602020104020603"/>
              </a:rPr>
            </a:br>
            <a:r>
              <a:rPr lang="de-DE" sz="675" dirty="0">
                <a:solidFill>
                  <a:prstClr val="black"/>
                </a:solidFill>
                <a:latin typeface="Tw Cen MT" panose="020B0602020104020603"/>
              </a:rPr>
              <a:t>Chunk</a:t>
            </a:r>
          </a:p>
        </p:txBody>
      </p:sp>
      <p:sp>
        <p:nvSpPr>
          <p:cNvPr id="34" name="TextBox 33">
            <a:extLst>
              <a:ext uri="{FF2B5EF4-FFF2-40B4-BE49-F238E27FC236}">
                <a16:creationId xmlns:a16="http://schemas.microsoft.com/office/drawing/2014/main" id="{C9F396D4-C0D4-4F96-9B2D-1EEB5948ABA4}"/>
              </a:ext>
            </a:extLst>
          </p:cNvPr>
          <p:cNvSpPr txBox="1"/>
          <p:nvPr/>
        </p:nvSpPr>
        <p:spPr>
          <a:xfrm>
            <a:off x="7295542" y="1985575"/>
            <a:ext cx="391454" cy="300082"/>
          </a:xfrm>
          <a:prstGeom prst="rect">
            <a:avLst/>
          </a:prstGeom>
          <a:noFill/>
        </p:spPr>
        <p:txBody>
          <a:bodyPr wrap="none" rtlCol="0">
            <a:spAutoFit/>
          </a:bodyPr>
          <a:lstStyle/>
          <a:p>
            <a:pPr algn="ctr" defTabSz="685783">
              <a:defRPr/>
            </a:pPr>
            <a:r>
              <a:rPr lang="de-DE" sz="675" dirty="0">
                <a:solidFill>
                  <a:prstClr val="black"/>
                </a:solidFill>
                <a:latin typeface="Tw Cen MT" panose="020B0602020104020603"/>
              </a:rPr>
              <a:t>HTTP </a:t>
            </a:r>
            <a:br>
              <a:rPr lang="de-DE" sz="675" dirty="0">
                <a:solidFill>
                  <a:prstClr val="black"/>
                </a:solidFill>
                <a:latin typeface="Tw Cen MT" panose="020B0602020104020603"/>
              </a:rPr>
            </a:br>
            <a:r>
              <a:rPr lang="de-DE" sz="675" dirty="0">
                <a:solidFill>
                  <a:prstClr val="black"/>
                </a:solidFill>
                <a:latin typeface="Tw Cen MT" panose="020B0602020104020603"/>
              </a:rPr>
              <a:t>Chunk</a:t>
            </a:r>
          </a:p>
        </p:txBody>
      </p:sp>
      <p:cxnSp>
        <p:nvCxnSpPr>
          <p:cNvPr id="35" name="Straight Arrow Connector 34">
            <a:extLst>
              <a:ext uri="{FF2B5EF4-FFF2-40B4-BE49-F238E27FC236}">
                <a16:creationId xmlns:a16="http://schemas.microsoft.com/office/drawing/2014/main" id="{521CC79B-CEA7-4069-B08B-14A7FD7504E0}"/>
              </a:ext>
            </a:extLst>
          </p:cNvPr>
          <p:cNvCxnSpPr/>
          <p:nvPr/>
        </p:nvCxnSpPr>
        <p:spPr>
          <a:xfrm>
            <a:off x="7258474" y="2308550"/>
            <a:ext cx="46559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0BD9B1E-A7DB-4CAB-9888-49A9483ABD58}"/>
              </a:ext>
            </a:extLst>
          </p:cNvPr>
          <p:cNvCxnSpPr/>
          <p:nvPr/>
        </p:nvCxnSpPr>
        <p:spPr>
          <a:xfrm>
            <a:off x="6792885" y="2307501"/>
            <a:ext cx="46559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250176-A3CF-4EA1-94BA-E9007ED09F43}"/>
              </a:ext>
            </a:extLst>
          </p:cNvPr>
          <p:cNvCxnSpPr>
            <a:cxnSpLocks/>
          </p:cNvCxnSpPr>
          <p:nvPr/>
        </p:nvCxnSpPr>
        <p:spPr>
          <a:xfrm>
            <a:off x="6792886" y="1829327"/>
            <a:ext cx="2887" cy="1041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685A17D-7FAB-4545-B495-42CEA1D2B4FF}"/>
              </a:ext>
            </a:extLst>
          </p:cNvPr>
          <p:cNvCxnSpPr>
            <a:cxnSpLocks/>
          </p:cNvCxnSpPr>
          <p:nvPr/>
        </p:nvCxnSpPr>
        <p:spPr>
          <a:xfrm>
            <a:off x="6792885" y="1912170"/>
            <a:ext cx="139676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B23B199-D971-47F3-830B-70C0DEDD82B7}"/>
              </a:ext>
            </a:extLst>
          </p:cNvPr>
          <p:cNvSpPr txBox="1"/>
          <p:nvPr/>
        </p:nvSpPr>
        <p:spPr>
          <a:xfrm>
            <a:off x="7173541" y="1629116"/>
            <a:ext cx="708848" cy="196208"/>
          </a:xfrm>
          <a:prstGeom prst="rect">
            <a:avLst/>
          </a:prstGeom>
          <a:noFill/>
        </p:spPr>
        <p:txBody>
          <a:bodyPr wrap="none" rtlCol="0">
            <a:spAutoFit/>
          </a:bodyPr>
          <a:lstStyle/>
          <a:p>
            <a:pPr algn="ctr" defTabSz="685783">
              <a:defRPr/>
            </a:pPr>
            <a:r>
              <a:rPr lang="de-DE" sz="675" dirty="0">
                <a:solidFill>
                  <a:prstClr val="black"/>
                </a:solidFill>
                <a:latin typeface="Tw Cen MT" panose="020B0602020104020603"/>
              </a:rPr>
              <a:t>DASH Segment</a:t>
            </a:r>
          </a:p>
        </p:txBody>
      </p:sp>
      <p:sp>
        <p:nvSpPr>
          <p:cNvPr id="40" name="Rectangle 39">
            <a:extLst>
              <a:ext uri="{FF2B5EF4-FFF2-40B4-BE49-F238E27FC236}">
                <a16:creationId xmlns:a16="http://schemas.microsoft.com/office/drawing/2014/main" id="{16F0AEFC-1EE2-41B7-AC15-6D90EDE79936}"/>
              </a:ext>
            </a:extLst>
          </p:cNvPr>
          <p:cNvSpPr/>
          <p:nvPr/>
        </p:nvSpPr>
        <p:spPr>
          <a:xfrm>
            <a:off x="8189653" y="612635"/>
            <a:ext cx="510563" cy="3775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MPD</a:t>
            </a:r>
          </a:p>
        </p:txBody>
      </p:sp>
      <p:sp>
        <p:nvSpPr>
          <p:cNvPr id="41" name="Rectangle 40">
            <a:extLst>
              <a:ext uri="{FF2B5EF4-FFF2-40B4-BE49-F238E27FC236}">
                <a16:creationId xmlns:a16="http://schemas.microsoft.com/office/drawing/2014/main" id="{0039D346-913B-469F-93F2-32719006B8C6}"/>
              </a:ext>
            </a:extLst>
          </p:cNvPr>
          <p:cNvSpPr/>
          <p:nvPr/>
        </p:nvSpPr>
        <p:spPr>
          <a:xfrm>
            <a:off x="156862" y="2643394"/>
            <a:ext cx="1867316" cy="37750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685783">
              <a:defRPr/>
            </a:pPr>
            <a:r>
              <a:rPr lang="de-DE" sz="1050" dirty="0">
                <a:solidFill>
                  <a:prstClr val="white"/>
                </a:solidFill>
                <a:latin typeface="Tw Cen MT" panose="020B0602020104020603"/>
              </a:rPr>
              <a:t>CNC = CMAF non-initial </a:t>
            </a:r>
            <a:r>
              <a:rPr lang="de-DE" sz="1050" dirty="0" err="1">
                <a:solidFill>
                  <a:prstClr val="white"/>
                </a:solidFill>
                <a:latin typeface="Tw Cen MT" panose="020B0602020104020603"/>
              </a:rPr>
              <a:t>chunk</a:t>
            </a:r>
            <a:endParaRPr lang="de-DE" sz="1050" dirty="0">
              <a:solidFill>
                <a:prstClr val="white"/>
              </a:solidFill>
              <a:latin typeface="Tw Cen MT" panose="020B0602020104020603"/>
            </a:endParaRPr>
          </a:p>
        </p:txBody>
      </p:sp>
      <p:sp>
        <p:nvSpPr>
          <p:cNvPr id="42" name="Rectangle 41">
            <a:extLst>
              <a:ext uri="{FF2B5EF4-FFF2-40B4-BE49-F238E27FC236}">
                <a16:creationId xmlns:a16="http://schemas.microsoft.com/office/drawing/2014/main" id="{8D210A40-6F93-497D-A90D-E91F1D9D832E}"/>
              </a:ext>
            </a:extLst>
          </p:cNvPr>
          <p:cNvSpPr/>
          <p:nvPr/>
        </p:nvSpPr>
        <p:spPr>
          <a:xfrm>
            <a:off x="158802" y="3154734"/>
            <a:ext cx="1867319" cy="3578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de-DE" sz="1050" dirty="0">
                <a:solidFill>
                  <a:prstClr val="white"/>
                </a:solidFill>
                <a:latin typeface="Tw Cen MT" panose="020B0602020104020603"/>
              </a:rPr>
              <a:t>CIC = CMAF initial </a:t>
            </a:r>
            <a:r>
              <a:rPr lang="de-DE" sz="1050" dirty="0" err="1">
                <a:solidFill>
                  <a:prstClr val="white"/>
                </a:solidFill>
                <a:latin typeface="Tw Cen MT" panose="020B0602020104020603"/>
              </a:rPr>
              <a:t>chunk</a:t>
            </a:r>
            <a:endParaRPr lang="de-DE" sz="1050" dirty="0">
              <a:solidFill>
                <a:prstClr val="white"/>
              </a:solidFill>
              <a:latin typeface="Tw Cen MT" panose="020B0602020104020603"/>
            </a:endParaRPr>
          </a:p>
        </p:txBody>
      </p:sp>
      <p:sp>
        <p:nvSpPr>
          <p:cNvPr id="43" name="Rectangle 42">
            <a:extLst>
              <a:ext uri="{FF2B5EF4-FFF2-40B4-BE49-F238E27FC236}">
                <a16:creationId xmlns:a16="http://schemas.microsoft.com/office/drawing/2014/main" id="{4DC3E500-B665-49C1-A3C0-568BE7ACD2BA}"/>
              </a:ext>
            </a:extLst>
          </p:cNvPr>
          <p:cNvSpPr/>
          <p:nvPr/>
        </p:nvSpPr>
        <p:spPr>
          <a:xfrm>
            <a:off x="156862" y="2144769"/>
            <a:ext cx="1869258" cy="377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defRPr/>
            </a:pPr>
            <a:r>
              <a:rPr lang="de-DE" sz="1050" dirty="0">
                <a:solidFill>
                  <a:prstClr val="white"/>
                </a:solidFill>
                <a:latin typeface="Tw Cen MT" panose="020B0602020104020603"/>
              </a:rPr>
              <a:t>CH = CMAF Header</a:t>
            </a:r>
          </a:p>
        </p:txBody>
      </p:sp>
      <p:sp>
        <p:nvSpPr>
          <p:cNvPr id="44" name="Rectangle 43">
            <a:extLst>
              <a:ext uri="{FF2B5EF4-FFF2-40B4-BE49-F238E27FC236}">
                <a16:creationId xmlns:a16="http://schemas.microsoft.com/office/drawing/2014/main" id="{9A11F276-ED7A-4F37-A702-74EE71C53BC5}"/>
              </a:ext>
            </a:extLst>
          </p:cNvPr>
          <p:cNvSpPr/>
          <p:nvPr/>
        </p:nvSpPr>
        <p:spPr>
          <a:xfrm>
            <a:off x="4179289" y="4419300"/>
            <a:ext cx="992522" cy="51551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defRPr/>
            </a:pPr>
            <a:r>
              <a:rPr lang="de-DE" sz="1050" dirty="0">
                <a:solidFill>
                  <a:srgbClr val="FFFFFF"/>
                </a:solidFill>
                <a:latin typeface="Tw Cen MT" panose="020B0602020104020603"/>
              </a:rPr>
              <a:t>Low-</a:t>
            </a:r>
            <a:r>
              <a:rPr lang="de-DE" sz="1050" dirty="0" err="1">
                <a:solidFill>
                  <a:srgbClr val="FFFFFF"/>
                </a:solidFill>
                <a:latin typeface="Tw Cen MT" panose="020B0602020104020603"/>
              </a:rPr>
              <a:t>Latency</a:t>
            </a:r>
            <a:endParaRPr lang="de-DE" sz="1050" dirty="0">
              <a:solidFill>
                <a:srgbClr val="FFFFFF"/>
              </a:solidFill>
              <a:latin typeface="Tw Cen MT" panose="020B0602020104020603"/>
            </a:endParaRPr>
          </a:p>
          <a:p>
            <a:pPr algn="ctr" defTabSz="685783">
              <a:defRPr/>
            </a:pPr>
            <a:r>
              <a:rPr lang="de-DE" sz="1050" dirty="0">
                <a:solidFill>
                  <a:srgbClr val="FFFFFF"/>
                </a:solidFill>
                <a:latin typeface="Tw Cen MT" panose="020B0602020104020603"/>
              </a:rPr>
              <a:t>DASH </a:t>
            </a:r>
            <a:br>
              <a:rPr lang="de-DE" sz="1050" dirty="0">
                <a:solidFill>
                  <a:srgbClr val="FFFFFF"/>
                </a:solidFill>
                <a:latin typeface="Tw Cen MT" panose="020B0602020104020603"/>
              </a:rPr>
            </a:br>
            <a:r>
              <a:rPr lang="de-DE" sz="1050" dirty="0">
                <a:solidFill>
                  <a:srgbClr val="FFFFFF"/>
                </a:solidFill>
                <a:latin typeface="Tw Cen MT" panose="020B0602020104020603"/>
              </a:rPr>
              <a:t>Client</a:t>
            </a:r>
          </a:p>
        </p:txBody>
      </p:sp>
      <p:sp>
        <p:nvSpPr>
          <p:cNvPr id="45" name="Cloud 44">
            <a:extLst>
              <a:ext uri="{FF2B5EF4-FFF2-40B4-BE49-F238E27FC236}">
                <a16:creationId xmlns:a16="http://schemas.microsoft.com/office/drawing/2014/main" id="{76644E6D-51E4-47B9-8C5D-CFFC750CA184}"/>
              </a:ext>
            </a:extLst>
          </p:cNvPr>
          <p:cNvSpPr/>
          <p:nvPr/>
        </p:nvSpPr>
        <p:spPr>
          <a:xfrm>
            <a:off x="5795172" y="3245266"/>
            <a:ext cx="2263123" cy="1572804"/>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685783">
              <a:defRPr/>
            </a:pPr>
            <a:r>
              <a:rPr lang="de-DE" sz="1350" dirty="0">
                <a:solidFill>
                  <a:prstClr val="white"/>
                </a:solidFill>
                <a:latin typeface="Tw Cen MT" panose="020B0602020104020603"/>
              </a:rPr>
              <a:t>CDN </a:t>
            </a:r>
            <a:r>
              <a:rPr lang="de-DE" sz="1350" dirty="0" err="1">
                <a:solidFill>
                  <a:prstClr val="white"/>
                </a:solidFill>
                <a:latin typeface="Tw Cen MT" panose="020B0602020104020603"/>
              </a:rPr>
              <a:t>stores</a:t>
            </a:r>
            <a:r>
              <a:rPr lang="de-DE" sz="1350" dirty="0">
                <a:solidFill>
                  <a:prstClr val="white"/>
                </a:solidFill>
                <a:latin typeface="Tw Cen MT" panose="020B0602020104020603"/>
              </a:rPr>
              <a:t> Segments</a:t>
            </a:r>
          </a:p>
        </p:txBody>
      </p:sp>
      <p:sp>
        <p:nvSpPr>
          <p:cNvPr id="46" name="Rectangle 45">
            <a:extLst>
              <a:ext uri="{FF2B5EF4-FFF2-40B4-BE49-F238E27FC236}">
                <a16:creationId xmlns:a16="http://schemas.microsoft.com/office/drawing/2014/main" id="{C0D133A2-C300-480F-A5A5-EB161EA4B414}"/>
              </a:ext>
            </a:extLst>
          </p:cNvPr>
          <p:cNvSpPr/>
          <p:nvPr/>
        </p:nvSpPr>
        <p:spPr>
          <a:xfrm>
            <a:off x="4179289" y="3296449"/>
            <a:ext cx="992522" cy="6353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783">
              <a:defRPr/>
            </a:pPr>
            <a:r>
              <a:rPr lang="de-DE" sz="1050" dirty="0">
                <a:solidFill>
                  <a:srgbClr val="FFFFFF"/>
                </a:solidFill>
                <a:latin typeface="Tw Cen MT" panose="020B0602020104020603"/>
              </a:rPr>
              <a:t>Regular</a:t>
            </a:r>
          </a:p>
          <a:p>
            <a:pPr algn="ctr" defTabSz="685783">
              <a:defRPr/>
            </a:pPr>
            <a:r>
              <a:rPr lang="de-DE" sz="1050" dirty="0">
                <a:solidFill>
                  <a:srgbClr val="FFFFFF"/>
                </a:solidFill>
                <a:latin typeface="Tw Cen MT" panose="020B0602020104020603"/>
              </a:rPr>
              <a:t>DASH </a:t>
            </a:r>
            <a:br>
              <a:rPr lang="de-DE" sz="1050" dirty="0">
                <a:solidFill>
                  <a:srgbClr val="FFFFFF"/>
                </a:solidFill>
                <a:latin typeface="Tw Cen MT" panose="020B0602020104020603"/>
              </a:rPr>
            </a:br>
            <a:r>
              <a:rPr lang="de-DE" sz="1050" dirty="0">
                <a:solidFill>
                  <a:srgbClr val="FFFFFF"/>
                </a:solidFill>
                <a:latin typeface="Tw Cen MT" panose="020B0602020104020603"/>
              </a:rPr>
              <a:t>Client</a:t>
            </a:r>
          </a:p>
        </p:txBody>
      </p:sp>
      <p:sp>
        <p:nvSpPr>
          <p:cNvPr id="47" name="Arrow: Left 46">
            <a:extLst>
              <a:ext uri="{FF2B5EF4-FFF2-40B4-BE49-F238E27FC236}">
                <a16:creationId xmlns:a16="http://schemas.microsoft.com/office/drawing/2014/main" id="{9B12F628-E472-4EAC-9659-688177BA6576}"/>
              </a:ext>
            </a:extLst>
          </p:cNvPr>
          <p:cNvSpPr/>
          <p:nvPr/>
        </p:nvSpPr>
        <p:spPr>
          <a:xfrm>
            <a:off x="5563689" y="3371992"/>
            <a:ext cx="1220538" cy="458216"/>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783">
              <a:defRPr/>
            </a:pPr>
            <a:r>
              <a:rPr lang="de-DE" sz="1350" dirty="0">
                <a:solidFill>
                  <a:prstClr val="white"/>
                </a:solidFill>
                <a:latin typeface="Tw Cen MT" panose="020B0602020104020603"/>
              </a:rPr>
              <a:t>Segments</a:t>
            </a:r>
          </a:p>
        </p:txBody>
      </p:sp>
      <p:sp>
        <p:nvSpPr>
          <p:cNvPr id="48" name="Arrow: Left 47">
            <a:extLst>
              <a:ext uri="{FF2B5EF4-FFF2-40B4-BE49-F238E27FC236}">
                <a16:creationId xmlns:a16="http://schemas.microsoft.com/office/drawing/2014/main" id="{21F68BDE-DFF9-4431-B759-6E5AAD66F0A3}"/>
              </a:ext>
            </a:extLst>
          </p:cNvPr>
          <p:cNvSpPr/>
          <p:nvPr/>
        </p:nvSpPr>
        <p:spPr>
          <a:xfrm>
            <a:off x="5563689" y="4407724"/>
            <a:ext cx="2157628" cy="458216"/>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defRPr/>
            </a:pPr>
            <a:r>
              <a:rPr lang="de-DE" sz="1350" dirty="0">
                <a:solidFill>
                  <a:srgbClr val="FFFFFF"/>
                </a:solidFill>
                <a:latin typeface="Tw Cen MT" panose="020B0602020104020603"/>
              </a:rPr>
              <a:t>Chunks</a:t>
            </a:r>
          </a:p>
        </p:txBody>
      </p:sp>
      <p:sp>
        <p:nvSpPr>
          <p:cNvPr id="49" name="Arrow: Left 48">
            <a:extLst>
              <a:ext uri="{FF2B5EF4-FFF2-40B4-BE49-F238E27FC236}">
                <a16:creationId xmlns:a16="http://schemas.microsoft.com/office/drawing/2014/main" id="{F954F1D6-2917-4B4F-96CF-685A7EDC9773}"/>
              </a:ext>
            </a:extLst>
          </p:cNvPr>
          <p:cNvSpPr/>
          <p:nvPr/>
        </p:nvSpPr>
        <p:spPr>
          <a:xfrm>
            <a:off x="3552970" y="3450772"/>
            <a:ext cx="465590" cy="377504"/>
          </a:xfrm>
          <a:prstGeom prst="lef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783">
              <a:defRPr/>
            </a:pPr>
            <a:endParaRPr lang="de-DE" sz="1350">
              <a:solidFill>
                <a:prstClr val="white"/>
              </a:solidFill>
              <a:latin typeface="Tw Cen MT" panose="020B0602020104020603"/>
            </a:endParaRPr>
          </a:p>
        </p:txBody>
      </p:sp>
      <p:sp>
        <p:nvSpPr>
          <p:cNvPr id="50" name="Oval 49">
            <a:extLst>
              <a:ext uri="{FF2B5EF4-FFF2-40B4-BE49-F238E27FC236}">
                <a16:creationId xmlns:a16="http://schemas.microsoft.com/office/drawing/2014/main" id="{ED3DB41B-AB0F-4D62-B2CD-218FCF797E91}"/>
              </a:ext>
            </a:extLst>
          </p:cNvPr>
          <p:cNvSpPr/>
          <p:nvPr/>
        </p:nvSpPr>
        <p:spPr>
          <a:xfrm>
            <a:off x="2793986" y="3377077"/>
            <a:ext cx="617439" cy="48103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783">
              <a:defRPr/>
            </a:pPr>
            <a:r>
              <a:rPr lang="de-DE" sz="1350" dirty="0">
                <a:solidFill>
                  <a:prstClr val="white"/>
                </a:solidFill>
                <a:latin typeface="Tw Cen MT" panose="020B0602020104020603"/>
              </a:rPr>
              <a:t>10s</a:t>
            </a:r>
          </a:p>
        </p:txBody>
      </p:sp>
      <p:sp>
        <p:nvSpPr>
          <p:cNvPr id="51" name="Oval 50">
            <a:extLst>
              <a:ext uri="{FF2B5EF4-FFF2-40B4-BE49-F238E27FC236}">
                <a16:creationId xmlns:a16="http://schemas.microsoft.com/office/drawing/2014/main" id="{B637AC3A-AD5E-43A7-9B2A-9C086A843299}"/>
              </a:ext>
            </a:extLst>
          </p:cNvPr>
          <p:cNvSpPr/>
          <p:nvPr/>
        </p:nvSpPr>
        <p:spPr>
          <a:xfrm>
            <a:off x="2787539" y="4425695"/>
            <a:ext cx="617439" cy="48103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defRPr/>
            </a:pPr>
            <a:r>
              <a:rPr lang="de-DE" sz="1350" dirty="0">
                <a:solidFill>
                  <a:srgbClr val="FFFFFF"/>
                </a:solidFill>
                <a:latin typeface="Tw Cen MT" panose="020B0602020104020603"/>
              </a:rPr>
              <a:t>3s</a:t>
            </a:r>
          </a:p>
        </p:txBody>
      </p:sp>
      <p:sp>
        <p:nvSpPr>
          <p:cNvPr id="52" name="Arrow: Left 51">
            <a:extLst>
              <a:ext uri="{FF2B5EF4-FFF2-40B4-BE49-F238E27FC236}">
                <a16:creationId xmlns:a16="http://schemas.microsoft.com/office/drawing/2014/main" id="{9AA28E15-3871-4ECC-8371-27F2D6847ED3}"/>
              </a:ext>
            </a:extLst>
          </p:cNvPr>
          <p:cNvSpPr/>
          <p:nvPr/>
        </p:nvSpPr>
        <p:spPr>
          <a:xfrm>
            <a:off x="3559339" y="4477462"/>
            <a:ext cx="465590" cy="377504"/>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defRPr/>
            </a:pPr>
            <a:endParaRPr lang="de-DE" sz="1350">
              <a:solidFill>
                <a:srgbClr val="FFFFFF"/>
              </a:solidFill>
              <a:latin typeface="Tw Cen MT" panose="020B0602020104020603"/>
            </a:endParaRPr>
          </a:p>
        </p:txBody>
      </p:sp>
      <p:sp>
        <p:nvSpPr>
          <p:cNvPr id="53" name="TextBox 52">
            <a:extLst>
              <a:ext uri="{FF2B5EF4-FFF2-40B4-BE49-F238E27FC236}">
                <a16:creationId xmlns:a16="http://schemas.microsoft.com/office/drawing/2014/main" id="{1137C96C-E935-4BD8-B254-1A168EA9501B}"/>
              </a:ext>
            </a:extLst>
          </p:cNvPr>
          <p:cNvSpPr txBox="1"/>
          <p:nvPr/>
        </p:nvSpPr>
        <p:spPr>
          <a:xfrm>
            <a:off x="27487" y="1264830"/>
            <a:ext cx="729687" cy="300082"/>
          </a:xfrm>
          <a:prstGeom prst="rect">
            <a:avLst/>
          </a:prstGeom>
          <a:noFill/>
        </p:spPr>
        <p:txBody>
          <a:bodyPr wrap="none" rtlCol="0">
            <a:spAutoFit/>
          </a:bodyPr>
          <a:lstStyle/>
          <a:p>
            <a:pPr defTabSz="685783">
              <a:defRPr/>
            </a:pPr>
            <a:r>
              <a:rPr lang="de-DE" sz="1350" dirty="0">
                <a:solidFill>
                  <a:prstClr val="black"/>
                </a:solidFill>
                <a:latin typeface="Tw Cen MT" panose="020B0602020104020603"/>
              </a:rPr>
              <a:t>Encoder</a:t>
            </a:r>
          </a:p>
        </p:txBody>
      </p:sp>
      <p:sp>
        <p:nvSpPr>
          <p:cNvPr id="2" name="Rectangle 1">
            <a:extLst>
              <a:ext uri="{FF2B5EF4-FFF2-40B4-BE49-F238E27FC236}">
                <a16:creationId xmlns:a16="http://schemas.microsoft.com/office/drawing/2014/main" id="{1BB19CB5-E752-4E32-805D-ABC7C0CA3E97}"/>
              </a:ext>
            </a:extLst>
          </p:cNvPr>
          <p:cNvSpPr/>
          <p:nvPr/>
        </p:nvSpPr>
        <p:spPr>
          <a:xfrm>
            <a:off x="138472" y="3802127"/>
            <a:ext cx="2573123"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de-DE" sz="1350" dirty="0">
                <a:solidFill>
                  <a:srgbClr val="000000"/>
                </a:solidFill>
                <a:latin typeface="Source Sans Pro Light"/>
              </a:rPr>
              <a:t>Many technical details are in DASH-IF IOP v5</a:t>
            </a:r>
          </a:p>
          <a:p>
            <a:pPr algn="ctr" defTabSz="457189">
              <a:defRPr/>
            </a:pPr>
            <a:r>
              <a:rPr lang="de-DE" sz="1350" dirty="0">
                <a:solidFill>
                  <a:srgbClr val="000000"/>
                </a:solidFill>
                <a:latin typeface="Source Sans Pro Light"/>
              </a:rPr>
              <a:t>http://www.dashif.org/guidelines</a:t>
            </a:r>
          </a:p>
        </p:txBody>
      </p:sp>
      <p:sp>
        <p:nvSpPr>
          <p:cNvPr id="6" name="Arrow: Down 5">
            <a:extLst>
              <a:ext uri="{FF2B5EF4-FFF2-40B4-BE49-F238E27FC236}">
                <a16:creationId xmlns:a16="http://schemas.microsoft.com/office/drawing/2014/main" id="{B4389CA5-70C3-4CE8-8097-412C48DEC5A0}"/>
              </a:ext>
            </a:extLst>
          </p:cNvPr>
          <p:cNvSpPr/>
          <p:nvPr/>
        </p:nvSpPr>
        <p:spPr>
          <a:xfrm>
            <a:off x="3907678" y="923294"/>
            <a:ext cx="1535744" cy="599359"/>
          </a:xfrm>
          <a:prstGeom prst="downArrow">
            <a:avLst>
              <a:gd name="adj1" fmla="val 7296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r>
              <a:rPr lang="de-DE" sz="1350" dirty="0">
                <a:solidFill>
                  <a:srgbClr val="FFFFFF"/>
                </a:solidFill>
                <a:latin typeface="Source Sans Pro Light"/>
              </a:rPr>
              <a:t>Service</a:t>
            </a:r>
            <a:br>
              <a:rPr lang="de-DE" sz="1350" dirty="0">
                <a:solidFill>
                  <a:srgbClr val="FFFFFF"/>
                </a:solidFill>
                <a:latin typeface="Source Sans Pro Light"/>
              </a:rPr>
            </a:br>
            <a:r>
              <a:rPr lang="de-DE" sz="1350" dirty="0">
                <a:solidFill>
                  <a:srgbClr val="FFFFFF"/>
                </a:solidFill>
                <a:latin typeface="Source Sans Pro Light"/>
              </a:rPr>
              <a:t>Description</a:t>
            </a:r>
          </a:p>
        </p:txBody>
      </p:sp>
      <p:sp>
        <p:nvSpPr>
          <p:cNvPr id="8" name="Arrow: Down 7">
            <a:extLst>
              <a:ext uri="{FF2B5EF4-FFF2-40B4-BE49-F238E27FC236}">
                <a16:creationId xmlns:a16="http://schemas.microsoft.com/office/drawing/2014/main" id="{253BF81F-E043-4B4C-B1BA-16EE49225AF9}"/>
              </a:ext>
            </a:extLst>
          </p:cNvPr>
          <p:cNvSpPr/>
          <p:nvPr/>
        </p:nvSpPr>
        <p:spPr>
          <a:xfrm rot="10800000">
            <a:off x="6653236" y="2862036"/>
            <a:ext cx="218360" cy="58608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189">
              <a:defRPr/>
            </a:pPr>
            <a:endParaRPr lang="de-DE">
              <a:solidFill>
                <a:srgbClr val="FFFFFF"/>
              </a:solidFill>
              <a:latin typeface="Source Sans Pro Light"/>
            </a:endParaRPr>
          </a:p>
        </p:txBody>
      </p:sp>
      <p:sp>
        <p:nvSpPr>
          <p:cNvPr id="54" name="Arrow: Down 53">
            <a:extLst>
              <a:ext uri="{FF2B5EF4-FFF2-40B4-BE49-F238E27FC236}">
                <a16:creationId xmlns:a16="http://schemas.microsoft.com/office/drawing/2014/main" id="{FD2E7921-112B-4C3A-8A69-3947501D33CD}"/>
              </a:ext>
            </a:extLst>
          </p:cNvPr>
          <p:cNvSpPr/>
          <p:nvPr/>
        </p:nvSpPr>
        <p:spPr>
          <a:xfrm rot="10800000">
            <a:off x="7605037" y="2833695"/>
            <a:ext cx="218360" cy="164146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189">
              <a:defRPr/>
            </a:pPr>
            <a:endParaRPr lang="de-DE">
              <a:solidFill>
                <a:srgbClr val="FFFFFF"/>
              </a:solidFill>
              <a:latin typeface="Source Sans Pro Light"/>
            </a:endParaRPr>
          </a:p>
        </p:txBody>
      </p:sp>
      <p:sp>
        <p:nvSpPr>
          <p:cNvPr id="4" name="Arrow: Left-Right 3">
            <a:extLst>
              <a:ext uri="{FF2B5EF4-FFF2-40B4-BE49-F238E27FC236}">
                <a16:creationId xmlns:a16="http://schemas.microsoft.com/office/drawing/2014/main" id="{8417CFFA-BE34-4EAB-B81B-AD67C898A33B}"/>
              </a:ext>
            </a:extLst>
          </p:cNvPr>
          <p:cNvSpPr/>
          <p:nvPr/>
        </p:nvSpPr>
        <p:spPr>
          <a:xfrm>
            <a:off x="3047509" y="1264830"/>
            <a:ext cx="502935" cy="352144"/>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6000"/>
              </a:lnSpc>
              <a:defRPr/>
            </a:pPr>
            <a:r>
              <a:rPr lang="de-DE" sz="788" dirty="0">
                <a:solidFill>
                  <a:srgbClr val="F7F8FA"/>
                </a:solidFill>
                <a:latin typeface="Microsoft Sans Serif"/>
                <a:cs typeface="Microsoft Sans Serif" panose="020B0604020202020204" pitchFamily="34" charset="0"/>
              </a:rPr>
              <a:t>0.5s</a:t>
            </a:r>
            <a:endParaRPr lang="en-US" sz="788" dirty="0" err="1">
              <a:solidFill>
                <a:srgbClr val="F7F8FA"/>
              </a:solidFill>
              <a:latin typeface="Microsoft Sans Serif"/>
              <a:cs typeface="Microsoft Sans Serif" panose="020B0604020202020204" pitchFamily="34" charset="0"/>
            </a:endParaRPr>
          </a:p>
        </p:txBody>
      </p:sp>
      <p:sp>
        <p:nvSpPr>
          <p:cNvPr id="9" name="Arrow: Left-Right 8">
            <a:extLst>
              <a:ext uri="{FF2B5EF4-FFF2-40B4-BE49-F238E27FC236}">
                <a16:creationId xmlns:a16="http://schemas.microsoft.com/office/drawing/2014/main" id="{8F509687-468C-4A96-B76B-7BBCF43B1899}"/>
              </a:ext>
            </a:extLst>
          </p:cNvPr>
          <p:cNvSpPr/>
          <p:nvPr/>
        </p:nvSpPr>
        <p:spPr>
          <a:xfrm>
            <a:off x="5290545" y="1932294"/>
            <a:ext cx="1441589" cy="352144"/>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6000"/>
              </a:lnSpc>
              <a:defRPr/>
            </a:pPr>
            <a:r>
              <a:rPr lang="de-DE" sz="788" dirty="0">
                <a:solidFill>
                  <a:srgbClr val="F7F8FA"/>
                </a:solidFill>
                <a:latin typeface="Microsoft Sans Serif"/>
                <a:cs typeface="Microsoft Sans Serif" panose="020B0604020202020204" pitchFamily="34" charset="0"/>
              </a:rPr>
              <a:t>4 s</a:t>
            </a:r>
            <a:endParaRPr lang="en-US" sz="788" dirty="0" err="1">
              <a:solidFill>
                <a:srgbClr val="F7F8FA"/>
              </a:solidFill>
              <a:latin typeface="Microsoft Sans Serif"/>
              <a:cs typeface="Microsoft Sans Serif" panose="020B0604020202020204" pitchFamily="34" charset="0"/>
            </a:endParaRPr>
          </a:p>
        </p:txBody>
      </p:sp>
      <p:sp>
        <p:nvSpPr>
          <p:cNvPr id="5" name="Footer Placeholder 4">
            <a:extLst>
              <a:ext uri="{FF2B5EF4-FFF2-40B4-BE49-F238E27FC236}">
                <a16:creationId xmlns:a16="http://schemas.microsoft.com/office/drawing/2014/main" id="{1777517A-143D-4E0E-9847-83BB7AF59E39}"/>
              </a:ext>
            </a:extLst>
          </p:cNvPr>
          <p:cNvSpPr>
            <a:spLocks noGrp="1"/>
          </p:cNvSpPr>
          <p:nvPr>
            <p:ph type="ftr" sz="quarter" idx="10"/>
          </p:nvPr>
        </p:nvSpPr>
        <p:spPr/>
        <p:txBody>
          <a:bodyPr/>
          <a:lstStyle/>
          <a:p>
            <a:r>
              <a:rPr lang="en-US">
                <a:solidFill>
                  <a:srgbClr val="445776">
                    <a:lumMod val="60000"/>
                    <a:lumOff val="40000"/>
                  </a:srgbClr>
                </a:solidFill>
                <a:latin typeface="Microsoft Sans Serif"/>
              </a:rPr>
              <a:t>MHV: Emmy MPEG-DASH</a:t>
            </a:r>
          </a:p>
        </p:txBody>
      </p:sp>
    </p:spTree>
    <p:custDataLst>
      <p:tags r:id="rId1"/>
    </p:custDataLst>
    <p:extLst>
      <p:ext uri="{BB962C8B-B14F-4D97-AF65-F5344CB8AC3E}">
        <p14:creationId xmlns:p14="http://schemas.microsoft.com/office/powerpoint/2010/main" val="2140051939"/>
      </p:ext>
    </p:extLst>
  </p:cSld>
  <p:clrMapOvr>
    <a:masterClrMapping/>
  </p:clrMapOvr>
  <mc:AlternateContent xmlns:mc="http://schemas.openxmlformats.org/markup-compatibility/2006" xmlns:p14="http://schemas.microsoft.com/office/powerpoint/2010/main">
    <mc:Choice Requires="p14">
      <p:transition spd="med" p14:dur="700" advTm="111009">
        <p:fade/>
      </p:transition>
    </mc:Choice>
    <mc:Fallback xmlns="">
      <p:transition spd="med" advTm="1110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6" grpId="0" animBg="1"/>
      <p:bldP spid="27" grpId="0" animBg="1"/>
      <p:bldP spid="28" grpId="0" animBg="1"/>
      <p:bldP spid="33" grpId="0"/>
      <p:bldP spid="34" grpId="0"/>
      <p:bldP spid="39" grpId="0"/>
      <p:bldP spid="40" grpId="0" animBg="1"/>
      <p:bldP spid="44" grpId="0" animBg="1"/>
      <p:bldP spid="45" grpId="0" animBg="1"/>
      <p:bldP spid="46" grpId="0" animBg="1"/>
      <p:bldP spid="47" grpId="0" animBg="1"/>
      <p:bldP spid="48" grpId="0" animBg="1"/>
      <p:bldP spid="49" grpId="0" animBg="1"/>
      <p:bldP spid="50" grpId="0" animBg="1"/>
      <p:bldP spid="51" grpId="0" animBg="1"/>
      <p:bldP spid="52" grpId="0" animBg="1"/>
      <p:bldP spid="2" grpId="0" animBg="1"/>
      <p:bldP spid="8" grpId="0" animBg="1"/>
      <p:bldP spid="54"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Chunked Segment Distribution</a:t>
            </a:r>
          </a:p>
        </p:txBody>
      </p:sp>
      <p:grpSp>
        <p:nvGrpSpPr>
          <p:cNvPr id="8" name="Group 7"/>
          <p:cNvGrpSpPr/>
          <p:nvPr/>
        </p:nvGrpSpPr>
        <p:grpSpPr>
          <a:xfrm>
            <a:off x="1289064" y="1437718"/>
            <a:ext cx="2061253" cy="593333"/>
            <a:chOff x="970908" y="1741470"/>
            <a:chExt cx="2748337" cy="791110"/>
          </a:xfrm>
        </p:grpSpPr>
        <p:sp>
          <p:nvSpPr>
            <p:cNvPr id="6" name="Rectangle 5"/>
            <p:cNvSpPr/>
            <p:nvPr/>
          </p:nvSpPr>
          <p:spPr>
            <a:xfrm rot="16200000">
              <a:off x="760288" y="1952090"/>
              <a:ext cx="791110" cy="36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7" name="Rectangle 6"/>
            <p:cNvSpPr/>
            <p:nvPr/>
          </p:nvSpPr>
          <p:spPr>
            <a:xfrm>
              <a:off x="1340778" y="1741470"/>
              <a:ext cx="2378467" cy="791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400" kern="0" dirty="0">
                  <a:solidFill>
                    <a:srgbClr val="FFFFFF"/>
                  </a:solidFill>
                  <a:latin typeface="Arial"/>
                  <a:sym typeface="Arial"/>
                </a:rPr>
                <a:t>MDAT</a:t>
              </a:r>
            </a:p>
          </p:txBody>
        </p:sp>
      </p:grpSp>
      <p:grpSp>
        <p:nvGrpSpPr>
          <p:cNvPr id="9" name="Group 8"/>
          <p:cNvGrpSpPr/>
          <p:nvPr/>
        </p:nvGrpSpPr>
        <p:grpSpPr>
          <a:xfrm>
            <a:off x="3553232" y="1437718"/>
            <a:ext cx="2061253" cy="593333"/>
            <a:chOff x="970908" y="1741470"/>
            <a:chExt cx="2748337" cy="791110"/>
          </a:xfrm>
        </p:grpSpPr>
        <p:sp>
          <p:nvSpPr>
            <p:cNvPr id="10" name="Rectangle 9"/>
            <p:cNvSpPr/>
            <p:nvPr/>
          </p:nvSpPr>
          <p:spPr>
            <a:xfrm rot="16200000">
              <a:off x="760288" y="1952090"/>
              <a:ext cx="791110" cy="36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11" name="Rectangle 10"/>
            <p:cNvSpPr/>
            <p:nvPr/>
          </p:nvSpPr>
          <p:spPr>
            <a:xfrm>
              <a:off x="1340778" y="1741470"/>
              <a:ext cx="2378467" cy="791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400" kern="0">
                  <a:solidFill>
                    <a:srgbClr val="FFFFFF"/>
                  </a:solidFill>
                  <a:latin typeface="Arial"/>
                  <a:sym typeface="Arial"/>
                </a:rPr>
                <a:t>MDAT</a:t>
              </a:r>
            </a:p>
          </p:txBody>
        </p:sp>
      </p:grpSp>
      <p:grpSp>
        <p:nvGrpSpPr>
          <p:cNvPr id="12" name="Group 11"/>
          <p:cNvGrpSpPr/>
          <p:nvPr/>
        </p:nvGrpSpPr>
        <p:grpSpPr>
          <a:xfrm>
            <a:off x="5817399" y="1437717"/>
            <a:ext cx="2061253" cy="593333"/>
            <a:chOff x="970908" y="1741470"/>
            <a:chExt cx="2748337" cy="791110"/>
          </a:xfrm>
        </p:grpSpPr>
        <p:sp>
          <p:nvSpPr>
            <p:cNvPr id="13" name="Rectangle 12"/>
            <p:cNvSpPr/>
            <p:nvPr/>
          </p:nvSpPr>
          <p:spPr>
            <a:xfrm rot="16200000">
              <a:off x="760288" y="1952090"/>
              <a:ext cx="791110" cy="36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14" name="Rectangle 13"/>
            <p:cNvSpPr/>
            <p:nvPr/>
          </p:nvSpPr>
          <p:spPr>
            <a:xfrm>
              <a:off x="1340778" y="1741470"/>
              <a:ext cx="2378467" cy="791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400" kern="0" dirty="0">
                  <a:solidFill>
                    <a:srgbClr val="FFFFFF"/>
                  </a:solidFill>
                  <a:latin typeface="Arial"/>
                  <a:sym typeface="Arial"/>
                </a:rPr>
                <a:t>MDAT</a:t>
              </a:r>
            </a:p>
          </p:txBody>
        </p:sp>
      </p:grpSp>
      <p:cxnSp>
        <p:nvCxnSpPr>
          <p:cNvPr id="18" name="Straight Connector 17"/>
          <p:cNvCxnSpPr/>
          <p:nvPr/>
        </p:nvCxnSpPr>
        <p:spPr>
          <a:xfrm>
            <a:off x="3423518" y="1134465"/>
            <a:ext cx="0" cy="2982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26214" y="1134465"/>
            <a:ext cx="0" cy="298207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712602" y="906127"/>
            <a:ext cx="1512408" cy="369332"/>
          </a:xfrm>
          <a:prstGeom prst="rect">
            <a:avLst/>
          </a:prstGeom>
          <a:noFill/>
        </p:spPr>
        <p:txBody>
          <a:bodyPr wrap="square" rtlCol="0">
            <a:spAutoFit/>
          </a:bodyPr>
          <a:lstStyle/>
          <a:p>
            <a:pPr defTabSz="685783">
              <a:buClr>
                <a:srgbClr val="000000"/>
              </a:buClr>
              <a:defRPr/>
            </a:pPr>
            <a:r>
              <a:rPr lang="en-US" b="1" kern="0" dirty="0">
                <a:solidFill>
                  <a:srgbClr val="000000"/>
                </a:solidFill>
                <a:latin typeface="Arial"/>
                <a:cs typeface="Arial"/>
                <a:sym typeface="Arial"/>
              </a:rPr>
              <a:t>ENCODER</a:t>
            </a:r>
          </a:p>
        </p:txBody>
      </p:sp>
      <p:sp>
        <p:nvSpPr>
          <p:cNvPr id="21" name="TextBox 20"/>
          <p:cNvSpPr txBox="1"/>
          <p:nvPr/>
        </p:nvSpPr>
        <p:spPr>
          <a:xfrm>
            <a:off x="3815646" y="906126"/>
            <a:ext cx="1512408" cy="369332"/>
          </a:xfrm>
          <a:prstGeom prst="rect">
            <a:avLst/>
          </a:prstGeom>
          <a:noFill/>
        </p:spPr>
        <p:txBody>
          <a:bodyPr wrap="square" rtlCol="0">
            <a:spAutoFit/>
          </a:bodyPr>
          <a:lstStyle/>
          <a:p>
            <a:pPr algn="ctr" defTabSz="685783">
              <a:buClr>
                <a:srgbClr val="000000"/>
              </a:buClr>
              <a:defRPr/>
            </a:pPr>
            <a:r>
              <a:rPr lang="en-US" b="1" kern="0">
                <a:solidFill>
                  <a:srgbClr val="000000"/>
                </a:solidFill>
                <a:latin typeface="Arial"/>
                <a:cs typeface="Arial"/>
                <a:sym typeface="Arial"/>
              </a:rPr>
              <a:t>CDN</a:t>
            </a:r>
            <a:endParaRPr lang="en-US" b="1" kern="0" dirty="0">
              <a:solidFill>
                <a:srgbClr val="000000"/>
              </a:solidFill>
              <a:latin typeface="Arial"/>
              <a:cs typeface="Arial"/>
              <a:sym typeface="Arial"/>
            </a:endParaRPr>
          </a:p>
        </p:txBody>
      </p:sp>
      <p:sp>
        <p:nvSpPr>
          <p:cNvPr id="22" name="TextBox 21"/>
          <p:cNvSpPr txBox="1"/>
          <p:nvPr/>
        </p:nvSpPr>
        <p:spPr>
          <a:xfrm>
            <a:off x="6162651" y="906126"/>
            <a:ext cx="1512408" cy="369332"/>
          </a:xfrm>
          <a:prstGeom prst="rect">
            <a:avLst/>
          </a:prstGeom>
          <a:noFill/>
        </p:spPr>
        <p:txBody>
          <a:bodyPr wrap="square" rtlCol="0">
            <a:spAutoFit/>
          </a:bodyPr>
          <a:lstStyle/>
          <a:p>
            <a:pPr defTabSz="685783">
              <a:buClr>
                <a:srgbClr val="000000"/>
              </a:buClr>
              <a:defRPr/>
            </a:pPr>
            <a:r>
              <a:rPr lang="en-US" b="1" kern="0" dirty="0">
                <a:solidFill>
                  <a:srgbClr val="000000"/>
                </a:solidFill>
                <a:latin typeface="Arial"/>
                <a:cs typeface="Arial"/>
                <a:sym typeface="Arial"/>
              </a:rPr>
              <a:t>PLAYER</a:t>
            </a:r>
          </a:p>
        </p:txBody>
      </p:sp>
      <p:grpSp>
        <p:nvGrpSpPr>
          <p:cNvPr id="69" name="Group 68"/>
          <p:cNvGrpSpPr/>
          <p:nvPr/>
        </p:nvGrpSpPr>
        <p:grpSpPr>
          <a:xfrm>
            <a:off x="1312642" y="3246422"/>
            <a:ext cx="1848955" cy="593333"/>
            <a:chOff x="288290" y="3520037"/>
            <a:chExt cx="2465273" cy="791110"/>
          </a:xfrm>
        </p:grpSpPr>
        <p:grpSp>
          <p:nvGrpSpPr>
            <p:cNvPr id="26" name="Group 25"/>
            <p:cNvGrpSpPr/>
            <p:nvPr/>
          </p:nvGrpSpPr>
          <p:grpSpPr>
            <a:xfrm>
              <a:off x="288290" y="3520037"/>
              <a:ext cx="611994" cy="791110"/>
              <a:chOff x="232884" y="3561135"/>
              <a:chExt cx="611994" cy="791110"/>
            </a:xfrm>
          </p:grpSpPr>
          <p:sp>
            <p:nvSpPr>
              <p:cNvPr id="24" name="Rectangle 23"/>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25" name="Rectangle 24"/>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nvGrpSpPr>
            <p:cNvPr id="36" name="Group 35"/>
            <p:cNvGrpSpPr/>
            <p:nvPr/>
          </p:nvGrpSpPr>
          <p:grpSpPr>
            <a:xfrm>
              <a:off x="912436" y="3520037"/>
              <a:ext cx="611994" cy="791110"/>
              <a:chOff x="232884" y="3561135"/>
              <a:chExt cx="611994" cy="791110"/>
            </a:xfrm>
          </p:grpSpPr>
          <p:sp>
            <p:nvSpPr>
              <p:cNvPr id="37" name="Rectangle 36"/>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38" name="Rectangle 37"/>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nvGrpSpPr>
            <p:cNvPr id="39" name="Group 38"/>
            <p:cNvGrpSpPr/>
            <p:nvPr/>
          </p:nvGrpSpPr>
          <p:grpSpPr>
            <a:xfrm>
              <a:off x="1516905" y="3520037"/>
              <a:ext cx="611994" cy="791110"/>
              <a:chOff x="232884" y="3561135"/>
              <a:chExt cx="611994" cy="791110"/>
            </a:xfrm>
          </p:grpSpPr>
          <p:sp>
            <p:nvSpPr>
              <p:cNvPr id="40" name="Rectangle 39"/>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41" name="Rectangle 40"/>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nvGrpSpPr>
            <p:cNvPr id="42" name="Group 41"/>
            <p:cNvGrpSpPr/>
            <p:nvPr/>
          </p:nvGrpSpPr>
          <p:grpSpPr>
            <a:xfrm>
              <a:off x="2141569" y="3520037"/>
              <a:ext cx="611994" cy="791110"/>
              <a:chOff x="232884" y="3561135"/>
              <a:chExt cx="611994" cy="791110"/>
            </a:xfrm>
          </p:grpSpPr>
          <p:sp>
            <p:nvSpPr>
              <p:cNvPr id="43" name="Rectangle 42"/>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44" name="Rectangle 43"/>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grpSp>
        <p:nvGrpSpPr>
          <p:cNvPr id="70" name="Group 69"/>
          <p:cNvGrpSpPr/>
          <p:nvPr/>
        </p:nvGrpSpPr>
        <p:grpSpPr>
          <a:xfrm>
            <a:off x="3650392" y="3246422"/>
            <a:ext cx="1848955" cy="593333"/>
            <a:chOff x="288290" y="3520037"/>
            <a:chExt cx="2465273" cy="791110"/>
          </a:xfrm>
        </p:grpSpPr>
        <p:grpSp>
          <p:nvGrpSpPr>
            <p:cNvPr id="71" name="Group 70"/>
            <p:cNvGrpSpPr/>
            <p:nvPr/>
          </p:nvGrpSpPr>
          <p:grpSpPr>
            <a:xfrm>
              <a:off x="288290" y="3520037"/>
              <a:ext cx="611994" cy="791110"/>
              <a:chOff x="232884" y="3561135"/>
              <a:chExt cx="611994" cy="791110"/>
            </a:xfrm>
          </p:grpSpPr>
          <p:sp>
            <p:nvSpPr>
              <p:cNvPr id="81" name="Rectangle 80"/>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82" name="Rectangle 81"/>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nvGrpSpPr>
            <p:cNvPr id="72" name="Group 71"/>
            <p:cNvGrpSpPr/>
            <p:nvPr/>
          </p:nvGrpSpPr>
          <p:grpSpPr>
            <a:xfrm>
              <a:off x="912436" y="3520037"/>
              <a:ext cx="611994" cy="791110"/>
              <a:chOff x="232884" y="3561135"/>
              <a:chExt cx="611994" cy="791110"/>
            </a:xfrm>
          </p:grpSpPr>
          <p:sp>
            <p:nvSpPr>
              <p:cNvPr id="79" name="Rectangle 78"/>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80" name="Rectangle 79"/>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nvGrpSpPr>
            <p:cNvPr id="73" name="Group 72"/>
            <p:cNvGrpSpPr/>
            <p:nvPr/>
          </p:nvGrpSpPr>
          <p:grpSpPr>
            <a:xfrm>
              <a:off x="1516905" y="3520037"/>
              <a:ext cx="611994" cy="791110"/>
              <a:chOff x="232884" y="3561135"/>
              <a:chExt cx="611994" cy="791110"/>
            </a:xfrm>
          </p:grpSpPr>
          <p:sp>
            <p:nvSpPr>
              <p:cNvPr id="77" name="Rectangle 76"/>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78" name="Rectangle 77"/>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nvGrpSpPr>
            <p:cNvPr id="74" name="Group 73"/>
            <p:cNvGrpSpPr/>
            <p:nvPr/>
          </p:nvGrpSpPr>
          <p:grpSpPr>
            <a:xfrm>
              <a:off x="2141569" y="3520037"/>
              <a:ext cx="611994" cy="791110"/>
              <a:chOff x="232884" y="3561135"/>
              <a:chExt cx="611994" cy="791110"/>
            </a:xfrm>
          </p:grpSpPr>
          <p:sp>
            <p:nvSpPr>
              <p:cNvPr id="75" name="Rectangle 74"/>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76" name="Rectangle 75"/>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grpSp>
        <p:nvGrpSpPr>
          <p:cNvPr id="83" name="Group 82"/>
          <p:cNvGrpSpPr/>
          <p:nvPr/>
        </p:nvGrpSpPr>
        <p:grpSpPr>
          <a:xfrm>
            <a:off x="5837948" y="3246422"/>
            <a:ext cx="1848955" cy="593333"/>
            <a:chOff x="288290" y="3520037"/>
            <a:chExt cx="2465273" cy="791110"/>
          </a:xfrm>
        </p:grpSpPr>
        <p:grpSp>
          <p:nvGrpSpPr>
            <p:cNvPr id="84" name="Group 83"/>
            <p:cNvGrpSpPr/>
            <p:nvPr/>
          </p:nvGrpSpPr>
          <p:grpSpPr>
            <a:xfrm>
              <a:off x="288290" y="3520037"/>
              <a:ext cx="611994" cy="791110"/>
              <a:chOff x="232884" y="3561135"/>
              <a:chExt cx="611994" cy="791110"/>
            </a:xfrm>
          </p:grpSpPr>
          <p:sp>
            <p:nvSpPr>
              <p:cNvPr id="94" name="Rectangle 93"/>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95" name="Rectangle 94"/>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nvGrpSpPr>
            <p:cNvPr id="85" name="Group 84"/>
            <p:cNvGrpSpPr/>
            <p:nvPr/>
          </p:nvGrpSpPr>
          <p:grpSpPr>
            <a:xfrm>
              <a:off x="912436" y="3520037"/>
              <a:ext cx="611994" cy="791110"/>
              <a:chOff x="232884" y="3561135"/>
              <a:chExt cx="611994" cy="791110"/>
            </a:xfrm>
          </p:grpSpPr>
          <p:sp>
            <p:nvSpPr>
              <p:cNvPr id="92" name="Rectangle 91"/>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93" name="Rectangle 92"/>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nvGrpSpPr>
            <p:cNvPr id="86" name="Group 85"/>
            <p:cNvGrpSpPr/>
            <p:nvPr/>
          </p:nvGrpSpPr>
          <p:grpSpPr>
            <a:xfrm>
              <a:off x="1516905" y="3520037"/>
              <a:ext cx="611994" cy="791110"/>
              <a:chOff x="232884" y="3561135"/>
              <a:chExt cx="611994" cy="791110"/>
            </a:xfrm>
          </p:grpSpPr>
          <p:sp>
            <p:nvSpPr>
              <p:cNvPr id="90" name="Rectangle 89"/>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91" name="Rectangle 90"/>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nvGrpSpPr>
            <p:cNvPr id="87" name="Group 86"/>
            <p:cNvGrpSpPr/>
            <p:nvPr/>
          </p:nvGrpSpPr>
          <p:grpSpPr>
            <a:xfrm>
              <a:off x="2141569" y="3520037"/>
              <a:ext cx="611994" cy="791110"/>
              <a:chOff x="232884" y="3561135"/>
              <a:chExt cx="611994" cy="791110"/>
            </a:xfrm>
          </p:grpSpPr>
          <p:sp>
            <p:nvSpPr>
              <p:cNvPr id="88" name="Rectangle 87"/>
              <p:cNvSpPr/>
              <p:nvPr/>
            </p:nvSpPr>
            <p:spPr>
              <a:xfrm rot="16200000">
                <a:off x="-22722" y="3816741"/>
                <a:ext cx="791110" cy="279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
                    <a:srgbClr val="000000"/>
                  </a:buClr>
                  <a:defRPr/>
                </a:pPr>
                <a:r>
                  <a:rPr lang="en-US" sz="1050" kern="0">
                    <a:solidFill>
                      <a:srgbClr val="FFFFFF"/>
                    </a:solidFill>
                    <a:latin typeface="Arial"/>
                    <a:sym typeface="Arial"/>
                  </a:rPr>
                  <a:t>MOOF</a:t>
                </a:r>
              </a:p>
            </p:txBody>
          </p:sp>
          <p:sp>
            <p:nvSpPr>
              <p:cNvPr id="89" name="Rectangle 88"/>
              <p:cNvSpPr/>
              <p:nvPr/>
            </p:nvSpPr>
            <p:spPr>
              <a:xfrm rot="16200000">
                <a:off x="289351" y="3796718"/>
                <a:ext cx="791110" cy="319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783">
                  <a:buClr>
                    <a:srgbClr val="000000"/>
                  </a:buClr>
                  <a:defRPr/>
                </a:pPr>
                <a:r>
                  <a:rPr lang="en-US" sz="1050" kern="0" dirty="0">
                    <a:solidFill>
                      <a:srgbClr val="FFFFFF"/>
                    </a:solidFill>
                    <a:latin typeface="Arial"/>
                    <a:sym typeface="Arial"/>
                  </a:rPr>
                  <a:t>MDAT</a:t>
                </a:r>
              </a:p>
            </p:txBody>
          </p:sp>
        </p:grpSp>
      </p:grpSp>
      <p:pic>
        <p:nvPicPr>
          <p:cNvPr id="5" name="webrtc.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4129" t="21484" r="14243" b="23750"/>
          <a:stretch/>
        </p:blipFill>
        <p:spPr>
          <a:xfrm>
            <a:off x="5838415" y="3928927"/>
            <a:ext cx="1579591" cy="921543"/>
          </a:xfrm>
          <a:prstGeom prst="rect">
            <a:avLst/>
          </a:prstGeom>
        </p:spPr>
      </p:pic>
      <p:pic>
        <p:nvPicPr>
          <p:cNvPr id="59" name="webrtc.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4129" t="21484" r="14243" b="23750"/>
          <a:stretch/>
        </p:blipFill>
        <p:spPr>
          <a:xfrm>
            <a:off x="5819887" y="2099765"/>
            <a:ext cx="1579591" cy="921543"/>
          </a:xfrm>
          <a:prstGeom prst="rect">
            <a:avLst/>
          </a:prstGeom>
        </p:spPr>
      </p:pic>
      <p:sp>
        <p:nvSpPr>
          <p:cNvPr id="3" name="Footer Placeholder 2">
            <a:extLst>
              <a:ext uri="{FF2B5EF4-FFF2-40B4-BE49-F238E27FC236}">
                <a16:creationId xmlns:a16="http://schemas.microsoft.com/office/drawing/2014/main" id="{337AAEA7-25BB-4CC0-B5A3-2FB2BC41888C}"/>
              </a:ext>
            </a:extLst>
          </p:cNvPr>
          <p:cNvSpPr>
            <a:spLocks noGrp="1"/>
          </p:cNvSpPr>
          <p:nvPr>
            <p:ph type="ftr" sz="quarter" idx="10"/>
          </p:nvPr>
        </p:nvSpPr>
        <p:spPr/>
        <p:txBody>
          <a:bodyPr/>
          <a:lstStyle/>
          <a:p>
            <a:r>
              <a:rPr lang="en-US">
                <a:solidFill>
                  <a:srgbClr val="445776">
                    <a:lumMod val="60000"/>
                    <a:lumOff val="40000"/>
                  </a:srgbClr>
                </a:solidFill>
                <a:latin typeface="Microsoft Sans Serif"/>
              </a:rPr>
              <a:t>MHV: Emmy MPEG-DASH</a:t>
            </a:r>
          </a:p>
        </p:txBody>
      </p:sp>
    </p:spTree>
    <p:custDataLst>
      <p:tags r:id="rId1"/>
    </p:custDataLst>
    <p:extLst>
      <p:ext uri="{BB962C8B-B14F-4D97-AF65-F5344CB8AC3E}">
        <p14:creationId xmlns:p14="http://schemas.microsoft.com/office/powerpoint/2010/main" val="222341596"/>
      </p:ext>
    </p:extLst>
  </p:cSld>
  <p:clrMapOvr>
    <a:masterClrMapping/>
  </p:clrMapOvr>
  <mc:AlternateContent xmlns:mc="http://schemas.openxmlformats.org/markup-compatibility/2006" xmlns:p14="http://schemas.microsoft.com/office/powerpoint/2010/main">
    <mc:Choice Requires="p14">
      <p:transition spd="med" p14:dur="700" advTm="23291">
        <p:fade/>
      </p:transition>
    </mc:Choice>
    <mc:Fallback xmlns="">
      <p:transition spd="med" advTm="232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par>
                                <p:cTn id="8" presetID="22" presetClass="entr" presetSubtype="8" repeatCount="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2000"/>
                                        <p:tgtEl>
                                          <p:spTgt spid="9"/>
                                        </p:tgtEl>
                                      </p:cBhvr>
                                    </p:animEffect>
                                  </p:childTnLst>
                                </p:cTn>
                              </p:par>
                              <p:par>
                                <p:cTn id="11" presetID="22" presetClass="entr" presetSubtype="8" repeatCount="0" fill="hold" nodeType="withEffect">
                                  <p:stCondLst>
                                    <p:cond delay="40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2000"/>
                                        <p:tgtEl>
                                          <p:spTgt spid="12"/>
                                        </p:tgtEl>
                                      </p:cBhvr>
                                    </p:animEffect>
                                  </p:childTnLst>
                                </p:cTn>
                              </p:par>
                              <p:par>
                                <p:cTn id="14" presetID="22" presetClass="entr" presetSubtype="8" repeatCount="0" fill="hold"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wipe(left)">
                                      <p:cBhvr>
                                        <p:cTn id="16" dur="2000"/>
                                        <p:tgtEl>
                                          <p:spTgt spid="69"/>
                                        </p:tgtEl>
                                      </p:cBhvr>
                                    </p:animEffect>
                                  </p:childTnLst>
                                </p:cTn>
                              </p:par>
                              <p:par>
                                <p:cTn id="17" presetID="22" presetClass="entr" presetSubtype="8" repeatCount="0" fill="hold" nodeType="withEffect">
                                  <p:stCondLst>
                                    <p:cond delay="500"/>
                                  </p:stCondLst>
                                  <p:childTnLst>
                                    <p:set>
                                      <p:cBhvr>
                                        <p:cTn id="18" dur="1" fill="hold">
                                          <p:stCondLst>
                                            <p:cond delay="0"/>
                                          </p:stCondLst>
                                        </p:cTn>
                                        <p:tgtEl>
                                          <p:spTgt spid="70"/>
                                        </p:tgtEl>
                                        <p:attrNameLst>
                                          <p:attrName>style.visibility</p:attrName>
                                        </p:attrNameLst>
                                      </p:cBhvr>
                                      <p:to>
                                        <p:strVal val="visible"/>
                                      </p:to>
                                    </p:set>
                                    <p:animEffect transition="in" filter="wipe(left)">
                                      <p:cBhvr>
                                        <p:cTn id="19" dur="2000"/>
                                        <p:tgtEl>
                                          <p:spTgt spid="70"/>
                                        </p:tgtEl>
                                      </p:cBhvr>
                                    </p:animEffect>
                                  </p:childTnLst>
                                </p:cTn>
                              </p:par>
                              <p:par>
                                <p:cTn id="20" presetID="22" presetClass="entr" presetSubtype="8" repeatCount="0" fill="hold" nodeType="withEffect">
                                  <p:stCondLst>
                                    <p:cond delay="1000"/>
                                  </p:stCondLst>
                                  <p:childTnLst>
                                    <p:set>
                                      <p:cBhvr>
                                        <p:cTn id="21" dur="1" fill="hold">
                                          <p:stCondLst>
                                            <p:cond delay="0"/>
                                          </p:stCondLst>
                                        </p:cTn>
                                        <p:tgtEl>
                                          <p:spTgt spid="83"/>
                                        </p:tgtEl>
                                        <p:attrNameLst>
                                          <p:attrName>style.visibility</p:attrName>
                                        </p:attrNameLst>
                                      </p:cBhvr>
                                      <p:to>
                                        <p:strVal val="visible"/>
                                      </p:to>
                                    </p:set>
                                    <p:animEffect transition="in" filter="wipe(left)">
                                      <p:cBhvr>
                                        <p:cTn id="22" dur="2000"/>
                                        <p:tgtEl>
                                          <p:spTgt spid="83"/>
                                        </p:tgtEl>
                                      </p:cBhvr>
                                    </p:animEffect>
                                  </p:childTnLst>
                                </p:cTn>
                              </p:par>
                              <p:par>
                                <p:cTn id="23" presetID="1" presetClass="entr" presetSubtype="0" fill="hold" nodeType="withEffect">
                                  <p:stCondLst>
                                    <p:cond delay="100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mediacall" presetSubtype="0" fill="hold" nodeType="withEffect">
                                  <p:stCondLst>
                                    <p:cond delay="1000"/>
                                  </p:stCondLst>
                                  <p:childTnLst>
                                    <p:cmd type="call" cmd="playFrom(0.0)">
                                      <p:cBhvr>
                                        <p:cTn id="26" dur="22150" fill="hold"/>
                                        <p:tgtEl>
                                          <p:spTgt spid="5"/>
                                        </p:tgtEl>
                                      </p:cBhvr>
                                    </p:cmd>
                                  </p:childTnLst>
                                </p:cTn>
                              </p:par>
                              <p:par>
                                <p:cTn id="27" presetID="1" presetClass="entr" presetSubtype="0" fill="hold" nodeType="withEffect">
                                  <p:stCondLst>
                                    <p:cond delay="500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mediacall" presetSubtype="0" fill="hold" nodeType="withEffect">
                                  <p:stCondLst>
                                    <p:cond delay="5000"/>
                                  </p:stCondLst>
                                  <p:childTnLst>
                                    <p:cmd type="call" cmd="playFrom(0.0)">
                                      <p:cBhvr>
                                        <p:cTn id="30" dur="22150"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5"/>
                                        </p:tgtEl>
                                      </p:cBhvr>
                                    </p:cmd>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59"/>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59"/>
                                        </p:tgtEl>
                                      </p:cBhvr>
                                    </p:cmd>
                                  </p:childTnLst>
                                </p:cTn>
                              </p:par>
                            </p:childTnLst>
                          </p:cTn>
                        </p:par>
                      </p:childTnLst>
                    </p:cTn>
                  </p:par>
                </p:childTnLst>
              </p:cTn>
              <p:nextCondLst>
                <p:cond evt="onClick" delay="0">
                  <p:tgtEl>
                    <p:spTgt spid="59"/>
                  </p:tgtEl>
                </p:cond>
              </p:nextCondLst>
            </p:seq>
            <p:video>
              <p:cMediaNode vol="80000">
                <p:cTn id="42" fill="hold" display="0">
                  <p:stCondLst>
                    <p:cond delay="indefinite"/>
                  </p:stCondLst>
                </p:cTn>
                <p:tgtEl>
                  <p:spTgt spid="59"/>
                </p:tgtEl>
              </p:cMediaNode>
            </p:video>
          </p:childTnLst>
        </p:cTn>
      </p:par>
    </p:tnLst>
  </p:timing>
  <p:extLst>
    <p:ext uri="{E180D4A7-C9FB-4DFB-919C-405C955672EB}">
      <p14:showEvtLst xmlns:p14="http://schemas.microsoft.com/office/powerpoint/2010/main">
        <p14:playEvt time="3687" objId="5"/>
        <p14:playEvt time="7680" objId="59"/>
        <p14:stopEvt time="23291" objId="5"/>
        <p14:stopEvt time="23291" objId="59"/>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F813F0-89FB-4D74-B83B-875D25A24646}"/>
              </a:ext>
            </a:extLst>
          </p:cNvPr>
          <p:cNvSpPr>
            <a:spLocks noGrp="1"/>
          </p:cNvSpPr>
          <p:nvPr>
            <p:ph type="title"/>
          </p:nvPr>
        </p:nvSpPr>
        <p:spPr/>
        <p:txBody>
          <a:bodyPr/>
          <a:lstStyle/>
          <a:p>
            <a:r>
              <a:rPr lang="de-DE" dirty="0"/>
              <a:t>MPEG DASH </a:t>
            </a:r>
            <a:r>
              <a:rPr lang="de-DE" dirty="0" err="1"/>
              <a:t>supporting</a:t>
            </a:r>
            <a:r>
              <a:rPr lang="de-DE" dirty="0"/>
              <a:t> </a:t>
            </a:r>
            <a:r>
              <a:rPr lang="de-DE" dirty="0" err="1"/>
              <a:t>work</a:t>
            </a:r>
            <a:endParaRPr lang="de-DE" dirty="0"/>
          </a:p>
        </p:txBody>
      </p:sp>
      <p:sp>
        <p:nvSpPr>
          <p:cNvPr id="7" name="Content Placeholder 6">
            <a:extLst>
              <a:ext uri="{FF2B5EF4-FFF2-40B4-BE49-F238E27FC236}">
                <a16:creationId xmlns:a16="http://schemas.microsoft.com/office/drawing/2014/main" id="{C9F93F6D-81CF-4E31-98CE-8266FC615811}"/>
              </a:ext>
            </a:extLst>
          </p:cNvPr>
          <p:cNvSpPr>
            <a:spLocks noGrp="1"/>
          </p:cNvSpPr>
          <p:nvPr>
            <p:ph sz="quarter" idx="14"/>
          </p:nvPr>
        </p:nvSpPr>
        <p:spPr/>
        <p:txBody>
          <a:bodyPr>
            <a:normAutofit lnSpcReduction="10000"/>
          </a:bodyPr>
          <a:lstStyle/>
          <a:p>
            <a:pPr marL="285743" indent="-285743"/>
            <a:r>
              <a:rPr lang="de-DE" dirty="0"/>
              <a:t>As part of ISO/IEC 23009-1 4th and 5th edition</a:t>
            </a:r>
          </a:p>
          <a:p>
            <a:pPr marL="285743" indent="-285743"/>
            <a:r>
              <a:rPr lang="en-GB" dirty="0"/>
              <a:t>Producer Reference Time in MPD and segments</a:t>
            </a:r>
          </a:p>
          <a:p>
            <a:pPr marL="742931" lvl="1" indent="-285743"/>
            <a:r>
              <a:rPr lang="en-GB" dirty="0"/>
              <a:t>Enables media encoding including wall-clock anchor times</a:t>
            </a:r>
          </a:p>
          <a:p>
            <a:pPr marL="742931" lvl="1" indent="-285743"/>
            <a:r>
              <a:rPr lang="en-GB" dirty="0"/>
              <a:t>Permits DASH client to determine, monitor and control latency.</a:t>
            </a:r>
          </a:p>
          <a:p>
            <a:pPr marL="285743" indent="-285743"/>
            <a:r>
              <a:rPr lang="en-US" dirty="0"/>
              <a:t>Service Description</a:t>
            </a:r>
          </a:p>
          <a:p>
            <a:pPr marL="800080" lvl="1" indent="-342892"/>
            <a:r>
              <a:rPr lang="en-US" dirty="0"/>
              <a:t>Addresses service provider’s </a:t>
            </a:r>
            <a:br>
              <a:rPr lang="en-US" dirty="0"/>
            </a:br>
            <a:r>
              <a:rPr lang="en-US" dirty="0"/>
              <a:t>influence on DASH client operation</a:t>
            </a:r>
          </a:p>
          <a:p>
            <a:pPr marL="800080" lvl="1" indent="-342892"/>
            <a:r>
              <a:rPr lang="en-US" dirty="0"/>
              <a:t>Target Latencies, Playback Control</a:t>
            </a:r>
          </a:p>
          <a:p>
            <a:pPr marL="342892" indent="-342892"/>
            <a:r>
              <a:rPr lang="en-US" dirty="0"/>
              <a:t>Updates on Event Processing</a:t>
            </a:r>
          </a:p>
          <a:p>
            <a:pPr marL="342892" indent="-342892"/>
            <a:r>
              <a:rPr lang="en-US" dirty="0"/>
              <a:t>DASH Profile for CMAF Content</a:t>
            </a:r>
          </a:p>
          <a:p>
            <a:pPr marL="342892" indent="-342892"/>
            <a:r>
              <a:rPr lang="en-US" dirty="0"/>
              <a:t>Resynchronization</a:t>
            </a:r>
          </a:p>
          <a:p>
            <a:pPr marL="800081" lvl="1" indent="-342892"/>
            <a:r>
              <a:rPr lang="en-US" dirty="0"/>
              <a:t>Enables chunk signaling</a:t>
            </a:r>
          </a:p>
          <a:p>
            <a:pPr marL="800081" lvl="1" indent="-342892"/>
            <a:r>
              <a:rPr lang="en-US" dirty="0"/>
              <a:t>Enables fast </a:t>
            </a:r>
            <a:r>
              <a:rPr lang="en-US" dirty="0" err="1"/>
              <a:t>downswitching</a:t>
            </a:r>
            <a:r>
              <a:rPr lang="en-US" dirty="0"/>
              <a:t> and random access</a:t>
            </a:r>
          </a:p>
          <a:p>
            <a:pPr lvl="1"/>
            <a:endParaRPr lang="en-US" dirty="0"/>
          </a:p>
          <a:p>
            <a:pPr lvl="1"/>
            <a:endParaRPr lang="de-DE" dirty="0"/>
          </a:p>
        </p:txBody>
      </p:sp>
      <p:sp>
        <p:nvSpPr>
          <p:cNvPr id="6" name="Subtitle 5">
            <a:extLst>
              <a:ext uri="{FF2B5EF4-FFF2-40B4-BE49-F238E27FC236}">
                <a16:creationId xmlns:a16="http://schemas.microsoft.com/office/drawing/2014/main" id="{932CA811-3CE4-42A9-BE49-419797DB5259}"/>
              </a:ext>
            </a:extLst>
          </p:cNvPr>
          <p:cNvSpPr>
            <a:spLocks noGrp="1"/>
          </p:cNvSpPr>
          <p:nvPr>
            <p:ph type="subTitle" idx="1"/>
          </p:nvPr>
        </p:nvSpPr>
        <p:spPr/>
        <p:txBody>
          <a:bodyPr/>
          <a:lstStyle/>
          <a:p>
            <a:endParaRPr lang="de-DE"/>
          </a:p>
        </p:txBody>
      </p:sp>
      <p:sp>
        <p:nvSpPr>
          <p:cNvPr id="8" name="Rectangle 2">
            <a:extLst>
              <a:ext uri="{FF2B5EF4-FFF2-40B4-BE49-F238E27FC236}">
                <a16:creationId xmlns:a16="http://schemas.microsoft.com/office/drawing/2014/main" id="{29FDFC1E-EE41-4B98-92A0-7D5B75BD63BC}"/>
              </a:ext>
            </a:extLst>
          </p:cNvPr>
          <p:cNvSpPr>
            <a:spLocks noChangeArrowheads="1"/>
          </p:cNvSpPr>
          <p:nvPr/>
        </p:nvSpPr>
        <p:spPr bwMode="auto">
          <a:xfrm>
            <a:off x="1" y="-13849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457189">
              <a:defRPr/>
            </a:pPr>
            <a:endParaRPr lang="de-DE" sz="1350">
              <a:solidFill>
                <a:srgbClr val="000000"/>
              </a:solidFill>
              <a:latin typeface="Source Sans Pro Light"/>
            </a:endParaRPr>
          </a:p>
        </p:txBody>
      </p:sp>
      <p:graphicFrame>
        <p:nvGraphicFramePr>
          <p:cNvPr id="9" name="Object 8">
            <a:extLst>
              <a:ext uri="{FF2B5EF4-FFF2-40B4-BE49-F238E27FC236}">
                <a16:creationId xmlns:a16="http://schemas.microsoft.com/office/drawing/2014/main" id="{6C34A78C-C7A4-4F86-B0A7-9F6C0CC2C582}"/>
              </a:ext>
            </a:extLst>
          </p:cNvPr>
          <p:cNvGraphicFramePr>
            <a:graphicFrameLocks noChangeAspect="1"/>
          </p:cNvGraphicFramePr>
          <p:nvPr/>
        </p:nvGraphicFramePr>
        <p:xfrm>
          <a:off x="5226695" y="1525153"/>
          <a:ext cx="4133213" cy="1742309"/>
        </p:xfrm>
        <a:graphic>
          <a:graphicData uri="http://schemas.openxmlformats.org/presentationml/2006/ole">
            <mc:AlternateContent xmlns:mc="http://schemas.openxmlformats.org/markup-compatibility/2006">
              <mc:Choice xmlns:v="urn:schemas-microsoft-com:vml" Requires="v">
                <p:oleObj name="Visio" r:id="rId2" imgW="9029689" imgH="3810174" progId="Visio.Drawing.15">
                  <p:embed/>
                </p:oleObj>
              </mc:Choice>
              <mc:Fallback>
                <p:oleObj name="Visio" r:id="rId2" imgW="9029689" imgH="3810174" progId="Visio.Drawing.15">
                  <p:embed/>
                  <p:pic>
                    <p:nvPicPr>
                      <p:cNvPr id="9" name="Object 8">
                        <a:extLst>
                          <a:ext uri="{FF2B5EF4-FFF2-40B4-BE49-F238E27FC236}">
                            <a16:creationId xmlns:a16="http://schemas.microsoft.com/office/drawing/2014/main" id="{6C34A78C-C7A4-4F86-B0A7-9F6C0CC2C582}"/>
                          </a:ext>
                        </a:extLst>
                      </p:cNvPr>
                      <p:cNvPicPr>
                        <a:picLocks noChangeAspect="1" noChangeArrowheads="1"/>
                      </p:cNvPicPr>
                      <p:nvPr/>
                    </p:nvPicPr>
                    <p:blipFill>
                      <a:blip r:embed="rId3"/>
                      <a:srcRect/>
                      <a:stretch>
                        <a:fillRect/>
                      </a:stretch>
                    </p:blipFill>
                    <p:spPr bwMode="auto">
                      <a:xfrm>
                        <a:off x="5226695" y="1525153"/>
                        <a:ext cx="4133213" cy="1742309"/>
                      </a:xfrm>
                      <a:prstGeom prst="rect">
                        <a:avLst/>
                      </a:prstGeom>
                      <a:noFill/>
                    </p:spPr>
                  </p:pic>
                </p:oleObj>
              </mc:Fallback>
            </mc:AlternateContent>
          </a:graphicData>
        </a:graphic>
      </p:graphicFrame>
      <p:pic>
        <p:nvPicPr>
          <p:cNvPr id="4" name="Picture 3">
            <a:extLst>
              <a:ext uri="{FF2B5EF4-FFF2-40B4-BE49-F238E27FC236}">
                <a16:creationId xmlns:a16="http://schemas.microsoft.com/office/drawing/2014/main" id="{747E7357-0218-4043-B835-32A53F2D25AA}"/>
              </a:ext>
            </a:extLst>
          </p:cNvPr>
          <p:cNvPicPr>
            <a:picLocks noChangeAspect="1"/>
          </p:cNvPicPr>
          <p:nvPr/>
        </p:nvPicPr>
        <p:blipFill>
          <a:blip r:embed="rId4"/>
          <a:stretch>
            <a:fillRect/>
          </a:stretch>
        </p:blipFill>
        <p:spPr>
          <a:xfrm>
            <a:off x="5741127" y="41801"/>
            <a:ext cx="3402874" cy="1322009"/>
          </a:xfrm>
          <a:prstGeom prst="rect">
            <a:avLst/>
          </a:prstGeom>
        </p:spPr>
      </p:pic>
      <p:pic>
        <p:nvPicPr>
          <p:cNvPr id="11" name="Picture 10">
            <a:extLst>
              <a:ext uri="{FF2B5EF4-FFF2-40B4-BE49-F238E27FC236}">
                <a16:creationId xmlns:a16="http://schemas.microsoft.com/office/drawing/2014/main" id="{B68DF6F5-0D0F-4C9E-ADD4-16542286445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3978" y="3359391"/>
            <a:ext cx="2978660" cy="1742308"/>
          </a:xfrm>
          <a:prstGeom prst="rect">
            <a:avLst/>
          </a:prstGeom>
          <a:noFill/>
        </p:spPr>
      </p:pic>
      <p:sp>
        <p:nvSpPr>
          <p:cNvPr id="2" name="Footer Placeholder 1">
            <a:extLst>
              <a:ext uri="{FF2B5EF4-FFF2-40B4-BE49-F238E27FC236}">
                <a16:creationId xmlns:a16="http://schemas.microsoft.com/office/drawing/2014/main" id="{DEBBB648-F6E4-40BF-B21A-122016958D60}"/>
              </a:ext>
            </a:extLst>
          </p:cNvPr>
          <p:cNvSpPr>
            <a:spLocks noGrp="1"/>
          </p:cNvSpPr>
          <p:nvPr>
            <p:ph type="ftr" sz="quarter" idx="10"/>
          </p:nvPr>
        </p:nvSpPr>
        <p:spPr/>
        <p:txBody>
          <a:bodyPr/>
          <a:lstStyle/>
          <a:p>
            <a:r>
              <a:rPr lang="en-US">
                <a:solidFill>
                  <a:srgbClr val="445776">
                    <a:lumMod val="60000"/>
                    <a:lumOff val="40000"/>
                  </a:srgbClr>
                </a:solidFill>
                <a:latin typeface="Microsoft Sans Serif"/>
              </a:rPr>
              <a:t>MHV: Emmy MPEG-DASH</a:t>
            </a:r>
          </a:p>
        </p:txBody>
      </p:sp>
    </p:spTree>
    <p:extLst>
      <p:ext uri="{BB962C8B-B14F-4D97-AF65-F5344CB8AC3E}">
        <p14:creationId xmlns:p14="http://schemas.microsoft.com/office/powerpoint/2010/main" val="100221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AAFDC6-8792-4CEE-96DF-27EADADC6FAF}"/>
              </a:ext>
            </a:extLst>
          </p:cNvPr>
          <p:cNvSpPr>
            <a:spLocks noGrp="1"/>
          </p:cNvSpPr>
          <p:nvPr>
            <p:ph type="title"/>
          </p:nvPr>
        </p:nvSpPr>
        <p:spPr>
          <a:xfrm>
            <a:off x="371475" y="412062"/>
            <a:ext cx="8390334" cy="341392"/>
          </a:xfrm>
        </p:spPr>
        <p:txBody>
          <a:bodyPr vert="horz" wrap="square" lIns="91440" tIns="45720" rIns="91440" bIns="45720" rtlCol="0" anchor="b">
            <a:normAutofit/>
          </a:bodyPr>
          <a:lstStyle/>
          <a:p>
            <a:pPr defTabSz="914378"/>
            <a:r>
              <a:rPr lang="en-US" sz="1950"/>
              <a:t>Advantages of Chunked Segments</a:t>
            </a:r>
          </a:p>
        </p:txBody>
      </p:sp>
      <p:sp>
        <p:nvSpPr>
          <p:cNvPr id="2" name="Content Placeholder 1">
            <a:extLst>
              <a:ext uri="{FF2B5EF4-FFF2-40B4-BE49-F238E27FC236}">
                <a16:creationId xmlns:a16="http://schemas.microsoft.com/office/drawing/2014/main" id="{8B776215-B646-4B47-A4CD-FE2B513CB6E2}"/>
              </a:ext>
            </a:extLst>
          </p:cNvPr>
          <p:cNvSpPr>
            <a:spLocks noGrp="1"/>
          </p:cNvSpPr>
          <p:nvPr>
            <p:ph sz="quarter" idx="16"/>
          </p:nvPr>
        </p:nvSpPr>
        <p:spPr>
          <a:xfrm>
            <a:off x="371475" y="1289305"/>
            <a:ext cx="4099940" cy="3511295"/>
          </a:xfrm>
        </p:spPr>
        <p:txBody>
          <a:bodyPr vert="horz" lIns="91440" tIns="45720" rIns="91440" bIns="45720" rtlCol="0">
            <a:normAutofit/>
          </a:bodyPr>
          <a:lstStyle/>
          <a:p>
            <a:pPr marL="342892" indent="-228594" defTabSz="914378">
              <a:lnSpc>
                <a:spcPct val="97000"/>
              </a:lnSpc>
            </a:pPr>
            <a:r>
              <a:rPr lang="en-US" sz="1275"/>
              <a:t>Legacy Player Support with the same content/infra</a:t>
            </a:r>
          </a:p>
          <a:p>
            <a:pPr marL="342892" indent="-228594" defTabSz="914378">
              <a:lnSpc>
                <a:spcPct val="97000"/>
              </a:lnSpc>
            </a:pPr>
            <a:r>
              <a:rPr lang="en-US" sz="1275"/>
              <a:t>CDN friendly: Cacheability and Scalability</a:t>
            </a:r>
          </a:p>
          <a:p>
            <a:pPr marL="342892" indent="-228594" defTabSz="914378">
              <a:lnSpc>
                <a:spcPct val="97000"/>
              </a:lnSpc>
            </a:pPr>
            <a:r>
              <a:rPr lang="en-US" sz="1275"/>
              <a:t>Decoupling of latency from segment duration</a:t>
            </a:r>
          </a:p>
          <a:p>
            <a:pPr marL="342892" indent="-228594" defTabSz="914378">
              <a:lnSpc>
                <a:spcPct val="97000"/>
              </a:lnSpc>
            </a:pPr>
            <a:r>
              <a:rPr lang="en-US" sz="1275"/>
              <a:t>Reuse or Automatic support of existing DVB-DASH</a:t>
            </a:r>
          </a:p>
          <a:p>
            <a:pPr marL="800080" lvl="1" indent="-228594" defTabSz="914378">
              <a:lnSpc>
                <a:spcPct val="97000"/>
              </a:lnSpc>
            </a:pPr>
            <a:r>
              <a:rPr lang="en-US" sz="1275"/>
              <a:t>Codecs and formats</a:t>
            </a:r>
          </a:p>
          <a:p>
            <a:pPr marL="800080" lvl="1" indent="-228594" defTabSz="914378">
              <a:lnSpc>
                <a:spcPct val="97000"/>
              </a:lnSpc>
            </a:pPr>
            <a:r>
              <a:rPr lang="en-US" sz="1275"/>
              <a:t>Common Encryption</a:t>
            </a:r>
          </a:p>
          <a:p>
            <a:pPr marL="800080" lvl="1" indent="-228594" defTabSz="914378">
              <a:lnSpc>
                <a:spcPct val="97000"/>
              </a:lnSpc>
            </a:pPr>
            <a:r>
              <a:rPr lang="en-US" sz="1275"/>
              <a:t>Ad Insertion</a:t>
            </a:r>
          </a:p>
          <a:p>
            <a:pPr marL="800080" lvl="1" indent="-228594" defTabSz="914378">
              <a:lnSpc>
                <a:spcPct val="97000"/>
              </a:lnSpc>
            </a:pPr>
            <a:r>
              <a:rPr lang="en-US" sz="1275"/>
              <a:t>Events</a:t>
            </a:r>
          </a:p>
          <a:p>
            <a:pPr marL="342892" indent="-228594" defTabSz="914378">
              <a:lnSpc>
                <a:spcPct val="97000"/>
              </a:lnSpc>
            </a:pPr>
            <a:r>
              <a:rPr lang="en-US" sz="1275"/>
              <a:t>Standards-based and promise for convergence</a:t>
            </a:r>
          </a:p>
          <a:p>
            <a:pPr marL="342892" indent="-228594" defTabSz="914378">
              <a:lnSpc>
                <a:spcPct val="97000"/>
              </a:lnSpc>
            </a:pPr>
            <a:r>
              <a:rPr lang="en-US" sz="1275"/>
              <a:t>Works also with ABR Multicast and Broadcast</a:t>
            </a:r>
          </a:p>
        </p:txBody>
      </p:sp>
      <p:pic>
        <p:nvPicPr>
          <p:cNvPr id="19" name="Graphic 7" descr="Thumbs Up Sign">
            <a:extLst>
              <a:ext uri="{FF2B5EF4-FFF2-40B4-BE49-F238E27FC236}">
                <a16:creationId xmlns:a16="http://schemas.microsoft.com/office/drawing/2014/main" id="{C517F847-C2CF-4B7A-923A-0E3A4B85EB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6192" y="1289305"/>
            <a:ext cx="3511295" cy="3511295"/>
          </a:xfrm>
          <a:prstGeom prst="rect">
            <a:avLst/>
          </a:prstGeom>
        </p:spPr>
      </p:pic>
      <p:sp>
        <p:nvSpPr>
          <p:cNvPr id="21" name="Subtitle 4">
            <a:extLst>
              <a:ext uri="{FF2B5EF4-FFF2-40B4-BE49-F238E27FC236}">
                <a16:creationId xmlns:a16="http://schemas.microsoft.com/office/drawing/2014/main" id="{1A2511B3-FDD7-424B-A822-CF09081B02BC}"/>
              </a:ext>
            </a:extLst>
          </p:cNvPr>
          <p:cNvSpPr>
            <a:spLocks noGrp="1"/>
          </p:cNvSpPr>
          <p:nvPr>
            <p:ph type="subTitle" idx="1"/>
          </p:nvPr>
        </p:nvSpPr>
        <p:spPr>
          <a:xfrm>
            <a:off x="370642" y="816103"/>
            <a:ext cx="8391167" cy="199430"/>
          </a:xfrm>
        </p:spPr>
        <p:txBody>
          <a:bodyPr/>
          <a:lstStyle/>
          <a:p>
            <a:endParaRPr lang="en-US"/>
          </a:p>
        </p:txBody>
      </p:sp>
      <p:sp>
        <p:nvSpPr>
          <p:cNvPr id="3" name="Footer Placeholder 2">
            <a:extLst>
              <a:ext uri="{FF2B5EF4-FFF2-40B4-BE49-F238E27FC236}">
                <a16:creationId xmlns:a16="http://schemas.microsoft.com/office/drawing/2014/main" id="{D2B65FCE-3E2A-448A-8B98-71B1BD507E1F}"/>
              </a:ext>
            </a:extLst>
          </p:cNvPr>
          <p:cNvSpPr>
            <a:spLocks noGrp="1"/>
          </p:cNvSpPr>
          <p:nvPr>
            <p:ph type="ftr" sz="quarter" idx="10"/>
          </p:nvPr>
        </p:nvSpPr>
        <p:spPr/>
        <p:txBody>
          <a:bodyPr/>
          <a:lstStyle/>
          <a:p>
            <a:r>
              <a:rPr lang="en-US">
                <a:solidFill>
                  <a:srgbClr val="445776">
                    <a:lumMod val="60000"/>
                    <a:lumOff val="40000"/>
                  </a:srgbClr>
                </a:solidFill>
                <a:latin typeface="Microsoft Sans Serif"/>
              </a:rPr>
              <a:t>MHV: Emmy MPEG-DASH</a:t>
            </a:r>
          </a:p>
        </p:txBody>
      </p:sp>
    </p:spTree>
    <p:extLst>
      <p:ext uri="{BB962C8B-B14F-4D97-AF65-F5344CB8AC3E}">
        <p14:creationId xmlns:p14="http://schemas.microsoft.com/office/powerpoint/2010/main" val="1141236365"/>
      </p:ext>
    </p:extLst>
  </p:cSld>
  <p:clrMapOvr>
    <a:masterClrMapping/>
  </p:clrMapOvr>
  <mc:AlternateContent xmlns:mc="http://schemas.openxmlformats.org/markup-compatibility/2006" xmlns:p14="http://schemas.microsoft.com/office/powerpoint/2010/main">
    <mc:Choice Requires="p14">
      <p:transition spd="med" p14:dur="700" advTm="34411">
        <p:fade/>
      </p:transition>
    </mc:Choice>
    <mc:Fallback xmlns="">
      <p:transition spd="med" advTm="34411">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66AEC813-35FC-48C3-8105-6C38803E739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bwMode="auto">
          <a:xfrm>
            <a:off x="0" y="731520"/>
            <a:ext cx="9144000" cy="3680460"/>
          </a:xfrm>
          <a:prstGeom prst="rect">
            <a:avLst/>
          </a:prstGeom>
          <a:noFill/>
          <a:ln>
            <a:noFill/>
          </a:ln>
        </p:spPr>
      </p:pic>
      <p:sp>
        <p:nvSpPr>
          <p:cNvPr id="2" name="Footer Placeholder 1">
            <a:extLst>
              <a:ext uri="{FF2B5EF4-FFF2-40B4-BE49-F238E27FC236}">
                <a16:creationId xmlns:a16="http://schemas.microsoft.com/office/drawing/2014/main" id="{BF9F592F-5732-4F56-8B03-2978B4647DAC}"/>
              </a:ext>
            </a:extLst>
          </p:cNvPr>
          <p:cNvSpPr>
            <a:spLocks noGrp="1"/>
          </p:cNvSpPr>
          <p:nvPr>
            <p:ph type="ftr" sz="quarter" idx="10"/>
          </p:nvPr>
        </p:nvSpPr>
        <p:spPr>
          <a:xfrm>
            <a:off x="371475" y="4899671"/>
            <a:ext cx="7867268" cy="88631"/>
          </a:xfrm>
        </p:spPr>
        <p:txBody>
          <a:bodyPr wrap="square" anchor="b">
            <a:normAutofit/>
          </a:bodyPr>
          <a:lstStyle/>
          <a:p>
            <a:r>
              <a:rPr lang="en-US"/>
              <a:t>MHV: Emmy MPEG-DASH</a:t>
            </a:r>
          </a:p>
        </p:txBody>
      </p:sp>
    </p:spTree>
    <p:extLst>
      <p:ext uri="{BB962C8B-B14F-4D97-AF65-F5344CB8AC3E}">
        <p14:creationId xmlns:p14="http://schemas.microsoft.com/office/powerpoint/2010/main" val="274270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1EE1457C-7741-4E6A-B97F-F03776290AD5}"/>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tretch>
            <a:fillRect/>
          </a:stretch>
        </p:blipFill>
        <p:spPr bwMode="auto">
          <a:xfrm>
            <a:off x="457200" y="1508903"/>
            <a:ext cx="4022725" cy="278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62368AA0-458A-48AD-AC45-766F16C393D2}"/>
              </a:ext>
            </a:extLst>
          </p:cNvPr>
          <p:cNvSpPr>
            <a:spLocks noGrp="1"/>
          </p:cNvSpPr>
          <p:nvPr>
            <p:ph type="title"/>
          </p:nvPr>
        </p:nvSpPr>
        <p:spPr/>
        <p:txBody>
          <a:bodyPr/>
          <a:lstStyle/>
          <a:p>
            <a:r>
              <a:rPr lang="de-DE" dirty="0"/>
              <a:t>History</a:t>
            </a:r>
            <a:endParaRPr lang="en-US" dirty="0"/>
          </a:p>
        </p:txBody>
      </p:sp>
      <p:sp>
        <p:nvSpPr>
          <p:cNvPr id="11" name="Content Placeholder 7">
            <a:extLst>
              <a:ext uri="{FF2B5EF4-FFF2-40B4-BE49-F238E27FC236}">
                <a16:creationId xmlns:a16="http://schemas.microsoft.com/office/drawing/2014/main" id="{FF7461D8-B3A2-40CC-8D2C-0D88CDE6F878}"/>
              </a:ext>
            </a:extLst>
          </p:cNvPr>
          <p:cNvSpPr txBox="1">
            <a:spLocks/>
          </p:cNvSpPr>
          <p:nvPr/>
        </p:nvSpPr>
        <p:spPr bwMode="auto">
          <a:xfrm>
            <a:off x="457200" y="1158311"/>
            <a:ext cx="4023360" cy="4775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187523" indent="-185738" algn="l" rtl="0" eaLnBrk="1" fontAlgn="base" hangingPunct="1">
              <a:lnSpc>
                <a:spcPct val="90000"/>
              </a:lnSpc>
              <a:spcBef>
                <a:spcPts val="1200"/>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1pPr>
            <a:lvl2pPr marL="386656" indent="-193775" algn="l" rtl="0" eaLnBrk="1" fontAlgn="base" hangingPunct="1">
              <a:lnSpc>
                <a:spcPct val="90000"/>
              </a:lnSpc>
              <a:spcBef>
                <a:spcPts val="400"/>
              </a:spcBef>
              <a:spcAft>
                <a:spcPct val="0"/>
              </a:spcAft>
              <a:buClr>
                <a:schemeClr val="tx1"/>
              </a:buClr>
              <a:buSzPct val="80000"/>
              <a:buFont typeface="Arial"/>
              <a:buChar char="–"/>
              <a:defRPr sz="1400">
                <a:solidFill>
                  <a:schemeClr val="tx2"/>
                </a:solidFill>
                <a:latin typeface="+mn-lt"/>
                <a:ea typeface="Arial"/>
                <a:cs typeface="Arial"/>
                <a:sym typeface="Arial" pitchFamily="34" charset="0"/>
              </a:defRPr>
            </a:lvl2pPr>
            <a:lvl3pPr marL="546497" indent="-159842" algn="l" rtl="0" eaLnBrk="1" fontAlgn="base" hangingPunct="1">
              <a:lnSpc>
                <a:spcPct val="90000"/>
              </a:lnSpc>
              <a:spcBef>
                <a:spcPts val="200"/>
              </a:spcBef>
              <a:spcAft>
                <a:spcPct val="0"/>
              </a:spcAft>
              <a:buClr>
                <a:schemeClr val="tx1"/>
              </a:buClr>
              <a:buSzPct val="80000"/>
              <a:buFont typeface="Arial" panose="020B0604020202020204" pitchFamily="34" charset="0"/>
              <a:buChar char="•"/>
              <a:defRPr sz="1200">
                <a:solidFill>
                  <a:schemeClr val="tx2"/>
                </a:solidFill>
                <a:latin typeface="+mn-lt"/>
                <a:ea typeface="Arial"/>
                <a:cs typeface="Arial"/>
                <a:sym typeface="Arial" pitchFamily="34" charset="0"/>
              </a:defRPr>
            </a:lvl3pPr>
            <a:lvl4pPr marL="706339" indent="-159842" algn="l" rtl="0" eaLnBrk="1" fontAlgn="base" hangingPunct="1">
              <a:lnSpc>
                <a:spcPct val="90000"/>
              </a:lnSpc>
              <a:spcBef>
                <a:spcPts val="200"/>
              </a:spcBef>
              <a:spcAft>
                <a:spcPct val="0"/>
              </a:spcAft>
              <a:buClr>
                <a:schemeClr val="tx1"/>
              </a:buClr>
              <a:buSzPct val="80000"/>
              <a:buFont typeface="Arial" pitchFamily="34" charset="0"/>
              <a:buChar char="–"/>
              <a:defRPr sz="1100">
                <a:solidFill>
                  <a:schemeClr val="tx2"/>
                </a:solidFill>
                <a:latin typeface="+mn-lt"/>
                <a:ea typeface="Arial"/>
                <a:cs typeface="Arial"/>
                <a:sym typeface="Arial" pitchFamily="34" charset="0"/>
              </a:defRPr>
            </a:lvl4pPr>
            <a:lvl5pPr marL="773311" indent="-66973" algn="l" rtl="0" eaLnBrk="1" fontAlgn="base" hangingPunct="1">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eaLnBrk="1" fontAlgn="base" hangingPunct="1">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a:lstStyle>
          <a:p>
            <a:pPr marL="0" indent="0" defTabSz="914400" hangingPunct="0">
              <a:spcBef>
                <a:spcPts val="0"/>
              </a:spcBef>
              <a:spcAft>
                <a:spcPts val="900"/>
              </a:spcAft>
              <a:buFont typeface="Arial" panose="020B0604020202020204" pitchFamily="34" charset="0"/>
              <a:buNone/>
            </a:pPr>
            <a:r>
              <a:rPr lang="de-DE" kern="0" dirty="0">
                <a:ea typeface="Times New Roman" panose="02020603050405020304" pitchFamily="18" charset="0"/>
                <a:cs typeface="Vrinda" panose="020B0502040204020203" pitchFamily="34" charset="0"/>
              </a:rPr>
              <a:t>CFP Completed April 2010 in Dresden – the Volcano Eyjafjallajökull meeting</a:t>
            </a:r>
            <a:endParaRPr lang="en-US" kern="0" dirty="0">
              <a:ea typeface="Times New Roman" panose="02020603050405020304" pitchFamily="18" charset="0"/>
              <a:cs typeface="Vrinda" panose="020B0502040204020203" pitchFamily="34" charset="0"/>
            </a:endParaRPr>
          </a:p>
        </p:txBody>
      </p:sp>
      <p:graphicFrame>
        <p:nvGraphicFramePr>
          <p:cNvPr id="2" name="Diagram 1">
            <a:extLst>
              <a:ext uri="{FF2B5EF4-FFF2-40B4-BE49-F238E27FC236}">
                <a16:creationId xmlns:a16="http://schemas.microsoft.com/office/drawing/2014/main" id="{27326C4B-2D84-4864-83B9-E5BD5FFA7CCB}"/>
              </a:ext>
            </a:extLst>
          </p:cNvPr>
          <p:cNvGraphicFramePr/>
          <p:nvPr>
            <p:extLst>
              <p:ext uri="{D42A27DB-BD31-4B8C-83A1-F6EECF244321}">
                <p14:modId xmlns:p14="http://schemas.microsoft.com/office/powerpoint/2010/main" val="3507447029"/>
              </p:ext>
            </p:extLst>
          </p:nvPr>
        </p:nvGraphicFramePr>
        <p:xfrm>
          <a:off x="4572000" y="59436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4" descr="Air travel disruption after the 2010 Eyjafjallajökull eruption - Wikipedia">
            <a:extLst>
              <a:ext uri="{FF2B5EF4-FFF2-40B4-BE49-F238E27FC236}">
                <a16:creationId xmlns:a16="http://schemas.microsoft.com/office/drawing/2014/main" id="{1E3A1EB0-881D-4E80-823F-FAF44B8945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8017" y="3637517"/>
            <a:ext cx="1505983" cy="150598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01293D7-A845-4656-9975-D5386FE0018A}"/>
              </a:ext>
            </a:extLst>
          </p:cNvPr>
          <p:cNvSpPr>
            <a:spLocks noGrp="1"/>
          </p:cNvSpPr>
          <p:nvPr>
            <p:ph type="sldNum" sz="quarter" idx="14"/>
          </p:nvPr>
        </p:nvSpPr>
        <p:spPr/>
        <p:txBody>
          <a:bodyPr/>
          <a:lstStyle/>
          <a:p>
            <a:fld id="{3C6CC810-8AE6-0546-A0FC-DB7D2235F0EB}" type="slidenum">
              <a:rPr lang="en-US" smtClean="0"/>
              <a:t>5</a:t>
            </a:fld>
            <a:endParaRPr lang="en-US"/>
          </a:p>
        </p:txBody>
      </p:sp>
    </p:spTree>
    <p:extLst>
      <p:ext uri="{BB962C8B-B14F-4D97-AF65-F5344CB8AC3E}">
        <p14:creationId xmlns:p14="http://schemas.microsoft.com/office/powerpoint/2010/main" val="1817052066"/>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FAFA-A487-4E81-A3F4-C00367F8FFEA}"/>
              </a:ext>
            </a:extLst>
          </p:cNvPr>
          <p:cNvSpPr>
            <a:spLocks noGrp="1"/>
          </p:cNvSpPr>
          <p:nvPr>
            <p:ph type="title"/>
          </p:nvPr>
        </p:nvSpPr>
        <p:spPr/>
        <p:txBody>
          <a:bodyPr/>
          <a:lstStyle/>
          <a:p>
            <a:r>
              <a:rPr lang="de-DE" dirty="0" err="1"/>
              <a:t>Example</a:t>
            </a:r>
            <a:r>
              <a:rPr lang="de-DE" dirty="0"/>
              <a:t> 2: DASH-IF Ad Insertion Architecture</a:t>
            </a:r>
          </a:p>
        </p:txBody>
      </p:sp>
      <p:sp>
        <p:nvSpPr>
          <p:cNvPr id="4" name="Rectangle 2">
            <a:extLst>
              <a:ext uri="{FF2B5EF4-FFF2-40B4-BE49-F238E27FC236}">
                <a16:creationId xmlns:a16="http://schemas.microsoft.com/office/drawing/2014/main" id="{BAC6FF88-1D7C-42E3-B48D-57443B7E4DB4}"/>
              </a:ext>
            </a:extLst>
          </p:cNvPr>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defRPr/>
            </a:pPr>
            <a:endParaRPr lang="de-DE" sz="1350">
              <a:solidFill>
                <a:srgbClr val="13171F"/>
              </a:solidFill>
              <a:latin typeface="Microsoft Sans Serif"/>
            </a:endParaRPr>
          </a:p>
        </p:txBody>
      </p:sp>
      <p:graphicFrame>
        <p:nvGraphicFramePr>
          <p:cNvPr id="5" name="Object 4">
            <a:extLst>
              <a:ext uri="{FF2B5EF4-FFF2-40B4-BE49-F238E27FC236}">
                <a16:creationId xmlns:a16="http://schemas.microsoft.com/office/drawing/2014/main" id="{5D44AAEE-8445-45CD-8544-25597E90E199}"/>
              </a:ext>
            </a:extLst>
          </p:cNvPr>
          <p:cNvGraphicFramePr>
            <a:graphicFrameLocks noChangeAspect="1"/>
          </p:cNvGraphicFramePr>
          <p:nvPr/>
        </p:nvGraphicFramePr>
        <p:xfrm>
          <a:off x="724988" y="554034"/>
          <a:ext cx="7886700" cy="4455473"/>
        </p:xfrm>
        <a:graphic>
          <a:graphicData uri="http://schemas.openxmlformats.org/presentationml/2006/ole">
            <mc:AlternateContent xmlns:mc="http://schemas.openxmlformats.org/markup-compatibility/2006">
              <mc:Choice xmlns:v="urn:schemas-microsoft-com:vml" Requires="v">
                <p:oleObj name="Visio" r:id="rId3" imgW="11553958" imgH="6619902" progId="Visio.Drawing.15">
                  <p:embed/>
                </p:oleObj>
              </mc:Choice>
              <mc:Fallback>
                <p:oleObj name="Visio" r:id="rId3" imgW="11553958" imgH="6619902" progId="Visio.Drawing.15">
                  <p:embed/>
                  <p:pic>
                    <p:nvPicPr>
                      <p:cNvPr id="5" name="Object 4">
                        <a:extLst>
                          <a:ext uri="{FF2B5EF4-FFF2-40B4-BE49-F238E27FC236}">
                            <a16:creationId xmlns:a16="http://schemas.microsoft.com/office/drawing/2014/main" id="{5D44AAEE-8445-45CD-8544-25597E90E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988" y="554034"/>
                        <a:ext cx="7886700" cy="4455473"/>
                      </a:xfrm>
                      <a:prstGeom prst="rect">
                        <a:avLst/>
                      </a:prstGeom>
                      <a:noFill/>
                    </p:spPr>
                  </p:pic>
                </p:oleObj>
              </mc:Fallback>
            </mc:AlternateContent>
          </a:graphicData>
        </a:graphic>
      </p:graphicFrame>
      <p:sp>
        <p:nvSpPr>
          <p:cNvPr id="6" name="Oval 5">
            <a:extLst>
              <a:ext uri="{FF2B5EF4-FFF2-40B4-BE49-F238E27FC236}">
                <a16:creationId xmlns:a16="http://schemas.microsoft.com/office/drawing/2014/main" id="{7140CE53-94CB-46D3-B2F4-D7A940C8AD05}"/>
              </a:ext>
            </a:extLst>
          </p:cNvPr>
          <p:cNvSpPr/>
          <p:nvPr/>
        </p:nvSpPr>
        <p:spPr>
          <a:xfrm>
            <a:off x="3866605" y="1991866"/>
            <a:ext cx="992777" cy="10450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de-DE" sz="1100" dirty="0">
                <a:solidFill>
                  <a:srgbClr val="F7F8FA"/>
                </a:solidFill>
                <a:latin typeface="Microsoft Sans Serif"/>
              </a:rPr>
              <a:t>Main </a:t>
            </a:r>
          </a:p>
          <a:p>
            <a:pPr algn="ctr" defTabSz="685800">
              <a:defRPr/>
            </a:pPr>
            <a:r>
              <a:rPr lang="de-DE" sz="1100" dirty="0">
                <a:solidFill>
                  <a:srgbClr val="F7F8FA"/>
                </a:solidFill>
                <a:latin typeface="Microsoft Sans Serif"/>
              </a:rPr>
              <a:t>Content</a:t>
            </a:r>
          </a:p>
          <a:p>
            <a:pPr algn="ctr" defTabSz="685800">
              <a:defRPr/>
            </a:pPr>
            <a:r>
              <a:rPr lang="de-DE" sz="1100" dirty="0">
                <a:solidFill>
                  <a:srgbClr val="F7F8FA"/>
                </a:solidFill>
                <a:latin typeface="Microsoft Sans Serif"/>
              </a:rPr>
              <a:t>CMAF</a:t>
            </a:r>
          </a:p>
        </p:txBody>
      </p:sp>
      <p:sp>
        <p:nvSpPr>
          <p:cNvPr id="7" name="Oval 6">
            <a:extLst>
              <a:ext uri="{FF2B5EF4-FFF2-40B4-BE49-F238E27FC236}">
                <a16:creationId xmlns:a16="http://schemas.microsoft.com/office/drawing/2014/main" id="{8FF67D26-9F61-46C0-BD55-C15E4C4DAB10}"/>
              </a:ext>
            </a:extLst>
          </p:cNvPr>
          <p:cNvSpPr/>
          <p:nvPr/>
        </p:nvSpPr>
        <p:spPr>
          <a:xfrm>
            <a:off x="5052060" y="2974846"/>
            <a:ext cx="992777" cy="10450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de-DE" sz="1100" dirty="0">
                <a:solidFill>
                  <a:srgbClr val="F7F8FA"/>
                </a:solidFill>
                <a:latin typeface="Microsoft Sans Serif"/>
              </a:rPr>
              <a:t>Ad Content</a:t>
            </a:r>
          </a:p>
          <a:p>
            <a:pPr algn="ctr" defTabSz="685800">
              <a:defRPr/>
            </a:pPr>
            <a:r>
              <a:rPr lang="de-DE" sz="1100" dirty="0">
                <a:solidFill>
                  <a:srgbClr val="F7F8FA"/>
                </a:solidFill>
                <a:latin typeface="Microsoft Sans Serif"/>
              </a:rPr>
              <a:t>CMAF </a:t>
            </a:r>
          </a:p>
        </p:txBody>
      </p:sp>
      <p:sp>
        <p:nvSpPr>
          <p:cNvPr id="8" name="Oval 7">
            <a:extLst>
              <a:ext uri="{FF2B5EF4-FFF2-40B4-BE49-F238E27FC236}">
                <a16:creationId xmlns:a16="http://schemas.microsoft.com/office/drawing/2014/main" id="{749E640B-2F76-49A5-AEC5-8C780770F9D8}"/>
              </a:ext>
            </a:extLst>
          </p:cNvPr>
          <p:cNvSpPr/>
          <p:nvPr/>
        </p:nvSpPr>
        <p:spPr>
          <a:xfrm>
            <a:off x="6237514" y="1929817"/>
            <a:ext cx="992777" cy="10450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de-DE" sz="1100" dirty="0" err="1">
                <a:solidFill>
                  <a:srgbClr val="F7F8FA"/>
                </a:solidFill>
                <a:latin typeface="Microsoft Sans Serif"/>
              </a:rPr>
              <a:t>Spliced</a:t>
            </a:r>
            <a:r>
              <a:rPr lang="de-DE" sz="1100" dirty="0">
                <a:solidFill>
                  <a:srgbClr val="F7F8FA"/>
                </a:solidFill>
                <a:latin typeface="Microsoft Sans Serif"/>
              </a:rPr>
              <a:t> Content</a:t>
            </a:r>
          </a:p>
          <a:p>
            <a:pPr algn="ctr" defTabSz="685800">
              <a:defRPr/>
            </a:pPr>
            <a:r>
              <a:rPr lang="de-DE" sz="1100" dirty="0">
                <a:solidFill>
                  <a:srgbClr val="F7F8FA"/>
                </a:solidFill>
                <a:latin typeface="Microsoft Sans Serif"/>
              </a:rPr>
              <a:t>CMAF </a:t>
            </a:r>
          </a:p>
        </p:txBody>
      </p:sp>
      <p:sp>
        <p:nvSpPr>
          <p:cNvPr id="3" name="Rectangle 2">
            <a:extLst>
              <a:ext uri="{FF2B5EF4-FFF2-40B4-BE49-F238E27FC236}">
                <a16:creationId xmlns:a16="http://schemas.microsoft.com/office/drawing/2014/main" id="{A620AAEF-0697-4804-B4FB-A383416DA91E}"/>
              </a:ext>
            </a:extLst>
          </p:cNvPr>
          <p:cNvSpPr/>
          <p:nvPr/>
        </p:nvSpPr>
        <p:spPr>
          <a:xfrm>
            <a:off x="7565232" y="0"/>
            <a:ext cx="1578769"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6000"/>
              </a:lnSpc>
              <a:defRPr/>
            </a:pPr>
            <a:r>
              <a:rPr lang="de-DE" sz="1350" dirty="0">
                <a:solidFill>
                  <a:srgbClr val="F7F8FA"/>
                </a:solidFill>
                <a:latin typeface="Microsoft Sans Serif"/>
                <a:cs typeface="Microsoft Sans Serif" panose="020B0604020202020204" pitchFamily="34" charset="0"/>
              </a:rPr>
              <a:t>Independent Content Generation</a:t>
            </a:r>
            <a:endParaRPr lang="en-US" sz="1350" dirty="0" err="1">
              <a:solidFill>
                <a:srgbClr val="F7F8FA"/>
              </a:solidFill>
              <a:latin typeface="Microsoft Sans Serif"/>
              <a:cs typeface="Microsoft Sans Serif" panose="020B0604020202020204" pitchFamily="34" charset="0"/>
            </a:endParaRPr>
          </a:p>
        </p:txBody>
      </p:sp>
      <p:sp>
        <p:nvSpPr>
          <p:cNvPr id="9" name="Arrow: Down 8">
            <a:extLst>
              <a:ext uri="{FF2B5EF4-FFF2-40B4-BE49-F238E27FC236}">
                <a16:creationId xmlns:a16="http://schemas.microsoft.com/office/drawing/2014/main" id="{F0B0ABDA-2CB3-43ED-8C0A-B4AA7DCFB61C}"/>
              </a:ext>
            </a:extLst>
          </p:cNvPr>
          <p:cNvSpPr/>
          <p:nvPr/>
        </p:nvSpPr>
        <p:spPr>
          <a:xfrm>
            <a:off x="5234325" y="1285552"/>
            <a:ext cx="604567" cy="749345"/>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6000"/>
              </a:lnSpc>
              <a:defRPr/>
            </a:pPr>
            <a:endParaRPr lang="en-US" sz="1350" dirty="0" err="1">
              <a:solidFill>
                <a:srgbClr val="F7F8FA"/>
              </a:solidFill>
              <a:latin typeface="Microsoft Sans Serif"/>
              <a:cs typeface="Microsoft Sans Serif" panose="020B0604020202020204" pitchFamily="34" charset="0"/>
            </a:endParaRPr>
          </a:p>
        </p:txBody>
      </p:sp>
      <p:sp>
        <p:nvSpPr>
          <p:cNvPr id="11" name="Footer Placeholder 10">
            <a:extLst>
              <a:ext uri="{FF2B5EF4-FFF2-40B4-BE49-F238E27FC236}">
                <a16:creationId xmlns:a16="http://schemas.microsoft.com/office/drawing/2014/main" id="{A64CC8C6-FE41-48FB-AD88-ED072EE306B1}"/>
              </a:ext>
            </a:extLst>
          </p:cNvPr>
          <p:cNvSpPr>
            <a:spLocks noGrp="1"/>
          </p:cNvSpPr>
          <p:nvPr>
            <p:ph type="ftr" idx="11"/>
          </p:nvPr>
        </p:nvSpPr>
        <p:spPr/>
        <p:txBody>
          <a:bodyPr/>
          <a:lstStyle/>
          <a:p>
            <a:r>
              <a:rPr lang="en-US">
                <a:solidFill>
                  <a:srgbClr val="445776">
                    <a:lumMod val="60000"/>
                    <a:lumOff val="40000"/>
                  </a:srgbClr>
                </a:solidFill>
                <a:latin typeface="Microsoft Sans Serif"/>
              </a:rPr>
              <a:t>MHV: Emmy MPEG-DASH</a:t>
            </a:r>
          </a:p>
        </p:txBody>
      </p:sp>
      <p:sp>
        <p:nvSpPr>
          <p:cNvPr id="10" name="Slide Number Placeholder 9">
            <a:extLst>
              <a:ext uri="{FF2B5EF4-FFF2-40B4-BE49-F238E27FC236}">
                <a16:creationId xmlns:a16="http://schemas.microsoft.com/office/drawing/2014/main" id="{03F8741C-9E95-4B44-90ED-818FA65FC24F}"/>
              </a:ext>
            </a:extLst>
          </p:cNvPr>
          <p:cNvSpPr>
            <a:spLocks noGrp="1"/>
          </p:cNvSpPr>
          <p:nvPr>
            <p:ph type="sldNum" idx="12"/>
          </p:nvPr>
        </p:nvSpPr>
        <p:spPr/>
        <p:txBody>
          <a:bodyPr/>
          <a:lstStyle/>
          <a:p>
            <a:pPr defTabSz="685800"/>
            <a:fld id="{00000000-1234-1234-1234-123412341234}" type="slidenum">
              <a:rPr lang="en" sz="1350">
                <a:solidFill>
                  <a:srgbClr val="13171F"/>
                </a:solidFill>
                <a:latin typeface="Microsoft Sans Serif"/>
              </a:rPr>
              <a:pPr defTabSz="685800"/>
              <a:t>50</a:t>
            </a:fld>
            <a:endParaRPr lang="en" sz="1350">
              <a:solidFill>
                <a:srgbClr val="13171F"/>
              </a:solidFill>
              <a:latin typeface="Microsoft Sans Serif"/>
            </a:endParaRPr>
          </a:p>
        </p:txBody>
      </p:sp>
    </p:spTree>
    <p:extLst>
      <p:ext uri="{BB962C8B-B14F-4D97-AF65-F5344CB8AC3E}">
        <p14:creationId xmlns:p14="http://schemas.microsoft.com/office/powerpoint/2010/main" val="3466811755"/>
      </p:ext>
    </p:extLst>
  </p:cSld>
  <p:clrMapOvr>
    <a:masterClrMapping/>
  </p:clrMapOvr>
  <mc:AlternateContent xmlns:mc="http://schemas.openxmlformats.org/markup-compatibility/2006" xmlns:p14="http://schemas.microsoft.com/office/powerpoint/2010/main">
    <mc:Choice Requires="p14">
      <p:transition spd="med" p14:dur="700" advTm="71538">
        <p:fade/>
      </p:transition>
    </mc:Choice>
    <mc:Fallback xmlns="">
      <p:transition spd="med" advTm="71538">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F6DC49-666F-4669-AA8D-87696DBA489E}"/>
              </a:ext>
            </a:extLst>
          </p:cNvPr>
          <p:cNvSpPr>
            <a:spLocks noGrp="1"/>
          </p:cNvSpPr>
          <p:nvPr>
            <p:ph type="title"/>
          </p:nvPr>
        </p:nvSpPr>
        <p:spPr>
          <a:xfrm>
            <a:off x="457200" y="583865"/>
            <a:ext cx="8229600" cy="421975"/>
          </a:xfrm>
        </p:spPr>
        <p:txBody>
          <a:bodyPr/>
          <a:lstStyle/>
          <a:p>
            <a:r>
              <a:rPr lang="en-US" dirty="0"/>
              <a:t>Other highlights</a:t>
            </a:r>
          </a:p>
        </p:txBody>
      </p:sp>
      <p:graphicFrame>
        <p:nvGraphicFramePr>
          <p:cNvPr id="6" name="Diagram 5">
            <a:extLst>
              <a:ext uri="{FF2B5EF4-FFF2-40B4-BE49-F238E27FC236}">
                <a16:creationId xmlns:a16="http://schemas.microsoft.com/office/drawing/2014/main" id="{2636E117-990A-4070-8D40-D229C222E186}"/>
              </a:ext>
            </a:extLst>
          </p:cNvPr>
          <p:cNvGraphicFramePr/>
          <p:nvPr>
            <p:extLst>
              <p:ext uri="{D42A27DB-BD31-4B8C-83A1-F6EECF244321}">
                <p14:modId xmlns:p14="http://schemas.microsoft.com/office/powerpoint/2010/main" val="3074201617"/>
              </p:ext>
            </p:extLst>
          </p:nvPr>
        </p:nvGraphicFramePr>
        <p:xfrm>
          <a:off x="1524000" y="100584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1285512"/>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9759-1799-4A06-A84C-92BE484F8DD6}"/>
              </a:ext>
            </a:extLst>
          </p:cNvPr>
          <p:cNvSpPr>
            <a:spLocks noGrp="1"/>
          </p:cNvSpPr>
          <p:nvPr>
            <p:ph type="title"/>
          </p:nvPr>
        </p:nvSpPr>
        <p:spPr>
          <a:xfrm>
            <a:off x="371475" y="423812"/>
            <a:ext cx="8390334" cy="329642"/>
          </a:xfrm>
        </p:spPr>
        <p:txBody>
          <a:bodyPr/>
          <a:lstStyle/>
          <a:p>
            <a:r>
              <a:rPr lang="de-DE" dirty="0"/>
              <a:t>More than just specs: Test, Reference </a:t>
            </a:r>
            <a:r>
              <a:rPr lang="de-DE"/>
              <a:t>and Conformance</a:t>
            </a:r>
            <a:endParaRPr lang="en-US" dirty="0"/>
          </a:p>
        </p:txBody>
      </p:sp>
      <p:sp>
        <p:nvSpPr>
          <p:cNvPr id="6" name="Rectangle 2">
            <a:extLst>
              <a:ext uri="{FF2B5EF4-FFF2-40B4-BE49-F238E27FC236}">
                <a16:creationId xmlns:a16="http://schemas.microsoft.com/office/drawing/2014/main" id="{8ED3B478-0468-4B6D-80DD-B39B9144E532}"/>
              </a:ext>
            </a:extLst>
          </p:cNvPr>
          <p:cNvSpPr>
            <a:spLocks noChangeArrowheads="1"/>
          </p:cNvSpPr>
          <p:nvPr/>
        </p:nvSpPr>
        <p:spPr bwMode="auto">
          <a:xfrm>
            <a:off x="1120869" y="1051563"/>
            <a:ext cx="1332750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sp>
        <p:nvSpPr>
          <p:cNvPr id="8" name="Rectangle 4">
            <a:extLst>
              <a:ext uri="{FF2B5EF4-FFF2-40B4-BE49-F238E27FC236}">
                <a16:creationId xmlns:a16="http://schemas.microsoft.com/office/drawing/2014/main" id="{2B8C153D-5BD7-448B-AB82-F0EC81562DED}"/>
              </a:ext>
            </a:extLst>
          </p:cNvPr>
          <p:cNvSpPr>
            <a:spLocks noChangeArrowheads="1"/>
          </p:cNvSpPr>
          <p:nvPr/>
        </p:nvSpPr>
        <p:spPr bwMode="auto">
          <a:xfrm>
            <a:off x="632533" y="718281"/>
            <a:ext cx="145132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1350"/>
          </a:p>
        </p:txBody>
      </p:sp>
      <p:graphicFrame>
        <p:nvGraphicFramePr>
          <p:cNvPr id="9" name="Object 8">
            <a:extLst>
              <a:ext uri="{FF2B5EF4-FFF2-40B4-BE49-F238E27FC236}">
                <a16:creationId xmlns:a16="http://schemas.microsoft.com/office/drawing/2014/main" id="{9D73A13F-D204-4DD5-A746-1D903837BC66}"/>
              </a:ext>
            </a:extLst>
          </p:cNvPr>
          <p:cNvGraphicFramePr>
            <a:graphicFrameLocks noChangeAspect="1"/>
          </p:cNvGraphicFramePr>
          <p:nvPr/>
        </p:nvGraphicFramePr>
        <p:xfrm>
          <a:off x="1038624" y="961728"/>
          <a:ext cx="6984507" cy="3945793"/>
        </p:xfrm>
        <a:graphic>
          <a:graphicData uri="http://schemas.openxmlformats.org/presentationml/2006/ole">
            <mc:AlternateContent xmlns:mc="http://schemas.openxmlformats.org/markup-compatibility/2006">
              <mc:Choice xmlns:v="urn:schemas-microsoft-com:vml" Requires="v">
                <p:oleObj name="Visio" r:id="rId2" imgW="11553958" imgH="6619902" progId="Visio.Drawing.15">
                  <p:embed/>
                </p:oleObj>
              </mc:Choice>
              <mc:Fallback>
                <p:oleObj name="Visio" r:id="rId2" imgW="11553958" imgH="6619902" progId="Visio.Drawing.15">
                  <p:embed/>
                  <p:pic>
                    <p:nvPicPr>
                      <p:cNvPr id="9" name="Object 8">
                        <a:extLst>
                          <a:ext uri="{FF2B5EF4-FFF2-40B4-BE49-F238E27FC236}">
                            <a16:creationId xmlns:a16="http://schemas.microsoft.com/office/drawing/2014/main" id="{9D73A13F-D204-4DD5-A746-1D903837B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624" y="961728"/>
                        <a:ext cx="6984507" cy="3945793"/>
                      </a:xfrm>
                      <a:prstGeom prst="rect">
                        <a:avLst/>
                      </a:prstGeom>
                      <a:noFill/>
                    </p:spPr>
                  </p:pic>
                </p:oleObj>
              </mc:Fallback>
            </mc:AlternateContent>
          </a:graphicData>
        </a:graphic>
      </p:graphicFrame>
      <p:sp>
        <p:nvSpPr>
          <p:cNvPr id="3" name="Footer Placeholder 2">
            <a:extLst>
              <a:ext uri="{FF2B5EF4-FFF2-40B4-BE49-F238E27FC236}">
                <a16:creationId xmlns:a16="http://schemas.microsoft.com/office/drawing/2014/main" id="{15FF647F-3947-4CF4-814B-2DF3FE65C065}"/>
              </a:ext>
            </a:extLst>
          </p:cNvPr>
          <p:cNvSpPr>
            <a:spLocks noGrp="1"/>
          </p:cNvSpPr>
          <p:nvPr>
            <p:ph type="ftr" sz="quarter" idx="3"/>
          </p:nvPr>
        </p:nvSpPr>
        <p:spPr/>
        <p:txBody>
          <a:bodyPr/>
          <a:lstStyle/>
          <a:p>
            <a:r>
              <a:rPr lang="en-US"/>
              <a:t>MHV: Emmy MPEG-DASH</a:t>
            </a:r>
            <a:endParaRPr lang="en-US" dirty="0"/>
          </a:p>
        </p:txBody>
      </p:sp>
    </p:spTree>
    <p:extLst>
      <p:ext uri="{BB962C8B-B14F-4D97-AF65-F5344CB8AC3E}">
        <p14:creationId xmlns:p14="http://schemas.microsoft.com/office/powerpoint/2010/main" val="93670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2BBB802-C35A-AF4A-B9B7-579731FB0B0F}"/>
              </a:ext>
            </a:extLst>
          </p:cNvPr>
          <p:cNvSpPr>
            <a:spLocks noGrp="1"/>
          </p:cNvSpPr>
          <p:nvPr>
            <p:ph type="title"/>
          </p:nvPr>
        </p:nvSpPr>
        <p:spPr/>
        <p:txBody>
          <a:bodyPr/>
          <a:lstStyle/>
          <a:p>
            <a:r>
              <a:rPr lang="en-US" dirty="0"/>
              <a:t>Dash.js by Numbers</a:t>
            </a:r>
          </a:p>
        </p:txBody>
      </p:sp>
      <p:grpSp>
        <p:nvGrpSpPr>
          <p:cNvPr id="14" name="Gruppieren 13">
            <a:extLst>
              <a:ext uri="{FF2B5EF4-FFF2-40B4-BE49-F238E27FC236}">
                <a16:creationId xmlns:a16="http://schemas.microsoft.com/office/drawing/2014/main" id="{DD3D37C0-8A0C-D349-BEF9-D33CD58F8582}"/>
              </a:ext>
            </a:extLst>
          </p:cNvPr>
          <p:cNvGrpSpPr/>
          <p:nvPr/>
        </p:nvGrpSpPr>
        <p:grpSpPr>
          <a:xfrm>
            <a:off x="2043255" y="2995970"/>
            <a:ext cx="1802713" cy="1417803"/>
            <a:chOff x="8969120" y="1701050"/>
            <a:chExt cx="1802713" cy="1417803"/>
          </a:xfrm>
        </p:grpSpPr>
        <p:sp>
          <p:nvSpPr>
            <p:cNvPr id="15" name="Rechteck 14">
              <a:extLst>
                <a:ext uri="{FF2B5EF4-FFF2-40B4-BE49-F238E27FC236}">
                  <a16:creationId xmlns:a16="http://schemas.microsoft.com/office/drawing/2014/main" id="{A17B0E53-FAC6-F04E-832A-847737E05474}"/>
                </a:ext>
              </a:extLst>
            </p:cNvPr>
            <p:cNvSpPr/>
            <p:nvPr/>
          </p:nvSpPr>
          <p:spPr bwMode="auto">
            <a:xfrm>
              <a:off x="8969120" y="1701050"/>
              <a:ext cx="1802713" cy="1417803"/>
            </a:xfrm>
            <a:prstGeom prst="rect">
              <a:avLst/>
            </a:prstGeom>
            <a:solidFill>
              <a:srgbClr val="0166FF">
                <a:alpha val="65483"/>
              </a:srgbClr>
            </a:solidFill>
            <a:ln w="6350" cap="flat" cmpd="sng">
              <a:solidFill>
                <a:schemeClr val="bg1"/>
              </a:solidFill>
              <a:prstDash val="solid"/>
              <a:round/>
              <a:headEnd/>
              <a:tailEnd/>
            </a:ln>
            <a:effectLst/>
          </p:spPr>
          <p:txBody>
            <a:bodyPr lIns="0" tIns="0" rIns="0" bIns="0" rtlCol="0" anchor="ctr">
              <a:noAutofit/>
            </a:bodyPr>
            <a:lstStyle/>
            <a:p>
              <a:pPr algn="ctr"/>
              <a:endParaRPr lang="de-DE" sz="1334" kern="0" dirty="0">
                <a:solidFill>
                  <a:srgbClr val="FFFFFF"/>
                </a:solidFill>
              </a:endParaRPr>
            </a:p>
          </p:txBody>
        </p:sp>
        <p:sp>
          <p:nvSpPr>
            <p:cNvPr id="16" name="Textfeld 15">
              <a:extLst>
                <a:ext uri="{FF2B5EF4-FFF2-40B4-BE49-F238E27FC236}">
                  <a16:creationId xmlns:a16="http://schemas.microsoft.com/office/drawing/2014/main" id="{3EEA1094-F418-6844-8684-2FFA321C91A2}"/>
                </a:ext>
              </a:extLst>
            </p:cNvPr>
            <p:cNvSpPr txBox="1"/>
            <p:nvPr/>
          </p:nvSpPr>
          <p:spPr>
            <a:xfrm>
              <a:off x="9135044" y="1834234"/>
              <a:ext cx="1536305" cy="1103122"/>
            </a:xfrm>
            <a:prstGeom prst="rect">
              <a:avLst/>
            </a:prstGeom>
            <a:noFill/>
          </p:spPr>
          <p:txBody>
            <a:bodyPr wrap="square" lIns="0" tIns="0" rIns="0" bIns="0" rtlCol="0">
              <a:spAutoFit/>
            </a:bodyPr>
            <a:lstStyle/>
            <a:p>
              <a:pPr algn="ctr">
                <a:spcBef>
                  <a:spcPts val="600"/>
                </a:spcBef>
              </a:pPr>
              <a:r>
                <a:rPr lang="de-DE" sz="5334" b="1" dirty="0">
                  <a:solidFill>
                    <a:schemeClr val="bg1"/>
                  </a:solidFill>
                </a:rPr>
                <a:t>4.2k</a:t>
              </a:r>
            </a:p>
            <a:p>
              <a:pPr algn="ctr">
                <a:spcBef>
                  <a:spcPts val="600"/>
                </a:spcBef>
              </a:pPr>
              <a:r>
                <a:rPr lang="de-DE" sz="1334" b="1" dirty="0" err="1">
                  <a:solidFill>
                    <a:schemeClr val="bg1"/>
                  </a:solidFill>
                </a:rPr>
                <a:t>Github</a:t>
              </a:r>
              <a:r>
                <a:rPr lang="de-DE" sz="1334" b="1" dirty="0">
                  <a:solidFill>
                    <a:schemeClr val="bg1"/>
                  </a:solidFill>
                </a:rPr>
                <a:t> Stars</a:t>
              </a:r>
            </a:p>
          </p:txBody>
        </p:sp>
      </p:grpSp>
      <p:grpSp>
        <p:nvGrpSpPr>
          <p:cNvPr id="17" name="Gruppieren 16">
            <a:extLst>
              <a:ext uri="{FF2B5EF4-FFF2-40B4-BE49-F238E27FC236}">
                <a16:creationId xmlns:a16="http://schemas.microsoft.com/office/drawing/2014/main" id="{07ADF49F-C8AD-FE4E-BE2E-AA75625C82C8}"/>
              </a:ext>
            </a:extLst>
          </p:cNvPr>
          <p:cNvGrpSpPr/>
          <p:nvPr/>
        </p:nvGrpSpPr>
        <p:grpSpPr>
          <a:xfrm>
            <a:off x="2043256" y="1187029"/>
            <a:ext cx="1802713" cy="1417803"/>
            <a:chOff x="8969120" y="1701050"/>
            <a:chExt cx="1802713" cy="1417803"/>
          </a:xfrm>
        </p:grpSpPr>
        <p:sp>
          <p:nvSpPr>
            <p:cNvPr id="18" name="Rechteck 17">
              <a:extLst>
                <a:ext uri="{FF2B5EF4-FFF2-40B4-BE49-F238E27FC236}">
                  <a16:creationId xmlns:a16="http://schemas.microsoft.com/office/drawing/2014/main" id="{7AAA2204-C7AC-9943-BD18-8255F5DE74FC}"/>
                </a:ext>
              </a:extLst>
            </p:cNvPr>
            <p:cNvSpPr/>
            <p:nvPr/>
          </p:nvSpPr>
          <p:spPr bwMode="auto">
            <a:xfrm>
              <a:off x="8969120" y="1701050"/>
              <a:ext cx="1802713" cy="1417803"/>
            </a:xfrm>
            <a:prstGeom prst="rect">
              <a:avLst/>
            </a:prstGeom>
            <a:solidFill>
              <a:srgbClr val="0166FF">
                <a:alpha val="65483"/>
              </a:srgbClr>
            </a:solidFill>
            <a:ln w="6350" cap="flat" cmpd="sng">
              <a:solidFill>
                <a:schemeClr val="bg1"/>
              </a:solidFill>
              <a:prstDash val="solid"/>
              <a:round/>
              <a:headEnd/>
              <a:tailEnd/>
            </a:ln>
            <a:effectLst/>
          </p:spPr>
          <p:txBody>
            <a:bodyPr lIns="0" tIns="0" rIns="0" bIns="0" rtlCol="0" anchor="ctr">
              <a:noAutofit/>
            </a:bodyPr>
            <a:lstStyle/>
            <a:p>
              <a:pPr algn="ctr"/>
              <a:endParaRPr lang="de-DE" sz="1334" kern="0" dirty="0">
                <a:solidFill>
                  <a:srgbClr val="FFFFFF"/>
                </a:solidFill>
              </a:endParaRPr>
            </a:p>
          </p:txBody>
        </p:sp>
        <p:sp>
          <p:nvSpPr>
            <p:cNvPr id="19" name="Textfeld 18">
              <a:extLst>
                <a:ext uri="{FF2B5EF4-FFF2-40B4-BE49-F238E27FC236}">
                  <a16:creationId xmlns:a16="http://schemas.microsoft.com/office/drawing/2014/main" id="{3CE20E50-562C-F945-990A-11293145F335}"/>
                </a:ext>
              </a:extLst>
            </p:cNvPr>
            <p:cNvSpPr txBox="1"/>
            <p:nvPr/>
          </p:nvSpPr>
          <p:spPr>
            <a:xfrm>
              <a:off x="9135044" y="1834234"/>
              <a:ext cx="1536305" cy="1103122"/>
            </a:xfrm>
            <a:prstGeom prst="rect">
              <a:avLst/>
            </a:prstGeom>
            <a:noFill/>
          </p:spPr>
          <p:txBody>
            <a:bodyPr wrap="square" lIns="0" tIns="0" rIns="0" bIns="0" rtlCol="0">
              <a:spAutoFit/>
            </a:bodyPr>
            <a:lstStyle/>
            <a:p>
              <a:pPr algn="ctr">
                <a:spcBef>
                  <a:spcPts val="600"/>
                </a:spcBef>
              </a:pPr>
              <a:r>
                <a:rPr lang="de-DE" sz="5334" b="1" dirty="0">
                  <a:solidFill>
                    <a:schemeClr val="bg1"/>
                  </a:solidFill>
                </a:rPr>
                <a:t>261</a:t>
              </a:r>
            </a:p>
            <a:p>
              <a:pPr algn="ctr">
                <a:spcBef>
                  <a:spcPts val="600"/>
                </a:spcBef>
              </a:pPr>
              <a:r>
                <a:rPr lang="de-DE" sz="1334" b="1" dirty="0" err="1">
                  <a:solidFill>
                    <a:schemeClr val="bg1"/>
                  </a:solidFill>
                </a:rPr>
                <a:t>Github</a:t>
              </a:r>
              <a:r>
                <a:rPr lang="de-DE" sz="1334" b="1" dirty="0">
                  <a:solidFill>
                    <a:schemeClr val="bg1"/>
                  </a:solidFill>
                </a:rPr>
                <a:t> </a:t>
              </a:r>
              <a:r>
                <a:rPr lang="de-DE" sz="1334" b="1" dirty="0" err="1">
                  <a:solidFill>
                    <a:schemeClr val="bg1"/>
                  </a:solidFill>
                </a:rPr>
                <a:t>watchers</a:t>
              </a:r>
              <a:endParaRPr lang="de-DE" sz="1334" b="1" dirty="0">
                <a:solidFill>
                  <a:schemeClr val="bg1"/>
                </a:solidFill>
              </a:endParaRPr>
            </a:p>
          </p:txBody>
        </p:sp>
      </p:grpSp>
      <p:grpSp>
        <p:nvGrpSpPr>
          <p:cNvPr id="21" name="Gruppieren 20">
            <a:extLst>
              <a:ext uri="{FF2B5EF4-FFF2-40B4-BE49-F238E27FC236}">
                <a16:creationId xmlns:a16="http://schemas.microsoft.com/office/drawing/2014/main" id="{938793F2-167A-2947-8308-888DAD3EA3EE}"/>
              </a:ext>
            </a:extLst>
          </p:cNvPr>
          <p:cNvGrpSpPr/>
          <p:nvPr/>
        </p:nvGrpSpPr>
        <p:grpSpPr>
          <a:xfrm>
            <a:off x="7147412" y="1187029"/>
            <a:ext cx="1802713" cy="1441619"/>
            <a:chOff x="8969120" y="1701050"/>
            <a:chExt cx="1802713" cy="1441619"/>
          </a:xfrm>
        </p:grpSpPr>
        <p:sp>
          <p:nvSpPr>
            <p:cNvPr id="22" name="Rechteck 21">
              <a:extLst>
                <a:ext uri="{FF2B5EF4-FFF2-40B4-BE49-F238E27FC236}">
                  <a16:creationId xmlns:a16="http://schemas.microsoft.com/office/drawing/2014/main" id="{2348FB9E-4230-554E-B105-6ADC2ECCA487}"/>
                </a:ext>
              </a:extLst>
            </p:cNvPr>
            <p:cNvSpPr/>
            <p:nvPr/>
          </p:nvSpPr>
          <p:spPr bwMode="auto">
            <a:xfrm>
              <a:off x="8969120" y="1701050"/>
              <a:ext cx="1802713" cy="1417803"/>
            </a:xfrm>
            <a:prstGeom prst="rect">
              <a:avLst/>
            </a:prstGeom>
            <a:solidFill>
              <a:srgbClr val="0166FF">
                <a:alpha val="65483"/>
              </a:srgbClr>
            </a:solidFill>
            <a:ln w="6350" cap="flat" cmpd="sng">
              <a:solidFill>
                <a:schemeClr val="bg1"/>
              </a:solidFill>
              <a:prstDash val="solid"/>
              <a:round/>
              <a:headEnd/>
              <a:tailEnd/>
            </a:ln>
            <a:effectLst/>
          </p:spPr>
          <p:txBody>
            <a:bodyPr lIns="0" tIns="0" rIns="0" bIns="0" rtlCol="0" anchor="ctr">
              <a:noAutofit/>
            </a:bodyPr>
            <a:lstStyle/>
            <a:p>
              <a:pPr algn="ctr"/>
              <a:endParaRPr lang="de-DE" sz="1334" kern="0" dirty="0">
                <a:solidFill>
                  <a:srgbClr val="FFFFFF"/>
                </a:solidFill>
              </a:endParaRPr>
            </a:p>
          </p:txBody>
        </p:sp>
        <p:sp>
          <p:nvSpPr>
            <p:cNvPr id="23" name="Textfeld 22">
              <a:extLst>
                <a:ext uri="{FF2B5EF4-FFF2-40B4-BE49-F238E27FC236}">
                  <a16:creationId xmlns:a16="http://schemas.microsoft.com/office/drawing/2014/main" id="{5A4107C7-2E5A-484E-85A9-BA21105AED64}"/>
                </a:ext>
              </a:extLst>
            </p:cNvPr>
            <p:cNvSpPr txBox="1"/>
            <p:nvPr/>
          </p:nvSpPr>
          <p:spPr>
            <a:xfrm>
              <a:off x="9135044" y="1834234"/>
              <a:ext cx="1536305" cy="1308435"/>
            </a:xfrm>
            <a:prstGeom prst="rect">
              <a:avLst/>
            </a:prstGeom>
            <a:noFill/>
          </p:spPr>
          <p:txBody>
            <a:bodyPr wrap="square" lIns="0" tIns="0" rIns="0" bIns="0" rtlCol="0">
              <a:spAutoFit/>
            </a:bodyPr>
            <a:lstStyle/>
            <a:p>
              <a:pPr algn="ctr">
                <a:spcBef>
                  <a:spcPts val="600"/>
                </a:spcBef>
              </a:pPr>
              <a:r>
                <a:rPr lang="de-DE" sz="5334" b="1" dirty="0">
                  <a:solidFill>
                    <a:schemeClr val="bg1"/>
                  </a:solidFill>
                </a:rPr>
                <a:t>1100</a:t>
              </a:r>
            </a:p>
            <a:p>
              <a:pPr algn="ctr">
                <a:spcBef>
                  <a:spcPts val="600"/>
                </a:spcBef>
              </a:pPr>
              <a:r>
                <a:rPr lang="de-DE" sz="1334" b="1" dirty="0" err="1">
                  <a:solidFill>
                    <a:schemeClr val="bg1"/>
                  </a:solidFill>
                </a:rPr>
                <a:t>Github</a:t>
              </a:r>
              <a:r>
                <a:rPr lang="de-DE" sz="1334" b="1" dirty="0">
                  <a:solidFill>
                    <a:schemeClr val="bg1"/>
                  </a:solidFill>
                </a:rPr>
                <a:t> </a:t>
              </a:r>
              <a:r>
                <a:rPr lang="de-DE" sz="1334" b="1" dirty="0" err="1">
                  <a:solidFill>
                    <a:schemeClr val="bg1"/>
                  </a:solidFill>
                </a:rPr>
                <a:t>projects</a:t>
              </a:r>
              <a:r>
                <a:rPr lang="de-DE" sz="1334" b="1" dirty="0">
                  <a:solidFill>
                    <a:schemeClr val="bg1"/>
                  </a:solidFill>
                </a:rPr>
                <a:t> </a:t>
              </a:r>
              <a:r>
                <a:rPr lang="de-DE" sz="1334" b="1" dirty="0" err="1">
                  <a:solidFill>
                    <a:schemeClr val="bg1"/>
                  </a:solidFill>
                </a:rPr>
                <a:t>that</a:t>
              </a:r>
              <a:r>
                <a:rPr lang="de-DE" sz="1334" b="1" dirty="0">
                  <a:solidFill>
                    <a:schemeClr val="bg1"/>
                  </a:solidFill>
                </a:rPr>
                <a:t> </a:t>
              </a:r>
              <a:r>
                <a:rPr lang="de-DE" sz="1334" b="1" dirty="0" err="1">
                  <a:solidFill>
                    <a:schemeClr val="bg1"/>
                  </a:solidFill>
                </a:rPr>
                <a:t>use</a:t>
              </a:r>
              <a:r>
                <a:rPr lang="de-DE" sz="1334" b="1" dirty="0">
                  <a:solidFill>
                    <a:schemeClr val="bg1"/>
                  </a:solidFill>
                </a:rPr>
                <a:t> </a:t>
              </a:r>
              <a:r>
                <a:rPr lang="de-DE" sz="1334" b="1" dirty="0" err="1">
                  <a:solidFill>
                    <a:schemeClr val="bg1"/>
                  </a:solidFill>
                </a:rPr>
                <a:t>dash.js</a:t>
              </a:r>
              <a:endParaRPr lang="de-DE" sz="1334" b="1" dirty="0">
                <a:solidFill>
                  <a:schemeClr val="bg1"/>
                </a:solidFill>
              </a:endParaRPr>
            </a:p>
          </p:txBody>
        </p:sp>
      </p:grpSp>
      <p:grpSp>
        <p:nvGrpSpPr>
          <p:cNvPr id="24" name="Gruppieren 23">
            <a:extLst>
              <a:ext uri="{FF2B5EF4-FFF2-40B4-BE49-F238E27FC236}">
                <a16:creationId xmlns:a16="http://schemas.microsoft.com/office/drawing/2014/main" id="{97155AA8-9350-A545-9F90-4CBD21201D4C}"/>
              </a:ext>
            </a:extLst>
          </p:cNvPr>
          <p:cNvGrpSpPr/>
          <p:nvPr/>
        </p:nvGrpSpPr>
        <p:grpSpPr>
          <a:xfrm>
            <a:off x="4595334" y="3020127"/>
            <a:ext cx="1802713" cy="1441619"/>
            <a:chOff x="8969120" y="1701050"/>
            <a:chExt cx="1802713" cy="1441619"/>
          </a:xfrm>
        </p:grpSpPr>
        <p:sp>
          <p:nvSpPr>
            <p:cNvPr id="25" name="Rechteck 24">
              <a:extLst>
                <a:ext uri="{FF2B5EF4-FFF2-40B4-BE49-F238E27FC236}">
                  <a16:creationId xmlns:a16="http://schemas.microsoft.com/office/drawing/2014/main" id="{D3511F7D-D626-CB46-A552-F4E5B5906735}"/>
                </a:ext>
              </a:extLst>
            </p:cNvPr>
            <p:cNvSpPr/>
            <p:nvPr/>
          </p:nvSpPr>
          <p:spPr bwMode="auto">
            <a:xfrm>
              <a:off x="8969120" y="1701050"/>
              <a:ext cx="1802713" cy="1417803"/>
            </a:xfrm>
            <a:prstGeom prst="rect">
              <a:avLst/>
            </a:prstGeom>
            <a:solidFill>
              <a:srgbClr val="0166FF">
                <a:alpha val="65483"/>
              </a:srgbClr>
            </a:solidFill>
            <a:ln w="6350" cap="flat" cmpd="sng">
              <a:solidFill>
                <a:schemeClr val="bg1"/>
              </a:solidFill>
              <a:prstDash val="solid"/>
              <a:round/>
              <a:headEnd/>
              <a:tailEnd/>
            </a:ln>
            <a:effectLst/>
          </p:spPr>
          <p:txBody>
            <a:bodyPr lIns="0" tIns="0" rIns="0" bIns="0" rtlCol="0" anchor="ctr">
              <a:noAutofit/>
            </a:bodyPr>
            <a:lstStyle/>
            <a:p>
              <a:pPr algn="ctr"/>
              <a:endParaRPr lang="de-DE" sz="1334" kern="0" dirty="0">
                <a:solidFill>
                  <a:srgbClr val="FFFFFF"/>
                </a:solidFill>
              </a:endParaRPr>
            </a:p>
          </p:txBody>
        </p:sp>
        <p:sp>
          <p:nvSpPr>
            <p:cNvPr id="26" name="Textfeld 25">
              <a:extLst>
                <a:ext uri="{FF2B5EF4-FFF2-40B4-BE49-F238E27FC236}">
                  <a16:creationId xmlns:a16="http://schemas.microsoft.com/office/drawing/2014/main" id="{35E3B16A-7138-9C4E-839C-AE1398B8B353}"/>
                </a:ext>
              </a:extLst>
            </p:cNvPr>
            <p:cNvSpPr txBox="1"/>
            <p:nvPr/>
          </p:nvSpPr>
          <p:spPr>
            <a:xfrm>
              <a:off x="9135044" y="1834234"/>
              <a:ext cx="1536305" cy="1308435"/>
            </a:xfrm>
            <a:prstGeom prst="rect">
              <a:avLst/>
            </a:prstGeom>
            <a:noFill/>
          </p:spPr>
          <p:txBody>
            <a:bodyPr wrap="square" lIns="0" tIns="0" rIns="0" bIns="0" rtlCol="0">
              <a:spAutoFit/>
            </a:bodyPr>
            <a:lstStyle/>
            <a:p>
              <a:pPr algn="ctr">
                <a:spcBef>
                  <a:spcPts val="600"/>
                </a:spcBef>
              </a:pPr>
              <a:r>
                <a:rPr lang="de-DE" sz="5334" b="1" dirty="0">
                  <a:solidFill>
                    <a:schemeClr val="bg1"/>
                  </a:solidFill>
                </a:rPr>
                <a:t>159</a:t>
              </a:r>
            </a:p>
            <a:p>
              <a:pPr algn="ctr">
                <a:spcBef>
                  <a:spcPts val="600"/>
                </a:spcBef>
              </a:pPr>
              <a:r>
                <a:rPr lang="de-DE" sz="1334" b="1" dirty="0" err="1">
                  <a:solidFill>
                    <a:schemeClr val="bg1"/>
                  </a:solidFill>
                </a:rPr>
                <a:t>Github</a:t>
              </a:r>
              <a:r>
                <a:rPr lang="de-DE" sz="1334" b="1" dirty="0">
                  <a:solidFill>
                    <a:schemeClr val="bg1"/>
                  </a:solidFill>
                </a:rPr>
                <a:t> </a:t>
              </a:r>
              <a:r>
                <a:rPr lang="de-DE" sz="1334" b="1" dirty="0" err="1">
                  <a:solidFill>
                    <a:schemeClr val="bg1"/>
                  </a:solidFill>
                </a:rPr>
                <a:t>contributors</a:t>
              </a:r>
              <a:endParaRPr lang="de-DE" sz="1334" b="1" dirty="0">
                <a:solidFill>
                  <a:schemeClr val="bg1"/>
                </a:solidFill>
              </a:endParaRPr>
            </a:p>
          </p:txBody>
        </p:sp>
      </p:grpSp>
      <p:grpSp>
        <p:nvGrpSpPr>
          <p:cNvPr id="27" name="Gruppieren 26">
            <a:extLst>
              <a:ext uri="{FF2B5EF4-FFF2-40B4-BE49-F238E27FC236}">
                <a16:creationId xmlns:a16="http://schemas.microsoft.com/office/drawing/2014/main" id="{AD9E9A6B-59E6-B942-B400-995E70859BC1}"/>
              </a:ext>
            </a:extLst>
          </p:cNvPr>
          <p:cNvGrpSpPr/>
          <p:nvPr/>
        </p:nvGrpSpPr>
        <p:grpSpPr>
          <a:xfrm>
            <a:off x="7147411" y="3020127"/>
            <a:ext cx="1802713" cy="1417803"/>
            <a:chOff x="8969120" y="1701050"/>
            <a:chExt cx="1802713" cy="1417803"/>
          </a:xfrm>
        </p:grpSpPr>
        <p:sp>
          <p:nvSpPr>
            <p:cNvPr id="28" name="Rechteck 27">
              <a:extLst>
                <a:ext uri="{FF2B5EF4-FFF2-40B4-BE49-F238E27FC236}">
                  <a16:creationId xmlns:a16="http://schemas.microsoft.com/office/drawing/2014/main" id="{1AE9B67C-7334-0545-B9D6-911387E3BC55}"/>
                </a:ext>
              </a:extLst>
            </p:cNvPr>
            <p:cNvSpPr/>
            <p:nvPr/>
          </p:nvSpPr>
          <p:spPr bwMode="auto">
            <a:xfrm>
              <a:off x="8969120" y="1701050"/>
              <a:ext cx="1802713" cy="1417803"/>
            </a:xfrm>
            <a:prstGeom prst="rect">
              <a:avLst/>
            </a:prstGeom>
            <a:solidFill>
              <a:srgbClr val="0166FF">
                <a:alpha val="65483"/>
              </a:srgbClr>
            </a:solidFill>
            <a:ln w="6350" cap="flat" cmpd="sng">
              <a:solidFill>
                <a:schemeClr val="bg1"/>
              </a:solidFill>
              <a:prstDash val="solid"/>
              <a:round/>
              <a:headEnd/>
              <a:tailEnd/>
            </a:ln>
            <a:effectLst/>
          </p:spPr>
          <p:txBody>
            <a:bodyPr lIns="0" tIns="0" rIns="0" bIns="0" rtlCol="0" anchor="ctr">
              <a:noAutofit/>
            </a:bodyPr>
            <a:lstStyle/>
            <a:p>
              <a:pPr algn="ctr"/>
              <a:endParaRPr lang="de-DE" sz="1334" kern="0" dirty="0">
                <a:solidFill>
                  <a:srgbClr val="FFFFFF"/>
                </a:solidFill>
              </a:endParaRPr>
            </a:p>
          </p:txBody>
        </p:sp>
        <p:sp>
          <p:nvSpPr>
            <p:cNvPr id="29" name="Textfeld 28">
              <a:extLst>
                <a:ext uri="{FF2B5EF4-FFF2-40B4-BE49-F238E27FC236}">
                  <a16:creationId xmlns:a16="http://schemas.microsoft.com/office/drawing/2014/main" id="{B868ECFB-F3E2-2B48-87FA-8F671E6C6BCF}"/>
                </a:ext>
              </a:extLst>
            </p:cNvPr>
            <p:cNvSpPr txBox="1"/>
            <p:nvPr/>
          </p:nvSpPr>
          <p:spPr>
            <a:xfrm>
              <a:off x="9135044" y="1834234"/>
              <a:ext cx="1536305" cy="1103122"/>
            </a:xfrm>
            <a:prstGeom prst="rect">
              <a:avLst/>
            </a:prstGeom>
            <a:noFill/>
          </p:spPr>
          <p:txBody>
            <a:bodyPr wrap="square" lIns="0" tIns="0" rIns="0" bIns="0" rtlCol="0">
              <a:spAutoFit/>
            </a:bodyPr>
            <a:lstStyle/>
            <a:p>
              <a:pPr algn="ctr">
                <a:spcBef>
                  <a:spcPts val="600"/>
                </a:spcBef>
              </a:pPr>
              <a:r>
                <a:rPr lang="de-DE" sz="5334" b="1" dirty="0">
                  <a:solidFill>
                    <a:schemeClr val="bg1"/>
                  </a:solidFill>
                </a:rPr>
                <a:t>42</a:t>
              </a:r>
            </a:p>
            <a:p>
              <a:pPr algn="ctr">
                <a:spcBef>
                  <a:spcPts val="600"/>
                </a:spcBef>
              </a:pPr>
              <a:r>
                <a:rPr lang="de-DE" sz="1334" b="1" dirty="0" err="1">
                  <a:solidFill>
                    <a:schemeClr val="bg1"/>
                  </a:solidFill>
                </a:rPr>
                <a:t>releases</a:t>
              </a:r>
              <a:endParaRPr lang="de-DE" sz="1334" b="1" dirty="0">
                <a:solidFill>
                  <a:schemeClr val="bg1"/>
                </a:solidFill>
              </a:endParaRPr>
            </a:p>
          </p:txBody>
        </p:sp>
      </p:grpSp>
      <p:grpSp>
        <p:nvGrpSpPr>
          <p:cNvPr id="30" name="Gruppieren 29">
            <a:extLst>
              <a:ext uri="{FF2B5EF4-FFF2-40B4-BE49-F238E27FC236}">
                <a16:creationId xmlns:a16="http://schemas.microsoft.com/office/drawing/2014/main" id="{E163F65D-92B8-CA48-ADB5-11FFE4552576}"/>
              </a:ext>
            </a:extLst>
          </p:cNvPr>
          <p:cNvGrpSpPr/>
          <p:nvPr/>
        </p:nvGrpSpPr>
        <p:grpSpPr>
          <a:xfrm>
            <a:off x="4595334" y="1231955"/>
            <a:ext cx="1802713" cy="1417803"/>
            <a:chOff x="8969120" y="1701050"/>
            <a:chExt cx="1802713" cy="1417803"/>
          </a:xfrm>
        </p:grpSpPr>
        <p:sp>
          <p:nvSpPr>
            <p:cNvPr id="31" name="Rechteck 30">
              <a:extLst>
                <a:ext uri="{FF2B5EF4-FFF2-40B4-BE49-F238E27FC236}">
                  <a16:creationId xmlns:a16="http://schemas.microsoft.com/office/drawing/2014/main" id="{AE164ED3-E364-E04B-9053-784E29F88D54}"/>
                </a:ext>
              </a:extLst>
            </p:cNvPr>
            <p:cNvSpPr/>
            <p:nvPr/>
          </p:nvSpPr>
          <p:spPr bwMode="auto">
            <a:xfrm>
              <a:off x="8969120" y="1701050"/>
              <a:ext cx="1802713" cy="1417803"/>
            </a:xfrm>
            <a:prstGeom prst="rect">
              <a:avLst/>
            </a:prstGeom>
            <a:solidFill>
              <a:srgbClr val="0166FF">
                <a:alpha val="65483"/>
              </a:srgbClr>
            </a:solidFill>
            <a:ln w="6350" cap="flat" cmpd="sng">
              <a:solidFill>
                <a:schemeClr val="bg1"/>
              </a:solidFill>
              <a:prstDash val="solid"/>
              <a:round/>
              <a:headEnd/>
              <a:tailEnd/>
            </a:ln>
            <a:effectLst/>
          </p:spPr>
          <p:txBody>
            <a:bodyPr lIns="0" tIns="0" rIns="0" bIns="0" rtlCol="0" anchor="ctr">
              <a:noAutofit/>
            </a:bodyPr>
            <a:lstStyle/>
            <a:p>
              <a:pPr algn="ctr"/>
              <a:endParaRPr lang="de-DE" sz="1334" kern="0" dirty="0">
                <a:solidFill>
                  <a:srgbClr val="FFFFFF"/>
                </a:solidFill>
              </a:endParaRPr>
            </a:p>
          </p:txBody>
        </p:sp>
        <p:sp>
          <p:nvSpPr>
            <p:cNvPr id="32" name="Textfeld 31">
              <a:extLst>
                <a:ext uri="{FF2B5EF4-FFF2-40B4-BE49-F238E27FC236}">
                  <a16:creationId xmlns:a16="http://schemas.microsoft.com/office/drawing/2014/main" id="{3B5898EF-C26F-DA4F-9810-71E89A7027A7}"/>
                </a:ext>
              </a:extLst>
            </p:cNvPr>
            <p:cNvSpPr txBox="1"/>
            <p:nvPr/>
          </p:nvSpPr>
          <p:spPr>
            <a:xfrm>
              <a:off x="9135044" y="1834234"/>
              <a:ext cx="1536305" cy="1103122"/>
            </a:xfrm>
            <a:prstGeom prst="rect">
              <a:avLst/>
            </a:prstGeom>
            <a:noFill/>
          </p:spPr>
          <p:txBody>
            <a:bodyPr wrap="square" lIns="0" tIns="0" rIns="0" bIns="0" rtlCol="0">
              <a:spAutoFit/>
            </a:bodyPr>
            <a:lstStyle/>
            <a:p>
              <a:pPr algn="ctr">
                <a:spcBef>
                  <a:spcPts val="600"/>
                </a:spcBef>
              </a:pPr>
              <a:r>
                <a:rPr lang="de-DE" sz="5334" b="1" dirty="0">
                  <a:solidFill>
                    <a:schemeClr val="bg1"/>
                  </a:solidFill>
                </a:rPr>
                <a:t>1500</a:t>
              </a:r>
            </a:p>
            <a:p>
              <a:pPr algn="ctr">
                <a:spcBef>
                  <a:spcPts val="600"/>
                </a:spcBef>
              </a:pPr>
              <a:r>
                <a:rPr lang="de-DE" sz="1334" b="1" dirty="0" err="1">
                  <a:solidFill>
                    <a:schemeClr val="bg1"/>
                  </a:solidFill>
                </a:rPr>
                <a:t>Github</a:t>
              </a:r>
              <a:r>
                <a:rPr lang="de-DE" sz="1334" b="1" dirty="0">
                  <a:solidFill>
                    <a:schemeClr val="bg1"/>
                  </a:solidFill>
                </a:rPr>
                <a:t> </a:t>
              </a:r>
              <a:r>
                <a:rPr lang="de-DE" sz="1334" b="1" dirty="0" err="1">
                  <a:solidFill>
                    <a:schemeClr val="bg1"/>
                  </a:solidFill>
                </a:rPr>
                <a:t>forks</a:t>
              </a:r>
              <a:endParaRPr lang="de-DE" sz="1334" b="1" dirty="0">
                <a:solidFill>
                  <a:schemeClr val="bg1"/>
                </a:solidFill>
              </a:endParaRPr>
            </a:p>
          </p:txBody>
        </p:sp>
      </p:grpSp>
    </p:spTree>
    <p:extLst>
      <p:ext uri="{BB962C8B-B14F-4D97-AF65-F5344CB8AC3E}">
        <p14:creationId xmlns:p14="http://schemas.microsoft.com/office/powerpoint/2010/main" val="877528339"/>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F5F5-F7FB-4E43-852B-BF4543A1636F}"/>
              </a:ext>
            </a:extLst>
          </p:cNvPr>
          <p:cNvSpPr>
            <a:spLocks noGrp="1"/>
          </p:cNvSpPr>
          <p:nvPr>
            <p:ph type="ctrTitle"/>
          </p:nvPr>
        </p:nvSpPr>
        <p:spPr/>
        <p:txBody>
          <a:bodyPr/>
          <a:lstStyle/>
          <a:p>
            <a:r>
              <a:rPr lang="de-DE" dirty="0"/>
              <a:t>What‘s next?</a:t>
            </a:r>
            <a:endParaRPr lang="en-US" dirty="0"/>
          </a:p>
        </p:txBody>
      </p:sp>
      <p:sp>
        <p:nvSpPr>
          <p:cNvPr id="3" name="Content Placeholder 2">
            <a:extLst>
              <a:ext uri="{FF2B5EF4-FFF2-40B4-BE49-F238E27FC236}">
                <a16:creationId xmlns:a16="http://schemas.microsoft.com/office/drawing/2014/main" id="{3D20B73B-9697-4F3D-82AF-F6223E8582EC}"/>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891890107"/>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8375F3-8381-4BDE-97BE-C61C3151FA8C}"/>
              </a:ext>
            </a:extLst>
          </p:cNvPr>
          <p:cNvSpPr>
            <a:spLocks noGrp="1"/>
          </p:cNvSpPr>
          <p:nvPr>
            <p:ph type="title"/>
          </p:nvPr>
        </p:nvSpPr>
        <p:spPr/>
        <p:txBody>
          <a:bodyPr/>
          <a:lstStyle/>
          <a:p>
            <a:r>
              <a:rPr lang="de-DE" dirty="0"/>
              <a:t>MPEG and DASH-IF</a:t>
            </a:r>
            <a:endParaRPr lang="en-US" dirty="0"/>
          </a:p>
        </p:txBody>
      </p:sp>
      <p:graphicFrame>
        <p:nvGraphicFramePr>
          <p:cNvPr id="2" name="Diagram 1">
            <a:extLst>
              <a:ext uri="{FF2B5EF4-FFF2-40B4-BE49-F238E27FC236}">
                <a16:creationId xmlns:a16="http://schemas.microsoft.com/office/drawing/2014/main" id="{02566BCA-913D-4E76-B035-12512799A329}"/>
              </a:ext>
            </a:extLst>
          </p:cNvPr>
          <p:cNvGraphicFramePr/>
          <p:nvPr>
            <p:extLst>
              <p:ext uri="{D42A27DB-BD31-4B8C-83A1-F6EECF244321}">
                <p14:modId xmlns:p14="http://schemas.microsoft.com/office/powerpoint/2010/main" val="4084826761"/>
              </p:ext>
            </p:extLst>
          </p:nvPr>
        </p:nvGraphicFramePr>
        <p:xfrm>
          <a:off x="1824250" y="9969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a:extLst>
              <a:ext uri="{FF2B5EF4-FFF2-40B4-BE49-F238E27FC236}">
                <a16:creationId xmlns:a16="http://schemas.microsoft.com/office/drawing/2014/main" id="{4F818521-7F96-4207-90C7-09AFD320D198}"/>
              </a:ext>
            </a:extLst>
          </p:cNvPr>
          <p:cNvSpPr>
            <a:spLocks noGrp="1"/>
          </p:cNvSpPr>
          <p:nvPr>
            <p:ph type="ftr" sz="quarter" idx="11"/>
          </p:nvPr>
        </p:nvSpPr>
        <p:spPr/>
        <p:txBody>
          <a:bodyPr/>
          <a:lstStyle/>
          <a:p>
            <a:r>
              <a:rPr lang="en-US"/>
              <a:t>MHV: Emmy MPEG-DASH</a:t>
            </a:r>
          </a:p>
        </p:txBody>
      </p:sp>
      <p:sp>
        <p:nvSpPr>
          <p:cNvPr id="5" name="Slide Number Placeholder 4">
            <a:extLst>
              <a:ext uri="{FF2B5EF4-FFF2-40B4-BE49-F238E27FC236}">
                <a16:creationId xmlns:a16="http://schemas.microsoft.com/office/drawing/2014/main" id="{FE601716-4B40-4D1C-A8D1-2AD1F137D84F}"/>
              </a:ext>
            </a:extLst>
          </p:cNvPr>
          <p:cNvSpPr>
            <a:spLocks noGrp="1"/>
          </p:cNvSpPr>
          <p:nvPr>
            <p:ph type="sldNum" sz="quarter" idx="12"/>
          </p:nvPr>
        </p:nvSpPr>
        <p:spPr/>
        <p:txBody>
          <a:bodyPr/>
          <a:lstStyle/>
          <a:p>
            <a:fld id="{3C6CC810-8AE6-0546-A0FC-DB7D2235F0EB}" type="slidenum">
              <a:rPr lang="en-US" smtClean="0"/>
              <a:t>55</a:t>
            </a:fld>
            <a:endParaRPr lang="en-US"/>
          </a:p>
        </p:txBody>
      </p:sp>
    </p:spTree>
    <p:extLst>
      <p:ext uri="{BB962C8B-B14F-4D97-AF65-F5344CB8AC3E}">
        <p14:creationId xmlns:p14="http://schemas.microsoft.com/office/powerpoint/2010/main" val="2700281597"/>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86A32A-5722-4B98-8AE1-2923767FD255}"/>
              </a:ext>
            </a:extLst>
          </p:cNvPr>
          <p:cNvSpPr>
            <a:spLocks noGrp="1"/>
          </p:cNvSpPr>
          <p:nvPr>
            <p:ph type="title"/>
          </p:nvPr>
        </p:nvSpPr>
        <p:spPr/>
        <p:txBody>
          <a:bodyPr/>
          <a:lstStyle/>
          <a:p>
            <a:r>
              <a:rPr lang="de-DE" dirty="0"/>
              <a:t>ARI Track</a:t>
            </a:r>
            <a:endParaRPr lang="en-US" dirty="0"/>
          </a:p>
        </p:txBody>
      </p:sp>
      <p:sp>
        <p:nvSpPr>
          <p:cNvPr id="5" name="Content Placeholder 4">
            <a:extLst>
              <a:ext uri="{FF2B5EF4-FFF2-40B4-BE49-F238E27FC236}">
                <a16:creationId xmlns:a16="http://schemas.microsoft.com/office/drawing/2014/main" id="{DF008EEA-E7EF-44E0-907F-9CFE00D78529}"/>
              </a:ext>
            </a:extLst>
          </p:cNvPr>
          <p:cNvSpPr>
            <a:spLocks noGrp="1"/>
          </p:cNvSpPr>
          <p:nvPr>
            <p:ph idx="1"/>
          </p:nvPr>
        </p:nvSpPr>
        <p:spPr/>
        <p:txBody>
          <a:bodyPr>
            <a:normAutofit fontScale="92500" lnSpcReduction="20000"/>
          </a:bodyPr>
          <a:lstStyle/>
          <a:p>
            <a:r>
              <a:rPr lang="en-US" dirty="0"/>
              <a:t>The ARI Track is time-aligned with the tracks of the CMAF Switching Set. </a:t>
            </a:r>
          </a:p>
          <a:p>
            <a:r>
              <a:rPr lang="en-US" dirty="0"/>
              <a:t>The ARI Track documents properties of all tracks of the CMAF Switching Set</a:t>
            </a:r>
          </a:p>
          <a:p>
            <a:r>
              <a:rPr lang="en-US" dirty="0"/>
              <a:t>One sample represents a CMAF chunk in a time-aligned manner. </a:t>
            </a:r>
          </a:p>
          <a:p>
            <a:r>
              <a:rPr lang="en-US" dirty="0"/>
              <a:t>The sample contains detailed information for the chunk in each of the tracks in the switching set</a:t>
            </a:r>
          </a:p>
          <a:p>
            <a:pPr lvl="1"/>
            <a:r>
              <a:rPr lang="en-US" dirty="0"/>
              <a:t>size, timing, SAP types, quality, predictive bitrate into the future</a:t>
            </a:r>
          </a:p>
          <a:p>
            <a:r>
              <a:rPr lang="en-US" dirty="0"/>
              <a:t>This track may even be used to carry for example Events or Producer Reference time for the Media Presentation.</a:t>
            </a:r>
          </a:p>
          <a:p>
            <a:r>
              <a:rPr lang="en-US" dirty="0"/>
              <a:t>A client may use the Track for fast random access, optimized scheduling, variable bitrate streaming.</a:t>
            </a:r>
          </a:p>
          <a:p>
            <a:r>
              <a:rPr lang="en-US" dirty="0"/>
              <a:t>The ARI Track may also be used by network entities to predict bitrate</a:t>
            </a:r>
          </a:p>
          <a:p>
            <a:endParaRPr lang="en-US" dirty="0"/>
          </a:p>
        </p:txBody>
      </p:sp>
      <p:sp>
        <p:nvSpPr>
          <p:cNvPr id="6" name="Footer Placeholder 5">
            <a:extLst>
              <a:ext uri="{FF2B5EF4-FFF2-40B4-BE49-F238E27FC236}">
                <a16:creationId xmlns:a16="http://schemas.microsoft.com/office/drawing/2014/main" id="{A8B71EF1-7142-4ACB-942C-8E496EA43654}"/>
              </a:ext>
            </a:extLst>
          </p:cNvPr>
          <p:cNvSpPr>
            <a:spLocks noGrp="1"/>
          </p:cNvSpPr>
          <p:nvPr>
            <p:ph type="ftr" sz="quarter" idx="11"/>
          </p:nvPr>
        </p:nvSpPr>
        <p:spPr/>
        <p:txBody>
          <a:bodyPr/>
          <a:lstStyle/>
          <a:p>
            <a:r>
              <a:rPr lang="en-US"/>
              <a:t>MHV: Emmy MPEG-DASH</a:t>
            </a:r>
          </a:p>
        </p:txBody>
      </p:sp>
      <p:sp>
        <p:nvSpPr>
          <p:cNvPr id="7" name="Slide Number Placeholder 6">
            <a:extLst>
              <a:ext uri="{FF2B5EF4-FFF2-40B4-BE49-F238E27FC236}">
                <a16:creationId xmlns:a16="http://schemas.microsoft.com/office/drawing/2014/main" id="{2FD7C3E3-3F05-4ADE-9003-B99E0FE25B1D}"/>
              </a:ext>
            </a:extLst>
          </p:cNvPr>
          <p:cNvSpPr>
            <a:spLocks noGrp="1"/>
          </p:cNvSpPr>
          <p:nvPr>
            <p:ph type="sldNum" sz="quarter" idx="12"/>
          </p:nvPr>
        </p:nvSpPr>
        <p:spPr/>
        <p:txBody>
          <a:bodyPr/>
          <a:lstStyle/>
          <a:p>
            <a:fld id="{3C6CC810-8AE6-0546-A0FC-DB7D2235F0EB}" type="slidenum">
              <a:rPr lang="en-US" smtClean="0"/>
              <a:t>56</a:t>
            </a:fld>
            <a:endParaRPr lang="en-US"/>
          </a:p>
        </p:txBody>
      </p:sp>
    </p:spTree>
    <p:extLst>
      <p:ext uri="{BB962C8B-B14F-4D97-AF65-F5344CB8AC3E}">
        <p14:creationId xmlns:p14="http://schemas.microsoft.com/office/powerpoint/2010/main" val="404490799"/>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FA44D5-10FA-4E5A-8C13-9E682987B580}"/>
              </a:ext>
            </a:extLst>
          </p:cNvPr>
          <p:cNvSpPr>
            <a:spLocks noGrp="1"/>
          </p:cNvSpPr>
          <p:nvPr>
            <p:ph type="title"/>
          </p:nvPr>
        </p:nvSpPr>
        <p:spPr/>
        <p:txBody>
          <a:bodyPr/>
          <a:lstStyle/>
          <a:p>
            <a:r>
              <a:rPr lang="en-US" dirty="0"/>
              <a:t>ARI Track in live mode</a:t>
            </a:r>
          </a:p>
        </p:txBody>
      </p:sp>
      <p:sp>
        <p:nvSpPr>
          <p:cNvPr id="7" name="Rectangle 2">
            <a:extLst>
              <a:ext uri="{FF2B5EF4-FFF2-40B4-BE49-F238E27FC236}">
                <a16:creationId xmlns:a16="http://schemas.microsoft.com/office/drawing/2014/main" id="{B561FEB6-8BCD-427B-A960-32ABF9042A3F}"/>
              </a:ext>
            </a:extLst>
          </p:cNvPr>
          <p:cNvSpPr>
            <a:spLocks noChangeArrowheads="1"/>
          </p:cNvSpPr>
          <p:nvPr/>
        </p:nvSpPr>
        <p:spPr bwMode="auto">
          <a:xfrm>
            <a:off x="5094072" y="159306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783">
              <a:defRPr/>
            </a:pPr>
            <a:endParaRPr lang="en-US" sz="1350">
              <a:solidFill>
                <a:prstClr val="black"/>
              </a:solidFill>
              <a:latin typeface="Tw Cen MT" panose="020B0602020104020603"/>
            </a:endParaRPr>
          </a:p>
        </p:txBody>
      </p:sp>
      <p:sp>
        <p:nvSpPr>
          <p:cNvPr id="11" name="Rectangle 10">
            <a:extLst>
              <a:ext uri="{FF2B5EF4-FFF2-40B4-BE49-F238E27FC236}">
                <a16:creationId xmlns:a16="http://schemas.microsoft.com/office/drawing/2014/main" id="{F7091F93-9F5A-49F5-99CB-3A121C13CA75}"/>
              </a:ext>
            </a:extLst>
          </p:cNvPr>
          <p:cNvSpPr/>
          <p:nvPr/>
        </p:nvSpPr>
        <p:spPr>
          <a:xfrm>
            <a:off x="4179289" y="1534783"/>
            <a:ext cx="992522" cy="19799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783">
              <a:defRPr/>
            </a:pPr>
            <a:r>
              <a:rPr lang="de-DE" sz="1200" dirty="0">
                <a:solidFill>
                  <a:prstClr val="black"/>
                </a:solidFill>
                <a:latin typeface="Tw Cen MT" panose="020B0602020104020603"/>
              </a:rPr>
              <a:t>DASH Packager</a:t>
            </a:r>
          </a:p>
        </p:txBody>
      </p:sp>
      <p:sp>
        <p:nvSpPr>
          <p:cNvPr id="12" name="Rectangle 11">
            <a:extLst>
              <a:ext uri="{FF2B5EF4-FFF2-40B4-BE49-F238E27FC236}">
                <a16:creationId xmlns:a16="http://schemas.microsoft.com/office/drawing/2014/main" id="{3A245AEC-963F-4FC1-9018-D511089D3EE5}"/>
              </a:ext>
            </a:extLst>
          </p:cNvPr>
          <p:cNvSpPr/>
          <p:nvPr/>
        </p:nvSpPr>
        <p:spPr>
          <a:xfrm>
            <a:off x="3613399" y="1616974"/>
            <a:ext cx="465590" cy="377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CH</a:t>
            </a:r>
          </a:p>
        </p:txBody>
      </p:sp>
      <p:sp>
        <p:nvSpPr>
          <p:cNvPr id="13" name="Rectangle 12">
            <a:extLst>
              <a:ext uri="{FF2B5EF4-FFF2-40B4-BE49-F238E27FC236}">
                <a16:creationId xmlns:a16="http://schemas.microsoft.com/office/drawing/2014/main" id="{F082BF70-DCC8-4888-BB92-3DE3621AB3C8}"/>
              </a:ext>
            </a:extLst>
          </p:cNvPr>
          <p:cNvSpPr/>
          <p:nvPr/>
        </p:nvSpPr>
        <p:spPr>
          <a:xfrm>
            <a:off x="1349838" y="1616974"/>
            <a:ext cx="465590" cy="5667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sp>
        <p:nvSpPr>
          <p:cNvPr id="14" name="Rectangle 13">
            <a:extLst>
              <a:ext uri="{FF2B5EF4-FFF2-40B4-BE49-F238E27FC236}">
                <a16:creationId xmlns:a16="http://schemas.microsoft.com/office/drawing/2014/main" id="{D2118C09-EF2B-4E24-80C3-6E1BBD4782C0}"/>
              </a:ext>
            </a:extLst>
          </p:cNvPr>
          <p:cNvSpPr/>
          <p:nvPr/>
        </p:nvSpPr>
        <p:spPr>
          <a:xfrm>
            <a:off x="1915729" y="1616974"/>
            <a:ext cx="465590" cy="37613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15" name="Rectangle 14">
            <a:extLst>
              <a:ext uri="{FF2B5EF4-FFF2-40B4-BE49-F238E27FC236}">
                <a16:creationId xmlns:a16="http://schemas.microsoft.com/office/drawing/2014/main" id="{DC3F8EF2-ABAC-43D9-B442-CF34492BE809}"/>
              </a:ext>
            </a:extLst>
          </p:cNvPr>
          <p:cNvSpPr/>
          <p:nvPr/>
        </p:nvSpPr>
        <p:spPr>
          <a:xfrm>
            <a:off x="2481619" y="1616974"/>
            <a:ext cx="465590" cy="2530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16" name="Rectangle 15">
            <a:extLst>
              <a:ext uri="{FF2B5EF4-FFF2-40B4-BE49-F238E27FC236}">
                <a16:creationId xmlns:a16="http://schemas.microsoft.com/office/drawing/2014/main" id="{F4615864-49AC-4CE2-8F57-F7E14761D38D}"/>
              </a:ext>
            </a:extLst>
          </p:cNvPr>
          <p:cNvSpPr/>
          <p:nvPr/>
        </p:nvSpPr>
        <p:spPr>
          <a:xfrm>
            <a:off x="3047509" y="1616974"/>
            <a:ext cx="465590" cy="46067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sp>
        <p:nvSpPr>
          <p:cNvPr id="17" name="Rectangle 16">
            <a:extLst>
              <a:ext uri="{FF2B5EF4-FFF2-40B4-BE49-F238E27FC236}">
                <a16:creationId xmlns:a16="http://schemas.microsoft.com/office/drawing/2014/main" id="{94C4E7CC-79C9-4868-9A37-AFB5BC560D0F}"/>
              </a:ext>
            </a:extLst>
          </p:cNvPr>
          <p:cNvSpPr/>
          <p:nvPr/>
        </p:nvSpPr>
        <p:spPr>
          <a:xfrm>
            <a:off x="783946" y="1616974"/>
            <a:ext cx="465590" cy="2530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19" name="Rectangle 18">
            <a:extLst>
              <a:ext uri="{FF2B5EF4-FFF2-40B4-BE49-F238E27FC236}">
                <a16:creationId xmlns:a16="http://schemas.microsoft.com/office/drawing/2014/main" id="{1C1B431D-8D34-4AA1-BB96-C8C112305A4F}"/>
              </a:ext>
            </a:extLst>
          </p:cNvPr>
          <p:cNvSpPr/>
          <p:nvPr/>
        </p:nvSpPr>
        <p:spPr>
          <a:xfrm>
            <a:off x="6792885" y="1590042"/>
            <a:ext cx="465590" cy="388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20" name="Rectangle 19">
            <a:extLst>
              <a:ext uri="{FF2B5EF4-FFF2-40B4-BE49-F238E27FC236}">
                <a16:creationId xmlns:a16="http://schemas.microsoft.com/office/drawing/2014/main" id="{7FAB9F0B-C92E-4A3F-8935-432796D0FAEF}"/>
              </a:ext>
            </a:extLst>
          </p:cNvPr>
          <p:cNvSpPr/>
          <p:nvPr/>
        </p:nvSpPr>
        <p:spPr>
          <a:xfrm>
            <a:off x="7258474" y="1590043"/>
            <a:ext cx="465590" cy="28001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21" name="Rectangle 20">
            <a:extLst>
              <a:ext uri="{FF2B5EF4-FFF2-40B4-BE49-F238E27FC236}">
                <a16:creationId xmlns:a16="http://schemas.microsoft.com/office/drawing/2014/main" id="{33625CF9-248E-4075-A261-AF1C14BD8121}"/>
              </a:ext>
            </a:extLst>
          </p:cNvPr>
          <p:cNvSpPr/>
          <p:nvPr/>
        </p:nvSpPr>
        <p:spPr>
          <a:xfrm>
            <a:off x="7724064" y="1590042"/>
            <a:ext cx="465590" cy="5033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cxnSp>
        <p:nvCxnSpPr>
          <p:cNvPr id="22" name="Straight Connector 21">
            <a:extLst>
              <a:ext uri="{FF2B5EF4-FFF2-40B4-BE49-F238E27FC236}">
                <a16:creationId xmlns:a16="http://schemas.microsoft.com/office/drawing/2014/main" id="{0062F833-81BC-464B-AD78-F22C25B61D59}"/>
              </a:ext>
            </a:extLst>
          </p:cNvPr>
          <p:cNvCxnSpPr>
            <a:cxnSpLocks/>
          </p:cNvCxnSpPr>
          <p:nvPr/>
        </p:nvCxnSpPr>
        <p:spPr>
          <a:xfrm>
            <a:off x="8189653" y="1036371"/>
            <a:ext cx="0" cy="10412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0630B60-FDD0-4AF6-B026-2C2A301E7F44}"/>
              </a:ext>
            </a:extLst>
          </p:cNvPr>
          <p:cNvCxnSpPr/>
          <p:nvPr/>
        </p:nvCxnSpPr>
        <p:spPr>
          <a:xfrm>
            <a:off x="7724063" y="1435894"/>
            <a:ext cx="0" cy="641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4214E6A-BE21-49D5-ACBF-995D211F4877}"/>
              </a:ext>
            </a:extLst>
          </p:cNvPr>
          <p:cNvCxnSpPr/>
          <p:nvPr/>
        </p:nvCxnSpPr>
        <p:spPr>
          <a:xfrm>
            <a:off x="7260048" y="1451622"/>
            <a:ext cx="0" cy="64175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F7FCB9-B9FB-4218-8F8C-D812007DAAD3}"/>
              </a:ext>
            </a:extLst>
          </p:cNvPr>
          <p:cNvSpPr/>
          <p:nvPr/>
        </p:nvSpPr>
        <p:spPr>
          <a:xfrm>
            <a:off x="186652" y="1616974"/>
            <a:ext cx="465590" cy="46067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26" name="Rectangle 25">
            <a:extLst>
              <a:ext uri="{FF2B5EF4-FFF2-40B4-BE49-F238E27FC236}">
                <a16:creationId xmlns:a16="http://schemas.microsoft.com/office/drawing/2014/main" id="{97E71DE9-C1D7-4D1E-97C5-44A089F4362A}"/>
              </a:ext>
            </a:extLst>
          </p:cNvPr>
          <p:cNvSpPr/>
          <p:nvPr/>
        </p:nvSpPr>
        <p:spPr>
          <a:xfrm>
            <a:off x="5328007" y="1590042"/>
            <a:ext cx="465590" cy="5033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27" name="Rectangle 26">
            <a:extLst>
              <a:ext uri="{FF2B5EF4-FFF2-40B4-BE49-F238E27FC236}">
                <a16:creationId xmlns:a16="http://schemas.microsoft.com/office/drawing/2014/main" id="{7D7D526B-2BC3-4AD8-BC16-5ADB792EEB38}"/>
              </a:ext>
            </a:extLst>
          </p:cNvPr>
          <p:cNvSpPr/>
          <p:nvPr/>
        </p:nvSpPr>
        <p:spPr>
          <a:xfrm>
            <a:off x="5793597" y="1590043"/>
            <a:ext cx="465590" cy="28001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28" name="Rectangle 27">
            <a:extLst>
              <a:ext uri="{FF2B5EF4-FFF2-40B4-BE49-F238E27FC236}">
                <a16:creationId xmlns:a16="http://schemas.microsoft.com/office/drawing/2014/main" id="{9639F302-20EA-434A-8273-B80B5AFBB3F1}"/>
              </a:ext>
            </a:extLst>
          </p:cNvPr>
          <p:cNvSpPr/>
          <p:nvPr/>
        </p:nvSpPr>
        <p:spPr>
          <a:xfrm>
            <a:off x="6259186" y="1590042"/>
            <a:ext cx="465590" cy="50333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cxnSp>
        <p:nvCxnSpPr>
          <p:cNvPr id="29" name="Straight Connector 28">
            <a:extLst>
              <a:ext uri="{FF2B5EF4-FFF2-40B4-BE49-F238E27FC236}">
                <a16:creationId xmlns:a16="http://schemas.microsoft.com/office/drawing/2014/main" id="{5740B412-BF40-4C2E-8305-4EDAA39EF06F}"/>
              </a:ext>
            </a:extLst>
          </p:cNvPr>
          <p:cNvCxnSpPr/>
          <p:nvPr/>
        </p:nvCxnSpPr>
        <p:spPr>
          <a:xfrm>
            <a:off x="6724775" y="1435896"/>
            <a:ext cx="0" cy="641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68CC475-B509-4FDC-8E8C-1880A0C32BEC}"/>
              </a:ext>
            </a:extLst>
          </p:cNvPr>
          <p:cNvCxnSpPr/>
          <p:nvPr/>
        </p:nvCxnSpPr>
        <p:spPr>
          <a:xfrm>
            <a:off x="6259186" y="1435894"/>
            <a:ext cx="0" cy="641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400A190-E92B-4DD9-BC5C-9EB0C5863F67}"/>
              </a:ext>
            </a:extLst>
          </p:cNvPr>
          <p:cNvCxnSpPr/>
          <p:nvPr/>
        </p:nvCxnSpPr>
        <p:spPr>
          <a:xfrm>
            <a:off x="5795171" y="1451622"/>
            <a:ext cx="0" cy="641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ACEB57-3C74-44EF-AC3C-66647F852102}"/>
              </a:ext>
            </a:extLst>
          </p:cNvPr>
          <p:cNvCxnSpPr/>
          <p:nvPr/>
        </p:nvCxnSpPr>
        <p:spPr>
          <a:xfrm>
            <a:off x="7724064" y="1514545"/>
            <a:ext cx="46559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943E375-8169-4FDA-B8C1-0E580F2C46D5}"/>
              </a:ext>
            </a:extLst>
          </p:cNvPr>
          <p:cNvSpPr txBox="1"/>
          <p:nvPr/>
        </p:nvSpPr>
        <p:spPr>
          <a:xfrm>
            <a:off x="7771803" y="1184046"/>
            <a:ext cx="391454" cy="300082"/>
          </a:xfrm>
          <a:prstGeom prst="rect">
            <a:avLst/>
          </a:prstGeom>
          <a:noFill/>
        </p:spPr>
        <p:txBody>
          <a:bodyPr wrap="none" rtlCol="0">
            <a:spAutoFit/>
          </a:bodyPr>
          <a:lstStyle/>
          <a:p>
            <a:pPr algn="ctr" defTabSz="685783">
              <a:defRPr/>
            </a:pPr>
            <a:r>
              <a:rPr lang="de-DE" sz="675" dirty="0">
                <a:solidFill>
                  <a:prstClr val="black"/>
                </a:solidFill>
                <a:latin typeface="Tw Cen MT" panose="020B0602020104020603"/>
              </a:rPr>
              <a:t>HTTP </a:t>
            </a:r>
            <a:br>
              <a:rPr lang="de-DE" sz="675" dirty="0">
                <a:solidFill>
                  <a:prstClr val="black"/>
                </a:solidFill>
                <a:latin typeface="Tw Cen MT" panose="020B0602020104020603"/>
              </a:rPr>
            </a:br>
            <a:r>
              <a:rPr lang="de-DE" sz="675" dirty="0">
                <a:solidFill>
                  <a:prstClr val="black"/>
                </a:solidFill>
                <a:latin typeface="Tw Cen MT" panose="020B0602020104020603"/>
              </a:rPr>
              <a:t>Chunk</a:t>
            </a:r>
          </a:p>
        </p:txBody>
      </p:sp>
      <p:sp>
        <p:nvSpPr>
          <p:cNvPr id="34" name="TextBox 33">
            <a:extLst>
              <a:ext uri="{FF2B5EF4-FFF2-40B4-BE49-F238E27FC236}">
                <a16:creationId xmlns:a16="http://schemas.microsoft.com/office/drawing/2014/main" id="{C9F396D4-C0D4-4F96-9B2D-1EEB5948ABA4}"/>
              </a:ext>
            </a:extLst>
          </p:cNvPr>
          <p:cNvSpPr txBox="1"/>
          <p:nvPr/>
        </p:nvSpPr>
        <p:spPr>
          <a:xfrm>
            <a:off x="7295542" y="1192618"/>
            <a:ext cx="391454" cy="300082"/>
          </a:xfrm>
          <a:prstGeom prst="rect">
            <a:avLst/>
          </a:prstGeom>
          <a:noFill/>
        </p:spPr>
        <p:txBody>
          <a:bodyPr wrap="none" rtlCol="0">
            <a:spAutoFit/>
          </a:bodyPr>
          <a:lstStyle/>
          <a:p>
            <a:pPr algn="ctr" defTabSz="685783">
              <a:defRPr/>
            </a:pPr>
            <a:r>
              <a:rPr lang="de-DE" sz="675" dirty="0">
                <a:solidFill>
                  <a:prstClr val="black"/>
                </a:solidFill>
                <a:latin typeface="Tw Cen MT" panose="020B0602020104020603"/>
              </a:rPr>
              <a:t>HTTP </a:t>
            </a:r>
            <a:br>
              <a:rPr lang="de-DE" sz="675" dirty="0">
                <a:solidFill>
                  <a:prstClr val="black"/>
                </a:solidFill>
                <a:latin typeface="Tw Cen MT" panose="020B0602020104020603"/>
              </a:rPr>
            </a:br>
            <a:r>
              <a:rPr lang="de-DE" sz="675" dirty="0">
                <a:solidFill>
                  <a:prstClr val="black"/>
                </a:solidFill>
                <a:latin typeface="Tw Cen MT" panose="020B0602020104020603"/>
              </a:rPr>
              <a:t>Chunk</a:t>
            </a:r>
          </a:p>
        </p:txBody>
      </p:sp>
      <p:cxnSp>
        <p:nvCxnSpPr>
          <p:cNvPr id="35" name="Straight Arrow Connector 34">
            <a:extLst>
              <a:ext uri="{FF2B5EF4-FFF2-40B4-BE49-F238E27FC236}">
                <a16:creationId xmlns:a16="http://schemas.microsoft.com/office/drawing/2014/main" id="{521CC79B-CEA7-4069-B08B-14A7FD7504E0}"/>
              </a:ext>
            </a:extLst>
          </p:cNvPr>
          <p:cNvCxnSpPr/>
          <p:nvPr/>
        </p:nvCxnSpPr>
        <p:spPr>
          <a:xfrm>
            <a:off x="7258474" y="1515594"/>
            <a:ext cx="46559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0BD9B1E-A7DB-4CAB-9888-49A9483ABD58}"/>
              </a:ext>
            </a:extLst>
          </p:cNvPr>
          <p:cNvCxnSpPr/>
          <p:nvPr/>
        </p:nvCxnSpPr>
        <p:spPr>
          <a:xfrm>
            <a:off x="6792885" y="1514545"/>
            <a:ext cx="46559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250176-A3CF-4EA1-94BA-E9007ED09F43}"/>
              </a:ext>
            </a:extLst>
          </p:cNvPr>
          <p:cNvCxnSpPr>
            <a:cxnSpLocks/>
          </p:cNvCxnSpPr>
          <p:nvPr/>
        </p:nvCxnSpPr>
        <p:spPr>
          <a:xfrm>
            <a:off x="6792886" y="1036371"/>
            <a:ext cx="2887" cy="10412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685A17D-7FAB-4545-B495-42CEA1D2B4FF}"/>
              </a:ext>
            </a:extLst>
          </p:cNvPr>
          <p:cNvCxnSpPr>
            <a:cxnSpLocks/>
          </p:cNvCxnSpPr>
          <p:nvPr/>
        </p:nvCxnSpPr>
        <p:spPr>
          <a:xfrm>
            <a:off x="6792885" y="1119214"/>
            <a:ext cx="139676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B23B199-D971-47F3-830B-70C0DEDD82B7}"/>
              </a:ext>
            </a:extLst>
          </p:cNvPr>
          <p:cNvSpPr txBox="1"/>
          <p:nvPr/>
        </p:nvSpPr>
        <p:spPr>
          <a:xfrm>
            <a:off x="7173541" y="836160"/>
            <a:ext cx="708848" cy="196208"/>
          </a:xfrm>
          <a:prstGeom prst="rect">
            <a:avLst/>
          </a:prstGeom>
          <a:noFill/>
        </p:spPr>
        <p:txBody>
          <a:bodyPr wrap="none" rtlCol="0">
            <a:spAutoFit/>
          </a:bodyPr>
          <a:lstStyle/>
          <a:p>
            <a:pPr algn="ctr" defTabSz="685783">
              <a:defRPr/>
            </a:pPr>
            <a:r>
              <a:rPr lang="de-DE" sz="675" dirty="0">
                <a:solidFill>
                  <a:prstClr val="black"/>
                </a:solidFill>
                <a:latin typeface="Tw Cen MT" panose="020B0602020104020603"/>
              </a:rPr>
              <a:t>DASH Segment</a:t>
            </a:r>
          </a:p>
        </p:txBody>
      </p:sp>
      <p:sp>
        <p:nvSpPr>
          <p:cNvPr id="53" name="TextBox 52">
            <a:extLst>
              <a:ext uri="{FF2B5EF4-FFF2-40B4-BE49-F238E27FC236}">
                <a16:creationId xmlns:a16="http://schemas.microsoft.com/office/drawing/2014/main" id="{1137C96C-E935-4BD8-B254-1A168EA9501B}"/>
              </a:ext>
            </a:extLst>
          </p:cNvPr>
          <p:cNvSpPr txBox="1"/>
          <p:nvPr/>
        </p:nvSpPr>
        <p:spPr>
          <a:xfrm>
            <a:off x="27487" y="1264830"/>
            <a:ext cx="729687" cy="300082"/>
          </a:xfrm>
          <a:prstGeom prst="rect">
            <a:avLst/>
          </a:prstGeom>
          <a:noFill/>
        </p:spPr>
        <p:txBody>
          <a:bodyPr wrap="none" rtlCol="0">
            <a:spAutoFit/>
          </a:bodyPr>
          <a:lstStyle/>
          <a:p>
            <a:pPr defTabSz="685783">
              <a:defRPr/>
            </a:pPr>
            <a:r>
              <a:rPr lang="de-DE" sz="1350" dirty="0">
                <a:solidFill>
                  <a:prstClr val="black"/>
                </a:solidFill>
                <a:latin typeface="Tw Cen MT" panose="020B0602020104020603"/>
              </a:rPr>
              <a:t>Encoder</a:t>
            </a:r>
          </a:p>
        </p:txBody>
      </p:sp>
      <p:sp>
        <p:nvSpPr>
          <p:cNvPr id="55" name="Rectangle 54">
            <a:extLst>
              <a:ext uri="{FF2B5EF4-FFF2-40B4-BE49-F238E27FC236}">
                <a16:creationId xmlns:a16="http://schemas.microsoft.com/office/drawing/2014/main" id="{FAF4ED69-2B13-4D9C-8204-42F48A3973AA}"/>
              </a:ext>
            </a:extLst>
          </p:cNvPr>
          <p:cNvSpPr/>
          <p:nvPr/>
        </p:nvSpPr>
        <p:spPr>
          <a:xfrm>
            <a:off x="3613399" y="2315689"/>
            <a:ext cx="465590" cy="600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CH</a:t>
            </a:r>
          </a:p>
        </p:txBody>
      </p:sp>
      <p:sp>
        <p:nvSpPr>
          <p:cNvPr id="56" name="Rectangle 55">
            <a:extLst>
              <a:ext uri="{FF2B5EF4-FFF2-40B4-BE49-F238E27FC236}">
                <a16:creationId xmlns:a16="http://schemas.microsoft.com/office/drawing/2014/main" id="{12896375-C215-4E77-B79C-94BB0BB21CC2}"/>
              </a:ext>
            </a:extLst>
          </p:cNvPr>
          <p:cNvSpPr/>
          <p:nvPr/>
        </p:nvSpPr>
        <p:spPr>
          <a:xfrm>
            <a:off x="1349838" y="2315689"/>
            <a:ext cx="465590" cy="7455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sp>
        <p:nvSpPr>
          <p:cNvPr id="57" name="Rectangle 56">
            <a:extLst>
              <a:ext uri="{FF2B5EF4-FFF2-40B4-BE49-F238E27FC236}">
                <a16:creationId xmlns:a16="http://schemas.microsoft.com/office/drawing/2014/main" id="{4B88C3DD-5786-4C74-96DF-10FEC7F4A374}"/>
              </a:ext>
            </a:extLst>
          </p:cNvPr>
          <p:cNvSpPr/>
          <p:nvPr/>
        </p:nvSpPr>
        <p:spPr>
          <a:xfrm>
            <a:off x="1915729" y="2315690"/>
            <a:ext cx="465590" cy="4590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58" name="Rectangle 57">
            <a:extLst>
              <a:ext uri="{FF2B5EF4-FFF2-40B4-BE49-F238E27FC236}">
                <a16:creationId xmlns:a16="http://schemas.microsoft.com/office/drawing/2014/main" id="{E16A6550-CED3-4F85-9216-6940E44EC68F}"/>
              </a:ext>
            </a:extLst>
          </p:cNvPr>
          <p:cNvSpPr/>
          <p:nvPr/>
        </p:nvSpPr>
        <p:spPr>
          <a:xfrm>
            <a:off x="2481619" y="2315690"/>
            <a:ext cx="465590" cy="54895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59" name="Rectangle 58">
            <a:extLst>
              <a:ext uri="{FF2B5EF4-FFF2-40B4-BE49-F238E27FC236}">
                <a16:creationId xmlns:a16="http://schemas.microsoft.com/office/drawing/2014/main" id="{F29548BA-512D-4EC8-B728-F5A888859256}"/>
              </a:ext>
            </a:extLst>
          </p:cNvPr>
          <p:cNvSpPr/>
          <p:nvPr/>
        </p:nvSpPr>
        <p:spPr>
          <a:xfrm>
            <a:off x="3047509" y="2315690"/>
            <a:ext cx="465590" cy="6007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sp>
        <p:nvSpPr>
          <p:cNvPr id="60" name="Rectangle 59">
            <a:extLst>
              <a:ext uri="{FF2B5EF4-FFF2-40B4-BE49-F238E27FC236}">
                <a16:creationId xmlns:a16="http://schemas.microsoft.com/office/drawing/2014/main" id="{D7EB8D77-5772-452E-8C15-083F8FD0ADD5}"/>
              </a:ext>
            </a:extLst>
          </p:cNvPr>
          <p:cNvSpPr/>
          <p:nvPr/>
        </p:nvSpPr>
        <p:spPr>
          <a:xfrm>
            <a:off x="783946" y="2315690"/>
            <a:ext cx="465590" cy="6327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61" name="Rectangle 60">
            <a:extLst>
              <a:ext uri="{FF2B5EF4-FFF2-40B4-BE49-F238E27FC236}">
                <a16:creationId xmlns:a16="http://schemas.microsoft.com/office/drawing/2014/main" id="{67940439-AA68-46D2-926B-5001A04B5C38}"/>
              </a:ext>
            </a:extLst>
          </p:cNvPr>
          <p:cNvSpPr/>
          <p:nvPr/>
        </p:nvSpPr>
        <p:spPr>
          <a:xfrm>
            <a:off x="186652" y="2315689"/>
            <a:ext cx="465590" cy="7455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69" name="Rectangle 68">
            <a:extLst>
              <a:ext uri="{FF2B5EF4-FFF2-40B4-BE49-F238E27FC236}">
                <a16:creationId xmlns:a16="http://schemas.microsoft.com/office/drawing/2014/main" id="{AB51D6B3-09CD-4E09-91F4-2F2AB28204AD}"/>
              </a:ext>
            </a:extLst>
          </p:cNvPr>
          <p:cNvSpPr/>
          <p:nvPr/>
        </p:nvSpPr>
        <p:spPr>
          <a:xfrm>
            <a:off x="6291364" y="2247947"/>
            <a:ext cx="465590" cy="7455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sp>
        <p:nvSpPr>
          <p:cNvPr id="70" name="Rectangle 69">
            <a:extLst>
              <a:ext uri="{FF2B5EF4-FFF2-40B4-BE49-F238E27FC236}">
                <a16:creationId xmlns:a16="http://schemas.microsoft.com/office/drawing/2014/main" id="{059B9535-7E86-4484-8EDF-5A521DB9B085}"/>
              </a:ext>
            </a:extLst>
          </p:cNvPr>
          <p:cNvSpPr/>
          <p:nvPr/>
        </p:nvSpPr>
        <p:spPr>
          <a:xfrm>
            <a:off x="6814392" y="2247948"/>
            <a:ext cx="465590" cy="4590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71" name="Rectangle 70">
            <a:extLst>
              <a:ext uri="{FF2B5EF4-FFF2-40B4-BE49-F238E27FC236}">
                <a16:creationId xmlns:a16="http://schemas.microsoft.com/office/drawing/2014/main" id="{5379C395-BDE2-4159-89F0-69BB33F685CD}"/>
              </a:ext>
            </a:extLst>
          </p:cNvPr>
          <p:cNvSpPr/>
          <p:nvPr/>
        </p:nvSpPr>
        <p:spPr>
          <a:xfrm>
            <a:off x="7294558" y="2247948"/>
            <a:ext cx="465590" cy="54895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72" name="Rectangle 71">
            <a:extLst>
              <a:ext uri="{FF2B5EF4-FFF2-40B4-BE49-F238E27FC236}">
                <a16:creationId xmlns:a16="http://schemas.microsoft.com/office/drawing/2014/main" id="{CB83963F-B2EA-4AFD-A628-96870C52E3DA}"/>
              </a:ext>
            </a:extLst>
          </p:cNvPr>
          <p:cNvSpPr/>
          <p:nvPr/>
        </p:nvSpPr>
        <p:spPr>
          <a:xfrm>
            <a:off x="7767579" y="2247948"/>
            <a:ext cx="465590" cy="60072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CIC</a:t>
            </a:r>
          </a:p>
        </p:txBody>
      </p:sp>
      <p:sp>
        <p:nvSpPr>
          <p:cNvPr id="73" name="Rectangle 72">
            <a:extLst>
              <a:ext uri="{FF2B5EF4-FFF2-40B4-BE49-F238E27FC236}">
                <a16:creationId xmlns:a16="http://schemas.microsoft.com/office/drawing/2014/main" id="{66B9DF01-D0A3-441A-971E-D4F63B27C1B4}"/>
              </a:ext>
            </a:extLst>
          </p:cNvPr>
          <p:cNvSpPr/>
          <p:nvPr/>
        </p:nvSpPr>
        <p:spPr>
          <a:xfrm>
            <a:off x="5811197" y="2247948"/>
            <a:ext cx="465590" cy="6327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74" name="Rectangle 73">
            <a:extLst>
              <a:ext uri="{FF2B5EF4-FFF2-40B4-BE49-F238E27FC236}">
                <a16:creationId xmlns:a16="http://schemas.microsoft.com/office/drawing/2014/main" id="{6302384A-65A1-4F54-96D9-472DD5A05506}"/>
              </a:ext>
            </a:extLst>
          </p:cNvPr>
          <p:cNvSpPr/>
          <p:nvPr/>
        </p:nvSpPr>
        <p:spPr>
          <a:xfrm>
            <a:off x="5335346" y="2247947"/>
            <a:ext cx="465590" cy="7455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783">
              <a:defRPr/>
            </a:pPr>
            <a:r>
              <a:rPr lang="de-DE" sz="1050" dirty="0">
                <a:solidFill>
                  <a:prstClr val="white"/>
                </a:solidFill>
                <a:latin typeface="Tw Cen MT" panose="020B0602020104020603"/>
              </a:rPr>
              <a:t>CNC</a:t>
            </a:r>
          </a:p>
        </p:txBody>
      </p:sp>
      <p:sp>
        <p:nvSpPr>
          <p:cNvPr id="4" name="Rectangle 3">
            <a:extLst>
              <a:ext uri="{FF2B5EF4-FFF2-40B4-BE49-F238E27FC236}">
                <a16:creationId xmlns:a16="http://schemas.microsoft.com/office/drawing/2014/main" id="{8C564D4B-E367-48F5-8607-1CDC18A931C4}"/>
              </a:ext>
            </a:extLst>
          </p:cNvPr>
          <p:cNvSpPr/>
          <p:nvPr/>
        </p:nvSpPr>
        <p:spPr>
          <a:xfrm>
            <a:off x="5328007" y="3148113"/>
            <a:ext cx="2433216" cy="19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350" dirty="0"/>
              <a:t>ARI Track</a:t>
            </a:r>
            <a:endParaRPr lang="en-US" sz="1350" dirty="0"/>
          </a:p>
        </p:txBody>
      </p:sp>
      <p:cxnSp>
        <p:nvCxnSpPr>
          <p:cNvPr id="9" name="Connector: Elbow 8">
            <a:extLst>
              <a:ext uri="{FF2B5EF4-FFF2-40B4-BE49-F238E27FC236}">
                <a16:creationId xmlns:a16="http://schemas.microsoft.com/office/drawing/2014/main" id="{4F4973B4-BC0A-4628-8EE7-28D21FA6FD5F}"/>
              </a:ext>
            </a:extLst>
          </p:cNvPr>
          <p:cNvCxnSpPr>
            <a:cxnSpLocks/>
            <a:stCxn id="21" idx="3"/>
            <a:endCxn id="80" idx="0"/>
          </p:cNvCxnSpPr>
          <p:nvPr/>
        </p:nvCxnSpPr>
        <p:spPr>
          <a:xfrm flipH="1">
            <a:off x="7552373" y="1841711"/>
            <a:ext cx="637281" cy="1306400"/>
          </a:xfrm>
          <a:prstGeom prst="bentConnector4">
            <a:avLst>
              <a:gd name="adj1" fmla="val -26903"/>
              <a:gd name="adj2" fmla="val 5963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0868BB9F-6E85-4A2B-9245-D6A8D5C1797B}"/>
              </a:ext>
            </a:extLst>
          </p:cNvPr>
          <p:cNvCxnSpPr>
            <a:cxnSpLocks/>
            <a:stCxn id="72" idx="2"/>
            <a:endCxn id="80" idx="0"/>
          </p:cNvCxnSpPr>
          <p:nvPr/>
        </p:nvCxnSpPr>
        <p:spPr>
          <a:xfrm rot="5400000">
            <a:off x="7626655" y="2774392"/>
            <a:ext cx="299438" cy="44800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3439C0AD-C1FC-44C0-9C1C-58E598748480}"/>
              </a:ext>
            </a:extLst>
          </p:cNvPr>
          <p:cNvSpPr/>
          <p:nvPr/>
        </p:nvSpPr>
        <p:spPr>
          <a:xfrm>
            <a:off x="7343522" y="3148111"/>
            <a:ext cx="417701" cy="19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350"/>
              <a:t>1</a:t>
            </a:r>
            <a:endParaRPr lang="en-US" sz="1350" dirty="0"/>
          </a:p>
        </p:txBody>
      </p:sp>
      <p:sp>
        <p:nvSpPr>
          <p:cNvPr id="81" name="Rectangle 80">
            <a:extLst>
              <a:ext uri="{FF2B5EF4-FFF2-40B4-BE49-F238E27FC236}">
                <a16:creationId xmlns:a16="http://schemas.microsoft.com/office/drawing/2014/main" id="{B363C943-DF96-457E-B2DD-5BE2E1E28E4A}"/>
              </a:ext>
            </a:extLst>
          </p:cNvPr>
          <p:cNvSpPr/>
          <p:nvPr/>
        </p:nvSpPr>
        <p:spPr>
          <a:xfrm>
            <a:off x="6933337" y="3150821"/>
            <a:ext cx="417701" cy="1996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350" dirty="0"/>
              <a:t>2</a:t>
            </a:r>
            <a:endParaRPr lang="en-US" sz="1350" dirty="0"/>
          </a:p>
        </p:txBody>
      </p:sp>
      <p:cxnSp>
        <p:nvCxnSpPr>
          <p:cNvPr id="82" name="Connector: Elbow 81">
            <a:extLst>
              <a:ext uri="{FF2B5EF4-FFF2-40B4-BE49-F238E27FC236}">
                <a16:creationId xmlns:a16="http://schemas.microsoft.com/office/drawing/2014/main" id="{8D3332F7-BD7C-4A76-9676-51BE26BAAC1D}"/>
              </a:ext>
            </a:extLst>
          </p:cNvPr>
          <p:cNvCxnSpPr>
            <a:cxnSpLocks/>
            <a:stCxn id="71" idx="2"/>
            <a:endCxn id="81" idx="0"/>
          </p:cNvCxnSpPr>
          <p:nvPr/>
        </p:nvCxnSpPr>
        <p:spPr>
          <a:xfrm rot="5400000">
            <a:off x="7157810" y="2781278"/>
            <a:ext cx="353919" cy="38516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75E21FE4-5E72-496C-8B1F-FE87E51770EB}"/>
              </a:ext>
            </a:extLst>
          </p:cNvPr>
          <p:cNvCxnSpPr>
            <a:cxnSpLocks/>
            <a:stCxn id="20" idx="2"/>
            <a:endCxn id="81" idx="0"/>
          </p:cNvCxnSpPr>
          <p:nvPr/>
        </p:nvCxnSpPr>
        <p:spPr>
          <a:xfrm rot="5400000">
            <a:off x="6676350" y="2335900"/>
            <a:ext cx="1280759" cy="34908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6998840F-B5F7-4553-840E-1A13B4081498}"/>
              </a:ext>
            </a:extLst>
          </p:cNvPr>
          <p:cNvCxnSpPr>
            <a:cxnSpLocks/>
            <a:stCxn id="80" idx="3"/>
          </p:cNvCxnSpPr>
          <p:nvPr/>
        </p:nvCxnSpPr>
        <p:spPr>
          <a:xfrm>
            <a:off x="7761223" y="3247911"/>
            <a:ext cx="47194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327B834A-A215-417F-B8DA-6188513B07D3}"/>
              </a:ext>
            </a:extLst>
          </p:cNvPr>
          <p:cNvSpPr txBox="1"/>
          <p:nvPr/>
        </p:nvSpPr>
        <p:spPr>
          <a:xfrm>
            <a:off x="7713268" y="3336026"/>
            <a:ext cx="575799" cy="300082"/>
          </a:xfrm>
          <a:prstGeom prst="rect">
            <a:avLst/>
          </a:prstGeom>
          <a:noFill/>
        </p:spPr>
        <p:txBody>
          <a:bodyPr wrap="none" rtlCol="0">
            <a:spAutoFit/>
          </a:bodyPr>
          <a:lstStyle/>
          <a:p>
            <a:r>
              <a:rPr lang="de-DE" sz="1350" dirty="0"/>
              <a:t>Delay</a:t>
            </a:r>
            <a:endParaRPr lang="en-US" sz="1350" dirty="0"/>
          </a:p>
        </p:txBody>
      </p:sp>
      <p:sp>
        <p:nvSpPr>
          <p:cNvPr id="2" name="Rectangle 1">
            <a:extLst>
              <a:ext uri="{FF2B5EF4-FFF2-40B4-BE49-F238E27FC236}">
                <a16:creationId xmlns:a16="http://schemas.microsoft.com/office/drawing/2014/main" id="{67B98D91-958A-4F19-AF3A-78A2AC570A6A}"/>
              </a:ext>
            </a:extLst>
          </p:cNvPr>
          <p:cNvSpPr/>
          <p:nvPr/>
        </p:nvSpPr>
        <p:spPr>
          <a:xfrm>
            <a:off x="7349878" y="3150820"/>
            <a:ext cx="417701" cy="1968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62" name="Rectangle 61">
            <a:extLst>
              <a:ext uri="{FF2B5EF4-FFF2-40B4-BE49-F238E27FC236}">
                <a16:creationId xmlns:a16="http://schemas.microsoft.com/office/drawing/2014/main" id="{28ACD775-CAC4-4703-8EAA-24B8D0C3DF65}"/>
              </a:ext>
            </a:extLst>
          </p:cNvPr>
          <p:cNvSpPr/>
          <p:nvPr/>
        </p:nvSpPr>
        <p:spPr>
          <a:xfrm>
            <a:off x="6932779" y="3155542"/>
            <a:ext cx="417701" cy="1968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63" name="Rectangle 62">
            <a:extLst>
              <a:ext uri="{FF2B5EF4-FFF2-40B4-BE49-F238E27FC236}">
                <a16:creationId xmlns:a16="http://schemas.microsoft.com/office/drawing/2014/main" id="{E74DCA9C-7B27-428D-AD32-1E194E149EE0}"/>
              </a:ext>
            </a:extLst>
          </p:cNvPr>
          <p:cNvSpPr/>
          <p:nvPr/>
        </p:nvSpPr>
        <p:spPr>
          <a:xfrm>
            <a:off x="5590013" y="3474526"/>
            <a:ext cx="1250494" cy="23669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dirty="0"/>
          </a:p>
        </p:txBody>
      </p:sp>
      <p:sp>
        <p:nvSpPr>
          <p:cNvPr id="64" name="Rectangle 63">
            <a:extLst>
              <a:ext uri="{FF2B5EF4-FFF2-40B4-BE49-F238E27FC236}">
                <a16:creationId xmlns:a16="http://schemas.microsoft.com/office/drawing/2014/main" id="{53F835AF-BDCE-4DA7-84E6-69C9F136E88B}"/>
              </a:ext>
            </a:extLst>
          </p:cNvPr>
          <p:cNvSpPr/>
          <p:nvPr/>
        </p:nvSpPr>
        <p:spPr>
          <a:xfrm>
            <a:off x="6414165" y="3474527"/>
            <a:ext cx="417701" cy="2243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350" dirty="0"/>
              <a:t>1</a:t>
            </a:r>
            <a:endParaRPr lang="en-US" sz="1350" dirty="0"/>
          </a:p>
        </p:txBody>
      </p:sp>
      <p:sp>
        <p:nvSpPr>
          <p:cNvPr id="65" name="Rectangle 64">
            <a:extLst>
              <a:ext uri="{FF2B5EF4-FFF2-40B4-BE49-F238E27FC236}">
                <a16:creationId xmlns:a16="http://schemas.microsoft.com/office/drawing/2014/main" id="{59FE6139-98F3-4539-B463-34A19611251B}"/>
              </a:ext>
            </a:extLst>
          </p:cNvPr>
          <p:cNvSpPr/>
          <p:nvPr/>
        </p:nvSpPr>
        <p:spPr>
          <a:xfrm>
            <a:off x="5989100" y="3475295"/>
            <a:ext cx="417701" cy="2366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350" dirty="0"/>
              <a:t>2</a:t>
            </a:r>
            <a:endParaRPr lang="en-US" sz="1350" dirty="0"/>
          </a:p>
        </p:txBody>
      </p:sp>
      <p:sp>
        <p:nvSpPr>
          <p:cNvPr id="66" name="TextBox 65">
            <a:extLst>
              <a:ext uri="{FF2B5EF4-FFF2-40B4-BE49-F238E27FC236}">
                <a16:creationId xmlns:a16="http://schemas.microsoft.com/office/drawing/2014/main" id="{351A2C30-8A6F-4EDA-93ED-9D09D8A963EB}"/>
              </a:ext>
            </a:extLst>
          </p:cNvPr>
          <p:cNvSpPr txBox="1"/>
          <p:nvPr/>
        </p:nvSpPr>
        <p:spPr>
          <a:xfrm>
            <a:off x="7336550" y="3642106"/>
            <a:ext cx="575799" cy="300082"/>
          </a:xfrm>
          <a:prstGeom prst="rect">
            <a:avLst/>
          </a:prstGeom>
          <a:noFill/>
        </p:spPr>
        <p:txBody>
          <a:bodyPr wrap="none" rtlCol="0">
            <a:spAutoFit/>
          </a:bodyPr>
          <a:lstStyle/>
          <a:p>
            <a:r>
              <a:rPr lang="de-DE" sz="1350" dirty="0"/>
              <a:t>Delay</a:t>
            </a:r>
            <a:endParaRPr lang="en-US" sz="1350" dirty="0"/>
          </a:p>
        </p:txBody>
      </p:sp>
      <p:sp>
        <p:nvSpPr>
          <p:cNvPr id="67" name="Rectangle 66">
            <a:extLst>
              <a:ext uri="{FF2B5EF4-FFF2-40B4-BE49-F238E27FC236}">
                <a16:creationId xmlns:a16="http://schemas.microsoft.com/office/drawing/2014/main" id="{399FF0E0-ACDD-49D2-B8FF-9555CCBB3172}"/>
              </a:ext>
            </a:extLst>
          </p:cNvPr>
          <p:cNvSpPr/>
          <p:nvPr/>
        </p:nvSpPr>
        <p:spPr>
          <a:xfrm>
            <a:off x="5580706" y="3477941"/>
            <a:ext cx="417701" cy="22098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350" dirty="0"/>
              <a:t>3</a:t>
            </a:r>
            <a:endParaRPr lang="en-US" sz="1350" dirty="0"/>
          </a:p>
        </p:txBody>
      </p:sp>
      <p:sp>
        <p:nvSpPr>
          <p:cNvPr id="68" name="Rectangle 67">
            <a:extLst>
              <a:ext uri="{FF2B5EF4-FFF2-40B4-BE49-F238E27FC236}">
                <a16:creationId xmlns:a16="http://schemas.microsoft.com/office/drawing/2014/main" id="{015F7696-25F3-406A-9CA9-6936AE318FCE}"/>
              </a:ext>
            </a:extLst>
          </p:cNvPr>
          <p:cNvSpPr/>
          <p:nvPr/>
        </p:nvSpPr>
        <p:spPr>
          <a:xfrm>
            <a:off x="5570566" y="3494430"/>
            <a:ext cx="1279247" cy="22889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cxnSp>
        <p:nvCxnSpPr>
          <p:cNvPr id="75" name="Straight Arrow Connector 74">
            <a:extLst>
              <a:ext uri="{FF2B5EF4-FFF2-40B4-BE49-F238E27FC236}">
                <a16:creationId xmlns:a16="http://schemas.microsoft.com/office/drawing/2014/main" id="{58EC6FAE-A87A-47BD-9C61-5D7421B1DBBB}"/>
              </a:ext>
            </a:extLst>
          </p:cNvPr>
          <p:cNvCxnSpPr>
            <a:cxnSpLocks/>
            <a:stCxn id="64" idx="3"/>
          </p:cNvCxnSpPr>
          <p:nvPr/>
        </p:nvCxnSpPr>
        <p:spPr>
          <a:xfrm flipV="1">
            <a:off x="6831866" y="3586668"/>
            <a:ext cx="1401303" cy="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7CE9531-28C3-46DE-B3C9-C6572FDF267C}"/>
              </a:ext>
            </a:extLst>
          </p:cNvPr>
          <p:cNvSpPr txBox="1"/>
          <p:nvPr/>
        </p:nvSpPr>
        <p:spPr>
          <a:xfrm>
            <a:off x="8303907" y="3115484"/>
            <a:ext cx="843501" cy="300082"/>
          </a:xfrm>
          <a:prstGeom prst="rect">
            <a:avLst/>
          </a:prstGeom>
          <a:noFill/>
        </p:spPr>
        <p:txBody>
          <a:bodyPr wrap="none" rtlCol="0">
            <a:spAutoFit/>
          </a:bodyPr>
          <a:lstStyle/>
          <a:p>
            <a:r>
              <a:rPr lang="de-DE" sz="1350" dirty="0"/>
              <a:t>Chunking</a:t>
            </a:r>
            <a:endParaRPr lang="en-US" sz="1350" dirty="0"/>
          </a:p>
        </p:txBody>
      </p:sp>
      <p:sp>
        <p:nvSpPr>
          <p:cNvPr id="76" name="TextBox 75">
            <a:extLst>
              <a:ext uri="{FF2B5EF4-FFF2-40B4-BE49-F238E27FC236}">
                <a16:creationId xmlns:a16="http://schemas.microsoft.com/office/drawing/2014/main" id="{B1B68B64-AFEF-4020-9E31-C57D9A4F45A0}"/>
              </a:ext>
            </a:extLst>
          </p:cNvPr>
          <p:cNvSpPr txBox="1"/>
          <p:nvPr/>
        </p:nvSpPr>
        <p:spPr>
          <a:xfrm>
            <a:off x="8285957" y="3475503"/>
            <a:ext cx="872355" cy="300082"/>
          </a:xfrm>
          <a:prstGeom prst="rect">
            <a:avLst/>
          </a:prstGeom>
          <a:noFill/>
        </p:spPr>
        <p:txBody>
          <a:bodyPr wrap="none" rtlCol="0">
            <a:spAutoFit/>
          </a:bodyPr>
          <a:lstStyle/>
          <a:p>
            <a:r>
              <a:rPr lang="de-DE" sz="1350" dirty="0"/>
              <a:t>Segments</a:t>
            </a:r>
            <a:endParaRPr lang="en-US" sz="1350" dirty="0"/>
          </a:p>
        </p:txBody>
      </p:sp>
      <p:sp>
        <p:nvSpPr>
          <p:cNvPr id="78" name="Rectangle 77">
            <a:extLst>
              <a:ext uri="{FF2B5EF4-FFF2-40B4-BE49-F238E27FC236}">
                <a16:creationId xmlns:a16="http://schemas.microsoft.com/office/drawing/2014/main" id="{25AE89F1-C79C-4B18-8E50-75C96F3D4245}"/>
              </a:ext>
            </a:extLst>
          </p:cNvPr>
          <p:cNvSpPr/>
          <p:nvPr/>
        </p:nvSpPr>
        <p:spPr>
          <a:xfrm>
            <a:off x="3772189" y="3831656"/>
            <a:ext cx="417701" cy="2243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350" dirty="0"/>
              <a:t>1</a:t>
            </a:r>
            <a:endParaRPr lang="en-US" sz="1350" dirty="0"/>
          </a:p>
        </p:txBody>
      </p:sp>
      <p:sp>
        <p:nvSpPr>
          <p:cNvPr id="79" name="Rectangle 78">
            <a:extLst>
              <a:ext uri="{FF2B5EF4-FFF2-40B4-BE49-F238E27FC236}">
                <a16:creationId xmlns:a16="http://schemas.microsoft.com/office/drawing/2014/main" id="{60DA9D51-65F7-49CE-A88D-B260DD120DAC}"/>
              </a:ext>
            </a:extLst>
          </p:cNvPr>
          <p:cNvSpPr/>
          <p:nvPr/>
        </p:nvSpPr>
        <p:spPr>
          <a:xfrm>
            <a:off x="3347125" y="3832425"/>
            <a:ext cx="417701" cy="23669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350" dirty="0"/>
              <a:t>2</a:t>
            </a:r>
            <a:endParaRPr lang="en-US" sz="1350" dirty="0"/>
          </a:p>
        </p:txBody>
      </p:sp>
      <p:sp>
        <p:nvSpPr>
          <p:cNvPr id="83" name="Rectangle 82">
            <a:extLst>
              <a:ext uri="{FF2B5EF4-FFF2-40B4-BE49-F238E27FC236}">
                <a16:creationId xmlns:a16="http://schemas.microsoft.com/office/drawing/2014/main" id="{FE0ACF3E-285F-4A8F-BC4D-7E4E4D3765BF}"/>
              </a:ext>
            </a:extLst>
          </p:cNvPr>
          <p:cNvSpPr/>
          <p:nvPr/>
        </p:nvSpPr>
        <p:spPr>
          <a:xfrm>
            <a:off x="2938731" y="3835070"/>
            <a:ext cx="417701" cy="22098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1350" dirty="0"/>
              <a:t>3</a:t>
            </a:r>
            <a:endParaRPr lang="en-US" sz="1350" dirty="0"/>
          </a:p>
        </p:txBody>
      </p:sp>
      <p:sp>
        <p:nvSpPr>
          <p:cNvPr id="84" name="Rectangle 83">
            <a:extLst>
              <a:ext uri="{FF2B5EF4-FFF2-40B4-BE49-F238E27FC236}">
                <a16:creationId xmlns:a16="http://schemas.microsoft.com/office/drawing/2014/main" id="{B74A8099-1693-413C-A285-72EE5AB52C46}"/>
              </a:ext>
            </a:extLst>
          </p:cNvPr>
          <p:cNvSpPr/>
          <p:nvPr/>
        </p:nvSpPr>
        <p:spPr>
          <a:xfrm>
            <a:off x="335967" y="3851560"/>
            <a:ext cx="3871871" cy="22889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cxnSp>
        <p:nvCxnSpPr>
          <p:cNvPr id="85" name="Straight Arrow Connector 84">
            <a:extLst>
              <a:ext uri="{FF2B5EF4-FFF2-40B4-BE49-F238E27FC236}">
                <a16:creationId xmlns:a16="http://schemas.microsoft.com/office/drawing/2014/main" id="{252876EF-9A64-436E-8CEB-4639F9966A73}"/>
              </a:ext>
            </a:extLst>
          </p:cNvPr>
          <p:cNvCxnSpPr>
            <a:cxnSpLocks/>
          </p:cNvCxnSpPr>
          <p:nvPr/>
        </p:nvCxnSpPr>
        <p:spPr>
          <a:xfrm flipV="1">
            <a:off x="4207838" y="3962871"/>
            <a:ext cx="4090162" cy="100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3360901-E919-418A-9C03-31DF7213A91F}"/>
              </a:ext>
            </a:extLst>
          </p:cNvPr>
          <p:cNvSpPr txBox="1"/>
          <p:nvPr/>
        </p:nvSpPr>
        <p:spPr>
          <a:xfrm>
            <a:off x="8298000" y="3824371"/>
            <a:ext cx="909223" cy="300082"/>
          </a:xfrm>
          <a:prstGeom prst="rect">
            <a:avLst/>
          </a:prstGeom>
          <a:noFill/>
        </p:spPr>
        <p:txBody>
          <a:bodyPr wrap="none" rtlCol="0">
            <a:spAutoFit/>
          </a:bodyPr>
          <a:lstStyle/>
          <a:p>
            <a:r>
              <a:rPr lang="de-DE" sz="1350" dirty="0"/>
              <a:t>Time-Shift</a:t>
            </a:r>
            <a:endParaRPr lang="en-US" sz="1350" dirty="0"/>
          </a:p>
        </p:txBody>
      </p:sp>
      <p:sp>
        <p:nvSpPr>
          <p:cNvPr id="88" name="TextBox 87">
            <a:extLst>
              <a:ext uri="{FF2B5EF4-FFF2-40B4-BE49-F238E27FC236}">
                <a16:creationId xmlns:a16="http://schemas.microsoft.com/office/drawing/2014/main" id="{4D41954A-07B2-4586-A932-A2D1E9E0625A}"/>
              </a:ext>
            </a:extLst>
          </p:cNvPr>
          <p:cNvSpPr txBox="1"/>
          <p:nvPr/>
        </p:nvSpPr>
        <p:spPr>
          <a:xfrm>
            <a:off x="6102781" y="3967872"/>
            <a:ext cx="575799" cy="300082"/>
          </a:xfrm>
          <a:prstGeom prst="rect">
            <a:avLst/>
          </a:prstGeom>
          <a:noFill/>
        </p:spPr>
        <p:txBody>
          <a:bodyPr wrap="none" rtlCol="0">
            <a:spAutoFit/>
          </a:bodyPr>
          <a:lstStyle/>
          <a:p>
            <a:r>
              <a:rPr lang="de-DE" sz="1350" dirty="0"/>
              <a:t>Delay</a:t>
            </a:r>
            <a:endParaRPr lang="en-US" sz="1350" dirty="0"/>
          </a:p>
        </p:txBody>
      </p:sp>
    </p:spTree>
    <p:extLst>
      <p:ext uri="{BB962C8B-B14F-4D97-AF65-F5344CB8AC3E}">
        <p14:creationId xmlns:p14="http://schemas.microsoft.com/office/powerpoint/2010/main" val="133715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6" grpId="0" animBg="1"/>
      <p:bldP spid="27" grpId="0" animBg="1"/>
      <p:bldP spid="28" grpId="0" animBg="1"/>
      <p:bldP spid="33" grpId="0"/>
      <p:bldP spid="34" grpId="0"/>
      <p:bldP spid="3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B9474F-432C-4996-B700-746FC2147155}"/>
              </a:ext>
            </a:extLst>
          </p:cNvPr>
          <p:cNvSpPr>
            <a:spLocks noGrp="1"/>
          </p:cNvSpPr>
          <p:nvPr>
            <p:ph type="title"/>
          </p:nvPr>
        </p:nvSpPr>
        <p:spPr/>
        <p:txBody>
          <a:bodyPr/>
          <a:lstStyle/>
          <a:p>
            <a:r>
              <a:rPr lang="de-DE" dirty="0"/>
              <a:t>Addressable Resync Representation</a:t>
            </a:r>
            <a:endParaRPr lang="en-US" dirty="0"/>
          </a:p>
        </p:txBody>
      </p:sp>
      <p:sp>
        <p:nvSpPr>
          <p:cNvPr id="6" name="Rectangle 2">
            <a:extLst>
              <a:ext uri="{FF2B5EF4-FFF2-40B4-BE49-F238E27FC236}">
                <a16:creationId xmlns:a16="http://schemas.microsoft.com/office/drawing/2014/main" id="{5A181EA4-790C-47A8-A408-0015095D725E}"/>
              </a:ext>
            </a:extLst>
          </p:cNvPr>
          <p:cNvSpPr>
            <a:spLocks noChangeArrowheads="1"/>
          </p:cNvSpPr>
          <p:nvPr/>
        </p:nvSpPr>
        <p:spPr bwMode="auto">
          <a:xfrm>
            <a:off x="771098" y="14534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62FD2C14-7EF6-4AF0-A3D4-F8A6AEEA6317}"/>
              </a:ext>
            </a:extLst>
          </p:cNvPr>
          <p:cNvGraphicFramePr>
            <a:graphicFrameLocks noChangeAspect="1"/>
          </p:cNvGraphicFramePr>
          <p:nvPr>
            <p:extLst>
              <p:ext uri="{D42A27DB-BD31-4B8C-83A1-F6EECF244321}">
                <p14:modId xmlns:p14="http://schemas.microsoft.com/office/powerpoint/2010/main" val="1749262311"/>
              </p:ext>
            </p:extLst>
          </p:nvPr>
        </p:nvGraphicFramePr>
        <p:xfrm>
          <a:off x="611236" y="1084998"/>
          <a:ext cx="7904114" cy="3422654"/>
        </p:xfrm>
        <a:graphic>
          <a:graphicData uri="http://schemas.openxmlformats.org/presentationml/2006/ole">
            <mc:AlternateContent xmlns:mc="http://schemas.openxmlformats.org/markup-compatibility/2006">
              <mc:Choice xmlns:v="urn:schemas-microsoft-com:vml" Requires="v">
                <p:oleObj name="Visio" r:id="rId2" imgW="9915765" imgH="4296160" progId="Visio.Drawing.15">
                  <p:embed/>
                </p:oleObj>
              </mc:Choice>
              <mc:Fallback>
                <p:oleObj name="Visio" r:id="rId2" imgW="9915765" imgH="4296160" progId="Visio.Drawing.15">
                  <p:embed/>
                  <p:pic>
                    <p:nvPicPr>
                      <p:cNvPr id="7" name="Object 6">
                        <a:extLst>
                          <a:ext uri="{FF2B5EF4-FFF2-40B4-BE49-F238E27FC236}">
                            <a16:creationId xmlns:a16="http://schemas.microsoft.com/office/drawing/2014/main" id="{62FD2C14-7EF6-4AF0-A3D4-F8A6AEEA6317}"/>
                          </a:ext>
                        </a:extLst>
                      </p:cNvPr>
                      <p:cNvPicPr>
                        <a:picLocks noChangeAspect="1" noChangeArrowheads="1"/>
                      </p:cNvPicPr>
                      <p:nvPr/>
                    </p:nvPicPr>
                    <p:blipFill>
                      <a:blip r:embed="rId3"/>
                      <a:srcRect/>
                      <a:stretch>
                        <a:fillRect/>
                      </a:stretch>
                    </p:blipFill>
                    <p:spPr bwMode="auto">
                      <a:xfrm>
                        <a:off x="611236" y="1084998"/>
                        <a:ext cx="7904114" cy="3422654"/>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030F4020-5D4E-4685-B58E-5264D6387A7A}"/>
              </a:ext>
            </a:extLst>
          </p:cNvPr>
          <p:cNvSpPr/>
          <p:nvPr/>
        </p:nvSpPr>
        <p:spPr>
          <a:xfrm>
            <a:off x="771099" y="2511190"/>
            <a:ext cx="7499444" cy="1996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dirty="0">
                <a:solidFill>
                  <a:schemeClr val="tx1"/>
                </a:solidFill>
              </a:rPr>
              <a:t>Issues:</a:t>
            </a:r>
          </a:p>
          <a:p>
            <a:pPr marL="285750" indent="-285750">
              <a:buFont typeface="Arial" panose="020B0604020202020204" pitchFamily="34" charset="0"/>
              <a:buChar char="•"/>
            </a:pPr>
            <a:r>
              <a:rPr lang="de-DE" dirty="0">
                <a:solidFill>
                  <a:schemeClr val="tx1"/>
                </a:solidFill>
              </a:rPr>
              <a:t>If in low-latency operation, client may need to down-switch</a:t>
            </a:r>
          </a:p>
          <a:p>
            <a:pPr marL="285750" indent="-285750">
              <a:buFont typeface="Arial" panose="020B0604020202020204" pitchFamily="34" charset="0"/>
              <a:buChar char="•"/>
            </a:pPr>
            <a:r>
              <a:rPr lang="de-DE" dirty="0">
                <a:solidFill>
                  <a:schemeClr val="tx1"/>
                </a:solidFill>
              </a:rPr>
              <a:t>When joining, client may have to wait for segment boundary</a:t>
            </a:r>
          </a:p>
          <a:p>
            <a:pPr marL="285750" indent="-285750">
              <a:buFont typeface="Arial" panose="020B0604020202020204" pitchFamily="34" charset="0"/>
              <a:buChar char="•"/>
            </a:pPr>
            <a:r>
              <a:rPr lang="de-DE" dirty="0">
                <a:solidFill>
                  <a:schemeClr val="tx1"/>
                </a:solidFill>
              </a:rPr>
              <a:t>In seek mode, the segment duration determines the frequency</a:t>
            </a:r>
          </a:p>
          <a:p>
            <a:r>
              <a:rPr lang="de-DE" dirty="0">
                <a:solidFill>
                  <a:schemeClr val="tx1"/>
                </a:solidFill>
              </a:rPr>
              <a:t>Idea: </a:t>
            </a:r>
          </a:p>
          <a:p>
            <a:pPr marL="285750" indent="-285750">
              <a:buFont typeface="Arial" panose="020B0604020202020204" pitchFamily="34" charset="0"/>
              <a:buChar char="•"/>
            </a:pPr>
            <a:r>
              <a:rPr lang="de-DE" dirty="0">
                <a:solidFill>
                  <a:schemeClr val="tx1"/>
                </a:solidFill>
              </a:rPr>
              <a:t>Add dedicated Addressable Resync representations into Adaptation Sets</a:t>
            </a:r>
          </a:p>
          <a:p>
            <a:pPr marL="285750" indent="-285750">
              <a:buFont typeface="Arial" panose="020B0604020202020204" pitchFamily="34" charset="0"/>
              <a:buChar char="•"/>
            </a:pPr>
            <a:r>
              <a:rPr lang="de-DE" dirty="0">
                <a:solidFill>
                  <a:schemeClr val="tx1"/>
                </a:solidFill>
              </a:rPr>
              <a:t>In combination with ARI Track, even more advanced operation possible</a:t>
            </a:r>
            <a:endParaRPr lang="en-US" dirty="0">
              <a:solidFill>
                <a:schemeClr val="tx1"/>
              </a:solidFill>
            </a:endParaRPr>
          </a:p>
        </p:txBody>
      </p:sp>
      <p:sp>
        <p:nvSpPr>
          <p:cNvPr id="9" name="Footer Placeholder 8">
            <a:extLst>
              <a:ext uri="{FF2B5EF4-FFF2-40B4-BE49-F238E27FC236}">
                <a16:creationId xmlns:a16="http://schemas.microsoft.com/office/drawing/2014/main" id="{D0C03FFF-E280-470A-9C05-580742CE131F}"/>
              </a:ext>
            </a:extLst>
          </p:cNvPr>
          <p:cNvSpPr>
            <a:spLocks noGrp="1"/>
          </p:cNvSpPr>
          <p:nvPr>
            <p:ph type="ftr" sz="quarter" idx="11"/>
          </p:nvPr>
        </p:nvSpPr>
        <p:spPr/>
        <p:txBody>
          <a:bodyPr/>
          <a:lstStyle/>
          <a:p>
            <a:r>
              <a:rPr lang="en-US"/>
              <a:t>MHV: Emmy MPEG-DASH</a:t>
            </a:r>
          </a:p>
        </p:txBody>
      </p:sp>
      <p:sp>
        <p:nvSpPr>
          <p:cNvPr id="10" name="Slide Number Placeholder 9">
            <a:extLst>
              <a:ext uri="{FF2B5EF4-FFF2-40B4-BE49-F238E27FC236}">
                <a16:creationId xmlns:a16="http://schemas.microsoft.com/office/drawing/2014/main" id="{4D087E0C-F07F-4B5E-9FCE-66D68C362380}"/>
              </a:ext>
            </a:extLst>
          </p:cNvPr>
          <p:cNvSpPr>
            <a:spLocks noGrp="1"/>
          </p:cNvSpPr>
          <p:nvPr>
            <p:ph type="sldNum" sz="quarter" idx="12"/>
          </p:nvPr>
        </p:nvSpPr>
        <p:spPr/>
        <p:txBody>
          <a:bodyPr/>
          <a:lstStyle/>
          <a:p>
            <a:fld id="{3C6CC810-8AE6-0546-A0FC-DB7D2235F0EB}" type="slidenum">
              <a:rPr lang="en-US" smtClean="0"/>
              <a:t>58</a:t>
            </a:fld>
            <a:endParaRPr lang="en-US"/>
          </a:p>
        </p:txBody>
      </p:sp>
    </p:spTree>
    <p:extLst>
      <p:ext uri="{BB962C8B-B14F-4D97-AF65-F5344CB8AC3E}">
        <p14:creationId xmlns:p14="http://schemas.microsoft.com/office/powerpoint/2010/main" val="4058243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A4A27-B8BE-4790-A453-6DD343A2510F}"/>
              </a:ext>
            </a:extLst>
          </p:cNvPr>
          <p:cNvSpPr>
            <a:spLocks noGrp="1"/>
          </p:cNvSpPr>
          <p:nvPr>
            <p:ph type="title"/>
          </p:nvPr>
        </p:nvSpPr>
        <p:spPr/>
        <p:txBody>
          <a:bodyPr/>
          <a:lstStyle/>
          <a:p>
            <a:r>
              <a:rPr lang="de-DE" dirty="0"/>
              <a:t>Content Steering</a:t>
            </a:r>
            <a:endParaRPr lang="en-US" dirty="0"/>
          </a:p>
        </p:txBody>
      </p:sp>
      <p:sp>
        <p:nvSpPr>
          <p:cNvPr id="4" name="Rectangle 3">
            <a:extLst>
              <a:ext uri="{FF2B5EF4-FFF2-40B4-BE49-F238E27FC236}">
                <a16:creationId xmlns:a16="http://schemas.microsoft.com/office/drawing/2014/main" id="{C090861C-7A70-4423-AE7E-4D1E63C60DAC}"/>
              </a:ext>
            </a:extLst>
          </p:cNvPr>
          <p:cNvSpPr/>
          <p:nvPr/>
        </p:nvSpPr>
        <p:spPr>
          <a:xfrm>
            <a:off x="0" y="1087111"/>
            <a:ext cx="9143999" cy="231118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spcBef>
                <a:spcPts val="0"/>
              </a:spcBef>
              <a:tabLst>
                <a:tab pos="457200" algn="l"/>
              </a:tabLst>
            </a:pPr>
            <a:r>
              <a:rPr lang="en-GB" sz="900" dirty="0">
                <a:effectLst/>
                <a:latin typeface="Courier New" panose="02070309020205020404" pitchFamily="49" charset="0"/>
                <a:ea typeface="Times New Roman" panose="02020603050405020304" pitchFamily="18" charset="0"/>
              </a:rPr>
              <a:t>&lt;MPD </a:t>
            </a:r>
            <a:r>
              <a:rPr lang="en-GB" sz="900" dirty="0" err="1">
                <a:effectLst/>
                <a:latin typeface="Courier New" panose="02070309020205020404" pitchFamily="49" charset="0"/>
                <a:ea typeface="Times New Roman" panose="02020603050405020304" pitchFamily="18" charset="0"/>
              </a:rPr>
              <a:t>xmlns:xsi</a:t>
            </a:r>
            <a:r>
              <a:rPr lang="en-GB" sz="900" dirty="0">
                <a:effectLst/>
                <a:latin typeface="Courier New" panose="02070309020205020404" pitchFamily="49" charset="0"/>
                <a:ea typeface="Times New Roman" panose="02020603050405020304" pitchFamily="18" charset="0"/>
              </a:rPr>
              <a:t>="http://www.w3.org/2001/XMLSchema-instance" </a:t>
            </a:r>
            <a:r>
              <a:rPr lang="en-GB" sz="900" dirty="0" err="1">
                <a:effectLst/>
                <a:latin typeface="Courier New" panose="02070309020205020404" pitchFamily="49" charset="0"/>
                <a:ea typeface="Times New Roman" panose="02020603050405020304" pitchFamily="18" charset="0"/>
              </a:rPr>
              <a:t>xmlns</a:t>
            </a:r>
            <a:r>
              <a:rPr lang="en-GB" sz="900" dirty="0">
                <a:effectLst/>
                <a:latin typeface="Courier New" panose="02070309020205020404" pitchFamily="49" charset="0"/>
                <a:ea typeface="Times New Roman" panose="02020603050405020304" pitchFamily="18" charset="0"/>
              </a:rPr>
              <a:t>="urn:mpeg:dash:schema:mpd:2011" </a:t>
            </a:r>
            <a:r>
              <a:rPr lang="en-GB" sz="900" dirty="0" err="1">
                <a:effectLst/>
                <a:latin typeface="Courier New" panose="02070309020205020404" pitchFamily="49" charset="0"/>
                <a:ea typeface="Times New Roman" panose="02020603050405020304" pitchFamily="18" charset="0"/>
              </a:rPr>
              <a:t>xsi:schemaLocation</a:t>
            </a:r>
            <a:r>
              <a:rPr lang="en-GB" sz="900" dirty="0">
                <a:effectLst/>
                <a:latin typeface="Courier New" panose="02070309020205020404" pitchFamily="49" charset="0"/>
                <a:ea typeface="Times New Roman" panose="02020603050405020304" pitchFamily="18" charset="0"/>
              </a:rPr>
              <a:t>="urn:mpeg:dash:schema:mpd:2011 DASH-MPD.xsd" type="dynamic" </a:t>
            </a:r>
            <a:r>
              <a:rPr lang="en-GB" sz="900" dirty="0" err="1">
                <a:effectLst/>
                <a:latin typeface="Courier New" panose="02070309020205020404" pitchFamily="49" charset="0"/>
                <a:ea typeface="Times New Roman" panose="02020603050405020304" pitchFamily="18" charset="0"/>
              </a:rPr>
              <a:t>minimumUpdatePeriod</a:t>
            </a:r>
            <a:r>
              <a:rPr lang="en-GB" sz="900" dirty="0">
                <a:effectLst/>
                <a:latin typeface="Courier New" panose="02070309020205020404" pitchFamily="49" charset="0"/>
                <a:ea typeface="Times New Roman" panose="02020603050405020304" pitchFamily="18" charset="0"/>
              </a:rPr>
              <a:t>="PT30S" </a:t>
            </a:r>
            <a:r>
              <a:rPr lang="en-GB" sz="900" dirty="0" err="1">
                <a:effectLst/>
                <a:latin typeface="Courier New" panose="02070309020205020404" pitchFamily="49" charset="0"/>
                <a:ea typeface="Times New Roman" panose="02020603050405020304" pitchFamily="18" charset="0"/>
              </a:rPr>
              <a:t>timeShiftBufferDepth</a:t>
            </a:r>
            <a:r>
              <a:rPr lang="en-GB" sz="900" dirty="0">
                <a:effectLst/>
                <a:latin typeface="Courier New" panose="02070309020205020404" pitchFamily="49" charset="0"/>
                <a:ea typeface="Times New Roman" panose="02020603050405020304" pitchFamily="18" charset="0"/>
              </a:rPr>
              <a:t>="PT30M" </a:t>
            </a:r>
            <a:r>
              <a:rPr lang="en-GB" sz="900" dirty="0" err="1">
                <a:effectLst/>
                <a:latin typeface="Courier New" panose="02070309020205020404" pitchFamily="49" charset="0"/>
                <a:ea typeface="Times New Roman" panose="02020603050405020304" pitchFamily="18" charset="0"/>
              </a:rPr>
              <a:t>availabilityStartTime</a:t>
            </a:r>
            <a:r>
              <a:rPr lang="en-GB" sz="900" dirty="0">
                <a:effectLst/>
                <a:latin typeface="Courier New" panose="02070309020205020404" pitchFamily="49" charset="0"/>
                <a:ea typeface="Times New Roman" panose="02020603050405020304" pitchFamily="18" charset="0"/>
              </a:rPr>
              <a:t>="2022-02-25T12:30:00" </a:t>
            </a:r>
            <a:r>
              <a:rPr lang="en-GB" sz="900" dirty="0" err="1">
                <a:effectLst/>
                <a:latin typeface="Courier New" panose="02070309020205020404" pitchFamily="49" charset="0"/>
                <a:ea typeface="Times New Roman" panose="02020603050405020304" pitchFamily="18" charset="0"/>
              </a:rPr>
              <a:t>minBufferTime</a:t>
            </a:r>
            <a:r>
              <a:rPr lang="en-GB" sz="900" dirty="0">
                <a:effectLst/>
                <a:latin typeface="Courier New" panose="02070309020205020404" pitchFamily="49" charset="0"/>
                <a:ea typeface="Times New Roman" panose="02020603050405020304" pitchFamily="18" charset="0"/>
              </a:rPr>
              <a:t>="PT4S" profiles="urn:mpeg:dash:profile:isoff-live:2011"&gt;</a:t>
            </a:r>
            <a:endParaRPr lang="en-US" sz="900" dirty="0">
              <a:effectLst/>
              <a:latin typeface="Times New Roman" panose="02020603050405020304" pitchFamily="18" charset="0"/>
              <a:ea typeface="Times New Roman" panose="02020603050405020304" pitchFamily="18" charset="0"/>
            </a:endParaRPr>
          </a:p>
          <a:p>
            <a:pPr marL="0" marR="0">
              <a:spcBef>
                <a:spcPts val="0"/>
              </a:spcBef>
              <a:tabLst>
                <a:tab pos="457200" algn="l"/>
              </a:tabLst>
            </a:pPr>
            <a:r>
              <a:rPr lang="en-US" sz="900" dirty="0">
                <a:solidFill>
                  <a:srgbClr val="FF0000"/>
                </a:solidFill>
                <a:effectLst/>
                <a:highlight>
                  <a:srgbClr val="FFFF00"/>
                </a:highlight>
                <a:latin typeface="Courier New" panose="02070309020205020404" pitchFamily="49" charset="0"/>
                <a:ea typeface="Times New Roman" panose="02020603050405020304" pitchFamily="18" charset="0"/>
              </a:rPr>
              <a:t>  &lt;</a:t>
            </a:r>
            <a:r>
              <a:rPr lang="en-US" sz="900" dirty="0" err="1">
                <a:solidFill>
                  <a:srgbClr val="FF0000"/>
                </a:solidFill>
                <a:effectLst/>
                <a:highlight>
                  <a:srgbClr val="FFFF00"/>
                </a:highlight>
                <a:latin typeface="Courier New" panose="02070309020205020404" pitchFamily="49" charset="0"/>
                <a:ea typeface="Times New Roman" panose="02020603050405020304" pitchFamily="18" charset="0"/>
              </a:rPr>
              <a:t>ContentSteering</a:t>
            </a:r>
            <a:r>
              <a:rPr lang="en-US" sz="900" dirty="0">
                <a:solidFill>
                  <a:srgbClr val="FF0000"/>
                </a:solidFill>
                <a:effectLst/>
                <a:highlight>
                  <a:srgbClr val="FFFF00"/>
                </a:highlight>
                <a:latin typeface="Courier New" panose="02070309020205020404" pitchFamily="49" charset="0"/>
                <a:ea typeface="Times New Roman" panose="02020603050405020304" pitchFamily="18" charset="0"/>
              </a:rPr>
              <a:t> </a:t>
            </a:r>
            <a:r>
              <a:rPr lang="en-US" sz="900" dirty="0" err="1">
                <a:solidFill>
                  <a:srgbClr val="FF0000"/>
                </a:solidFill>
                <a:effectLst/>
                <a:highlight>
                  <a:srgbClr val="FFFF00"/>
                </a:highlight>
                <a:latin typeface="Courier New" panose="02070309020205020404" pitchFamily="49" charset="0"/>
                <a:ea typeface="Times New Roman" panose="02020603050405020304" pitchFamily="18" charset="0"/>
              </a:rPr>
              <a:t>defaultServiceLocation</a:t>
            </a:r>
            <a:r>
              <a:rPr lang="en-US" sz="900" dirty="0">
                <a:solidFill>
                  <a:srgbClr val="FF0000"/>
                </a:solidFill>
                <a:effectLst/>
                <a:highlight>
                  <a:srgbClr val="FFFF00"/>
                </a:highlight>
                <a:latin typeface="Courier New" panose="02070309020205020404" pitchFamily="49" charset="0"/>
                <a:ea typeface="Times New Roman" panose="02020603050405020304" pitchFamily="18" charset="0"/>
              </a:rPr>
              <a:t>="beta" </a:t>
            </a:r>
            <a:r>
              <a:rPr lang="en-GB" sz="900" dirty="0" err="1">
                <a:solidFill>
                  <a:srgbClr val="FF0000"/>
                </a:solidFill>
                <a:highlight>
                  <a:srgbClr val="FFFF00"/>
                </a:highlight>
                <a:latin typeface="Courier New" panose="02070309020205020404" pitchFamily="49" charset="0"/>
              </a:rPr>
              <a:t>queryBeforeStart</a:t>
            </a:r>
            <a:r>
              <a:rPr lang="en-US" sz="900" dirty="0">
                <a:solidFill>
                  <a:srgbClr val="FF0000"/>
                </a:solidFill>
                <a:highlight>
                  <a:srgbClr val="FFFF00"/>
                </a:highlight>
                <a:latin typeface="Courier New" panose="02070309020205020404" pitchFamily="49" charset="0"/>
              </a:rPr>
              <a:t>="true"&gt;https://steeringservice.com/app/instance12345&lt;/ContentSteering&gt;</a:t>
            </a:r>
          </a:p>
          <a:p>
            <a:pPr marL="0" marR="0">
              <a:spcBef>
                <a:spcPts val="0"/>
              </a:spcBef>
              <a:tabLst>
                <a:tab pos="457200" algn="l"/>
              </a:tabLst>
            </a:pPr>
            <a:r>
              <a:rPr lang="en-US" sz="900" dirty="0">
                <a:solidFill>
                  <a:srgbClr val="FF0000"/>
                </a:solidFill>
                <a:highlight>
                  <a:srgbClr val="FFFF00"/>
                </a:highlight>
                <a:latin typeface="Courier New" panose="02070309020205020404" pitchFamily="49" charset="0"/>
              </a:rPr>
              <a:t>  </a:t>
            </a:r>
            <a:r>
              <a:rPr lang="en-GB" sz="900" dirty="0">
                <a:solidFill>
                  <a:srgbClr val="FF0000"/>
                </a:solidFill>
                <a:highlight>
                  <a:srgbClr val="FFFF00"/>
                </a:highlight>
                <a:latin typeface="Courier New" panose="02070309020205020404" pitchFamily="49" charset="0"/>
              </a:rPr>
              <a:t>&lt;</a:t>
            </a:r>
            <a:r>
              <a:rPr lang="en-GB" sz="900" dirty="0" err="1">
                <a:solidFill>
                  <a:srgbClr val="FF0000"/>
                </a:solidFill>
                <a:highlight>
                  <a:srgbClr val="FFFF00"/>
                </a:highlight>
                <a:latin typeface="Courier New" panose="02070309020205020404" pitchFamily="49" charset="0"/>
              </a:rPr>
              <a:t>BaseURL</a:t>
            </a:r>
            <a:r>
              <a:rPr lang="en-GB" sz="900" dirty="0">
                <a:solidFill>
                  <a:srgbClr val="FF0000"/>
                </a:solidFill>
                <a:highlight>
                  <a:srgbClr val="FFFF00"/>
                </a:highlight>
                <a:latin typeface="Courier New" panose="02070309020205020404" pitchFamily="49" charset="0"/>
              </a:rPr>
              <a:t> </a:t>
            </a:r>
            <a:r>
              <a:rPr lang="en-GB" sz="900" dirty="0" err="1">
                <a:solidFill>
                  <a:srgbClr val="FF0000"/>
                </a:solidFill>
                <a:highlight>
                  <a:srgbClr val="FFFF00"/>
                </a:highlight>
                <a:latin typeface="Courier New" panose="02070309020205020404" pitchFamily="49" charset="0"/>
              </a:rPr>
              <a:t>serviceLocation</a:t>
            </a:r>
            <a:r>
              <a:rPr lang="en-GB" sz="900" dirty="0">
                <a:solidFill>
                  <a:srgbClr val="FF0000"/>
                </a:solidFill>
                <a:highlight>
                  <a:srgbClr val="FFFF00"/>
                </a:highlight>
                <a:latin typeface="Courier New" panose="02070309020205020404" pitchFamily="49" charset="0"/>
              </a:rPr>
              <a:t>="alpha"&gt;https://cdn1.example.com/&lt;/BaseURL&gt;</a:t>
            </a:r>
            <a:endParaRPr lang="en-US" sz="900" dirty="0">
              <a:solidFill>
                <a:srgbClr val="FF0000"/>
              </a:solidFill>
              <a:highlight>
                <a:srgbClr val="FFFF00"/>
              </a:highlight>
              <a:latin typeface="Courier New" panose="02070309020205020404" pitchFamily="49" charset="0"/>
            </a:endParaRPr>
          </a:p>
          <a:p>
            <a:pPr marL="0" marR="0">
              <a:spcBef>
                <a:spcPts val="0"/>
              </a:spcBef>
              <a:tabLst>
                <a:tab pos="457200" algn="l"/>
              </a:tabLst>
            </a:pPr>
            <a:r>
              <a:rPr lang="en-GB" sz="900" dirty="0">
                <a:solidFill>
                  <a:srgbClr val="FF0000"/>
                </a:solidFill>
                <a:highlight>
                  <a:srgbClr val="FFFF00"/>
                </a:highlight>
                <a:latin typeface="Courier New" panose="02070309020205020404" pitchFamily="49" charset="0"/>
              </a:rPr>
              <a:t>  &lt;</a:t>
            </a:r>
            <a:r>
              <a:rPr lang="en-GB" sz="900" dirty="0" err="1">
                <a:solidFill>
                  <a:srgbClr val="FF0000"/>
                </a:solidFill>
                <a:highlight>
                  <a:srgbClr val="FFFF00"/>
                </a:highlight>
                <a:latin typeface="Courier New" panose="02070309020205020404" pitchFamily="49" charset="0"/>
              </a:rPr>
              <a:t>BaseURL</a:t>
            </a:r>
            <a:r>
              <a:rPr lang="en-GB" sz="900" dirty="0">
                <a:solidFill>
                  <a:srgbClr val="FF0000"/>
                </a:solidFill>
                <a:highlight>
                  <a:srgbClr val="FFFF00"/>
                </a:highlight>
                <a:latin typeface="Courier New" panose="02070309020205020404" pitchFamily="49" charset="0"/>
              </a:rPr>
              <a:t> </a:t>
            </a:r>
            <a:r>
              <a:rPr lang="en-GB" sz="900" dirty="0" err="1">
                <a:solidFill>
                  <a:srgbClr val="FF0000"/>
                </a:solidFill>
                <a:highlight>
                  <a:srgbClr val="FFFF00"/>
                </a:highlight>
                <a:latin typeface="Courier New" panose="02070309020205020404" pitchFamily="49" charset="0"/>
              </a:rPr>
              <a:t>serviceLocation</a:t>
            </a:r>
            <a:r>
              <a:rPr lang="en-GB" sz="900" dirty="0">
                <a:solidFill>
                  <a:srgbClr val="FF0000"/>
                </a:solidFill>
                <a:highlight>
                  <a:srgbClr val="FFFF00"/>
                </a:highlight>
                <a:latin typeface="Courier New" panose="02070309020205020404" pitchFamily="49" charset="0"/>
              </a:rPr>
              <a:t>="beta"&gt;https://cdn2.example.com/&lt;/BaseURL&gt;</a:t>
            </a:r>
            <a:endParaRPr lang="en-US" sz="900" dirty="0">
              <a:solidFill>
                <a:srgbClr val="FF0000"/>
              </a:solidFill>
              <a:highlight>
                <a:srgbClr val="FFFF00"/>
              </a:highlight>
              <a:latin typeface="Courier New" panose="02070309020205020404" pitchFamily="49" charset="0"/>
            </a:endParaRPr>
          </a:p>
          <a:p>
            <a:pPr marL="0" marR="0">
              <a:spcBef>
                <a:spcPts val="0"/>
              </a:spcBef>
              <a:tabLst>
                <a:tab pos="457200" algn="l"/>
              </a:tabLst>
            </a:pPr>
            <a:r>
              <a:rPr lang="en-GB" sz="900" dirty="0">
                <a:effectLst/>
                <a:latin typeface="Courier New" panose="02070309020205020404" pitchFamily="49" charset="0"/>
                <a:ea typeface="Times New Roman" panose="02020603050405020304" pitchFamily="18" charset="0"/>
              </a:rPr>
              <a:t>  &lt;Period id="1"&gt;</a:t>
            </a:r>
            <a:endParaRPr lang="en-US" sz="900" dirty="0">
              <a:effectLst/>
              <a:latin typeface="Times New Roman" panose="02020603050405020304" pitchFamily="18" charset="0"/>
              <a:ea typeface="Times New Roman" panose="02020603050405020304" pitchFamily="18" charset="0"/>
            </a:endParaRPr>
          </a:p>
          <a:p>
            <a:pPr marL="0" marR="0">
              <a:spcBef>
                <a:spcPts val="0"/>
              </a:spcBef>
              <a:tabLst>
                <a:tab pos="457200" algn="l"/>
              </a:tabLst>
            </a:pPr>
            <a:r>
              <a:rPr lang="en-GB" sz="900" dirty="0">
                <a:effectLst/>
                <a:latin typeface="Courier New" panose="02070309020205020404" pitchFamily="49" charset="0"/>
                <a:ea typeface="Times New Roman" panose="02020603050405020304" pitchFamily="18" charset="0"/>
              </a:rPr>
              <a:t>    &lt;</a:t>
            </a:r>
            <a:r>
              <a:rPr lang="en-GB" sz="900" dirty="0" err="1">
                <a:effectLst/>
                <a:latin typeface="Courier New" panose="02070309020205020404" pitchFamily="49" charset="0"/>
                <a:ea typeface="Times New Roman" panose="02020603050405020304" pitchFamily="18" charset="0"/>
              </a:rPr>
              <a:t>AdaptationSet</a:t>
            </a:r>
            <a:r>
              <a:rPr lang="en-GB" sz="900" dirty="0">
                <a:effectLst/>
                <a:latin typeface="Courier New" panose="02070309020205020404" pitchFamily="49" charset="0"/>
                <a:ea typeface="Times New Roman" panose="02020603050405020304" pitchFamily="18" charset="0"/>
              </a:rPr>
              <a:t> </a:t>
            </a:r>
            <a:r>
              <a:rPr lang="en-GB" sz="900" dirty="0" err="1">
                <a:effectLst/>
                <a:latin typeface="Courier New" panose="02070309020205020404" pitchFamily="49" charset="0"/>
                <a:ea typeface="Times New Roman" panose="02020603050405020304" pitchFamily="18" charset="0"/>
              </a:rPr>
              <a:t>mimeType</a:t>
            </a:r>
            <a:r>
              <a:rPr lang="en-GB" sz="900" dirty="0">
                <a:effectLst/>
                <a:latin typeface="Courier New" panose="02070309020205020404" pitchFamily="49" charset="0"/>
                <a:ea typeface="Times New Roman" panose="02020603050405020304" pitchFamily="18" charset="0"/>
              </a:rPr>
              <a:t>="video/mp4" codecs="avc1.4D401F" </a:t>
            </a:r>
            <a:r>
              <a:rPr lang="en-GB" sz="900" dirty="0" err="1">
                <a:effectLst/>
                <a:latin typeface="Courier New" panose="02070309020205020404" pitchFamily="49" charset="0"/>
                <a:ea typeface="Times New Roman" panose="02020603050405020304" pitchFamily="18" charset="0"/>
              </a:rPr>
              <a:t>frameRate</a:t>
            </a:r>
            <a:r>
              <a:rPr lang="en-GB" sz="900" dirty="0">
                <a:effectLst/>
                <a:latin typeface="Courier New" panose="02070309020205020404" pitchFamily="49" charset="0"/>
                <a:ea typeface="Times New Roman" panose="02020603050405020304" pitchFamily="18" charset="0"/>
              </a:rPr>
              <a:t>="30000/1001" </a:t>
            </a:r>
            <a:r>
              <a:rPr lang="en-GB" sz="900" dirty="0" err="1">
                <a:effectLst/>
                <a:latin typeface="Courier New" panose="02070309020205020404" pitchFamily="49" charset="0"/>
                <a:ea typeface="Times New Roman" panose="02020603050405020304" pitchFamily="18" charset="0"/>
              </a:rPr>
              <a:t>segmentAlignment</a:t>
            </a:r>
            <a:r>
              <a:rPr lang="en-GB" sz="900" dirty="0">
                <a:effectLst/>
                <a:latin typeface="Courier New" panose="02070309020205020404" pitchFamily="49" charset="0"/>
                <a:ea typeface="Times New Roman" panose="02020603050405020304" pitchFamily="18" charset="0"/>
              </a:rPr>
              <a:t>="true" </a:t>
            </a:r>
            <a:r>
              <a:rPr lang="en-GB" sz="900" dirty="0" err="1">
                <a:effectLst/>
                <a:latin typeface="Courier New" panose="02070309020205020404" pitchFamily="49" charset="0"/>
                <a:ea typeface="Times New Roman" panose="02020603050405020304" pitchFamily="18" charset="0"/>
              </a:rPr>
              <a:t>startWithSAP</a:t>
            </a:r>
            <a:r>
              <a:rPr lang="en-GB" sz="900" dirty="0">
                <a:effectLst/>
                <a:latin typeface="Courier New" panose="02070309020205020404" pitchFamily="49" charset="0"/>
                <a:ea typeface="Times New Roman" panose="02020603050405020304" pitchFamily="18" charset="0"/>
              </a:rPr>
              <a:t>="1"&gt;</a:t>
            </a:r>
            <a:endParaRPr lang="en-US" sz="900" dirty="0">
              <a:effectLst/>
              <a:latin typeface="Times New Roman" panose="02020603050405020304" pitchFamily="18" charset="0"/>
              <a:ea typeface="Times New Roman" panose="02020603050405020304" pitchFamily="18" charset="0"/>
            </a:endParaRPr>
          </a:p>
          <a:p>
            <a:pPr marL="0" marR="0">
              <a:spcBef>
                <a:spcPts val="0"/>
              </a:spcBef>
              <a:tabLst>
                <a:tab pos="457200" algn="l"/>
              </a:tabLst>
            </a:pPr>
            <a:r>
              <a:rPr lang="en-GB" sz="900" dirty="0">
                <a:effectLst/>
                <a:latin typeface="Courier New" panose="02070309020205020404" pitchFamily="49" charset="0"/>
                <a:ea typeface="Times New Roman" panose="02020603050405020304" pitchFamily="18" charset="0"/>
              </a:rPr>
              <a:t>      &lt;</a:t>
            </a:r>
            <a:r>
              <a:rPr lang="en-GB" sz="900" dirty="0" err="1">
                <a:effectLst/>
                <a:latin typeface="Courier New" panose="02070309020205020404" pitchFamily="49" charset="0"/>
                <a:ea typeface="Times New Roman" panose="02020603050405020304" pitchFamily="18" charset="0"/>
              </a:rPr>
              <a:t>BaseURL</a:t>
            </a:r>
            <a:r>
              <a:rPr lang="en-GB" sz="900" dirty="0">
                <a:effectLst/>
                <a:latin typeface="Courier New" panose="02070309020205020404" pitchFamily="49" charset="0"/>
                <a:ea typeface="Times New Roman" panose="02020603050405020304" pitchFamily="18" charset="0"/>
              </a:rPr>
              <a:t>&gt;video/&lt;/</a:t>
            </a:r>
            <a:r>
              <a:rPr lang="en-GB" sz="900" dirty="0" err="1">
                <a:effectLst/>
                <a:latin typeface="Courier New" panose="02070309020205020404" pitchFamily="49" charset="0"/>
                <a:ea typeface="Times New Roman" panose="02020603050405020304" pitchFamily="18" charset="0"/>
              </a:rPr>
              <a:t>BaseURL</a:t>
            </a:r>
            <a:r>
              <a:rPr lang="en-GB" sz="900" dirty="0">
                <a:effectLst/>
                <a:latin typeface="Courier New" panose="02070309020205020404" pitchFamily="49" charset="0"/>
                <a:ea typeface="Times New Roman" panose="02020603050405020304" pitchFamily="18" charset="0"/>
              </a:rPr>
              <a:t>&gt;</a:t>
            </a:r>
            <a:endParaRPr lang="en-US" sz="900" dirty="0">
              <a:effectLst/>
              <a:latin typeface="Times New Roman" panose="02020603050405020304" pitchFamily="18" charset="0"/>
              <a:ea typeface="Times New Roman" panose="02020603050405020304" pitchFamily="18" charset="0"/>
            </a:endParaRPr>
          </a:p>
          <a:p>
            <a:pPr marL="0" marR="0">
              <a:spcBef>
                <a:spcPts val="0"/>
              </a:spcBef>
              <a:tabLst>
                <a:tab pos="457200" algn="l"/>
              </a:tabLst>
            </a:pPr>
            <a:r>
              <a:rPr lang="en-GB" sz="900" dirty="0">
                <a:effectLst/>
                <a:latin typeface="Courier New" panose="02070309020205020404" pitchFamily="49" charset="0"/>
                <a:ea typeface="Times New Roman" panose="02020603050405020304" pitchFamily="18" charset="0"/>
              </a:rPr>
              <a:t>      … </a:t>
            </a:r>
            <a:endParaRPr lang="en-US" sz="900" dirty="0">
              <a:effectLst/>
              <a:latin typeface="Times New Roman" panose="02020603050405020304" pitchFamily="18" charset="0"/>
              <a:ea typeface="Times New Roman" panose="02020603050405020304" pitchFamily="18" charset="0"/>
            </a:endParaRPr>
          </a:p>
          <a:p>
            <a:pPr marL="0" marR="0">
              <a:spcBef>
                <a:spcPts val="0"/>
              </a:spcBef>
              <a:tabLst>
                <a:tab pos="457200" algn="l"/>
              </a:tabLst>
            </a:pPr>
            <a:r>
              <a:rPr lang="en-GB" sz="900" dirty="0">
                <a:effectLst/>
                <a:latin typeface="Courier New" panose="02070309020205020404" pitchFamily="49" charset="0"/>
                <a:ea typeface="Times New Roman" panose="02020603050405020304" pitchFamily="18" charset="0"/>
              </a:rPr>
              <a:t>    &lt;/</a:t>
            </a:r>
            <a:r>
              <a:rPr lang="en-GB" sz="900" dirty="0" err="1">
                <a:effectLst/>
                <a:latin typeface="Courier New" panose="02070309020205020404" pitchFamily="49" charset="0"/>
                <a:ea typeface="Times New Roman" panose="02020603050405020304" pitchFamily="18" charset="0"/>
              </a:rPr>
              <a:t>AdaptationSet</a:t>
            </a:r>
            <a:r>
              <a:rPr lang="en-GB" sz="900" dirty="0">
                <a:effectLst/>
                <a:latin typeface="Courier New" panose="02070309020205020404" pitchFamily="49" charset="0"/>
                <a:ea typeface="Times New Roman" panose="02020603050405020304" pitchFamily="18" charset="0"/>
              </a:rPr>
              <a:t>&gt;</a:t>
            </a:r>
            <a:endParaRPr lang="en-US" sz="900" dirty="0">
              <a:effectLst/>
              <a:latin typeface="Times New Roman" panose="02020603050405020304" pitchFamily="18" charset="0"/>
              <a:ea typeface="Times New Roman" panose="02020603050405020304" pitchFamily="18" charset="0"/>
            </a:endParaRPr>
          </a:p>
          <a:p>
            <a:pPr marL="0" marR="0">
              <a:spcBef>
                <a:spcPts val="0"/>
              </a:spcBef>
              <a:tabLst>
                <a:tab pos="457200" algn="l"/>
              </a:tabLst>
            </a:pPr>
            <a:r>
              <a:rPr lang="en-GB" sz="900" dirty="0">
                <a:effectLst/>
                <a:latin typeface="Courier New" panose="02070309020205020404" pitchFamily="49" charset="0"/>
                <a:ea typeface="Times New Roman" panose="02020603050405020304" pitchFamily="18" charset="0"/>
              </a:rPr>
              <a:t>  &lt;/Period&gt;</a:t>
            </a:r>
            <a:endParaRPr lang="en-US" sz="900" dirty="0">
              <a:effectLst/>
              <a:latin typeface="Times New Roman" panose="02020603050405020304" pitchFamily="18" charset="0"/>
              <a:ea typeface="Times New Roman" panose="02020603050405020304" pitchFamily="18" charset="0"/>
            </a:endParaRPr>
          </a:p>
          <a:p>
            <a:pPr marL="0" marR="0">
              <a:spcBef>
                <a:spcPts val="0"/>
              </a:spcBef>
              <a:tabLst>
                <a:tab pos="457200" algn="l"/>
              </a:tabLst>
            </a:pPr>
            <a:r>
              <a:rPr lang="en-GB" sz="900" dirty="0">
                <a:effectLst/>
                <a:latin typeface="Courier New" panose="02070309020205020404" pitchFamily="49" charset="0"/>
                <a:ea typeface="Times New Roman" panose="02020603050405020304" pitchFamily="18" charset="0"/>
              </a:rPr>
              <a:t>&lt;/MPD&gt;</a:t>
            </a:r>
            <a:endParaRPr lang="en-US" sz="900" dirty="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1D01FDB3-9E35-447C-8CFD-041977632F93}"/>
              </a:ext>
            </a:extLst>
          </p:cNvPr>
          <p:cNvSpPr/>
          <p:nvPr/>
        </p:nvSpPr>
        <p:spPr>
          <a:xfrm>
            <a:off x="1" y="3398292"/>
            <a:ext cx="9143999" cy="1497061"/>
          </a:xfrm>
          <a:prstGeom prst="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spcBef>
                <a:spcPts val="0"/>
              </a:spcBef>
            </a:pPr>
            <a:r>
              <a:rPr lang="en-US" sz="1050" dirty="0">
                <a:effectLst/>
                <a:latin typeface="Courier New" panose="02070309020205020404" pitchFamily="49" charset="0"/>
                <a:ea typeface="Times New Roman" panose="02020603050405020304" pitchFamily="18" charset="0"/>
              </a:rPr>
              <a:t>{</a:t>
            </a:r>
            <a:endParaRPr lang="en-US" sz="1050" dirty="0">
              <a:effectLst/>
              <a:latin typeface="Times New Roman" panose="02020603050405020304" pitchFamily="18" charset="0"/>
              <a:ea typeface="Times New Roman" panose="02020603050405020304" pitchFamily="18" charset="0"/>
            </a:endParaRPr>
          </a:p>
          <a:p>
            <a:pPr marL="0" marR="0">
              <a:spcBef>
                <a:spcPts val="0"/>
              </a:spcBef>
            </a:pPr>
            <a:r>
              <a:rPr lang="en-US" sz="1050" dirty="0">
                <a:effectLst/>
                <a:latin typeface="Courier New" panose="02070309020205020404" pitchFamily="49" charset="0"/>
                <a:ea typeface="Times New Roman" panose="02020603050405020304" pitchFamily="18" charset="0"/>
              </a:rPr>
              <a:t>   "VERSION": 1,</a:t>
            </a:r>
            <a:endParaRPr lang="en-US" sz="1050" dirty="0">
              <a:effectLst/>
              <a:latin typeface="Times New Roman" panose="02020603050405020304" pitchFamily="18" charset="0"/>
              <a:ea typeface="Times New Roman" panose="02020603050405020304" pitchFamily="18" charset="0"/>
            </a:endParaRPr>
          </a:p>
          <a:p>
            <a:pPr marL="0" marR="0">
              <a:spcBef>
                <a:spcPts val="0"/>
              </a:spcBef>
            </a:pPr>
            <a:r>
              <a:rPr lang="en-US" sz="1050" dirty="0">
                <a:effectLst/>
                <a:latin typeface="Courier New" panose="02070309020205020404" pitchFamily="49" charset="0"/>
                <a:ea typeface="Times New Roman" panose="02020603050405020304" pitchFamily="18" charset="0"/>
              </a:rPr>
              <a:t>   "TTL": 250,</a:t>
            </a:r>
            <a:endParaRPr lang="en-US" sz="1050" dirty="0">
              <a:effectLst/>
              <a:latin typeface="Times New Roman" panose="02020603050405020304" pitchFamily="18" charset="0"/>
              <a:ea typeface="Times New Roman" panose="02020603050405020304" pitchFamily="18" charset="0"/>
            </a:endParaRPr>
          </a:p>
          <a:p>
            <a:pPr marL="0" marR="0">
              <a:spcBef>
                <a:spcPts val="0"/>
              </a:spcBef>
            </a:pPr>
            <a:r>
              <a:rPr lang="en-US" sz="1050" dirty="0">
                <a:effectLst/>
                <a:latin typeface="Courier New" panose="02070309020205020404" pitchFamily="49" charset="0"/>
                <a:ea typeface="Times New Roman" panose="02020603050405020304" pitchFamily="18" charset="0"/>
              </a:rPr>
              <a:t>   "RELOAD-URI": "https://steeringservice.com/instance12345?session=</a:t>
            </a:r>
            <a:r>
              <a:rPr lang="en-US" sz="1050" dirty="0" err="1">
                <a:effectLst/>
                <a:latin typeface="Courier New" panose="02070309020205020404" pitchFamily="49" charset="0"/>
                <a:ea typeface="Times New Roman" panose="02020603050405020304" pitchFamily="18" charset="0"/>
              </a:rPr>
              <a:t>abc</a:t>
            </a:r>
            <a:r>
              <a:rPr lang="en-US" sz="1050" dirty="0">
                <a:effectLst/>
                <a:latin typeface="Courier New" panose="02070309020205020404" pitchFamily="49" charset="0"/>
                <a:ea typeface="Times New Roman" panose="02020603050405020304" pitchFamily="18" charset="0"/>
              </a:rPr>
              <a:t>"</a:t>
            </a:r>
            <a:endParaRPr lang="en-US" sz="1050" dirty="0">
              <a:effectLst/>
              <a:latin typeface="Times New Roman" panose="02020603050405020304" pitchFamily="18" charset="0"/>
              <a:ea typeface="Times New Roman" panose="02020603050405020304" pitchFamily="18" charset="0"/>
            </a:endParaRPr>
          </a:p>
          <a:p>
            <a:pPr marL="0" marR="0">
              <a:spcBef>
                <a:spcPts val="0"/>
              </a:spcBef>
            </a:pPr>
            <a:r>
              <a:rPr lang="en-US" sz="1050" dirty="0">
                <a:effectLst/>
                <a:latin typeface="Courier New" panose="02070309020205020404" pitchFamily="49" charset="0"/>
                <a:ea typeface="Times New Roman" panose="02020603050405020304" pitchFamily="18" charset="0"/>
              </a:rPr>
              <a:t>   </a:t>
            </a:r>
            <a:r>
              <a:rPr lang="en-US" sz="1050" dirty="0">
                <a:solidFill>
                  <a:srgbClr val="FF0000"/>
                </a:solidFill>
                <a:effectLst/>
                <a:highlight>
                  <a:srgbClr val="FFFF00"/>
                </a:highlight>
                <a:latin typeface="Courier New" panose="02070309020205020404" pitchFamily="49" charset="0"/>
                <a:ea typeface="Times New Roman" panose="02020603050405020304" pitchFamily="18" charset="0"/>
              </a:rPr>
              <a:t>"PATHWAY-PRIORITY": ["</a:t>
            </a:r>
            <a:r>
              <a:rPr lang="en-US" sz="1050" dirty="0" err="1">
                <a:solidFill>
                  <a:srgbClr val="FF0000"/>
                </a:solidFill>
                <a:effectLst/>
                <a:highlight>
                  <a:srgbClr val="FFFF00"/>
                </a:highlight>
                <a:latin typeface="Courier New" panose="02070309020205020404" pitchFamily="49" charset="0"/>
                <a:ea typeface="Times New Roman" panose="02020603050405020304" pitchFamily="18" charset="0"/>
              </a:rPr>
              <a:t>alpha","beta</a:t>
            </a:r>
            <a:r>
              <a:rPr lang="en-US" sz="1050" dirty="0">
                <a:solidFill>
                  <a:srgbClr val="FF0000"/>
                </a:solidFill>
                <a:effectLst/>
                <a:highlight>
                  <a:srgbClr val="FFFF00"/>
                </a:highlight>
                <a:latin typeface="Courier New" panose="02070309020205020404" pitchFamily="49" charset="0"/>
                <a:ea typeface="Times New Roman" panose="02020603050405020304" pitchFamily="18" charset="0"/>
              </a:rPr>
              <a:t>"]</a:t>
            </a:r>
            <a:endParaRPr lang="en-US" sz="1050" dirty="0">
              <a:solidFill>
                <a:srgbClr val="FF0000"/>
              </a:solidFill>
              <a:effectLst/>
              <a:highlight>
                <a:srgbClr val="FFFF00"/>
              </a:highlight>
              <a:latin typeface="Times New Roman" panose="02020603050405020304" pitchFamily="18" charset="0"/>
              <a:ea typeface="Times New Roman" panose="02020603050405020304" pitchFamily="18" charset="0"/>
            </a:endParaRPr>
          </a:p>
          <a:p>
            <a:pPr marL="0" marR="0">
              <a:spcBef>
                <a:spcPts val="0"/>
              </a:spcBef>
            </a:pPr>
            <a:r>
              <a:rPr lang="en-US" sz="1050" dirty="0">
                <a:effectLst/>
                <a:latin typeface="Courier New" panose="02070309020205020404" pitchFamily="49" charset="0"/>
                <a:ea typeface="Times New Roman" panose="02020603050405020304" pitchFamily="18" charset="0"/>
              </a:rPr>
              <a:t>}</a:t>
            </a:r>
            <a:endParaRPr lang="en-US" sz="1050" dirty="0">
              <a:effectLst/>
              <a:latin typeface="Times New Roman" panose="02020603050405020304" pitchFamily="18" charset="0"/>
              <a:ea typeface="Times New Roman" panose="02020603050405020304" pitchFamily="18" charset="0"/>
            </a:endParaRPr>
          </a:p>
        </p:txBody>
      </p:sp>
      <p:sp>
        <p:nvSpPr>
          <p:cNvPr id="6" name="Footer Placeholder 5">
            <a:extLst>
              <a:ext uri="{FF2B5EF4-FFF2-40B4-BE49-F238E27FC236}">
                <a16:creationId xmlns:a16="http://schemas.microsoft.com/office/drawing/2014/main" id="{55184093-A526-4AA9-BC58-B911FC2A93A0}"/>
              </a:ext>
            </a:extLst>
          </p:cNvPr>
          <p:cNvSpPr>
            <a:spLocks noGrp="1"/>
          </p:cNvSpPr>
          <p:nvPr>
            <p:ph type="ftr" sz="quarter" idx="11"/>
          </p:nvPr>
        </p:nvSpPr>
        <p:spPr/>
        <p:txBody>
          <a:bodyPr/>
          <a:lstStyle/>
          <a:p>
            <a:r>
              <a:rPr lang="en-US"/>
              <a:t>MHV: Emmy MPEG-DASH</a:t>
            </a:r>
          </a:p>
        </p:txBody>
      </p:sp>
      <p:sp>
        <p:nvSpPr>
          <p:cNvPr id="7" name="Slide Number Placeholder 6">
            <a:extLst>
              <a:ext uri="{FF2B5EF4-FFF2-40B4-BE49-F238E27FC236}">
                <a16:creationId xmlns:a16="http://schemas.microsoft.com/office/drawing/2014/main" id="{972A2C6A-98AC-42CB-B8F2-4F30E33D7328}"/>
              </a:ext>
            </a:extLst>
          </p:cNvPr>
          <p:cNvSpPr>
            <a:spLocks noGrp="1"/>
          </p:cNvSpPr>
          <p:nvPr>
            <p:ph type="sldNum" sz="quarter" idx="12"/>
          </p:nvPr>
        </p:nvSpPr>
        <p:spPr/>
        <p:txBody>
          <a:bodyPr/>
          <a:lstStyle/>
          <a:p>
            <a:fld id="{3C6CC810-8AE6-0546-A0FC-DB7D2235F0EB}" type="slidenum">
              <a:rPr lang="en-US" smtClean="0"/>
              <a:t>59</a:t>
            </a:fld>
            <a:endParaRPr lang="en-US"/>
          </a:p>
        </p:txBody>
      </p:sp>
    </p:spTree>
    <p:extLst>
      <p:ext uri="{BB962C8B-B14F-4D97-AF65-F5344CB8AC3E}">
        <p14:creationId xmlns:p14="http://schemas.microsoft.com/office/powerpoint/2010/main" val="1995490094"/>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No photo description available.">
            <a:extLst>
              <a:ext uri="{FF2B5EF4-FFF2-40B4-BE49-F238E27FC236}">
                <a16:creationId xmlns:a16="http://schemas.microsoft.com/office/drawing/2014/main" id="{FD69567C-5512-4F38-8EFD-BD2E87DAE7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3" r="1" b="1"/>
          <a:stretch/>
        </p:blipFill>
        <p:spPr bwMode="auto">
          <a:xfrm>
            <a:off x="480957" y="482600"/>
            <a:ext cx="3009765" cy="20269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2" descr="No photo description available.">
            <a:extLst>
              <a:ext uri="{FF2B5EF4-FFF2-40B4-BE49-F238E27FC236}">
                <a16:creationId xmlns:a16="http://schemas.microsoft.com/office/drawing/2014/main" id="{3D9A3FE9-106B-453A-A9C0-08BD64EA65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0073"/>
          <a:stretch/>
        </p:blipFill>
        <p:spPr bwMode="auto">
          <a:xfrm>
            <a:off x="482600" y="2632075"/>
            <a:ext cx="3008123" cy="20288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descr="No photo description available.">
            <a:extLst>
              <a:ext uri="{FF2B5EF4-FFF2-40B4-BE49-F238E27FC236}">
                <a16:creationId xmlns:a16="http://schemas.microsoft.com/office/drawing/2014/main" id="{2487AC0C-B996-425B-9517-65AB194B8E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19" r="-1" b="-1"/>
          <a:stretch/>
        </p:blipFill>
        <p:spPr bwMode="auto">
          <a:xfrm>
            <a:off x="3609475" y="482600"/>
            <a:ext cx="5051925" cy="41783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9E1869E5-37F4-4935-9CD1-66C4F00FF050}"/>
              </a:ext>
            </a:extLst>
          </p:cNvPr>
          <p:cNvSpPr>
            <a:spLocks noGrp="1"/>
          </p:cNvSpPr>
          <p:nvPr>
            <p:ph type="ftr" sz="quarter" idx="11"/>
          </p:nvPr>
        </p:nvSpPr>
        <p:spPr/>
        <p:txBody>
          <a:bodyPr/>
          <a:lstStyle/>
          <a:p>
            <a:r>
              <a:rPr lang="en-US"/>
              <a:t>MHV: Emmy MPEG-DASH</a:t>
            </a:r>
          </a:p>
        </p:txBody>
      </p:sp>
      <p:sp>
        <p:nvSpPr>
          <p:cNvPr id="6" name="Slide Number Placeholder 5">
            <a:extLst>
              <a:ext uri="{FF2B5EF4-FFF2-40B4-BE49-F238E27FC236}">
                <a16:creationId xmlns:a16="http://schemas.microsoft.com/office/drawing/2014/main" id="{76B598C3-DB89-46DD-898A-273AD96F78B9}"/>
              </a:ext>
            </a:extLst>
          </p:cNvPr>
          <p:cNvSpPr>
            <a:spLocks noGrp="1"/>
          </p:cNvSpPr>
          <p:nvPr>
            <p:ph type="sldNum" sz="quarter" idx="12"/>
          </p:nvPr>
        </p:nvSpPr>
        <p:spPr/>
        <p:txBody>
          <a:bodyPr/>
          <a:lstStyle/>
          <a:p>
            <a:fld id="{3E981F43-3859-4ACF-9B7D-6F5F5CF254F2}" type="slidenum">
              <a:rPr lang="en-US" smtClean="0"/>
              <a:t>6</a:t>
            </a:fld>
            <a:endParaRPr lang="en-US"/>
          </a:p>
        </p:txBody>
      </p:sp>
    </p:spTree>
    <p:extLst>
      <p:ext uri="{BB962C8B-B14F-4D97-AF65-F5344CB8AC3E}">
        <p14:creationId xmlns:p14="http://schemas.microsoft.com/office/powerpoint/2010/main" val="1727007056"/>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B179-96E1-4EC2-87E3-1BA2ACF819F3}"/>
              </a:ext>
            </a:extLst>
          </p:cNvPr>
          <p:cNvSpPr>
            <a:spLocks noGrp="1"/>
          </p:cNvSpPr>
          <p:nvPr>
            <p:ph type="title"/>
          </p:nvPr>
        </p:nvSpPr>
        <p:spPr/>
        <p:txBody>
          <a:bodyPr/>
          <a:lstStyle/>
          <a:p>
            <a:r>
              <a:rPr lang="de-DE" dirty="0"/>
              <a:t>Server Guided Ad Insertion</a:t>
            </a:r>
            <a:endParaRPr lang="en-US" dirty="0"/>
          </a:p>
        </p:txBody>
      </p:sp>
      <p:pic>
        <p:nvPicPr>
          <p:cNvPr id="5" name="Picture 4">
            <a:extLst>
              <a:ext uri="{FF2B5EF4-FFF2-40B4-BE49-F238E27FC236}">
                <a16:creationId xmlns:a16="http://schemas.microsoft.com/office/drawing/2014/main" id="{66FD0A49-BCD7-4A73-85F1-6B1F4F7F2C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6960" y="1207878"/>
            <a:ext cx="5792109" cy="3285125"/>
          </a:xfrm>
          <a:prstGeom prst="rect">
            <a:avLst/>
          </a:prstGeom>
          <a:noFill/>
        </p:spPr>
      </p:pic>
      <p:sp>
        <p:nvSpPr>
          <p:cNvPr id="6" name="Footer Placeholder 5">
            <a:extLst>
              <a:ext uri="{FF2B5EF4-FFF2-40B4-BE49-F238E27FC236}">
                <a16:creationId xmlns:a16="http://schemas.microsoft.com/office/drawing/2014/main" id="{59A7B6AE-5799-4732-ADFC-2A8934262709}"/>
              </a:ext>
            </a:extLst>
          </p:cNvPr>
          <p:cNvSpPr>
            <a:spLocks noGrp="1"/>
          </p:cNvSpPr>
          <p:nvPr>
            <p:ph type="ftr" sz="quarter" idx="11"/>
          </p:nvPr>
        </p:nvSpPr>
        <p:spPr/>
        <p:txBody>
          <a:bodyPr/>
          <a:lstStyle/>
          <a:p>
            <a:r>
              <a:rPr lang="en-US"/>
              <a:t>MHV: Emmy MPEG-DASH</a:t>
            </a:r>
          </a:p>
        </p:txBody>
      </p:sp>
      <p:sp>
        <p:nvSpPr>
          <p:cNvPr id="7" name="Slide Number Placeholder 6">
            <a:extLst>
              <a:ext uri="{FF2B5EF4-FFF2-40B4-BE49-F238E27FC236}">
                <a16:creationId xmlns:a16="http://schemas.microsoft.com/office/drawing/2014/main" id="{F7C6F21F-1522-40F1-ADF1-C1F1ABF5E9DD}"/>
              </a:ext>
            </a:extLst>
          </p:cNvPr>
          <p:cNvSpPr>
            <a:spLocks noGrp="1"/>
          </p:cNvSpPr>
          <p:nvPr>
            <p:ph type="sldNum" sz="quarter" idx="12"/>
          </p:nvPr>
        </p:nvSpPr>
        <p:spPr/>
        <p:txBody>
          <a:bodyPr/>
          <a:lstStyle/>
          <a:p>
            <a:fld id="{3C6CC810-8AE6-0546-A0FC-DB7D2235F0EB}" type="slidenum">
              <a:rPr lang="en-US" smtClean="0"/>
              <a:t>60</a:t>
            </a:fld>
            <a:endParaRPr lang="en-US"/>
          </a:p>
        </p:txBody>
      </p:sp>
    </p:spTree>
    <p:extLst>
      <p:ext uri="{BB962C8B-B14F-4D97-AF65-F5344CB8AC3E}">
        <p14:creationId xmlns:p14="http://schemas.microsoft.com/office/powerpoint/2010/main" val="262520995"/>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BB179-96E1-4EC2-87E3-1BA2ACF819F3}"/>
              </a:ext>
            </a:extLst>
          </p:cNvPr>
          <p:cNvSpPr>
            <a:spLocks noGrp="1"/>
          </p:cNvSpPr>
          <p:nvPr>
            <p:ph type="title"/>
          </p:nvPr>
        </p:nvSpPr>
        <p:spPr/>
        <p:txBody>
          <a:bodyPr/>
          <a:lstStyle/>
          <a:p>
            <a:r>
              <a:rPr lang="de-DE" dirty="0"/>
              <a:t>Server Guided Ad Insertion</a:t>
            </a:r>
            <a:endParaRPr lang="en-US" dirty="0"/>
          </a:p>
        </p:txBody>
      </p:sp>
      <p:pic>
        <p:nvPicPr>
          <p:cNvPr id="4" name="Picture 3">
            <a:extLst>
              <a:ext uri="{FF2B5EF4-FFF2-40B4-BE49-F238E27FC236}">
                <a16:creationId xmlns:a16="http://schemas.microsoft.com/office/drawing/2014/main" id="{F3B0BC5B-78BC-4B14-AAF5-06BBC1E85C6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6488" y="1210053"/>
            <a:ext cx="5852160" cy="3282950"/>
          </a:xfrm>
          <a:prstGeom prst="rect">
            <a:avLst/>
          </a:prstGeom>
          <a:noFill/>
        </p:spPr>
      </p:pic>
      <p:sp>
        <p:nvSpPr>
          <p:cNvPr id="3" name="TextBox 2">
            <a:extLst>
              <a:ext uri="{FF2B5EF4-FFF2-40B4-BE49-F238E27FC236}">
                <a16:creationId xmlns:a16="http://schemas.microsoft.com/office/drawing/2014/main" id="{3088AD88-1345-4DFA-9330-B2ADD8F9934C}"/>
              </a:ext>
            </a:extLst>
          </p:cNvPr>
          <p:cNvSpPr txBox="1"/>
          <p:nvPr/>
        </p:nvSpPr>
        <p:spPr>
          <a:xfrm>
            <a:off x="1753737" y="4598874"/>
            <a:ext cx="7287905" cy="369332"/>
          </a:xfrm>
          <a:prstGeom prst="rect">
            <a:avLst/>
          </a:prstGeom>
          <a:noFill/>
        </p:spPr>
        <p:txBody>
          <a:bodyPr wrap="square" rtlCol="0">
            <a:spAutoFit/>
          </a:bodyPr>
          <a:lstStyle/>
          <a:p>
            <a:r>
              <a:rPr lang="de-DE" dirty="0"/>
              <a:t>Instead of comple SCTE-35 logic, simplified Event and processing model</a:t>
            </a:r>
            <a:endParaRPr lang="en-US" dirty="0"/>
          </a:p>
        </p:txBody>
      </p:sp>
      <p:sp>
        <p:nvSpPr>
          <p:cNvPr id="6" name="Footer Placeholder 5">
            <a:extLst>
              <a:ext uri="{FF2B5EF4-FFF2-40B4-BE49-F238E27FC236}">
                <a16:creationId xmlns:a16="http://schemas.microsoft.com/office/drawing/2014/main" id="{AFE51B1F-83B1-43DF-8F23-5259041CE320}"/>
              </a:ext>
            </a:extLst>
          </p:cNvPr>
          <p:cNvSpPr>
            <a:spLocks noGrp="1"/>
          </p:cNvSpPr>
          <p:nvPr>
            <p:ph type="ftr" sz="quarter" idx="11"/>
          </p:nvPr>
        </p:nvSpPr>
        <p:spPr/>
        <p:txBody>
          <a:bodyPr/>
          <a:lstStyle/>
          <a:p>
            <a:r>
              <a:rPr lang="en-US"/>
              <a:t>MHV: Emmy MPEG-DASH</a:t>
            </a:r>
          </a:p>
        </p:txBody>
      </p:sp>
      <p:sp>
        <p:nvSpPr>
          <p:cNvPr id="7" name="Slide Number Placeholder 6">
            <a:extLst>
              <a:ext uri="{FF2B5EF4-FFF2-40B4-BE49-F238E27FC236}">
                <a16:creationId xmlns:a16="http://schemas.microsoft.com/office/drawing/2014/main" id="{5CA9B417-0532-4571-A783-7FA8E8C78DB2}"/>
              </a:ext>
            </a:extLst>
          </p:cNvPr>
          <p:cNvSpPr>
            <a:spLocks noGrp="1"/>
          </p:cNvSpPr>
          <p:nvPr>
            <p:ph type="sldNum" sz="quarter" idx="12"/>
          </p:nvPr>
        </p:nvSpPr>
        <p:spPr/>
        <p:txBody>
          <a:bodyPr/>
          <a:lstStyle/>
          <a:p>
            <a:fld id="{3C6CC810-8AE6-0546-A0FC-DB7D2235F0EB}" type="slidenum">
              <a:rPr lang="en-US" smtClean="0"/>
              <a:t>61</a:t>
            </a:fld>
            <a:endParaRPr lang="en-US"/>
          </a:p>
        </p:txBody>
      </p:sp>
    </p:spTree>
    <p:extLst>
      <p:ext uri="{BB962C8B-B14F-4D97-AF65-F5344CB8AC3E}">
        <p14:creationId xmlns:p14="http://schemas.microsoft.com/office/powerpoint/2010/main" val="2553550136"/>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C21F-CC51-45AA-ADB6-0456D2C55CA3}"/>
              </a:ext>
            </a:extLst>
          </p:cNvPr>
          <p:cNvSpPr>
            <a:spLocks noGrp="1"/>
          </p:cNvSpPr>
          <p:nvPr>
            <p:ph type="title"/>
          </p:nvPr>
        </p:nvSpPr>
        <p:spPr>
          <a:xfrm>
            <a:off x="628650" y="261938"/>
            <a:ext cx="7886700" cy="994172"/>
          </a:xfrm>
        </p:spPr>
        <p:txBody>
          <a:bodyPr/>
          <a:lstStyle/>
          <a:p>
            <a:r>
              <a:rPr lang="de-DE" dirty="0"/>
              <a:t>DASH and webRTC</a:t>
            </a:r>
            <a:endParaRPr lang="en-US" dirty="0"/>
          </a:p>
        </p:txBody>
      </p:sp>
      <p:sp>
        <p:nvSpPr>
          <p:cNvPr id="3" name="Content Placeholder 2">
            <a:extLst>
              <a:ext uri="{FF2B5EF4-FFF2-40B4-BE49-F238E27FC236}">
                <a16:creationId xmlns:a16="http://schemas.microsoft.com/office/drawing/2014/main" id="{59705622-3641-4C6C-A2B7-A7637BC6A10F}"/>
              </a:ext>
            </a:extLst>
          </p:cNvPr>
          <p:cNvSpPr>
            <a:spLocks noGrp="1"/>
          </p:cNvSpPr>
          <p:nvPr>
            <p:ph idx="1"/>
          </p:nvPr>
        </p:nvSpPr>
        <p:spPr/>
        <p:txBody>
          <a:bodyPr>
            <a:normAutofit fontScale="92500" lnSpcReduction="20000"/>
          </a:bodyPr>
          <a:lstStyle/>
          <a:p>
            <a:r>
              <a:rPr lang="en-US" b="0" i="0" dirty="0">
                <a:solidFill>
                  <a:srgbClr val="727272"/>
                </a:solidFill>
                <a:effectLst/>
                <a:latin typeface="-apple-system"/>
              </a:rPr>
              <a:t>On March 1st, 2022, DASH-IF published a first </a:t>
            </a:r>
            <a:r>
              <a:rPr lang="en-US" b="0" i="0" u="none" strike="noStrike" dirty="0">
                <a:solidFill>
                  <a:srgbClr val="007BFF"/>
                </a:solidFill>
                <a:effectLst/>
                <a:latin typeface="-apple-system"/>
                <a:hlinkClick r:id="rId2"/>
              </a:rPr>
              <a:t>report on combining DASH and </a:t>
            </a:r>
            <a:r>
              <a:rPr lang="en-US" b="0" i="0" u="none" strike="noStrike" dirty="0" err="1">
                <a:solidFill>
                  <a:srgbClr val="007BFF"/>
                </a:solidFill>
                <a:effectLst/>
                <a:latin typeface="-apple-system"/>
                <a:hlinkClick r:id="rId2"/>
              </a:rPr>
              <a:t>webRTC</a:t>
            </a:r>
            <a:r>
              <a:rPr lang="en-US" b="0" i="0" u="none" strike="noStrike" dirty="0">
                <a:solidFill>
                  <a:srgbClr val="007BFF"/>
                </a:solidFill>
                <a:effectLst/>
                <a:latin typeface="-apple-system"/>
                <a:hlinkClick r:id="rId2"/>
              </a:rPr>
              <a:t>-based streaming</a:t>
            </a:r>
            <a:r>
              <a:rPr lang="en-US" b="0" i="0" dirty="0">
                <a:solidFill>
                  <a:srgbClr val="727272"/>
                </a:solidFill>
                <a:effectLst/>
                <a:latin typeface="-apple-system"/>
              </a:rPr>
              <a:t>. </a:t>
            </a:r>
          </a:p>
          <a:p>
            <a:r>
              <a:rPr lang="en-US" b="0" i="0" dirty="0">
                <a:solidFill>
                  <a:srgbClr val="727272"/>
                </a:solidFill>
                <a:effectLst/>
                <a:latin typeface="-apple-system"/>
              </a:rPr>
              <a:t>This report describes use cases made possible by integrating WebRTC Streaming into the DASH workflows as well as the technical considerations that should be taken into account in order to achieve successful integration. The document is primarily informative and information-collecting. </a:t>
            </a:r>
          </a:p>
          <a:p>
            <a:r>
              <a:rPr lang="en-US" b="0" i="0" dirty="0">
                <a:solidFill>
                  <a:srgbClr val="727272"/>
                </a:solidFill>
                <a:effectLst/>
                <a:latin typeface="-apple-system"/>
              </a:rPr>
              <a:t>It serves as a preparation and guidance for future technical work in the context of DASH and </a:t>
            </a:r>
            <a:r>
              <a:rPr lang="en-US" b="0" i="0" dirty="0" err="1">
                <a:solidFill>
                  <a:srgbClr val="727272"/>
                </a:solidFill>
                <a:effectLst/>
                <a:latin typeface="-apple-system"/>
              </a:rPr>
              <a:t>webRTC</a:t>
            </a:r>
            <a:r>
              <a:rPr lang="en-US" b="0" i="0" dirty="0">
                <a:solidFill>
                  <a:srgbClr val="727272"/>
                </a:solidFill>
                <a:effectLst/>
                <a:latin typeface="-apple-system"/>
              </a:rPr>
              <a:t>-based Streaming. </a:t>
            </a:r>
          </a:p>
          <a:p>
            <a:r>
              <a:rPr lang="en-US" b="0" i="0" dirty="0">
                <a:solidFill>
                  <a:srgbClr val="727272"/>
                </a:solidFill>
                <a:effectLst/>
                <a:latin typeface="-apple-system"/>
              </a:rPr>
              <a:t>The report was developed by public </a:t>
            </a:r>
            <a:r>
              <a:rPr lang="en-US" b="0" i="0" dirty="0" err="1">
                <a:solidFill>
                  <a:srgbClr val="727272"/>
                </a:solidFill>
                <a:effectLst/>
                <a:latin typeface="-apple-system"/>
              </a:rPr>
              <a:t>collabortion</a:t>
            </a:r>
            <a:r>
              <a:rPr lang="en-US" b="0" i="0" dirty="0">
                <a:solidFill>
                  <a:srgbClr val="727272"/>
                </a:solidFill>
                <a:effectLst/>
                <a:latin typeface="-apple-system"/>
              </a:rPr>
              <a:t> under the hospices of DASH-IF in an </a:t>
            </a:r>
            <a:r>
              <a:rPr lang="en-US" b="0" i="0" u="none" strike="noStrike" dirty="0">
                <a:solidFill>
                  <a:srgbClr val="007BFF"/>
                </a:solidFill>
                <a:effectLst/>
                <a:latin typeface="-apple-system"/>
                <a:hlinkClick r:id="rId3"/>
              </a:rPr>
              <a:t>exploration TF</a:t>
            </a:r>
            <a:r>
              <a:rPr lang="en-US" b="0" i="0" dirty="0">
                <a:solidFill>
                  <a:srgbClr val="727272"/>
                </a:solidFill>
                <a:effectLst/>
                <a:latin typeface="-apple-system"/>
              </a:rPr>
              <a:t> lead by </a:t>
            </a:r>
            <a:r>
              <a:rPr lang="en-US" b="0" i="0" u="none" strike="noStrike" dirty="0">
                <a:solidFill>
                  <a:srgbClr val="007BFF"/>
                </a:solidFill>
                <a:effectLst/>
                <a:latin typeface="-apple-system"/>
                <a:hlinkClick r:id="rId4"/>
              </a:rPr>
              <a:t>Julia Kenyon</a:t>
            </a:r>
            <a:r>
              <a:rPr lang="en-US" b="0" i="0" dirty="0">
                <a:solidFill>
                  <a:srgbClr val="727272"/>
                </a:solidFill>
                <a:effectLst/>
                <a:latin typeface="-apple-system"/>
              </a:rPr>
              <a:t> and </a:t>
            </a:r>
            <a:r>
              <a:rPr lang="en-US" b="0" i="0" u="none" strike="noStrike" dirty="0">
                <a:solidFill>
                  <a:srgbClr val="007BFF"/>
                </a:solidFill>
                <a:effectLst/>
                <a:latin typeface="-apple-system"/>
                <a:hlinkClick r:id="rId5"/>
              </a:rPr>
              <a:t>Ali C. Begen</a:t>
            </a:r>
            <a:r>
              <a:rPr lang="en-US" b="0" i="0" dirty="0">
                <a:solidFill>
                  <a:srgbClr val="727272"/>
                </a:solidFill>
                <a:effectLst/>
                <a:latin typeface="-apple-system"/>
              </a:rPr>
              <a:t>. </a:t>
            </a:r>
          </a:p>
          <a:p>
            <a:r>
              <a:rPr lang="en-US" b="0" i="0" dirty="0">
                <a:solidFill>
                  <a:srgbClr val="727272"/>
                </a:solidFill>
                <a:effectLst/>
                <a:latin typeface="-apple-system"/>
              </a:rPr>
              <a:t>Any comments may be submitted through the </a:t>
            </a:r>
            <a:r>
              <a:rPr lang="en-US" b="0" i="0" u="none" strike="noStrike" dirty="0" err="1">
                <a:solidFill>
                  <a:srgbClr val="007BFF"/>
                </a:solidFill>
                <a:effectLst/>
                <a:latin typeface="-apple-system"/>
                <a:hlinkClick r:id="rId6"/>
              </a:rPr>
              <a:t>github</a:t>
            </a:r>
            <a:r>
              <a:rPr lang="en-US" b="0" i="0" u="none" strike="noStrike" dirty="0">
                <a:solidFill>
                  <a:srgbClr val="007BFF"/>
                </a:solidFill>
                <a:effectLst/>
                <a:latin typeface="-apple-system"/>
                <a:hlinkClick r:id="rId6"/>
              </a:rPr>
              <a:t> issues</a:t>
            </a:r>
            <a:r>
              <a:rPr lang="en-US" b="0" i="0" dirty="0">
                <a:solidFill>
                  <a:srgbClr val="727272"/>
                </a:solidFill>
                <a:effectLst/>
                <a:latin typeface="-apple-system"/>
              </a:rPr>
              <a:t>. </a:t>
            </a:r>
          </a:p>
          <a:p>
            <a:r>
              <a:rPr lang="en-US" b="0" i="0" dirty="0">
                <a:solidFill>
                  <a:srgbClr val="727272"/>
                </a:solidFill>
                <a:effectLst/>
                <a:latin typeface="-apple-system"/>
              </a:rPr>
              <a:t>Based on these recommendations, along with the report, DASH-IF also launched a </a:t>
            </a:r>
            <a:r>
              <a:rPr lang="en-US" b="0" i="0" u="none" strike="noStrike" dirty="0">
                <a:solidFill>
                  <a:srgbClr val="007BFF"/>
                </a:solidFill>
                <a:effectLst/>
                <a:latin typeface="-apple-system"/>
                <a:hlinkClick r:id="rId7"/>
              </a:rPr>
              <a:t>survey on potential next steps</a:t>
            </a:r>
            <a:r>
              <a:rPr lang="en-US" b="0" i="0" dirty="0">
                <a:solidFill>
                  <a:srgbClr val="727272"/>
                </a:solidFill>
                <a:effectLst/>
                <a:latin typeface="-apple-system"/>
              </a:rPr>
              <a:t> - please respond by April 15, 2022.</a:t>
            </a:r>
            <a:endParaRPr lang="en-US" dirty="0"/>
          </a:p>
        </p:txBody>
      </p:sp>
      <p:pic>
        <p:nvPicPr>
          <p:cNvPr id="28674" name="Picture 2" descr="alt_text">
            <a:extLst>
              <a:ext uri="{FF2B5EF4-FFF2-40B4-BE49-F238E27FC236}">
                <a16:creationId xmlns:a16="http://schemas.microsoft.com/office/drawing/2014/main" id="{334EE729-4BE6-4CFA-81E9-242C8845A6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4268" y="-20094"/>
            <a:ext cx="2329732" cy="116486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CB31319-7473-4FC9-82AC-56ECCCF0CC9E}"/>
              </a:ext>
            </a:extLst>
          </p:cNvPr>
          <p:cNvSpPr>
            <a:spLocks noGrp="1"/>
          </p:cNvSpPr>
          <p:nvPr>
            <p:ph type="ftr" sz="quarter" idx="11"/>
          </p:nvPr>
        </p:nvSpPr>
        <p:spPr/>
        <p:txBody>
          <a:bodyPr/>
          <a:lstStyle/>
          <a:p>
            <a:r>
              <a:rPr lang="en-US"/>
              <a:t>MHV: Emmy MPEG-DASH</a:t>
            </a:r>
          </a:p>
        </p:txBody>
      </p:sp>
      <p:sp>
        <p:nvSpPr>
          <p:cNvPr id="5" name="Slide Number Placeholder 4">
            <a:extLst>
              <a:ext uri="{FF2B5EF4-FFF2-40B4-BE49-F238E27FC236}">
                <a16:creationId xmlns:a16="http://schemas.microsoft.com/office/drawing/2014/main" id="{0324E132-FD37-4969-9A94-3942634270B1}"/>
              </a:ext>
            </a:extLst>
          </p:cNvPr>
          <p:cNvSpPr>
            <a:spLocks noGrp="1"/>
          </p:cNvSpPr>
          <p:nvPr>
            <p:ph type="sldNum" sz="quarter" idx="12"/>
          </p:nvPr>
        </p:nvSpPr>
        <p:spPr/>
        <p:txBody>
          <a:bodyPr/>
          <a:lstStyle/>
          <a:p>
            <a:fld id="{3C6CC810-8AE6-0546-A0FC-DB7D2235F0EB}" type="slidenum">
              <a:rPr lang="en-US" smtClean="0"/>
              <a:t>62</a:t>
            </a:fld>
            <a:endParaRPr lang="en-US"/>
          </a:p>
        </p:txBody>
      </p:sp>
    </p:spTree>
    <p:extLst>
      <p:ext uri="{BB962C8B-B14F-4D97-AF65-F5344CB8AC3E}">
        <p14:creationId xmlns:p14="http://schemas.microsoft.com/office/powerpoint/2010/main" val="3987165825"/>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F6DC49-666F-4669-AA8D-87696DBA489E}"/>
              </a:ext>
            </a:extLst>
          </p:cNvPr>
          <p:cNvSpPr>
            <a:spLocks noGrp="1"/>
          </p:cNvSpPr>
          <p:nvPr>
            <p:ph type="title"/>
          </p:nvPr>
        </p:nvSpPr>
        <p:spPr/>
        <p:txBody>
          <a:bodyPr/>
          <a:lstStyle/>
          <a:p>
            <a:r>
              <a:rPr lang="de-DE" dirty="0"/>
              <a:t>Selected other presentations and posters</a:t>
            </a:r>
            <a:endParaRPr lang="en-US" dirty="0"/>
          </a:p>
        </p:txBody>
      </p:sp>
      <p:sp>
        <p:nvSpPr>
          <p:cNvPr id="5" name="Content Placeholder 4">
            <a:extLst>
              <a:ext uri="{FF2B5EF4-FFF2-40B4-BE49-F238E27FC236}">
                <a16:creationId xmlns:a16="http://schemas.microsoft.com/office/drawing/2014/main" id="{D4CDCDB5-08C0-4127-BCC9-E56D563F45FB}"/>
              </a:ext>
            </a:extLst>
          </p:cNvPr>
          <p:cNvSpPr>
            <a:spLocks noGrp="1"/>
          </p:cNvSpPr>
          <p:nvPr>
            <p:ph idx="1"/>
          </p:nvPr>
        </p:nvSpPr>
        <p:spPr/>
        <p:txBody>
          <a:bodyPr/>
          <a:lstStyle/>
          <a:p>
            <a:pPr algn="just" fontAlgn="base">
              <a:buFont typeface="+mj-lt"/>
              <a:buAutoNum type="arabicPeriod"/>
            </a:pPr>
            <a:r>
              <a:rPr lang="en-US" i="0" dirty="0">
                <a:effectLst/>
                <a:latin typeface="open sans" panose="020B0606030504020204" pitchFamily="34" charset="0"/>
              </a:rPr>
              <a:t>“Overview of the DASH-HLS Interoperability Specification, 2021 Edition”, Zachary Cava (Disney Streaming)</a:t>
            </a:r>
          </a:p>
          <a:p>
            <a:pPr algn="just" fontAlgn="base">
              <a:buFont typeface="+mj-lt"/>
              <a:buAutoNum type="arabicPeriod"/>
            </a:pPr>
            <a:r>
              <a:rPr lang="en-US" i="0" dirty="0">
                <a:effectLst/>
                <a:latin typeface="open sans" panose="020B0606030504020204" pitchFamily="34" charset="0"/>
              </a:rPr>
              <a:t>“Session-Based DASH Streaming: A new MPEG standard for customizing DASH streaming per session”, Iraj Sodagar (Tencent America); Alex Giladi (Comcast)</a:t>
            </a:r>
          </a:p>
          <a:p>
            <a:pPr algn="just" fontAlgn="base">
              <a:buFont typeface="+mj-lt"/>
              <a:buAutoNum type="arabicPeriod"/>
            </a:pPr>
            <a:r>
              <a:rPr lang="en-US" i="0" dirty="0">
                <a:effectLst/>
                <a:latin typeface="open sans" panose="020B0606030504020204" pitchFamily="34" charset="0"/>
              </a:rPr>
              <a:t>“Latest Advances in the Development of the Open-Source Player dash.js”, Daniel Silhavy, Stefan Pham, Stefan Arbanowski, Stephan Steglich (Fraunhofer FOKUS); Bjoern </a:t>
            </a:r>
            <a:r>
              <a:rPr lang="en-US" i="0" dirty="0" err="1">
                <a:effectLst/>
                <a:latin typeface="open sans" panose="020B0606030504020204" pitchFamily="34" charset="0"/>
              </a:rPr>
              <a:t>Harrer</a:t>
            </a:r>
            <a:r>
              <a:rPr lang="en-US" i="0" dirty="0">
                <a:effectLst/>
                <a:latin typeface="open sans" panose="020B0606030504020204" pitchFamily="34" charset="0"/>
              </a:rPr>
              <a:t> (Deutsche Telekom AG)</a:t>
            </a:r>
          </a:p>
          <a:p>
            <a:pPr algn="just" fontAlgn="base">
              <a:buFont typeface="+mj-lt"/>
              <a:buAutoNum type="arabicPeriod"/>
            </a:pPr>
            <a:r>
              <a:rPr lang="en-US" i="0" dirty="0">
                <a:effectLst/>
                <a:latin typeface="open sans" panose="020B0606030504020204" pitchFamily="34" charset="0"/>
              </a:rPr>
              <a:t>Extend CMAF Usage for Large Scale Video Delivery”, Lucas Gregory, Khaled </a:t>
            </a:r>
            <a:r>
              <a:rPr lang="en-US" i="0" dirty="0" err="1">
                <a:effectLst/>
                <a:latin typeface="open sans" panose="020B0606030504020204" pitchFamily="34" charset="0"/>
              </a:rPr>
              <a:t>Jerbi</a:t>
            </a:r>
            <a:r>
              <a:rPr lang="en-US" i="0" dirty="0">
                <a:effectLst/>
                <a:latin typeface="open sans" panose="020B0606030504020204" pitchFamily="34" charset="0"/>
              </a:rPr>
              <a:t>, Mickael Raulet, Eric </a:t>
            </a:r>
            <a:r>
              <a:rPr lang="en-US" i="0" dirty="0" err="1">
                <a:effectLst/>
                <a:latin typeface="open sans" panose="020B0606030504020204" pitchFamily="34" charset="0"/>
              </a:rPr>
              <a:t>Toullec</a:t>
            </a:r>
            <a:r>
              <a:rPr lang="en-US" i="0" dirty="0">
                <a:effectLst/>
                <a:latin typeface="open sans" panose="020B0606030504020204" pitchFamily="34" charset="0"/>
              </a:rPr>
              <a:t> (ATEME)</a:t>
            </a:r>
          </a:p>
          <a:p>
            <a:pPr algn="just" fontAlgn="base">
              <a:buFont typeface="+mj-lt"/>
              <a:buAutoNum type="arabicPeriod"/>
            </a:pPr>
            <a:r>
              <a:rPr lang="en-US" b="0" dirty="0">
                <a:solidFill>
                  <a:srgbClr val="000000"/>
                </a:solidFill>
                <a:effectLst/>
                <a:latin typeface="open sans" panose="020B0606030504020204" pitchFamily="34" charset="0"/>
              </a:rPr>
              <a:t>“Marrying WebRTC and DASH for Interactive Streaming”, Julia Kenyon (Phenix RTS); Thomas Stockhammer (Qualcomm); Ali C. Begen (</a:t>
            </a:r>
            <a:r>
              <a:rPr lang="en-US" b="0" dirty="0" err="1">
                <a:solidFill>
                  <a:srgbClr val="000000"/>
                </a:solidFill>
                <a:effectLst/>
                <a:latin typeface="open sans" panose="020B0606030504020204" pitchFamily="34" charset="0"/>
              </a:rPr>
              <a:t>Ozyegin</a:t>
            </a:r>
            <a:r>
              <a:rPr lang="en-US" b="0" dirty="0">
                <a:solidFill>
                  <a:srgbClr val="000000"/>
                </a:solidFill>
                <a:effectLst/>
                <a:latin typeface="open sans" panose="020B0606030504020204" pitchFamily="34" charset="0"/>
              </a:rPr>
              <a:t> University / Networked Media); Ofer Shem Tov (</a:t>
            </a:r>
            <a:r>
              <a:rPr lang="en-US" b="0" dirty="0" err="1">
                <a:solidFill>
                  <a:srgbClr val="000000"/>
                </a:solidFill>
                <a:effectLst/>
                <a:latin typeface="open sans" panose="020B0606030504020204" pitchFamily="34" charset="0"/>
              </a:rPr>
              <a:t>Edgecast</a:t>
            </a:r>
            <a:r>
              <a:rPr lang="en-US" b="0" dirty="0">
                <a:solidFill>
                  <a:srgbClr val="000000"/>
                </a:solidFill>
                <a:effectLst/>
                <a:latin typeface="open sans" panose="020B0606030504020204" pitchFamily="34" charset="0"/>
              </a:rPr>
              <a:t>); Louay Bassbouss, Daniel Silhavy (Fraunhofer FOKUS)</a:t>
            </a:r>
          </a:p>
          <a:p>
            <a:br>
              <a:rPr lang="en-US" dirty="0"/>
            </a:br>
            <a:endParaRPr lang="en-US" i="0" dirty="0">
              <a:effectLst/>
              <a:latin typeface="open sans" panose="020B0606030504020204" pitchFamily="34" charset="0"/>
            </a:endParaRPr>
          </a:p>
          <a:p>
            <a:endParaRPr lang="en-US" dirty="0"/>
          </a:p>
        </p:txBody>
      </p:sp>
    </p:spTree>
    <p:extLst>
      <p:ext uri="{BB962C8B-B14F-4D97-AF65-F5344CB8AC3E}">
        <p14:creationId xmlns:p14="http://schemas.microsoft.com/office/powerpoint/2010/main" val="1439024310"/>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F5F5-F7FB-4E43-852B-BF4543A1636F}"/>
              </a:ext>
            </a:extLst>
          </p:cNvPr>
          <p:cNvSpPr>
            <a:spLocks noGrp="1"/>
          </p:cNvSpPr>
          <p:nvPr>
            <p:ph type="ctrTitle"/>
          </p:nvPr>
        </p:nvSpPr>
        <p:spPr/>
        <p:txBody>
          <a:bodyPr/>
          <a:lstStyle/>
          <a:p>
            <a:r>
              <a:rPr lang="de-DE" dirty="0"/>
              <a:t>Wrap up</a:t>
            </a:r>
            <a:endParaRPr lang="en-US" dirty="0"/>
          </a:p>
        </p:txBody>
      </p:sp>
      <p:sp>
        <p:nvSpPr>
          <p:cNvPr id="3" name="Content Placeholder 2">
            <a:extLst>
              <a:ext uri="{FF2B5EF4-FFF2-40B4-BE49-F238E27FC236}">
                <a16:creationId xmlns:a16="http://schemas.microsoft.com/office/drawing/2014/main" id="{3D20B73B-9697-4F3D-82AF-F6223E8582EC}"/>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628613058"/>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933DA52-3599-42BD-BC7D-D49EA7E6B889}"/>
              </a:ext>
            </a:extLst>
          </p:cNvPr>
          <p:cNvGraphicFramePr/>
          <p:nvPr>
            <p:extLst>
              <p:ext uri="{D42A27DB-BD31-4B8C-83A1-F6EECF244321}">
                <p14:modId xmlns:p14="http://schemas.microsoft.com/office/powerpoint/2010/main" val="1969110491"/>
              </p:ext>
            </p:extLst>
          </p:nvPr>
        </p:nvGraphicFramePr>
        <p:xfrm>
          <a:off x="797780" y="190831"/>
          <a:ext cx="7548439" cy="4564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77E768E9-D9EE-4552-8B83-97225EDEA3F8}"/>
              </a:ext>
            </a:extLst>
          </p:cNvPr>
          <p:cNvSpPr>
            <a:spLocks noGrp="1"/>
          </p:cNvSpPr>
          <p:nvPr>
            <p:ph type="sldNum" sz="quarter" idx="11"/>
          </p:nvPr>
        </p:nvSpPr>
        <p:spPr/>
        <p:txBody>
          <a:bodyPr/>
          <a:lstStyle/>
          <a:p>
            <a:fld id="{3C6CC810-8AE6-0546-A0FC-DB7D2235F0EB}" type="slidenum">
              <a:rPr lang="en-US" smtClean="0"/>
              <a:t>65</a:t>
            </a:fld>
            <a:endParaRPr lang="en-US"/>
          </a:p>
        </p:txBody>
      </p:sp>
    </p:spTree>
    <p:extLst>
      <p:ext uri="{BB962C8B-B14F-4D97-AF65-F5344CB8AC3E}">
        <p14:creationId xmlns:p14="http://schemas.microsoft.com/office/powerpoint/2010/main" val="2949965036"/>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No photo description available.">
            <a:extLst>
              <a:ext uri="{FF2B5EF4-FFF2-40B4-BE49-F238E27FC236}">
                <a16:creationId xmlns:a16="http://schemas.microsoft.com/office/drawing/2014/main" id="{4ADD09E7-8DE9-4F16-AA93-F4806884FD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5471"/>
          <a:stretch/>
        </p:blipFill>
        <p:spPr bwMode="auto">
          <a:xfrm>
            <a:off x="241300" y="241300"/>
            <a:ext cx="4256171" cy="227313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o photo description available.">
            <a:extLst>
              <a:ext uri="{FF2B5EF4-FFF2-40B4-BE49-F238E27FC236}">
                <a16:creationId xmlns:a16="http://schemas.microsoft.com/office/drawing/2014/main" id="{0701F9FF-FA6D-4BBE-9651-DFB9DF7027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26" r="15827" b="1"/>
          <a:stretch/>
        </p:blipFill>
        <p:spPr bwMode="auto">
          <a:xfrm>
            <a:off x="241302" y="2643217"/>
            <a:ext cx="2007434" cy="208238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No photo description available.">
            <a:extLst>
              <a:ext uri="{FF2B5EF4-FFF2-40B4-BE49-F238E27FC236}">
                <a16:creationId xmlns:a16="http://schemas.microsoft.com/office/drawing/2014/main" id="{01B30BC9-0643-425F-AE10-474FDE42BD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67" r="14561" b="5"/>
          <a:stretch/>
        </p:blipFill>
        <p:spPr bwMode="auto">
          <a:xfrm>
            <a:off x="2369665" y="2636142"/>
            <a:ext cx="2127807" cy="20894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mmy statue2">
            <a:extLst>
              <a:ext uri="{FF2B5EF4-FFF2-40B4-BE49-F238E27FC236}">
                <a16:creationId xmlns:a16="http://schemas.microsoft.com/office/drawing/2014/main" id="{D04353B3-3DEF-4192-939A-A51CA8A3BF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9260" y="158778"/>
            <a:ext cx="2784740" cy="49547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2C6B967-BF03-4DA5-83C0-37C9C01C8061}"/>
              </a:ext>
            </a:extLst>
          </p:cNvPr>
          <p:cNvSpPr/>
          <p:nvPr/>
        </p:nvSpPr>
        <p:spPr>
          <a:xfrm>
            <a:off x="4822124" y="1535072"/>
            <a:ext cx="2300630" cy="1754326"/>
          </a:xfrm>
          <a:prstGeom prst="rect">
            <a:avLst/>
          </a:prstGeom>
          <a:noFill/>
        </p:spPr>
        <p:txBody>
          <a:bodyPr wrap="none" lIns="91440" tIns="45720" rIns="91440" bIns="45720">
            <a:spAutoFit/>
          </a:bodyPr>
          <a:lstStyle/>
          <a:p>
            <a:pPr algn="ctr"/>
            <a:r>
              <a:rPr lang="en-US" sz="5400" b="0" cap="none" spc="0" dirty="0">
                <a:ln w="0"/>
                <a:gradFill>
                  <a:gsLst>
                    <a:gs pos="21000">
                      <a:srgbClr val="53575C"/>
                    </a:gs>
                    <a:gs pos="88000">
                      <a:srgbClr val="C5C7CA"/>
                    </a:gs>
                  </a:gsLst>
                  <a:lin ang="5400000"/>
                </a:gradFill>
                <a:effectLst/>
              </a:rPr>
              <a:t>Thank </a:t>
            </a:r>
            <a:br>
              <a:rPr lang="en-US" sz="5400" b="0" cap="none" spc="0" dirty="0">
                <a:ln w="0"/>
                <a:gradFill>
                  <a:gsLst>
                    <a:gs pos="21000">
                      <a:srgbClr val="53575C"/>
                    </a:gs>
                    <a:gs pos="88000">
                      <a:srgbClr val="C5C7CA"/>
                    </a:gs>
                  </a:gsLst>
                  <a:lin ang="5400000"/>
                </a:gradFill>
                <a:effectLst/>
              </a:rPr>
            </a:br>
            <a:r>
              <a:rPr lang="en-US" sz="5400" b="0" cap="none" spc="0" dirty="0">
                <a:ln w="0"/>
                <a:gradFill>
                  <a:gsLst>
                    <a:gs pos="21000">
                      <a:srgbClr val="53575C"/>
                    </a:gs>
                    <a:gs pos="88000">
                      <a:srgbClr val="C5C7CA"/>
                    </a:gs>
                  </a:gsLst>
                  <a:lin ang="5400000"/>
                </a:gradFill>
                <a:effectLst/>
              </a:rPr>
              <a:t>you</a:t>
            </a:r>
          </a:p>
        </p:txBody>
      </p:sp>
      <p:pic>
        <p:nvPicPr>
          <p:cNvPr id="29698" name="Picture 2" descr="No photo description available.">
            <a:extLst>
              <a:ext uri="{FF2B5EF4-FFF2-40B4-BE49-F238E27FC236}">
                <a16:creationId xmlns:a16="http://schemas.microsoft.com/office/drawing/2014/main" id="{4932ED83-72AF-4DA4-9005-AA9C7E7A5B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8401" y="3355654"/>
            <a:ext cx="2052390" cy="136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278816"/>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photo description available.">
            <a:extLst>
              <a:ext uri="{FF2B5EF4-FFF2-40B4-BE49-F238E27FC236}">
                <a16:creationId xmlns:a16="http://schemas.microsoft.com/office/drawing/2014/main" id="{ECD445DB-C8C3-4D2A-B3AF-9B653146AA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09" r="1" b="42437"/>
          <a:stretch/>
        </p:blipFill>
        <p:spPr bwMode="auto">
          <a:xfrm>
            <a:off x="3124879" y="8"/>
            <a:ext cx="6019121" cy="2300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 photo description available.">
            <a:extLst>
              <a:ext uri="{FF2B5EF4-FFF2-40B4-BE49-F238E27FC236}">
                <a16:creationId xmlns:a16="http://schemas.microsoft.com/office/drawing/2014/main" id="{430FD4BC-3FED-4426-9A0A-9551867706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30" r="21485" b="1"/>
          <a:stretch/>
        </p:blipFill>
        <p:spPr bwMode="auto">
          <a:xfrm>
            <a:off x="15" y="2843213"/>
            <a:ext cx="6229335" cy="23002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 photo description available.">
            <a:extLst>
              <a:ext uri="{FF2B5EF4-FFF2-40B4-BE49-F238E27FC236}">
                <a16:creationId xmlns:a16="http://schemas.microsoft.com/office/drawing/2014/main" id="{49B2A714-C0C7-444D-BE7B-05A8BBC4FE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953" r="11076" b="1"/>
          <a:stretch/>
        </p:blipFill>
        <p:spPr bwMode="auto">
          <a:xfrm>
            <a:off x="1" y="1"/>
            <a:ext cx="3762824" cy="3538985"/>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pic>
        <p:nvPicPr>
          <p:cNvPr id="1034" name="Picture 10" descr="No photo description available.">
            <a:extLst>
              <a:ext uri="{FF2B5EF4-FFF2-40B4-BE49-F238E27FC236}">
                <a16:creationId xmlns:a16="http://schemas.microsoft.com/office/drawing/2014/main" id="{71E527A1-67DB-4ACD-B109-172B833062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3551" b="-2"/>
          <a:stretch/>
        </p:blipFill>
        <p:spPr bwMode="auto">
          <a:xfrm>
            <a:off x="4712796" y="1274410"/>
            <a:ext cx="4431205" cy="3869090"/>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No photo description available.">
            <a:extLst>
              <a:ext uri="{FF2B5EF4-FFF2-40B4-BE49-F238E27FC236}">
                <a16:creationId xmlns:a16="http://schemas.microsoft.com/office/drawing/2014/main" id="{2012EBA0-3160-44A1-A762-B9C44CB557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561" r="14441" b="3"/>
          <a:stretch/>
        </p:blipFill>
        <p:spPr bwMode="auto">
          <a:xfrm>
            <a:off x="2465771" y="1390415"/>
            <a:ext cx="3223260" cy="322326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FC154203-88AB-4E0C-9C56-E27B7D544CDA}"/>
              </a:ext>
            </a:extLst>
          </p:cNvPr>
          <p:cNvSpPr>
            <a:spLocks noGrp="1"/>
          </p:cNvSpPr>
          <p:nvPr>
            <p:ph type="ftr" sz="quarter" idx="11"/>
          </p:nvPr>
        </p:nvSpPr>
        <p:spPr/>
        <p:txBody>
          <a:bodyPr/>
          <a:lstStyle/>
          <a:p>
            <a:r>
              <a:rPr lang="en-US"/>
              <a:t>MHV: Emmy MPEG-DASH</a:t>
            </a:r>
          </a:p>
        </p:txBody>
      </p:sp>
      <p:sp>
        <p:nvSpPr>
          <p:cNvPr id="3" name="Slide Number Placeholder 2">
            <a:extLst>
              <a:ext uri="{FF2B5EF4-FFF2-40B4-BE49-F238E27FC236}">
                <a16:creationId xmlns:a16="http://schemas.microsoft.com/office/drawing/2014/main" id="{BC7498FA-840A-4099-B060-33A21501A1F8}"/>
              </a:ext>
            </a:extLst>
          </p:cNvPr>
          <p:cNvSpPr>
            <a:spLocks noGrp="1"/>
          </p:cNvSpPr>
          <p:nvPr>
            <p:ph type="sldNum" sz="quarter" idx="12"/>
          </p:nvPr>
        </p:nvSpPr>
        <p:spPr/>
        <p:txBody>
          <a:bodyPr/>
          <a:lstStyle/>
          <a:p>
            <a:fld id="{3E981F43-3859-4ACF-9B7D-6F5F5CF254F2}" type="slidenum">
              <a:rPr lang="en-US" smtClean="0"/>
              <a:t>7</a:t>
            </a:fld>
            <a:endParaRPr lang="en-US"/>
          </a:p>
        </p:txBody>
      </p:sp>
    </p:spTree>
    <p:extLst>
      <p:ext uri="{BB962C8B-B14F-4D97-AF65-F5344CB8AC3E}">
        <p14:creationId xmlns:p14="http://schemas.microsoft.com/office/powerpoint/2010/main" val="203060687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o photo description available.">
            <a:extLst>
              <a:ext uri="{FF2B5EF4-FFF2-40B4-BE49-F238E27FC236}">
                <a16:creationId xmlns:a16="http://schemas.microsoft.com/office/drawing/2014/main" id="{96E3ACFC-F925-4BB1-8E34-0C31ADFB2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4"/>
          <a:stretch/>
        </p:blipFill>
        <p:spPr bwMode="auto">
          <a:xfrm>
            <a:off x="5845890" y="2629584"/>
            <a:ext cx="3298111" cy="2513916"/>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No photo description available.">
            <a:extLst>
              <a:ext uri="{FF2B5EF4-FFF2-40B4-BE49-F238E27FC236}">
                <a16:creationId xmlns:a16="http://schemas.microsoft.com/office/drawing/2014/main" id="{DFD02278-FC36-461F-8F6E-09694E385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 r="1" b="1"/>
          <a:stretch/>
        </p:blipFill>
        <p:spPr bwMode="auto">
          <a:xfrm>
            <a:off x="15" y="8"/>
            <a:ext cx="6866005" cy="5147606"/>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No photo description available.">
            <a:extLst>
              <a:ext uri="{FF2B5EF4-FFF2-40B4-BE49-F238E27FC236}">
                <a16:creationId xmlns:a16="http://schemas.microsoft.com/office/drawing/2014/main" id="{D0FDFFCA-4BFA-4D82-ABA4-412F2FDE94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97" r="3" b="21135"/>
          <a:stretch/>
        </p:blipFill>
        <p:spPr bwMode="auto">
          <a:xfrm>
            <a:off x="4626142" y="7"/>
            <a:ext cx="4517858" cy="2509796"/>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A8F69896-9A48-4BAC-8602-882518B967A2}"/>
              </a:ext>
            </a:extLst>
          </p:cNvPr>
          <p:cNvSpPr>
            <a:spLocks noGrp="1"/>
          </p:cNvSpPr>
          <p:nvPr>
            <p:ph type="ftr" sz="quarter" idx="11"/>
          </p:nvPr>
        </p:nvSpPr>
        <p:spPr/>
        <p:txBody>
          <a:bodyPr/>
          <a:lstStyle/>
          <a:p>
            <a:r>
              <a:rPr lang="en-US"/>
              <a:t>MHV: Emmy MPEG-DASH</a:t>
            </a:r>
          </a:p>
        </p:txBody>
      </p:sp>
      <p:sp>
        <p:nvSpPr>
          <p:cNvPr id="3" name="Slide Number Placeholder 2">
            <a:extLst>
              <a:ext uri="{FF2B5EF4-FFF2-40B4-BE49-F238E27FC236}">
                <a16:creationId xmlns:a16="http://schemas.microsoft.com/office/drawing/2014/main" id="{76C22D16-756E-4586-96F4-45386B0DDAF7}"/>
              </a:ext>
            </a:extLst>
          </p:cNvPr>
          <p:cNvSpPr>
            <a:spLocks noGrp="1"/>
          </p:cNvSpPr>
          <p:nvPr>
            <p:ph type="sldNum" sz="quarter" idx="12"/>
          </p:nvPr>
        </p:nvSpPr>
        <p:spPr/>
        <p:txBody>
          <a:bodyPr/>
          <a:lstStyle/>
          <a:p>
            <a:fld id="{3E981F43-3859-4ACF-9B7D-6F5F5CF254F2}" type="slidenum">
              <a:rPr lang="en-US" smtClean="0"/>
              <a:t>8</a:t>
            </a:fld>
            <a:endParaRPr lang="en-US"/>
          </a:p>
        </p:txBody>
      </p:sp>
    </p:spTree>
    <p:extLst>
      <p:ext uri="{BB962C8B-B14F-4D97-AF65-F5344CB8AC3E}">
        <p14:creationId xmlns:p14="http://schemas.microsoft.com/office/powerpoint/2010/main" val="965274032"/>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o photo description available.">
            <a:extLst>
              <a:ext uri="{FF2B5EF4-FFF2-40B4-BE49-F238E27FC236}">
                <a16:creationId xmlns:a16="http://schemas.microsoft.com/office/drawing/2014/main" id="{5660B21E-BB3D-441C-8D85-A15EBCD721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36" b="-3"/>
          <a:stretch/>
        </p:blipFill>
        <p:spPr bwMode="auto">
          <a:xfrm>
            <a:off x="144396" y="128787"/>
            <a:ext cx="2844951" cy="488592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 photo description available.">
            <a:extLst>
              <a:ext uri="{FF2B5EF4-FFF2-40B4-BE49-F238E27FC236}">
                <a16:creationId xmlns:a16="http://schemas.microsoft.com/office/drawing/2014/main" id="{392AA149-1E88-40A5-BED8-EB19F53061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84" r="28003" b="-1"/>
          <a:stretch/>
        </p:blipFill>
        <p:spPr bwMode="auto">
          <a:xfrm>
            <a:off x="3138404" y="128787"/>
            <a:ext cx="2867193" cy="48859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o photo description available.">
            <a:extLst>
              <a:ext uri="{FF2B5EF4-FFF2-40B4-BE49-F238E27FC236}">
                <a16:creationId xmlns:a16="http://schemas.microsoft.com/office/drawing/2014/main" id="{DCCCF694-99D1-41E2-8DC3-52A79CA3B2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244" b="-3"/>
          <a:stretch/>
        </p:blipFill>
        <p:spPr bwMode="auto">
          <a:xfrm>
            <a:off x="6141025" y="128787"/>
            <a:ext cx="2849255" cy="488592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D8BE4BCE-A046-483E-9A50-E267A07DAFCF}"/>
              </a:ext>
            </a:extLst>
          </p:cNvPr>
          <p:cNvSpPr>
            <a:spLocks noGrp="1"/>
          </p:cNvSpPr>
          <p:nvPr>
            <p:ph type="ftr" sz="quarter" idx="11"/>
          </p:nvPr>
        </p:nvSpPr>
        <p:spPr/>
        <p:txBody>
          <a:bodyPr/>
          <a:lstStyle/>
          <a:p>
            <a:r>
              <a:rPr lang="en-US"/>
              <a:t>MHV: Emmy MPEG-DASH</a:t>
            </a:r>
          </a:p>
        </p:txBody>
      </p:sp>
      <p:sp>
        <p:nvSpPr>
          <p:cNvPr id="3" name="Slide Number Placeholder 2">
            <a:extLst>
              <a:ext uri="{FF2B5EF4-FFF2-40B4-BE49-F238E27FC236}">
                <a16:creationId xmlns:a16="http://schemas.microsoft.com/office/drawing/2014/main" id="{5319E1C8-5D97-4B89-9205-6B549EB43A47}"/>
              </a:ext>
            </a:extLst>
          </p:cNvPr>
          <p:cNvSpPr>
            <a:spLocks noGrp="1"/>
          </p:cNvSpPr>
          <p:nvPr>
            <p:ph type="sldNum" sz="quarter" idx="12"/>
          </p:nvPr>
        </p:nvSpPr>
        <p:spPr/>
        <p:txBody>
          <a:bodyPr/>
          <a:lstStyle/>
          <a:p>
            <a:fld id="{3E981F43-3859-4ACF-9B7D-6F5F5CF254F2}" type="slidenum">
              <a:rPr lang="en-US" smtClean="0"/>
              <a:t>9</a:t>
            </a:fld>
            <a:endParaRPr lang="en-US"/>
          </a:p>
        </p:txBody>
      </p:sp>
    </p:spTree>
    <p:extLst>
      <p:ext uri="{BB962C8B-B14F-4D97-AF65-F5344CB8AC3E}">
        <p14:creationId xmlns:p14="http://schemas.microsoft.com/office/powerpoint/2010/main" val="4066751681"/>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TIMING" val="|29.9|14.8|14.1|16.3|8.8|22.8|2"/>
</p:tagLst>
</file>

<file path=ppt/tags/tag2.xml><?xml version="1.0" encoding="utf-8"?>
<p:tagLst xmlns:a="http://schemas.openxmlformats.org/drawingml/2006/main" xmlns:r="http://schemas.openxmlformats.org/officeDocument/2006/relationships" xmlns:p="http://schemas.openxmlformats.org/presentationml/2006/main">
  <p:tag name="TIMING" val="|2.6"/>
</p:tagLst>
</file>

<file path=ppt/theme/_rels/theme6.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Light">
  <a:themeElements>
    <a:clrScheme name="Custom 1">
      <a:dk1>
        <a:srgbClr val="000000"/>
      </a:dk1>
      <a:lt1>
        <a:srgbClr val="FEFFFF"/>
      </a:lt1>
      <a:dk2>
        <a:srgbClr val="4A4A4A"/>
      </a:dk2>
      <a:lt2>
        <a:srgbClr val="969696"/>
      </a:lt2>
      <a:accent1>
        <a:srgbClr val="3B3C87"/>
      </a:accent1>
      <a:accent2>
        <a:srgbClr val="0066FF"/>
      </a:accent2>
      <a:accent3>
        <a:srgbClr val="B3D109"/>
      </a:accent3>
      <a:accent4>
        <a:srgbClr val="F5AA00"/>
      </a:accent4>
      <a:accent5>
        <a:srgbClr val="FA6400"/>
      </a:accent5>
      <a:accent6>
        <a:srgbClr val="CC1C19"/>
      </a:accent6>
      <a:hlink>
        <a:srgbClr val="494949"/>
      </a:hlink>
      <a:folHlink>
        <a:srgbClr val="4949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tx1"/>
          </a:solidFill>
          <a:prstDash val="solid"/>
          <a:round/>
          <a:headEnd type="none" w="med" len="med"/>
          <a:tailEnd type="arrow"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0D6E6DAF-EA4A-48EF-A334-ACAF9C99CC09}" vid="{FB5532E1-AF81-4A90-A9AC-9C13C2C51CED}"/>
    </a:ext>
  </a:extLst>
</a:theme>
</file>

<file path=ppt/theme/theme2.xml><?xml version="1.0" encoding="utf-8"?>
<a:theme xmlns:a="http://schemas.openxmlformats.org/drawingml/2006/main" name="Dark">
  <a:themeElements>
    <a:clrScheme name="Custom 1">
      <a:dk1>
        <a:srgbClr val="000000"/>
      </a:dk1>
      <a:lt1>
        <a:srgbClr val="FEFFFF"/>
      </a:lt1>
      <a:dk2>
        <a:srgbClr val="4A4A4A"/>
      </a:dk2>
      <a:lt2>
        <a:srgbClr val="969696"/>
      </a:lt2>
      <a:accent1>
        <a:srgbClr val="3B3C87"/>
      </a:accent1>
      <a:accent2>
        <a:srgbClr val="0066FF"/>
      </a:accent2>
      <a:accent3>
        <a:srgbClr val="B3D109"/>
      </a:accent3>
      <a:accent4>
        <a:srgbClr val="F5AA00"/>
      </a:accent4>
      <a:accent5>
        <a:srgbClr val="FA6400"/>
      </a:accent5>
      <a:accent6>
        <a:srgbClr val="CC1C19"/>
      </a:accent6>
      <a:hlink>
        <a:srgbClr val="494949"/>
      </a:hlink>
      <a:folHlink>
        <a:srgbClr val="49494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19050" cap="flat" cmpd="sng" algn="ctr">
          <a:solidFill>
            <a:schemeClr val="tx1"/>
          </a:solidFill>
          <a:prstDash val="solid"/>
          <a:round/>
          <a:headEnd type="none" w="med" len="med"/>
          <a:tailEnd type="arrow"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0D6E6DAF-EA4A-48EF-A334-ACAF9C99CC09}" vid="{DBA651D1-D9D7-405A-94C0-0F6A593BDE2F}"/>
    </a:ext>
  </a:extLst>
</a:theme>
</file>

<file path=ppt/theme/theme3.xml><?xml version="1.0" encoding="utf-8"?>
<a:theme xmlns:a="http://schemas.openxmlformats.org/drawingml/2006/main" name="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5" id="{4AD6EDE2-E9C0-3847-9F6E-063E3DB4D081}" vid="{873D8D08-C910-E349-A8D8-4F9BC24DC922}"/>
    </a:ext>
  </a:extLst>
</a:theme>
</file>

<file path=ppt/theme/theme4.xml><?xml version="1.0" encoding="utf-8"?>
<a:theme xmlns:a="http://schemas.openxmlformats.org/drawingml/2006/main" name="8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5" id="{4AD6EDE2-E9C0-3847-9F6E-063E3DB4D081}" vid="{873D8D08-C910-E349-A8D8-4F9BC24DC922}"/>
    </a:ext>
  </a:extLst>
</a:theme>
</file>

<file path=ppt/theme/theme5.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4840</TotalTime>
  <Words>4980</Words>
  <Application>Microsoft Office PowerPoint</Application>
  <PresentationFormat>On-screen Show (16:9)</PresentationFormat>
  <Paragraphs>1184</Paragraphs>
  <Slides>66</Slides>
  <Notes>8</Notes>
  <HiddenSlides>0</HiddenSlides>
  <MMClips>2</MMClips>
  <ScaleCrop>false</ScaleCrop>
  <HeadingPairs>
    <vt:vector size="8" baseType="variant">
      <vt:variant>
        <vt:lpstr>Fonts Used</vt:lpstr>
      </vt:variant>
      <vt:variant>
        <vt:i4>23</vt:i4>
      </vt:variant>
      <vt:variant>
        <vt:lpstr>Theme</vt:lpstr>
      </vt:variant>
      <vt:variant>
        <vt:i4>8</vt:i4>
      </vt:variant>
      <vt:variant>
        <vt:lpstr>Embedded OLE Servers</vt:lpstr>
      </vt:variant>
      <vt:variant>
        <vt:i4>1</vt:i4>
      </vt:variant>
      <vt:variant>
        <vt:lpstr>Slide Titles</vt:lpstr>
      </vt:variant>
      <vt:variant>
        <vt:i4>66</vt:i4>
      </vt:variant>
    </vt:vector>
  </HeadingPairs>
  <TitlesOfParts>
    <vt:vector size="98" baseType="lpstr">
      <vt:lpstr>-apple-system</vt:lpstr>
      <vt:lpstr>Arial</vt:lpstr>
      <vt:lpstr>Baskerville</vt:lpstr>
      <vt:lpstr>Calibri</vt:lpstr>
      <vt:lpstr>Calibri Light</vt:lpstr>
      <vt:lpstr>Cambria</vt:lpstr>
      <vt:lpstr>Century Gothic</vt:lpstr>
      <vt:lpstr>Courier New</vt:lpstr>
      <vt:lpstr>Microsoft Sans Serif</vt:lpstr>
      <vt:lpstr>Open Sans</vt:lpstr>
      <vt:lpstr>Qualcomm Office Bold</vt:lpstr>
      <vt:lpstr>Qualcomm Office Light</vt:lpstr>
      <vt:lpstr>Qualcomm Office Regular</vt:lpstr>
      <vt:lpstr>Qualcomm Regular</vt:lpstr>
      <vt:lpstr>Source Sans Pro Light</vt:lpstr>
      <vt:lpstr>Symbol</vt:lpstr>
      <vt:lpstr>Times New Roman</vt:lpstr>
      <vt:lpstr>Trebuchet MS</vt:lpstr>
      <vt:lpstr>Tw Cen MT</vt:lpstr>
      <vt:lpstr>Tw Cen MT Condensed</vt:lpstr>
      <vt:lpstr>Wingdings</vt:lpstr>
      <vt:lpstr>Wingdings 2</vt:lpstr>
      <vt:lpstr>Wingdings 3</vt:lpstr>
      <vt:lpstr>Light</vt:lpstr>
      <vt:lpstr>Dark</vt:lpstr>
      <vt:lpstr>Qualcomm Executive External</vt:lpstr>
      <vt:lpstr>8_Qualcomm Executive External</vt:lpstr>
      <vt:lpstr>Revolution</vt:lpstr>
      <vt:lpstr>Integral</vt:lpstr>
      <vt:lpstr>Office Theme</vt:lpstr>
      <vt:lpstr>1_Office Theme</vt:lpstr>
      <vt:lpstr>Visio</vt:lpstr>
      <vt:lpstr>Emmy Tutorial 1:  Introduction to MPEG DASH</vt:lpstr>
      <vt:lpstr>PowerPoint Presentation</vt:lpstr>
      <vt:lpstr>PowerPoint Presentation</vt:lpstr>
      <vt:lpstr>PowerPoint Presentation</vt:lpstr>
      <vt:lpstr>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Standards</vt:lpstr>
      <vt:lpstr>Editions, Parts and Editors</vt:lpstr>
      <vt:lpstr>A few others on standards development</vt:lpstr>
      <vt:lpstr>Some Fundamentals of DASH</vt:lpstr>
      <vt:lpstr>Core Principles of DASH </vt:lpstr>
      <vt:lpstr>CDN Friendly</vt:lpstr>
      <vt:lpstr>What is specified – and what is not?</vt:lpstr>
      <vt:lpstr>Data Model</vt:lpstr>
      <vt:lpstr>Mapping to DASH</vt:lpstr>
      <vt:lpstr>DASH Manifest for Live</vt:lpstr>
      <vt:lpstr>Segment Addressing</vt:lpstr>
      <vt:lpstr>PowerPoint Presentation</vt:lpstr>
      <vt:lpstr>Advanced Client</vt:lpstr>
      <vt:lpstr>PowerPoint Presentation</vt:lpstr>
      <vt:lpstr>Hybrid Manifests</vt:lpstr>
      <vt:lpstr>Optimized On-Demand Addressing</vt:lpstr>
      <vt:lpstr>Late Binding</vt:lpstr>
      <vt:lpstr>Multitrack Model</vt:lpstr>
      <vt:lpstr>Details on Timing Model Across Periods</vt:lpstr>
      <vt:lpstr>PowerPoint Presentation</vt:lpstr>
      <vt:lpstr>5th Edition Extensions</vt:lpstr>
      <vt:lpstr>DASH Profiles for CMAF content</vt:lpstr>
      <vt:lpstr>Constraints – Documenting the obvious</vt:lpstr>
      <vt:lpstr>Resync – Chunk Signaling</vt:lpstr>
      <vt:lpstr>PowerPoint Presentation</vt:lpstr>
      <vt:lpstr>Resynchronization</vt:lpstr>
      <vt:lpstr>Content Protection</vt:lpstr>
      <vt:lpstr>DASH-IF </vt:lpstr>
      <vt:lpstr>Who we are?</vt:lpstr>
      <vt:lpstr>How do we operate?</vt:lpstr>
      <vt:lpstr>Interoperability – v5</vt:lpstr>
      <vt:lpstr>12 parts: https://dashif.org/guidelines/iop-v5/</vt:lpstr>
      <vt:lpstr>Low-Latency Streaming with Chunking</vt:lpstr>
      <vt:lpstr>Chunked Segment Distribution</vt:lpstr>
      <vt:lpstr>MPEG DASH supporting work</vt:lpstr>
      <vt:lpstr>Advantages of Chunked Segments</vt:lpstr>
      <vt:lpstr>PowerPoint Presentation</vt:lpstr>
      <vt:lpstr>Example 2: DASH-IF Ad Insertion Architecture</vt:lpstr>
      <vt:lpstr>Other highlights</vt:lpstr>
      <vt:lpstr>More than just specs: Test, Reference and Conformance</vt:lpstr>
      <vt:lpstr>Dash.js by Numbers</vt:lpstr>
      <vt:lpstr>What‘s next?</vt:lpstr>
      <vt:lpstr>MPEG and DASH-IF</vt:lpstr>
      <vt:lpstr>ARI Track</vt:lpstr>
      <vt:lpstr>ARI Track in live mode</vt:lpstr>
      <vt:lpstr>Addressable Resync Representation</vt:lpstr>
      <vt:lpstr>Content Steering</vt:lpstr>
      <vt:lpstr>Server Guided Ad Insertion</vt:lpstr>
      <vt:lpstr>Server Guided Ad Insertion</vt:lpstr>
      <vt:lpstr>DASH and webRTC</vt:lpstr>
      <vt:lpstr>Selected other presentations and posters</vt:lpstr>
      <vt:lpstr>Wrap up</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DASH-IF Templates</dc:title>
  <dc:subject>May 2019</dc:subject>
  <dc:creator>Thomas Stockhammer</dc:creator>
  <cp:keywords/>
  <dc:description/>
  <cp:lastModifiedBy>Thomas Stockhammer</cp:lastModifiedBy>
  <cp:revision>12</cp:revision>
  <dcterms:created xsi:type="dcterms:W3CDTF">2020-03-29T12:04:30Z</dcterms:created>
  <dcterms:modified xsi:type="dcterms:W3CDTF">2022-05-09T15:10:04Z</dcterms:modified>
  <cp:category/>
</cp:coreProperties>
</file>