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7" r:id="rId1"/>
    <p:sldMasterId id="2147483863" r:id="rId2"/>
    <p:sldMasterId id="2147483899" r:id="rId3"/>
    <p:sldMasterId id="2147483990" r:id="rId4"/>
    <p:sldMasterId id="2147484003" r:id="rId5"/>
    <p:sldMasterId id="2147484017" r:id="rId6"/>
    <p:sldMasterId id="2147484116" r:id="rId7"/>
  </p:sldMasterIdLst>
  <p:notesMasterIdLst>
    <p:notesMasterId r:id="rId119"/>
  </p:notesMasterIdLst>
  <p:sldIdLst>
    <p:sldId id="257" r:id="rId8"/>
    <p:sldId id="18298" r:id="rId9"/>
    <p:sldId id="18299" r:id="rId10"/>
    <p:sldId id="18300" r:id="rId11"/>
    <p:sldId id="18301" r:id="rId12"/>
    <p:sldId id="18208" r:id="rId13"/>
    <p:sldId id="18209" r:id="rId14"/>
    <p:sldId id="18303" r:id="rId15"/>
    <p:sldId id="18310" r:id="rId16"/>
    <p:sldId id="18302" r:id="rId17"/>
    <p:sldId id="18304" r:id="rId18"/>
    <p:sldId id="18290" r:id="rId19"/>
    <p:sldId id="18305" r:id="rId20"/>
    <p:sldId id="18306" r:id="rId21"/>
    <p:sldId id="18266" r:id="rId22"/>
    <p:sldId id="18293" r:id="rId23"/>
    <p:sldId id="18267" r:id="rId24"/>
    <p:sldId id="18294" r:id="rId25"/>
    <p:sldId id="18295" r:id="rId26"/>
    <p:sldId id="18307" r:id="rId27"/>
    <p:sldId id="18289" r:id="rId28"/>
    <p:sldId id="18311" r:id="rId29"/>
    <p:sldId id="18308" r:id="rId30"/>
    <p:sldId id="18206" r:id="rId31"/>
    <p:sldId id="256" r:id="rId32"/>
    <p:sldId id="2142533636" r:id="rId33"/>
    <p:sldId id="338" r:id="rId34"/>
    <p:sldId id="301" r:id="rId35"/>
    <p:sldId id="2142533637" r:id="rId36"/>
    <p:sldId id="278" r:id="rId37"/>
    <p:sldId id="291" r:id="rId38"/>
    <p:sldId id="279" r:id="rId39"/>
    <p:sldId id="283" r:id="rId40"/>
    <p:sldId id="292" r:id="rId41"/>
    <p:sldId id="333" r:id="rId42"/>
    <p:sldId id="302" r:id="rId43"/>
    <p:sldId id="293" r:id="rId44"/>
    <p:sldId id="300" r:id="rId45"/>
    <p:sldId id="303" r:id="rId46"/>
    <p:sldId id="306" r:id="rId47"/>
    <p:sldId id="307" r:id="rId48"/>
    <p:sldId id="308" r:id="rId49"/>
    <p:sldId id="309" r:id="rId50"/>
    <p:sldId id="310" r:id="rId51"/>
    <p:sldId id="304" r:id="rId52"/>
    <p:sldId id="325" r:id="rId53"/>
    <p:sldId id="313" r:id="rId54"/>
    <p:sldId id="314" r:id="rId55"/>
    <p:sldId id="315" r:id="rId56"/>
    <p:sldId id="336" r:id="rId57"/>
    <p:sldId id="316" r:id="rId58"/>
    <p:sldId id="317" r:id="rId59"/>
    <p:sldId id="335" r:id="rId60"/>
    <p:sldId id="324" r:id="rId61"/>
    <p:sldId id="318" r:id="rId62"/>
    <p:sldId id="319" r:id="rId63"/>
    <p:sldId id="320" r:id="rId64"/>
    <p:sldId id="326" r:id="rId65"/>
    <p:sldId id="321" r:id="rId66"/>
    <p:sldId id="327" r:id="rId67"/>
    <p:sldId id="328" r:id="rId68"/>
    <p:sldId id="322" r:id="rId69"/>
    <p:sldId id="329" r:id="rId70"/>
    <p:sldId id="272" r:id="rId71"/>
    <p:sldId id="331" r:id="rId72"/>
    <p:sldId id="332" r:id="rId73"/>
    <p:sldId id="334" r:id="rId74"/>
    <p:sldId id="337" r:id="rId75"/>
    <p:sldId id="2142533638" r:id="rId76"/>
    <p:sldId id="18315" r:id="rId77"/>
    <p:sldId id="18318" r:id="rId78"/>
    <p:sldId id="18319" r:id="rId79"/>
    <p:sldId id="18320" r:id="rId80"/>
    <p:sldId id="259" r:id="rId81"/>
    <p:sldId id="18321" r:id="rId82"/>
    <p:sldId id="18322" r:id="rId83"/>
    <p:sldId id="262" r:id="rId84"/>
    <p:sldId id="263" r:id="rId85"/>
    <p:sldId id="18279" r:id="rId86"/>
    <p:sldId id="260" r:id="rId87"/>
    <p:sldId id="18284" r:id="rId88"/>
    <p:sldId id="261" r:id="rId89"/>
    <p:sldId id="18317" r:id="rId90"/>
    <p:sldId id="18309" r:id="rId91"/>
    <p:sldId id="18323" r:id="rId92"/>
    <p:sldId id="18324" r:id="rId93"/>
    <p:sldId id="141169796" r:id="rId94"/>
    <p:sldId id="18312" r:id="rId95"/>
    <p:sldId id="2142533631" r:id="rId96"/>
    <p:sldId id="2142533632" r:id="rId97"/>
    <p:sldId id="2142533633" r:id="rId98"/>
    <p:sldId id="2142533634" r:id="rId99"/>
    <p:sldId id="266" r:id="rId100"/>
    <p:sldId id="2142533635" r:id="rId101"/>
    <p:sldId id="268" r:id="rId102"/>
    <p:sldId id="141169795" r:id="rId103"/>
    <p:sldId id="141169797" r:id="rId104"/>
    <p:sldId id="273" r:id="rId105"/>
    <p:sldId id="276" r:id="rId106"/>
    <p:sldId id="141169821" r:id="rId107"/>
    <p:sldId id="141169798" r:id="rId108"/>
    <p:sldId id="141169799" r:id="rId109"/>
    <p:sldId id="2142533626" r:id="rId110"/>
    <p:sldId id="141169801" r:id="rId111"/>
    <p:sldId id="141169800" r:id="rId112"/>
    <p:sldId id="2142533624" r:id="rId113"/>
    <p:sldId id="2142533627" r:id="rId114"/>
    <p:sldId id="2142533629" r:id="rId115"/>
    <p:sldId id="18313" r:id="rId116"/>
    <p:sldId id="2142533628" r:id="rId117"/>
    <p:sldId id="258" r:id="rId1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1A3E63-8F61-4870-BE78-E692806A95AF}">
          <p14:sldIdLst>
            <p14:sldId id="257"/>
          </p14:sldIdLst>
        </p14:section>
        <p14:section name="Agenda and Welcome" id="{824E3730-1BD7-4925-B580-9C95AEC21339}">
          <p14:sldIdLst>
            <p14:sldId id="18298"/>
            <p14:sldId id="18299"/>
            <p14:sldId id="18300"/>
          </p14:sldIdLst>
        </p14:section>
        <p14:section name="DASH-IF Overview" id="{43E8A8EF-EEF2-450D-9665-3FBD6D200689}">
          <p14:sldIdLst>
            <p14:sldId id="18301"/>
            <p14:sldId id="18208"/>
            <p14:sldId id="18209"/>
            <p14:sldId id="18303"/>
            <p14:sldId id="18310"/>
            <p14:sldId id="18302"/>
            <p14:sldId id="18304"/>
            <p14:sldId id="18290"/>
            <p14:sldId id="18305"/>
            <p14:sldId id="18306"/>
            <p14:sldId id="18266"/>
            <p14:sldId id="18293"/>
            <p14:sldId id="18267"/>
            <p14:sldId id="18294"/>
            <p14:sldId id="18295"/>
            <p14:sldId id="18307"/>
            <p14:sldId id="18289"/>
            <p14:sldId id="18311"/>
          </p14:sldIdLst>
        </p14:section>
        <p14:section name="DASH-IF Reference Tools" id="{BD7500F4-19D4-482A-AB9C-979F5AC73AED}">
          <p14:sldIdLst>
            <p14:sldId id="18308"/>
            <p14:sldId id="18206"/>
            <p14:sldId id="256"/>
          </p14:sldIdLst>
        </p14:section>
        <p14:section name="Test Tool: dash.js" id="{EE17B801-177A-EF40-BC34-C3668F3435E9}">
          <p14:sldIdLst>
            <p14:sldId id="2142533636"/>
            <p14:sldId id="338"/>
          </p14:sldIdLst>
        </p14:section>
        <p14:section name="dasj.js Introduction" id="{FB598377-A820-274E-A28D-2BA31340CBED}">
          <p14:sldIdLst>
            <p14:sldId id="301"/>
            <p14:sldId id="2142533637"/>
            <p14:sldId id="278"/>
            <p14:sldId id="291"/>
            <p14:sldId id="279"/>
            <p14:sldId id="283"/>
            <p14:sldId id="292"/>
            <p14:sldId id="333"/>
          </p14:sldIdLst>
        </p14:section>
        <p14:section name="dasj.js Documentation" id="{ABB457A5-28A2-4340-A8C7-7A049F34B7DB}">
          <p14:sldIdLst>
            <p14:sldId id="302"/>
            <p14:sldId id="293"/>
            <p14:sldId id="300"/>
          </p14:sldIdLst>
        </p14:section>
        <p14:section name="dasj.js V4" id="{E9B62BFB-E5EF-EB4E-88C5-B4283AF502E0}">
          <p14:sldIdLst>
            <p14:sldId id="303"/>
            <p14:sldId id="306"/>
            <p14:sldId id="307"/>
            <p14:sldId id="308"/>
            <p14:sldId id="309"/>
            <p14:sldId id="310"/>
          </p14:sldIdLst>
        </p14:section>
        <p14:section name="dash.js V5 - Features" id="{C00830E0-4120-284E-8A9F-8D7477D86848}">
          <p14:sldIdLst>
            <p14:sldId id="304"/>
            <p14:sldId id="325"/>
            <p14:sldId id="313"/>
            <p14:sldId id="314"/>
            <p14:sldId id="315"/>
            <p14:sldId id="336"/>
            <p14:sldId id="316"/>
            <p14:sldId id="317"/>
            <p14:sldId id="335"/>
            <p14:sldId id="324"/>
            <p14:sldId id="318"/>
            <p14:sldId id="319"/>
            <p14:sldId id="320"/>
            <p14:sldId id="326"/>
            <p14:sldId id="321"/>
            <p14:sldId id="327"/>
          </p14:sldIdLst>
        </p14:section>
        <p14:section name="dasj.js v5 - Open" id="{3DDB26FB-0E30-9641-A73E-C5B23BDCD641}">
          <p14:sldIdLst>
            <p14:sldId id="328"/>
            <p14:sldId id="322"/>
          </p14:sldIdLst>
        </p14:section>
        <p14:section name="dasj.js Planning &amp; Discussion" id="{C597DA57-FD67-BA4D-99A5-1B3E9161DCB6}">
          <p14:sldIdLst>
            <p14:sldId id="329"/>
            <p14:sldId id="272"/>
            <p14:sldId id="331"/>
            <p14:sldId id="332"/>
            <p14:sldId id="334"/>
            <p14:sldId id="337"/>
            <p14:sldId id="2142533638"/>
          </p14:sldIdLst>
        </p14:section>
        <p14:section name="Live Sim 2" id="{D6B553E1-E528-40CA-B2FE-8991770A6A1E}">
          <p14:sldIdLst>
            <p14:sldId id="18315"/>
          </p14:sldIdLst>
        </p14:section>
        <p14:section name="JCCP" id="{4E68FC2C-4829-4AA9-999D-E6B939959DB4}">
          <p14:sldIdLst>
            <p14:sldId id="18318"/>
            <p14:sldId id="18319"/>
            <p14:sldId id="18320"/>
            <p14:sldId id="259"/>
            <p14:sldId id="18321"/>
            <p14:sldId id="18322"/>
            <p14:sldId id="262"/>
            <p14:sldId id="263"/>
          </p14:sldIdLst>
        </p14:section>
        <p14:section name="Other Test Tools" id="{CC6B68E5-ED48-42B2-93FA-77E5B1B37B5E}">
          <p14:sldIdLst>
            <p14:sldId id="18279"/>
            <p14:sldId id="260"/>
            <p14:sldId id="18284"/>
            <p14:sldId id="261"/>
            <p14:sldId id="18317"/>
          </p14:sldIdLst>
        </p14:section>
        <p14:section name="Emerging topics" id="{D4527BBC-B3EB-4395-BA6F-59C0D3E20EAB}">
          <p14:sldIdLst>
            <p14:sldId id="18309"/>
            <p14:sldId id="18323"/>
            <p14:sldId id="18324"/>
            <p14:sldId id="141169796"/>
          </p14:sldIdLst>
        </p14:section>
        <p14:section name="Task Forces" id="{0DB60FA7-D8CE-4D2C-83E4-30CC31CA4303}">
          <p14:sldIdLst>
            <p14:sldId id="18312"/>
          </p14:sldIdLst>
        </p14:section>
        <p14:section name="Content Protection and Security" id="{6A1D3547-A68C-40A7-85B4-BE502CA5781A}">
          <p14:sldIdLst>
            <p14:sldId id="2142533631"/>
            <p14:sldId id="2142533632"/>
            <p14:sldId id="2142533633"/>
            <p14:sldId id="2142533634"/>
            <p14:sldId id="266"/>
            <p14:sldId id="2142533635"/>
            <p14:sldId id="268"/>
          </p14:sldIdLst>
        </p14:section>
        <p14:section name="Features" id="{4FC769C6-7E5E-4DEB-99D8-517AFE21FED8}">
          <p14:sldIdLst>
            <p14:sldId id="141169795"/>
            <p14:sldId id="141169797"/>
            <p14:sldId id="273"/>
            <p14:sldId id="276"/>
            <p14:sldId id="141169821"/>
          </p14:sldIdLst>
        </p14:section>
        <p14:section name="Media" id="{8AA95F0F-AFEE-40FB-9CA5-F94F7225D14C}">
          <p14:sldIdLst>
            <p14:sldId id="141169798"/>
            <p14:sldId id="141169799"/>
            <p14:sldId id="2142533626"/>
            <p14:sldId id="141169801"/>
            <p14:sldId id="141169800"/>
            <p14:sldId id="2142533624"/>
            <p14:sldId id="2142533627"/>
            <p14:sldId id="2142533629"/>
          </p14:sldIdLst>
        </p14:section>
        <p14:section name="Wrap up" id="{47D0147F-1108-4DF0-B01E-1CDF915E2688}">
          <p14:sldIdLst>
            <p14:sldId id="18313"/>
            <p14:sldId id="2142533628"/>
            <p14:sldId id="258"/>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25826D-DDE9-4CCC-863F-FC232E02D23B}" v="42" dt="2024-09-17T17:46:00.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5" autoAdjust="0"/>
    <p:restoredTop sz="94474"/>
  </p:normalViewPr>
  <p:slideViewPr>
    <p:cSldViewPr snapToGrid="0" snapToObjects="1">
      <p:cViewPr>
        <p:scale>
          <a:sx n="140" d="100"/>
          <a:sy n="140" d="100"/>
        </p:scale>
        <p:origin x="192" y="168"/>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microsoft.com/office/2016/11/relationships/changesInfo" Target="changesInfos/changesInfo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notesMaster" Target="notesMasters/notesMaster1.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D825826D-DDE9-4CCC-863F-FC232E02D23B}"/>
    <pc:docChg chg="undo custSel addSld delSld modSld sldOrd addSection modSection">
      <pc:chgData name="Thomas Stockhammer" userId="2aa20ba2-ba43-46c1-9e8b-e40494025eed" providerId="ADAL" clId="{D825826D-DDE9-4CCC-863F-FC232E02D23B}" dt="2024-09-17T17:53:45.160" v="1163" actId="20577"/>
      <pc:docMkLst>
        <pc:docMk/>
      </pc:docMkLst>
      <pc:sldChg chg="add del ord">
        <pc:chgData name="Thomas Stockhammer" userId="2aa20ba2-ba43-46c1-9e8b-e40494025eed" providerId="ADAL" clId="{D825826D-DDE9-4CCC-863F-FC232E02D23B}" dt="2024-09-17T12:31:25.041" v="309"/>
        <pc:sldMkLst>
          <pc:docMk/>
          <pc:sldMk cId="2851640565" sldId="256"/>
        </pc:sldMkLst>
      </pc:sldChg>
      <pc:sldChg chg="modSp mod">
        <pc:chgData name="Thomas Stockhammer" userId="2aa20ba2-ba43-46c1-9e8b-e40494025eed" providerId="ADAL" clId="{D825826D-DDE9-4CCC-863F-FC232E02D23B}" dt="2024-09-17T17:53:45.160" v="1163" actId="20577"/>
        <pc:sldMkLst>
          <pc:docMk/>
          <pc:sldMk cId="3080111557" sldId="257"/>
        </pc:sldMkLst>
        <pc:spChg chg="mod">
          <ac:chgData name="Thomas Stockhammer" userId="2aa20ba2-ba43-46c1-9e8b-e40494025eed" providerId="ADAL" clId="{D825826D-DDE9-4CCC-863F-FC232E02D23B}" dt="2024-09-17T17:53:45.160" v="1163" actId="20577"/>
          <ac:spMkLst>
            <pc:docMk/>
            <pc:sldMk cId="3080111557" sldId="257"/>
            <ac:spMk id="6" creationId="{338813DE-0E50-5949-9FD2-A7EBA654C190}"/>
          </ac:spMkLst>
        </pc:spChg>
      </pc:sldChg>
      <pc:sldChg chg="addSp delSp modSp mod chgLayout">
        <pc:chgData name="Thomas Stockhammer" userId="2aa20ba2-ba43-46c1-9e8b-e40494025eed" providerId="ADAL" clId="{D825826D-DDE9-4CCC-863F-FC232E02D23B}" dt="2024-09-17T13:52:42.619" v="1023" actId="403"/>
        <pc:sldMkLst>
          <pc:docMk/>
          <pc:sldMk cId="2756936931" sldId="258"/>
        </pc:sldMkLst>
        <pc:spChg chg="mod ord">
          <ac:chgData name="Thomas Stockhammer" userId="2aa20ba2-ba43-46c1-9e8b-e40494025eed" providerId="ADAL" clId="{D825826D-DDE9-4CCC-863F-FC232E02D23B}" dt="2024-09-17T13:52:42.619" v="1023" actId="403"/>
          <ac:spMkLst>
            <pc:docMk/>
            <pc:sldMk cId="2756936931" sldId="258"/>
            <ac:spMk id="2" creationId="{989DC062-5F3C-FB4B-8D58-763F27A11003}"/>
          </ac:spMkLst>
        </pc:spChg>
        <pc:spChg chg="del">
          <ac:chgData name="Thomas Stockhammer" userId="2aa20ba2-ba43-46c1-9e8b-e40494025eed" providerId="ADAL" clId="{D825826D-DDE9-4CCC-863F-FC232E02D23B}" dt="2024-09-17T13:51:30.646" v="1008" actId="700"/>
          <ac:spMkLst>
            <pc:docMk/>
            <pc:sldMk cId="2756936931" sldId="258"/>
            <ac:spMk id="3" creationId="{A7BB722B-4878-CE42-8744-93822FC11E2A}"/>
          </ac:spMkLst>
        </pc:spChg>
        <pc:picChg chg="add mod">
          <ac:chgData name="Thomas Stockhammer" userId="2aa20ba2-ba43-46c1-9e8b-e40494025eed" providerId="ADAL" clId="{D825826D-DDE9-4CCC-863F-FC232E02D23B}" dt="2024-09-17T13:50:42.559" v="1005"/>
          <ac:picMkLst>
            <pc:docMk/>
            <pc:sldMk cId="2756936931" sldId="258"/>
            <ac:picMk id="4" creationId="{0D770A23-6457-4811-C8A8-61900648B75A}"/>
          </ac:picMkLst>
        </pc:picChg>
        <pc:picChg chg="add mod">
          <ac:chgData name="Thomas Stockhammer" userId="2aa20ba2-ba43-46c1-9e8b-e40494025eed" providerId="ADAL" clId="{D825826D-DDE9-4CCC-863F-FC232E02D23B}" dt="2024-09-17T13:50:42.559" v="1005"/>
          <ac:picMkLst>
            <pc:docMk/>
            <pc:sldMk cId="2756936931" sldId="258"/>
            <ac:picMk id="5" creationId="{D47B09F0-30BE-1540-8DA3-AD99E32678E6}"/>
          </ac:picMkLst>
        </pc:picChg>
        <pc:picChg chg="add mod">
          <ac:chgData name="Thomas Stockhammer" userId="2aa20ba2-ba43-46c1-9e8b-e40494025eed" providerId="ADAL" clId="{D825826D-DDE9-4CCC-863F-FC232E02D23B}" dt="2024-09-17T13:51:17.978" v="1007" actId="1076"/>
          <ac:picMkLst>
            <pc:docMk/>
            <pc:sldMk cId="2756936931" sldId="258"/>
            <ac:picMk id="6" creationId="{BE6D7A49-C3FC-E6A3-BC32-9D24F239FFA9}"/>
          </ac:picMkLst>
        </pc:picChg>
      </pc:sldChg>
      <pc:sldChg chg="modSp add del mod ord modNotes">
        <pc:chgData name="Thomas Stockhammer" userId="2aa20ba2-ba43-46c1-9e8b-e40494025eed" providerId="ADAL" clId="{D825826D-DDE9-4CCC-863F-FC232E02D23B}" dt="2024-09-17T12:51:07.753" v="476" actId="20578"/>
        <pc:sldMkLst>
          <pc:docMk/>
          <pc:sldMk cId="0" sldId="259"/>
        </pc:sldMkLst>
        <pc:spChg chg="mod">
          <ac:chgData name="Thomas Stockhammer" userId="2aa20ba2-ba43-46c1-9e8b-e40494025eed" providerId="ADAL" clId="{D825826D-DDE9-4CCC-863F-FC232E02D23B}" dt="2024-09-17T12:49:31.204" v="472"/>
          <ac:spMkLst>
            <pc:docMk/>
            <pc:sldMk cId="0" sldId="259"/>
            <ac:spMk id="87" creationId="{00000000-0000-0000-0000-000000000000}"/>
          </ac:spMkLst>
        </pc:spChg>
      </pc:sldChg>
      <pc:sldChg chg="add del">
        <pc:chgData name="Thomas Stockhammer" userId="2aa20ba2-ba43-46c1-9e8b-e40494025eed" providerId="ADAL" clId="{D825826D-DDE9-4CCC-863F-FC232E02D23B}" dt="2024-09-17T12:31:10.052" v="304"/>
        <pc:sldMkLst>
          <pc:docMk/>
          <pc:sldMk cId="2923433795" sldId="260"/>
        </pc:sldMkLst>
      </pc:sldChg>
      <pc:sldChg chg="modSp add del mod">
        <pc:chgData name="Thomas Stockhammer" userId="2aa20ba2-ba43-46c1-9e8b-e40494025eed" providerId="ADAL" clId="{D825826D-DDE9-4CCC-863F-FC232E02D23B}" dt="2024-09-17T12:31:46.550" v="311" actId="1076"/>
        <pc:sldMkLst>
          <pc:docMk/>
          <pc:sldMk cId="2668505396" sldId="261"/>
        </pc:sldMkLst>
        <pc:picChg chg="mod">
          <ac:chgData name="Thomas Stockhammer" userId="2aa20ba2-ba43-46c1-9e8b-e40494025eed" providerId="ADAL" clId="{D825826D-DDE9-4CCC-863F-FC232E02D23B}" dt="2024-09-17T12:31:41.975" v="310" actId="1076"/>
          <ac:picMkLst>
            <pc:docMk/>
            <pc:sldMk cId="2668505396" sldId="261"/>
            <ac:picMk id="6" creationId="{5930A806-58F2-9984-2CD2-C937F23D274E}"/>
          </ac:picMkLst>
        </pc:picChg>
        <pc:picChg chg="mod">
          <ac:chgData name="Thomas Stockhammer" userId="2aa20ba2-ba43-46c1-9e8b-e40494025eed" providerId="ADAL" clId="{D825826D-DDE9-4CCC-863F-FC232E02D23B}" dt="2024-09-17T12:31:46.550" v="311" actId="1076"/>
          <ac:picMkLst>
            <pc:docMk/>
            <pc:sldMk cId="2668505396" sldId="261"/>
            <ac:picMk id="10" creationId="{CD68244F-D2D1-2FD9-496B-2DE3464A413C}"/>
          </ac:picMkLst>
        </pc:picChg>
      </pc:sldChg>
      <pc:sldChg chg="add del ord modNotes">
        <pc:chgData name="Thomas Stockhammer" userId="2aa20ba2-ba43-46c1-9e8b-e40494025eed" providerId="ADAL" clId="{D825826D-DDE9-4CCC-863F-FC232E02D23B}" dt="2024-09-17T12:51:07.753" v="476" actId="20578"/>
        <pc:sldMkLst>
          <pc:docMk/>
          <pc:sldMk cId="0" sldId="262"/>
        </pc:sldMkLst>
      </pc:sldChg>
      <pc:sldChg chg="modSp add del mod ord modNotes">
        <pc:chgData name="Thomas Stockhammer" userId="2aa20ba2-ba43-46c1-9e8b-e40494025eed" providerId="ADAL" clId="{D825826D-DDE9-4CCC-863F-FC232E02D23B}" dt="2024-09-17T12:51:07.753" v="476" actId="20578"/>
        <pc:sldMkLst>
          <pc:docMk/>
          <pc:sldMk cId="0" sldId="263"/>
        </pc:sldMkLst>
        <pc:spChg chg="mod">
          <ac:chgData name="Thomas Stockhammer" userId="2aa20ba2-ba43-46c1-9e8b-e40494025eed" providerId="ADAL" clId="{D825826D-DDE9-4CCC-863F-FC232E02D23B}" dt="2024-09-17T12:49:31.204" v="472"/>
          <ac:spMkLst>
            <pc:docMk/>
            <pc:sldMk cId="0" sldId="263"/>
            <ac:spMk id="124" creationId="{00000000-0000-0000-0000-000000000000}"/>
          </ac:spMkLst>
        </pc:spChg>
      </pc:sldChg>
      <pc:sldChg chg="add del">
        <pc:chgData name="Thomas Stockhammer" userId="2aa20ba2-ba43-46c1-9e8b-e40494025eed" providerId="ADAL" clId="{D825826D-DDE9-4CCC-863F-FC232E02D23B}" dt="2024-09-17T14:29:25.148" v="1066"/>
        <pc:sldMkLst>
          <pc:docMk/>
          <pc:sldMk cId="3574804285" sldId="266"/>
        </pc:sldMkLst>
      </pc:sldChg>
      <pc:sldChg chg="add del">
        <pc:chgData name="Thomas Stockhammer" userId="2aa20ba2-ba43-46c1-9e8b-e40494025eed" providerId="ADAL" clId="{D825826D-DDE9-4CCC-863F-FC232E02D23B}" dt="2024-09-17T14:29:25.148" v="1066"/>
        <pc:sldMkLst>
          <pc:docMk/>
          <pc:sldMk cId="2458709218" sldId="268"/>
        </pc:sldMkLst>
      </pc:sldChg>
      <pc:sldChg chg="add del">
        <pc:chgData name="Thomas Stockhammer" userId="2aa20ba2-ba43-46c1-9e8b-e40494025eed" providerId="ADAL" clId="{D825826D-DDE9-4CCC-863F-FC232E02D23B}" dt="2024-09-17T17:46:00.493" v="1106"/>
        <pc:sldMkLst>
          <pc:docMk/>
          <pc:sldMk cId="404175834" sldId="272"/>
        </pc:sldMkLst>
      </pc:sldChg>
      <pc:sldChg chg="add">
        <pc:chgData name="Thomas Stockhammer" userId="2aa20ba2-ba43-46c1-9e8b-e40494025eed" providerId="ADAL" clId="{D825826D-DDE9-4CCC-863F-FC232E02D23B}" dt="2024-09-17T13:31:15.809" v="823"/>
        <pc:sldMkLst>
          <pc:docMk/>
          <pc:sldMk cId="287738445" sldId="273"/>
        </pc:sldMkLst>
      </pc:sldChg>
      <pc:sldChg chg="add">
        <pc:chgData name="Thomas Stockhammer" userId="2aa20ba2-ba43-46c1-9e8b-e40494025eed" providerId="ADAL" clId="{D825826D-DDE9-4CCC-863F-FC232E02D23B}" dt="2024-09-17T13:31:15.809" v="823"/>
        <pc:sldMkLst>
          <pc:docMk/>
          <pc:sldMk cId="2741857129" sldId="276"/>
        </pc:sldMkLst>
      </pc:sldChg>
      <pc:sldChg chg="add del modTransition">
        <pc:chgData name="Thomas Stockhammer" userId="2aa20ba2-ba43-46c1-9e8b-e40494025eed" providerId="ADAL" clId="{D825826D-DDE9-4CCC-863F-FC232E02D23B}" dt="2024-09-17T17:46:00.493" v="1106"/>
        <pc:sldMkLst>
          <pc:docMk/>
          <pc:sldMk cId="1313439511" sldId="278"/>
        </pc:sldMkLst>
      </pc:sldChg>
      <pc:sldChg chg="add del modTransition">
        <pc:chgData name="Thomas Stockhammer" userId="2aa20ba2-ba43-46c1-9e8b-e40494025eed" providerId="ADAL" clId="{D825826D-DDE9-4CCC-863F-FC232E02D23B}" dt="2024-09-17T17:46:00.493" v="1106"/>
        <pc:sldMkLst>
          <pc:docMk/>
          <pc:sldMk cId="3866640598" sldId="279"/>
        </pc:sldMkLst>
      </pc:sldChg>
      <pc:sldChg chg="add del modTransition">
        <pc:chgData name="Thomas Stockhammer" userId="2aa20ba2-ba43-46c1-9e8b-e40494025eed" providerId="ADAL" clId="{D825826D-DDE9-4CCC-863F-FC232E02D23B}" dt="2024-09-17T17:46:00.493" v="1106"/>
        <pc:sldMkLst>
          <pc:docMk/>
          <pc:sldMk cId="1217103963" sldId="283"/>
        </pc:sldMkLst>
      </pc:sldChg>
      <pc:sldChg chg="add del modTransition">
        <pc:chgData name="Thomas Stockhammer" userId="2aa20ba2-ba43-46c1-9e8b-e40494025eed" providerId="ADAL" clId="{D825826D-DDE9-4CCC-863F-FC232E02D23B}" dt="2024-09-17T17:46:00.493" v="1106"/>
        <pc:sldMkLst>
          <pc:docMk/>
          <pc:sldMk cId="437100886" sldId="291"/>
        </pc:sldMkLst>
      </pc:sldChg>
      <pc:sldChg chg="add del modTransition">
        <pc:chgData name="Thomas Stockhammer" userId="2aa20ba2-ba43-46c1-9e8b-e40494025eed" providerId="ADAL" clId="{D825826D-DDE9-4CCC-863F-FC232E02D23B}" dt="2024-09-17T17:46:00.493" v="1106"/>
        <pc:sldMkLst>
          <pc:docMk/>
          <pc:sldMk cId="138280581" sldId="292"/>
        </pc:sldMkLst>
      </pc:sldChg>
      <pc:sldChg chg="add del modTransition">
        <pc:chgData name="Thomas Stockhammer" userId="2aa20ba2-ba43-46c1-9e8b-e40494025eed" providerId="ADAL" clId="{D825826D-DDE9-4CCC-863F-FC232E02D23B}" dt="2024-09-17T17:46:00.493" v="1106"/>
        <pc:sldMkLst>
          <pc:docMk/>
          <pc:sldMk cId="2631074051" sldId="293"/>
        </pc:sldMkLst>
      </pc:sldChg>
      <pc:sldChg chg="add del modTransition">
        <pc:chgData name="Thomas Stockhammer" userId="2aa20ba2-ba43-46c1-9e8b-e40494025eed" providerId="ADAL" clId="{D825826D-DDE9-4CCC-863F-FC232E02D23B}" dt="2024-09-17T17:46:00.493" v="1106"/>
        <pc:sldMkLst>
          <pc:docMk/>
          <pc:sldMk cId="4092775907" sldId="300"/>
        </pc:sldMkLst>
      </pc:sldChg>
      <pc:sldChg chg="add del modTransition">
        <pc:chgData name="Thomas Stockhammer" userId="2aa20ba2-ba43-46c1-9e8b-e40494025eed" providerId="ADAL" clId="{D825826D-DDE9-4CCC-863F-FC232E02D23B}" dt="2024-09-17T17:46:00.493" v="1106"/>
        <pc:sldMkLst>
          <pc:docMk/>
          <pc:sldMk cId="492044289" sldId="301"/>
        </pc:sldMkLst>
      </pc:sldChg>
      <pc:sldChg chg="add del modTransition">
        <pc:chgData name="Thomas Stockhammer" userId="2aa20ba2-ba43-46c1-9e8b-e40494025eed" providerId="ADAL" clId="{D825826D-DDE9-4CCC-863F-FC232E02D23B}" dt="2024-09-17T17:46:00.493" v="1106"/>
        <pc:sldMkLst>
          <pc:docMk/>
          <pc:sldMk cId="1882103333" sldId="302"/>
        </pc:sldMkLst>
      </pc:sldChg>
      <pc:sldChg chg="add del modTransition">
        <pc:chgData name="Thomas Stockhammer" userId="2aa20ba2-ba43-46c1-9e8b-e40494025eed" providerId="ADAL" clId="{D825826D-DDE9-4CCC-863F-FC232E02D23B}" dt="2024-09-17T17:46:00.493" v="1106"/>
        <pc:sldMkLst>
          <pc:docMk/>
          <pc:sldMk cId="3874849476" sldId="303"/>
        </pc:sldMkLst>
      </pc:sldChg>
      <pc:sldChg chg="add del modTransition">
        <pc:chgData name="Thomas Stockhammer" userId="2aa20ba2-ba43-46c1-9e8b-e40494025eed" providerId="ADAL" clId="{D825826D-DDE9-4CCC-863F-FC232E02D23B}" dt="2024-09-17T17:46:00.493" v="1106"/>
        <pc:sldMkLst>
          <pc:docMk/>
          <pc:sldMk cId="1501589487" sldId="304"/>
        </pc:sldMkLst>
      </pc:sldChg>
      <pc:sldChg chg="add del modTransition">
        <pc:chgData name="Thomas Stockhammer" userId="2aa20ba2-ba43-46c1-9e8b-e40494025eed" providerId="ADAL" clId="{D825826D-DDE9-4CCC-863F-FC232E02D23B}" dt="2024-09-17T17:46:00.493" v="1106"/>
        <pc:sldMkLst>
          <pc:docMk/>
          <pc:sldMk cId="867916042" sldId="306"/>
        </pc:sldMkLst>
      </pc:sldChg>
      <pc:sldChg chg="add del modTransition">
        <pc:chgData name="Thomas Stockhammer" userId="2aa20ba2-ba43-46c1-9e8b-e40494025eed" providerId="ADAL" clId="{D825826D-DDE9-4CCC-863F-FC232E02D23B}" dt="2024-09-17T17:46:00.493" v="1106"/>
        <pc:sldMkLst>
          <pc:docMk/>
          <pc:sldMk cId="339541184" sldId="307"/>
        </pc:sldMkLst>
      </pc:sldChg>
      <pc:sldChg chg="add del modTransition">
        <pc:chgData name="Thomas Stockhammer" userId="2aa20ba2-ba43-46c1-9e8b-e40494025eed" providerId="ADAL" clId="{D825826D-DDE9-4CCC-863F-FC232E02D23B}" dt="2024-09-17T17:46:00.493" v="1106"/>
        <pc:sldMkLst>
          <pc:docMk/>
          <pc:sldMk cId="1182340903" sldId="308"/>
        </pc:sldMkLst>
      </pc:sldChg>
      <pc:sldChg chg="add del modTransition">
        <pc:chgData name="Thomas Stockhammer" userId="2aa20ba2-ba43-46c1-9e8b-e40494025eed" providerId="ADAL" clId="{D825826D-DDE9-4CCC-863F-FC232E02D23B}" dt="2024-09-17T17:46:00.493" v="1106"/>
        <pc:sldMkLst>
          <pc:docMk/>
          <pc:sldMk cId="1609766112" sldId="309"/>
        </pc:sldMkLst>
      </pc:sldChg>
      <pc:sldChg chg="add del modTransition">
        <pc:chgData name="Thomas Stockhammer" userId="2aa20ba2-ba43-46c1-9e8b-e40494025eed" providerId="ADAL" clId="{D825826D-DDE9-4CCC-863F-FC232E02D23B}" dt="2024-09-17T17:46:00.493" v="1106"/>
        <pc:sldMkLst>
          <pc:docMk/>
          <pc:sldMk cId="3049675859" sldId="310"/>
        </pc:sldMkLst>
      </pc:sldChg>
      <pc:sldChg chg="add del modTransition">
        <pc:chgData name="Thomas Stockhammer" userId="2aa20ba2-ba43-46c1-9e8b-e40494025eed" providerId="ADAL" clId="{D825826D-DDE9-4CCC-863F-FC232E02D23B}" dt="2024-09-17T17:46:00.493" v="1106"/>
        <pc:sldMkLst>
          <pc:docMk/>
          <pc:sldMk cId="1664714789" sldId="313"/>
        </pc:sldMkLst>
      </pc:sldChg>
      <pc:sldChg chg="add del modTransition">
        <pc:chgData name="Thomas Stockhammer" userId="2aa20ba2-ba43-46c1-9e8b-e40494025eed" providerId="ADAL" clId="{D825826D-DDE9-4CCC-863F-FC232E02D23B}" dt="2024-09-17T17:46:00.493" v="1106"/>
        <pc:sldMkLst>
          <pc:docMk/>
          <pc:sldMk cId="2129974616" sldId="314"/>
        </pc:sldMkLst>
      </pc:sldChg>
      <pc:sldChg chg="add del modTransition">
        <pc:chgData name="Thomas Stockhammer" userId="2aa20ba2-ba43-46c1-9e8b-e40494025eed" providerId="ADAL" clId="{D825826D-DDE9-4CCC-863F-FC232E02D23B}" dt="2024-09-17T17:46:00.493" v="1106"/>
        <pc:sldMkLst>
          <pc:docMk/>
          <pc:sldMk cId="2176936673" sldId="315"/>
        </pc:sldMkLst>
      </pc:sldChg>
      <pc:sldChg chg="add del modTransition">
        <pc:chgData name="Thomas Stockhammer" userId="2aa20ba2-ba43-46c1-9e8b-e40494025eed" providerId="ADAL" clId="{D825826D-DDE9-4CCC-863F-FC232E02D23B}" dt="2024-09-17T17:46:00.493" v="1106"/>
        <pc:sldMkLst>
          <pc:docMk/>
          <pc:sldMk cId="3802183285" sldId="316"/>
        </pc:sldMkLst>
      </pc:sldChg>
      <pc:sldChg chg="add del modTransition">
        <pc:chgData name="Thomas Stockhammer" userId="2aa20ba2-ba43-46c1-9e8b-e40494025eed" providerId="ADAL" clId="{D825826D-DDE9-4CCC-863F-FC232E02D23B}" dt="2024-09-17T17:46:00.493" v="1106"/>
        <pc:sldMkLst>
          <pc:docMk/>
          <pc:sldMk cId="3421093950" sldId="317"/>
        </pc:sldMkLst>
      </pc:sldChg>
      <pc:sldChg chg="add del modTransition">
        <pc:chgData name="Thomas Stockhammer" userId="2aa20ba2-ba43-46c1-9e8b-e40494025eed" providerId="ADAL" clId="{D825826D-DDE9-4CCC-863F-FC232E02D23B}" dt="2024-09-17T17:46:00.493" v="1106"/>
        <pc:sldMkLst>
          <pc:docMk/>
          <pc:sldMk cId="1857983215" sldId="318"/>
        </pc:sldMkLst>
      </pc:sldChg>
      <pc:sldChg chg="add del modTransition">
        <pc:chgData name="Thomas Stockhammer" userId="2aa20ba2-ba43-46c1-9e8b-e40494025eed" providerId="ADAL" clId="{D825826D-DDE9-4CCC-863F-FC232E02D23B}" dt="2024-09-17T17:46:00.493" v="1106"/>
        <pc:sldMkLst>
          <pc:docMk/>
          <pc:sldMk cId="917395971" sldId="319"/>
        </pc:sldMkLst>
      </pc:sldChg>
      <pc:sldChg chg="add del modTransition">
        <pc:chgData name="Thomas Stockhammer" userId="2aa20ba2-ba43-46c1-9e8b-e40494025eed" providerId="ADAL" clId="{D825826D-DDE9-4CCC-863F-FC232E02D23B}" dt="2024-09-17T17:46:00.493" v="1106"/>
        <pc:sldMkLst>
          <pc:docMk/>
          <pc:sldMk cId="896417068" sldId="320"/>
        </pc:sldMkLst>
      </pc:sldChg>
      <pc:sldChg chg="add del modTransition">
        <pc:chgData name="Thomas Stockhammer" userId="2aa20ba2-ba43-46c1-9e8b-e40494025eed" providerId="ADAL" clId="{D825826D-DDE9-4CCC-863F-FC232E02D23B}" dt="2024-09-17T17:46:00.493" v="1106"/>
        <pc:sldMkLst>
          <pc:docMk/>
          <pc:sldMk cId="193488611" sldId="321"/>
        </pc:sldMkLst>
      </pc:sldChg>
      <pc:sldChg chg="add del modTransition">
        <pc:chgData name="Thomas Stockhammer" userId="2aa20ba2-ba43-46c1-9e8b-e40494025eed" providerId="ADAL" clId="{D825826D-DDE9-4CCC-863F-FC232E02D23B}" dt="2024-09-17T17:46:00.493" v="1106"/>
        <pc:sldMkLst>
          <pc:docMk/>
          <pc:sldMk cId="412263704" sldId="322"/>
        </pc:sldMkLst>
      </pc:sldChg>
      <pc:sldChg chg="add del modTransition">
        <pc:chgData name="Thomas Stockhammer" userId="2aa20ba2-ba43-46c1-9e8b-e40494025eed" providerId="ADAL" clId="{D825826D-DDE9-4CCC-863F-FC232E02D23B}" dt="2024-09-17T17:46:00.493" v="1106"/>
        <pc:sldMkLst>
          <pc:docMk/>
          <pc:sldMk cId="2415957319" sldId="324"/>
        </pc:sldMkLst>
      </pc:sldChg>
      <pc:sldChg chg="add del modTransition">
        <pc:chgData name="Thomas Stockhammer" userId="2aa20ba2-ba43-46c1-9e8b-e40494025eed" providerId="ADAL" clId="{D825826D-DDE9-4CCC-863F-FC232E02D23B}" dt="2024-09-17T17:46:00.493" v="1106"/>
        <pc:sldMkLst>
          <pc:docMk/>
          <pc:sldMk cId="3417285793" sldId="325"/>
        </pc:sldMkLst>
      </pc:sldChg>
      <pc:sldChg chg="add del modTransition">
        <pc:chgData name="Thomas Stockhammer" userId="2aa20ba2-ba43-46c1-9e8b-e40494025eed" providerId="ADAL" clId="{D825826D-DDE9-4CCC-863F-FC232E02D23B}" dt="2024-09-17T17:46:00.493" v="1106"/>
        <pc:sldMkLst>
          <pc:docMk/>
          <pc:sldMk cId="1494821755" sldId="326"/>
        </pc:sldMkLst>
      </pc:sldChg>
      <pc:sldChg chg="add del modTransition">
        <pc:chgData name="Thomas Stockhammer" userId="2aa20ba2-ba43-46c1-9e8b-e40494025eed" providerId="ADAL" clId="{D825826D-DDE9-4CCC-863F-FC232E02D23B}" dt="2024-09-17T17:46:00.493" v="1106"/>
        <pc:sldMkLst>
          <pc:docMk/>
          <pc:sldMk cId="1277250188" sldId="327"/>
        </pc:sldMkLst>
      </pc:sldChg>
      <pc:sldChg chg="add del modTransition">
        <pc:chgData name="Thomas Stockhammer" userId="2aa20ba2-ba43-46c1-9e8b-e40494025eed" providerId="ADAL" clId="{D825826D-DDE9-4CCC-863F-FC232E02D23B}" dt="2024-09-17T17:46:00.493" v="1106"/>
        <pc:sldMkLst>
          <pc:docMk/>
          <pc:sldMk cId="1556635711" sldId="328"/>
        </pc:sldMkLst>
      </pc:sldChg>
      <pc:sldChg chg="add del modTransition">
        <pc:chgData name="Thomas Stockhammer" userId="2aa20ba2-ba43-46c1-9e8b-e40494025eed" providerId="ADAL" clId="{D825826D-DDE9-4CCC-863F-FC232E02D23B}" dt="2024-09-17T17:46:00.493" v="1106"/>
        <pc:sldMkLst>
          <pc:docMk/>
          <pc:sldMk cId="4259059826" sldId="329"/>
        </pc:sldMkLst>
      </pc:sldChg>
      <pc:sldChg chg="add del">
        <pc:chgData name="Thomas Stockhammer" userId="2aa20ba2-ba43-46c1-9e8b-e40494025eed" providerId="ADAL" clId="{D825826D-DDE9-4CCC-863F-FC232E02D23B}" dt="2024-09-17T17:46:00.493" v="1106"/>
        <pc:sldMkLst>
          <pc:docMk/>
          <pc:sldMk cId="1607458617" sldId="331"/>
        </pc:sldMkLst>
      </pc:sldChg>
      <pc:sldChg chg="add del">
        <pc:chgData name="Thomas Stockhammer" userId="2aa20ba2-ba43-46c1-9e8b-e40494025eed" providerId="ADAL" clId="{D825826D-DDE9-4CCC-863F-FC232E02D23B}" dt="2024-09-17T17:46:00.493" v="1106"/>
        <pc:sldMkLst>
          <pc:docMk/>
          <pc:sldMk cId="3062169289" sldId="332"/>
        </pc:sldMkLst>
      </pc:sldChg>
      <pc:sldChg chg="add del modTransition">
        <pc:chgData name="Thomas Stockhammer" userId="2aa20ba2-ba43-46c1-9e8b-e40494025eed" providerId="ADAL" clId="{D825826D-DDE9-4CCC-863F-FC232E02D23B}" dt="2024-09-17T17:46:00.493" v="1106"/>
        <pc:sldMkLst>
          <pc:docMk/>
          <pc:sldMk cId="1654350614" sldId="333"/>
        </pc:sldMkLst>
      </pc:sldChg>
      <pc:sldChg chg="add del">
        <pc:chgData name="Thomas Stockhammer" userId="2aa20ba2-ba43-46c1-9e8b-e40494025eed" providerId="ADAL" clId="{D825826D-DDE9-4CCC-863F-FC232E02D23B}" dt="2024-09-17T17:46:00.493" v="1106"/>
        <pc:sldMkLst>
          <pc:docMk/>
          <pc:sldMk cId="3192911638" sldId="334"/>
        </pc:sldMkLst>
      </pc:sldChg>
      <pc:sldChg chg="add del modTransition">
        <pc:chgData name="Thomas Stockhammer" userId="2aa20ba2-ba43-46c1-9e8b-e40494025eed" providerId="ADAL" clId="{D825826D-DDE9-4CCC-863F-FC232E02D23B}" dt="2024-09-17T17:46:00.493" v="1106"/>
        <pc:sldMkLst>
          <pc:docMk/>
          <pc:sldMk cId="75687147" sldId="335"/>
        </pc:sldMkLst>
      </pc:sldChg>
      <pc:sldChg chg="add del modTransition">
        <pc:chgData name="Thomas Stockhammer" userId="2aa20ba2-ba43-46c1-9e8b-e40494025eed" providerId="ADAL" clId="{D825826D-DDE9-4CCC-863F-FC232E02D23B}" dt="2024-09-17T17:46:00.493" v="1106"/>
        <pc:sldMkLst>
          <pc:docMk/>
          <pc:sldMk cId="2087425806" sldId="336"/>
        </pc:sldMkLst>
      </pc:sldChg>
      <pc:sldChg chg="add del modTransition">
        <pc:chgData name="Thomas Stockhammer" userId="2aa20ba2-ba43-46c1-9e8b-e40494025eed" providerId="ADAL" clId="{D825826D-DDE9-4CCC-863F-FC232E02D23B}" dt="2024-09-17T17:46:00.493" v="1106"/>
        <pc:sldMkLst>
          <pc:docMk/>
          <pc:sldMk cId="3154988120" sldId="337"/>
        </pc:sldMkLst>
      </pc:sldChg>
      <pc:sldChg chg="add del modTransition">
        <pc:chgData name="Thomas Stockhammer" userId="2aa20ba2-ba43-46c1-9e8b-e40494025eed" providerId="ADAL" clId="{D825826D-DDE9-4CCC-863F-FC232E02D23B}" dt="2024-09-17T17:46:00.493" v="1106"/>
        <pc:sldMkLst>
          <pc:docMk/>
          <pc:sldMk cId="1517084376" sldId="338"/>
        </pc:sldMkLst>
      </pc:sldChg>
      <pc:sldChg chg="add del ord">
        <pc:chgData name="Thomas Stockhammer" userId="2aa20ba2-ba43-46c1-9e8b-e40494025eed" providerId="ADAL" clId="{D825826D-DDE9-4CCC-863F-FC232E02D23B}" dt="2024-09-17T12:31:14.738" v="306"/>
        <pc:sldMkLst>
          <pc:docMk/>
          <pc:sldMk cId="936701519" sldId="18206"/>
        </pc:sldMkLst>
      </pc:sldChg>
      <pc:sldChg chg="add del">
        <pc:chgData name="Thomas Stockhammer" userId="2aa20ba2-ba43-46c1-9e8b-e40494025eed" providerId="ADAL" clId="{D825826D-DDE9-4CCC-863F-FC232E02D23B}" dt="2024-09-17T12:31:10.052" v="304"/>
        <pc:sldMkLst>
          <pc:docMk/>
          <pc:sldMk cId="4110356605" sldId="18279"/>
        </pc:sldMkLst>
      </pc:sldChg>
      <pc:sldChg chg="add del">
        <pc:chgData name="Thomas Stockhammer" userId="2aa20ba2-ba43-46c1-9e8b-e40494025eed" providerId="ADAL" clId="{D825826D-DDE9-4CCC-863F-FC232E02D23B}" dt="2024-09-17T12:31:10.052" v="304"/>
        <pc:sldMkLst>
          <pc:docMk/>
          <pc:sldMk cId="3538574276" sldId="18284"/>
        </pc:sldMkLst>
      </pc:sldChg>
      <pc:sldChg chg="modSp mod">
        <pc:chgData name="Thomas Stockhammer" userId="2aa20ba2-ba43-46c1-9e8b-e40494025eed" providerId="ADAL" clId="{D825826D-DDE9-4CCC-863F-FC232E02D23B}" dt="2024-09-17T17:14:49.461" v="1102" actId="13926"/>
        <pc:sldMkLst>
          <pc:docMk/>
          <pc:sldMk cId="1187952147" sldId="18290"/>
        </pc:sldMkLst>
        <pc:spChg chg="mod">
          <ac:chgData name="Thomas Stockhammer" userId="2aa20ba2-ba43-46c1-9e8b-e40494025eed" providerId="ADAL" clId="{D825826D-DDE9-4CCC-863F-FC232E02D23B}" dt="2024-09-17T17:14:49.461" v="1102" actId="13926"/>
          <ac:spMkLst>
            <pc:docMk/>
            <pc:sldMk cId="1187952147" sldId="18290"/>
            <ac:spMk id="5" creationId="{AD085240-0D9F-CD1F-C36B-4ED7F3322CCA}"/>
          </ac:spMkLst>
        </pc:spChg>
      </pc:sldChg>
      <pc:sldChg chg="modSp mod">
        <pc:chgData name="Thomas Stockhammer" userId="2aa20ba2-ba43-46c1-9e8b-e40494025eed" providerId="ADAL" clId="{D825826D-DDE9-4CCC-863F-FC232E02D23B}" dt="2024-09-17T17:13:58.578" v="1098" actId="20577"/>
        <pc:sldMkLst>
          <pc:docMk/>
          <pc:sldMk cId="678635576" sldId="18298"/>
        </pc:sldMkLst>
        <pc:spChg chg="mod">
          <ac:chgData name="Thomas Stockhammer" userId="2aa20ba2-ba43-46c1-9e8b-e40494025eed" providerId="ADAL" clId="{D825826D-DDE9-4CCC-863F-FC232E02D23B}" dt="2024-09-17T17:13:45.268" v="1090" actId="20577"/>
          <ac:spMkLst>
            <pc:docMk/>
            <pc:sldMk cId="678635576" sldId="18298"/>
            <ac:spMk id="8" creationId="{5DBD82C7-AB75-D742-5C83-375813CF6034}"/>
          </ac:spMkLst>
        </pc:spChg>
        <pc:spChg chg="mod">
          <ac:chgData name="Thomas Stockhammer" userId="2aa20ba2-ba43-46c1-9e8b-e40494025eed" providerId="ADAL" clId="{D825826D-DDE9-4CCC-863F-FC232E02D23B}" dt="2024-09-17T17:13:58.578" v="1098" actId="20577"/>
          <ac:spMkLst>
            <pc:docMk/>
            <pc:sldMk cId="678635576" sldId="18298"/>
            <ac:spMk id="10" creationId="{FACBE2DB-782C-E2B0-8337-5DD8A61F5B0A}"/>
          </ac:spMkLst>
        </pc:spChg>
      </pc:sldChg>
      <pc:sldChg chg="modSp">
        <pc:chgData name="Thomas Stockhammer" userId="2aa20ba2-ba43-46c1-9e8b-e40494025eed" providerId="ADAL" clId="{D825826D-DDE9-4CCC-863F-FC232E02D23B}" dt="2024-09-17T17:14:22.382" v="1099" actId="1076"/>
        <pc:sldMkLst>
          <pc:docMk/>
          <pc:sldMk cId="1581339256" sldId="18302"/>
        </pc:sldMkLst>
        <pc:spChg chg="mod">
          <ac:chgData name="Thomas Stockhammer" userId="2aa20ba2-ba43-46c1-9e8b-e40494025eed" providerId="ADAL" clId="{D825826D-DDE9-4CCC-863F-FC232E02D23B}" dt="2024-09-17T17:14:22.382" v="1099" actId="1076"/>
          <ac:spMkLst>
            <pc:docMk/>
            <pc:sldMk cId="1581339256" sldId="18302"/>
            <ac:spMk id="6" creationId="{5B527A8D-3056-D96C-AA57-A3D4E61D57E0}"/>
          </ac:spMkLst>
        </pc:spChg>
        <pc:spChg chg="mod">
          <ac:chgData name="Thomas Stockhammer" userId="2aa20ba2-ba43-46c1-9e8b-e40494025eed" providerId="ADAL" clId="{D825826D-DDE9-4CCC-863F-FC232E02D23B}" dt="2024-09-17T17:14:22.382" v="1099" actId="1076"/>
          <ac:spMkLst>
            <pc:docMk/>
            <pc:sldMk cId="1581339256" sldId="18302"/>
            <ac:spMk id="7" creationId="{D63A01B1-DA59-3A5C-58A1-051508740237}"/>
          </ac:spMkLst>
        </pc:spChg>
        <pc:spChg chg="mod">
          <ac:chgData name="Thomas Stockhammer" userId="2aa20ba2-ba43-46c1-9e8b-e40494025eed" providerId="ADAL" clId="{D825826D-DDE9-4CCC-863F-FC232E02D23B}" dt="2024-09-17T17:14:22.382" v="1099" actId="1076"/>
          <ac:spMkLst>
            <pc:docMk/>
            <pc:sldMk cId="1581339256" sldId="18302"/>
            <ac:spMk id="8" creationId="{28772AF8-5A30-6588-B1F3-8902460517CB}"/>
          </ac:spMkLst>
        </pc:spChg>
        <pc:spChg chg="mod">
          <ac:chgData name="Thomas Stockhammer" userId="2aa20ba2-ba43-46c1-9e8b-e40494025eed" providerId="ADAL" clId="{D825826D-DDE9-4CCC-863F-FC232E02D23B}" dt="2024-09-17T17:14:22.382" v="1099" actId="1076"/>
          <ac:spMkLst>
            <pc:docMk/>
            <pc:sldMk cId="1581339256" sldId="18302"/>
            <ac:spMk id="9" creationId="{CB67050C-F0AB-21C0-708A-63FDA346B888}"/>
          </ac:spMkLst>
        </pc:spChg>
        <pc:spChg chg="mod">
          <ac:chgData name="Thomas Stockhammer" userId="2aa20ba2-ba43-46c1-9e8b-e40494025eed" providerId="ADAL" clId="{D825826D-DDE9-4CCC-863F-FC232E02D23B}" dt="2024-09-17T17:14:22.382" v="1099" actId="1076"/>
          <ac:spMkLst>
            <pc:docMk/>
            <pc:sldMk cId="1581339256" sldId="18302"/>
            <ac:spMk id="10" creationId="{2BEACEFA-0648-92D9-9325-B567475BEF10}"/>
          </ac:spMkLst>
        </pc:spChg>
        <pc:spChg chg="mod">
          <ac:chgData name="Thomas Stockhammer" userId="2aa20ba2-ba43-46c1-9e8b-e40494025eed" providerId="ADAL" clId="{D825826D-DDE9-4CCC-863F-FC232E02D23B}" dt="2024-09-17T17:14:22.382" v="1099" actId="1076"/>
          <ac:spMkLst>
            <pc:docMk/>
            <pc:sldMk cId="1581339256" sldId="18302"/>
            <ac:spMk id="11" creationId="{25C2E5A1-B4FB-3D96-C58D-C7CFA8603F96}"/>
          </ac:spMkLst>
        </pc:spChg>
        <pc:spChg chg="mod">
          <ac:chgData name="Thomas Stockhammer" userId="2aa20ba2-ba43-46c1-9e8b-e40494025eed" providerId="ADAL" clId="{D825826D-DDE9-4CCC-863F-FC232E02D23B}" dt="2024-09-17T17:14:22.382" v="1099" actId="1076"/>
          <ac:spMkLst>
            <pc:docMk/>
            <pc:sldMk cId="1581339256" sldId="18302"/>
            <ac:spMk id="12" creationId="{CE86309E-38EE-DD0F-FF55-C4AA2DB73330}"/>
          </ac:spMkLst>
        </pc:spChg>
        <pc:spChg chg="mod">
          <ac:chgData name="Thomas Stockhammer" userId="2aa20ba2-ba43-46c1-9e8b-e40494025eed" providerId="ADAL" clId="{D825826D-DDE9-4CCC-863F-FC232E02D23B}" dt="2024-09-17T17:14:22.382" v="1099" actId="1076"/>
          <ac:spMkLst>
            <pc:docMk/>
            <pc:sldMk cId="1581339256" sldId="18302"/>
            <ac:spMk id="13" creationId="{79762808-E68E-CBFD-9E27-699F420D1639}"/>
          </ac:spMkLst>
        </pc:spChg>
        <pc:spChg chg="mod">
          <ac:chgData name="Thomas Stockhammer" userId="2aa20ba2-ba43-46c1-9e8b-e40494025eed" providerId="ADAL" clId="{D825826D-DDE9-4CCC-863F-FC232E02D23B}" dt="2024-09-17T17:14:22.382" v="1099" actId="1076"/>
          <ac:spMkLst>
            <pc:docMk/>
            <pc:sldMk cId="1581339256" sldId="18302"/>
            <ac:spMk id="14" creationId="{92E1BE50-DC8F-542F-25AD-4F1ED32D62AE}"/>
          </ac:spMkLst>
        </pc:spChg>
        <pc:spChg chg="mod">
          <ac:chgData name="Thomas Stockhammer" userId="2aa20ba2-ba43-46c1-9e8b-e40494025eed" providerId="ADAL" clId="{D825826D-DDE9-4CCC-863F-FC232E02D23B}" dt="2024-09-17T17:14:22.382" v="1099" actId="1076"/>
          <ac:spMkLst>
            <pc:docMk/>
            <pc:sldMk cId="1581339256" sldId="18302"/>
            <ac:spMk id="15" creationId="{D67D40EB-B421-329F-4941-8E2163DC5ED5}"/>
          </ac:spMkLst>
        </pc:spChg>
        <pc:spChg chg="mod">
          <ac:chgData name="Thomas Stockhammer" userId="2aa20ba2-ba43-46c1-9e8b-e40494025eed" providerId="ADAL" clId="{D825826D-DDE9-4CCC-863F-FC232E02D23B}" dt="2024-09-17T17:14:22.382" v="1099" actId="1076"/>
          <ac:spMkLst>
            <pc:docMk/>
            <pc:sldMk cId="1581339256" sldId="18302"/>
            <ac:spMk id="16" creationId="{1C87700D-8FA2-7014-D434-98E4EDF35451}"/>
          </ac:spMkLst>
        </pc:spChg>
        <pc:spChg chg="mod">
          <ac:chgData name="Thomas Stockhammer" userId="2aa20ba2-ba43-46c1-9e8b-e40494025eed" providerId="ADAL" clId="{D825826D-DDE9-4CCC-863F-FC232E02D23B}" dt="2024-09-17T17:14:22.382" v="1099" actId="1076"/>
          <ac:spMkLst>
            <pc:docMk/>
            <pc:sldMk cId="1581339256" sldId="18302"/>
            <ac:spMk id="17" creationId="{3A78D73F-0E0F-3FA7-4EAA-9640E97FFBA9}"/>
          </ac:spMkLst>
        </pc:spChg>
        <pc:spChg chg="mod">
          <ac:chgData name="Thomas Stockhammer" userId="2aa20ba2-ba43-46c1-9e8b-e40494025eed" providerId="ADAL" clId="{D825826D-DDE9-4CCC-863F-FC232E02D23B}" dt="2024-09-17T17:14:22.382" v="1099" actId="1076"/>
          <ac:spMkLst>
            <pc:docMk/>
            <pc:sldMk cId="1581339256" sldId="18302"/>
            <ac:spMk id="18" creationId="{E85B6AB3-19ED-6EE6-6ACA-86945AFEB4AB}"/>
          </ac:spMkLst>
        </pc:spChg>
        <pc:spChg chg="mod">
          <ac:chgData name="Thomas Stockhammer" userId="2aa20ba2-ba43-46c1-9e8b-e40494025eed" providerId="ADAL" clId="{D825826D-DDE9-4CCC-863F-FC232E02D23B}" dt="2024-09-17T17:14:22.382" v="1099" actId="1076"/>
          <ac:spMkLst>
            <pc:docMk/>
            <pc:sldMk cId="1581339256" sldId="18302"/>
            <ac:spMk id="19" creationId="{24ADAE06-2099-BF47-00DC-D99383272223}"/>
          </ac:spMkLst>
        </pc:spChg>
        <pc:spChg chg="mod">
          <ac:chgData name="Thomas Stockhammer" userId="2aa20ba2-ba43-46c1-9e8b-e40494025eed" providerId="ADAL" clId="{D825826D-DDE9-4CCC-863F-FC232E02D23B}" dt="2024-09-17T17:14:22.382" v="1099" actId="1076"/>
          <ac:spMkLst>
            <pc:docMk/>
            <pc:sldMk cId="1581339256" sldId="18302"/>
            <ac:spMk id="20" creationId="{A50EC4C5-1EDD-71B3-0EBB-860ABA0B02DC}"/>
          </ac:spMkLst>
        </pc:spChg>
        <pc:spChg chg="mod">
          <ac:chgData name="Thomas Stockhammer" userId="2aa20ba2-ba43-46c1-9e8b-e40494025eed" providerId="ADAL" clId="{D825826D-DDE9-4CCC-863F-FC232E02D23B}" dt="2024-09-17T17:14:22.382" v="1099" actId="1076"/>
          <ac:spMkLst>
            <pc:docMk/>
            <pc:sldMk cId="1581339256" sldId="18302"/>
            <ac:spMk id="38" creationId="{3B212E4D-E05F-8870-A3B5-4CC7AE72D320}"/>
          </ac:spMkLst>
        </pc:spChg>
        <pc:spChg chg="mod">
          <ac:chgData name="Thomas Stockhammer" userId="2aa20ba2-ba43-46c1-9e8b-e40494025eed" providerId="ADAL" clId="{D825826D-DDE9-4CCC-863F-FC232E02D23B}" dt="2024-09-17T17:14:22.382" v="1099" actId="1076"/>
          <ac:spMkLst>
            <pc:docMk/>
            <pc:sldMk cId="1581339256" sldId="18302"/>
            <ac:spMk id="39" creationId="{AA164C7E-E4D4-70DA-049E-9CF5500583C4}"/>
          </ac:spMkLst>
        </pc:spChg>
        <pc:spChg chg="mod">
          <ac:chgData name="Thomas Stockhammer" userId="2aa20ba2-ba43-46c1-9e8b-e40494025eed" providerId="ADAL" clId="{D825826D-DDE9-4CCC-863F-FC232E02D23B}" dt="2024-09-17T17:14:22.382" v="1099" actId="1076"/>
          <ac:spMkLst>
            <pc:docMk/>
            <pc:sldMk cId="1581339256" sldId="18302"/>
            <ac:spMk id="40" creationId="{71EC16B6-5631-8402-C99D-2C768EEA8463}"/>
          </ac:spMkLst>
        </pc:spChg>
        <pc:spChg chg="mod">
          <ac:chgData name="Thomas Stockhammer" userId="2aa20ba2-ba43-46c1-9e8b-e40494025eed" providerId="ADAL" clId="{D825826D-DDE9-4CCC-863F-FC232E02D23B}" dt="2024-09-17T17:14:22.382" v="1099" actId="1076"/>
          <ac:spMkLst>
            <pc:docMk/>
            <pc:sldMk cId="1581339256" sldId="18302"/>
            <ac:spMk id="46" creationId="{E2320018-8818-FD9F-B86B-DF083DDCD072}"/>
          </ac:spMkLst>
        </pc:spChg>
        <pc:spChg chg="mod">
          <ac:chgData name="Thomas Stockhammer" userId="2aa20ba2-ba43-46c1-9e8b-e40494025eed" providerId="ADAL" clId="{D825826D-DDE9-4CCC-863F-FC232E02D23B}" dt="2024-09-17T17:14:22.382" v="1099" actId="1076"/>
          <ac:spMkLst>
            <pc:docMk/>
            <pc:sldMk cId="1581339256" sldId="18302"/>
            <ac:spMk id="98" creationId="{38F61655-180B-D980-B8F8-29FAE8DB9222}"/>
          </ac:spMkLst>
        </pc:spChg>
        <pc:picChg chg="mod">
          <ac:chgData name="Thomas Stockhammer" userId="2aa20ba2-ba43-46c1-9e8b-e40494025eed" providerId="ADAL" clId="{D825826D-DDE9-4CCC-863F-FC232E02D23B}" dt="2024-09-17T17:14:22.382" v="1099" actId="1076"/>
          <ac:picMkLst>
            <pc:docMk/>
            <pc:sldMk cId="1581339256" sldId="18302"/>
            <ac:picMk id="50" creationId="{40D96D25-63E9-C0F6-C71D-80606945CD49}"/>
          </ac:picMkLst>
        </pc:picChg>
        <pc:picChg chg="mod">
          <ac:chgData name="Thomas Stockhammer" userId="2aa20ba2-ba43-46c1-9e8b-e40494025eed" providerId="ADAL" clId="{D825826D-DDE9-4CCC-863F-FC232E02D23B}" dt="2024-09-17T17:14:22.382" v="1099" actId="1076"/>
          <ac:picMkLst>
            <pc:docMk/>
            <pc:sldMk cId="1581339256" sldId="18302"/>
            <ac:picMk id="51" creationId="{D9F9B0A4-F0B7-376F-B920-37CB6B5272D3}"/>
          </ac:picMkLst>
        </pc:picChg>
        <pc:picChg chg="mod">
          <ac:chgData name="Thomas Stockhammer" userId="2aa20ba2-ba43-46c1-9e8b-e40494025eed" providerId="ADAL" clId="{D825826D-DDE9-4CCC-863F-FC232E02D23B}" dt="2024-09-17T17:14:22.382" v="1099" actId="1076"/>
          <ac:picMkLst>
            <pc:docMk/>
            <pc:sldMk cId="1581339256" sldId="18302"/>
            <ac:picMk id="54" creationId="{3B65D8B2-F1C7-0451-D49B-FB92BF366D52}"/>
          </ac:picMkLst>
        </pc:picChg>
        <pc:picChg chg="mod">
          <ac:chgData name="Thomas Stockhammer" userId="2aa20ba2-ba43-46c1-9e8b-e40494025eed" providerId="ADAL" clId="{D825826D-DDE9-4CCC-863F-FC232E02D23B}" dt="2024-09-17T17:14:22.382" v="1099" actId="1076"/>
          <ac:picMkLst>
            <pc:docMk/>
            <pc:sldMk cId="1581339256" sldId="18302"/>
            <ac:picMk id="61" creationId="{9B2C27FF-85DE-41A6-DCFD-30887F33E6E3}"/>
          </ac:picMkLst>
        </pc:picChg>
        <pc:picChg chg="mod">
          <ac:chgData name="Thomas Stockhammer" userId="2aa20ba2-ba43-46c1-9e8b-e40494025eed" providerId="ADAL" clId="{D825826D-DDE9-4CCC-863F-FC232E02D23B}" dt="2024-09-17T17:14:22.382" v="1099" actId="1076"/>
          <ac:picMkLst>
            <pc:docMk/>
            <pc:sldMk cId="1581339256" sldId="18302"/>
            <ac:picMk id="66" creationId="{5E98832D-032A-7D7A-A1A5-3AEA83BE0F89}"/>
          </ac:picMkLst>
        </pc:picChg>
        <pc:picChg chg="mod">
          <ac:chgData name="Thomas Stockhammer" userId="2aa20ba2-ba43-46c1-9e8b-e40494025eed" providerId="ADAL" clId="{D825826D-DDE9-4CCC-863F-FC232E02D23B}" dt="2024-09-17T17:14:22.382" v="1099" actId="1076"/>
          <ac:picMkLst>
            <pc:docMk/>
            <pc:sldMk cId="1581339256" sldId="18302"/>
            <ac:picMk id="81" creationId="{CC677B28-4185-8823-056A-BB7B00CAF184}"/>
          </ac:picMkLst>
        </pc:picChg>
        <pc:picChg chg="mod">
          <ac:chgData name="Thomas Stockhammer" userId="2aa20ba2-ba43-46c1-9e8b-e40494025eed" providerId="ADAL" clId="{D825826D-DDE9-4CCC-863F-FC232E02D23B}" dt="2024-09-17T17:14:22.382" v="1099" actId="1076"/>
          <ac:picMkLst>
            <pc:docMk/>
            <pc:sldMk cId="1581339256" sldId="18302"/>
            <ac:picMk id="82" creationId="{4BDB3366-E3F4-B1AC-A867-9672D17B2572}"/>
          </ac:picMkLst>
        </pc:picChg>
        <pc:picChg chg="mod">
          <ac:chgData name="Thomas Stockhammer" userId="2aa20ba2-ba43-46c1-9e8b-e40494025eed" providerId="ADAL" clId="{D825826D-DDE9-4CCC-863F-FC232E02D23B}" dt="2024-09-17T17:14:22.382" v="1099" actId="1076"/>
          <ac:picMkLst>
            <pc:docMk/>
            <pc:sldMk cId="1581339256" sldId="18302"/>
            <ac:picMk id="83" creationId="{071146FB-8E27-CE4B-D072-BE53C9B18469}"/>
          </ac:picMkLst>
        </pc:picChg>
        <pc:picChg chg="mod">
          <ac:chgData name="Thomas Stockhammer" userId="2aa20ba2-ba43-46c1-9e8b-e40494025eed" providerId="ADAL" clId="{D825826D-DDE9-4CCC-863F-FC232E02D23B}" dt="2024-09-17T17:14:22.382" v="1099" actId="1076"/>
          <ac:picMkLst>
            <pc:docMk/>
            <pc:sldMk cId="1581339256" sldId="18302"/>
            <ac:picMk id="84" creationId="{C253EDDA-4287-8A0E-9887-BCC4D93DBD2B}"/>
          </ac:picMkLst>
        </pc:picChg>
        <pc:picChg chg="mod">
          <ac:chgData name="Thomas Stockhammer" userId="2aa20ba2-ba43-46c1-9e8b-e40494025eed" providerId="ADAL" clId="{D825826D-DDE9-4CCC-863F-FC232E02D23B}" dt="2024-09-17T17:14:22.382" v="1099" actId="1076"/>
          <ac:picMkLst>
            <pc:docMk/>
            <pc:sldMk cId="1581339256" sldId="18302"/>
            <ac:picMk id="85" creationId="{2375FE1F-07AB-753C-BF9D-879A01D4C7FF}"/>
          </ac:picMkLst>
        </pc:picChg>
        <pc:picChg chg="mod">
          <ac:chgData name="Thomas Stockhammer" userId="2aa20ba2-ba43-46c1-9e8b-e40494025eed" providerId="ADAL" clId="{D825826D-DDE9-4CCC-863F-FC232E02D23B}" dt="2024-09-17T17:14:22.382" v="1099" actId="1076"/>
          <ac:picMkLst>
            <pc:docMk/>
            <pc:sldMk cId="1581339256" sldId="18302"/>
            <ac:picMk id="86" creationId="{6B70D38C-37EF-8F2F-4493-BE8A09903CB8}"/>
          </ac:picMkLst>
        </pc:picChg>
        <pc:picChg chg="mod">
          <ac:chgData name="Thomas Stockhammer" userId="2aa20ba2-ba43-46c1-9e8b-e40494025eed" providerId="ADAL" clId="{D825826D-DDE9-4CCC-863F-FC232E02D23B}" dt="2024-09-17T17:14:22.382" v="1099" actId="1076"/>
          <ac:picMkLst>
            <pc:docMk/>
            <pc:sldMk cId="1581339256" sldId="18302"/>
            <ac:picMk id="87" creationId="{5BEC229C-14CE-176A-1660-D29AD4CFF7B0}"/>
          </ac:picMkLst>
        </pc:picChg>
        <pc:picChg chg="mod">
          <ac:chgData name="Thomas Stockhammer" userId="2aa20ba2-ba43-46c1-9e8b-e40494025eed" providerId="ADAL" clId="{D825826D-DDE9-4CCC-863F-FC232E02D23B}" dt="2024-09-17T17:14:22.382" v="1099" actId="1076"/>
          <ac:picMkLst>
            <pc:docMk/>
            <pc:sldMk cId="1581339256" sldId="18302"/>
            <ac:picMk id="88" creationId="{B03C098D-5E2D-F36C-F791-C25FB3A42A44}"/>
          </ac:picMkLst>
        </pc:picChg>
        <pc:picChg chg="mod">
          <ac:chgData name="Thomas Stockhammer" userId="2aa20ba2-ba43-46c1-9e8b-e40494025eed" providerId="ADAL" clId="{D825826D-DDE9-4CCC-863F-FC232E02D23B}" dt="2024-09-17T17:14:22.382" v="1099" actId="1076"/>
          <ac:picMkLst>
            <pc:docMk/>
            <pc:sldMk cId="1581339256" sldId="18302"/>
            <ac:picMk id="90" creationId="{297E1BFD-9BC0-D1E4-4851-4555D4B411C8}"/>
          </ac:picMkLst>
        </pc:picChg>
        <pc:picChg chg="mod">
          <ac:chgData name="Thomas Stockhammer" userId="2aa20ba2-ba43-46c1-9e8b-e40494025eed" providerId="ADAL" clId="{D825826D-DDE9-4CCC-863F-FC232E02D23B}" dt="2024-09-17T17:14:22.382" v="1099" actId="1076"/>
          <ac:picMkLst>
            <pc:docMk/>
            <pc:sldMk cId="1581339256" sldId="18302"/>
            <ac:picMk id="91" creationId="{33CCCEB6-B02B-B4A4-4DB5-18BB6EA6CE37}"/>
          </ac:picMkLst>
        </pc:picChg>
        <pc:picChg chg="mod">
          <ac:chgData name="Thomas Stockhammer" userId="2aa20ba2-ba43-46c1-9e8b-e40494025eed" providerId="ADAL" clId="{D825826D-DDE9-4CCC-863F-FC232E02D23B}" dt="2024-09-17T17:14:22.382" v="1099" actId="1076"/>
          <ac:picMkLst>
            <pc:docMk/>
            <pc:sldMk cId="1581339256" sldId="18302"/>
            <ac:picMk id="92" creationId="{6F942FDD-780B-EC26-1DC6-8275F48C9C20}"/>
          </ac:picMkLst>
        </pc:picChg>
        <pc:picChg chg="mod">
          <ac:chgData name="Thomas Stockhammer" userId="2aa20ba2-ba43-46c1-9e8b-e40494025eed" providerId="ADAL" clId="{D825826D-DDE9-4CCC-863F-FC232E02D23B}" dt="2024-09-17T17:14:22.382" v="1099" actId="1076"/>
          <ac:picMkLst>
            <pc:docMk/>
            <pc:sldMk cId="1581339256" sldId="18302"/>
            <ac:picMk id="93" creationId="{8EB8FEAE-091D-498D-8688-5F375D7CD963}"/>
          </ac:picMkLst>
        </pc:picChg>
        <pc:picChg chg="mod">
          <ac:chgData name="Thomas Stockhammer" userId="2aa20ba2-ba43-46c1-9e8b-e40494025eed" providerId="ADAL" clId="{D825826D-DDE9-4CCC-863F-FC232E02D23B}" dt="2024-09-17T17:14:22.382" v="1099" actId="1076"/>
          <ac:picMkLst>
            <pc:docMk/>
            <pc:sldMk cId="1581339256" sldId="18302"/>
            <ac:picMk id="94" creationId="{5A4DEB98-4199-0BB4-3F61-70B5A8D5F77B}"/>
          </ac:picMkLst>
        </pc:picChg>
        <pc:picChg chg="mod">
          <ac:chgData name="Thomas Stockhammer" userId="2aa20ba2-ba43-46c1-9e8b-e40494025eed" providerId="ADAL" clId="{D825826D-DDE9-4CCC-863F-FC232E02D23B}" dt="2024-09-17T17:14:22.382" v="1099" actId="1076"/>
          <ac:picMkLst>
            <pc:docMk/>
            <pc:sldMk cId="1581339256" sldId="18302"/>
            <ac:picMk id="95" creationId="{B8ECA355-F583-0BC5-74E0-5EEA76D93CD4}"/>
          </ac:picMkLst>
        </pc:picChg>
        <pc:picChg chg="mod">
          <ac:chgData name="Thomas Stockhammer" userId="2aa20ba2-ba43-46c1-9e8b-e40494025eed" providerId="ADAL" clId="{D825826D-DDE9-4CCC-863F-FC232E02D23B}" dt="2024-09-17T17:14:22.382" v="1099" actId="1076"/>
          <ac:picMkLst>
            <pc:docMk/>
            <pc:sldMk cId="1581339256" sldId="18302"/>
            <ac:picMk id="96" creationId="{C11698E6-7559-01CB-975D-E38225153016}"/>
          </ac:picMkLst>
        </pc:picChg>
        <pc:picChg chg="mod">
          <ac:chgData name="Thomas Stockhammer" userId="2aa20ba2-ba43-46c1-9e8b-e40494025eed" providerId="ADAL" clId="{D825826D-DDE9-4CCC-863F-FC232E02D23B}" dt="2024-09-17T17:14:22.382" v="1099" actId="1076"/>
          <ac:picMkLst>
            <pc:docMk/>
            <pc:sldMk cId="1581339256" sldId="18302"/>
            <ac:picMk id="97" creationId="{8B1A2355-0A8D-C26B-6131-CD82F28CA45A}"/>
          </ac:picMkLst>
        </pc:picChg>
        <pc:picChg chg="mod">
          <ac:chgData name="Thomas Stockhammer" userId="2aa20ba2-ba43-46c1-9e8b-e40494025eed" providerId="ADAL" clId="{D825826D-DDE9-4CCC-863F-FC232E02D23B}" dt="2024-09-17T17:14:22.382" v="1099" actId="1076"/>
          <ac:picMkLst>
            <pc:docMk/>
            <pc:sldMk cId="1581339256" sldId="18302"/>
            <ac:picMk id="99" creationId="{FE068FF0-00DC-61D6-800D-7CD2FF952742}"/>
          </ac:picMkLst>
        </pc:picChg>
        <pc:picChg chg="mod">
          <ac:chgData name="Thomas Stockhammer" userId="2aa20ba2-ba43-46c1-9e8b-e40494025eed" providerId="ADAL" clId="{D825826D-DDE9-4CCC-863F-FC232E02D23B}" dt="2024-09-17T17:14:22.382" v="1099" actId="1076"/>
          <ac:picMkLst>
            <pc:docMk/>
            <pc:sldMk cId="1581339256" sldId="18302"/>
            <ac:picMk id="1026" creationId="{861BE794-266B-2C6A-C6A0-DAA947798EF8}"/>
          </ac:picMkLst>
        </pc:picChg>
        <pc:picChg chg="mod">
          <ac:chgData name="Thomas Stockhammer" userId="2aa20ba2-ba43-46c1-9e8b-e40494025eed" providerId="ADAL" clId="{D825826D-DDE9-4CCC-863F-FC232E02D23B}" dt="2024-09-17T17:14:22.382" v="1099" actId="1076"/>
          <ac:picMkLst>
            <pc:docMk/>
            <pc:sldMk cId="1581339256" sldId="18302"/>
            <ac:picMk id="3074" creationId="{6E588F1F-36FE-63A8-CE69-ACB53037B0F6}"/>
          </ac:picMkLst>
        </pc:picChg>
        <pc:cxnChg chg="mod">
          <ac:chgData name="Thomas Stockhammer" userId="2aa20ba2-ba43-46c1-9e8b-e40494025eed" providerId="ADAL" clId="{D825826D-DDE9-4CCC-863F-FC232E02D23B}" dt="2024-09-17T17:14:22.382" v="1099" actId="1076"/>
          <ac:cxnSpMkLst>
            <pc:docMk/>
            <pc:sldMk cId="1581339256" sldId="18302"/>
            <ac:cxnSpMk id="21" creationId="{51B245FA-2381-113B-FEB8-51C24EF2DCFE}"/>
          </ac:cxnSpMkLst>
        </pc:cxnChg>
        <pc:cxnChg chg="mod">
          <ac:chgData name="Thomas Stockhammer" userId="2aa20ba2-ba43-46c1-9e8b-e40494025eed" providerId="ADAL" clId="{D825826D-DDE9-4CCC-863F-FC232E02D23B}" dt="2024-09-17T17:14:22.382" v="1099" actId="1076"/>
          <ac:cxnSpMkLst>
            <pc:docMk/>
            <pc:sldMk cId="1581339256" sldId="18302"/>
            <ac:cxnSpMk id="22" creationId="{54F54FC0-B77E-74DB-0DC4-20AE5F71BF35}"/>
          </ac:cxnSpMkLst>
        </pc:cxnChg>
        <pc:cxnChg chg="mod">
          <ac:chgData name="Thomas Stockhammer" userId="2aa20ba2-ba43-46c1-9e8b-e40494025eed" providerId="ADAL" clId="{D825826D-DDE9-4CCC-863F-FC232E02D23B}" dt="2024-09-17T17:14:22.382" v="1099" actId="1076"/>
          <ac:cxnSpMkLst>
            <pc:docMk/>
            <pc:sldMk cId="1581339256" sldId="18302"/>
            <ac:cxnSpMk id="23" creationId="{47DB6AEA-331E-2813-CD56-3337FA35C519}"/>
          </ac:cxnSpMkLst>
        </pc:cxnChg>
        <pc:cxnChg chg="mod">
          <ac:chgData name="Thomas Stockhammer" userId="2aa20ba2-ba43-46c1-9e8b-e40494025eed" providerId="ADAL" clId="{D825826D-DDE9-4CCC-863F-FC232E02D23B}" dt="2024-09-17T17:14:22.382" v="1099" actId="1076"/>
          <ac:cxnSpMkLst>
            <pc:docMk/>
            <pc:sldMk cId="1581339256" sldId="18302"/>
            <ac:cxnSpMk id="24" creationId="{EA8A9874-D234-24AE-F0FC-66D292216065}"/>
          </ac:cxnSpMkLst>
        </pc:cxnChg>
        <pc:cxnChg chg="mod">
          <ac:chgData name="Thomas Stockhammer" userId="2aa20ba2-ba43-46c1-9e8b-e40494025eed" providerId="ADAL" clId="{D825826D-DDE9-4CCC-863F-FC232E02D23B}" dt="2024-09-17T17:14:22.382" v="1099" actId="1076"/>
          <ac:cxnSpMkLst>
            <pc:docMk/>
            <pc:sldMk cId="1581339256" sldId="18302"/>
            <ac:cxnSpMk id="25" creationId="{D18900A9-7A93-345F-E63A-E92CDF6297E5}"/>
          </ac:cxnSpMkLst>
        </pc:cxnChg>
        <pc:cxnChg chg="mod">
          <ac:chgData name="Thomas Stockhammer" userId="2aa20ba2-ba43-46c1-9e8b-e40494025eed" providerId="ADAL" clId="{D825826D-DDE9-4CCC-863F-FC232E02D23B}" dt="2024-09-17T17:14:22.382" v="1099" actId="1076"/>
          <ac:cxnSpMkLst>
            <pc:docMk/>
            <pc:sldMk cId="1581339256" sldId="18302"/>
            <ac:cxnSpMk id="26" creationId="{24081093-495E-28D8-BAB8-706777988A89}"/>
          </ac:cxnSpMkLst>
        </pc:cxnChg>
        <pc:cxnChg chg="mod">
          <ac:chgData name="Thomas Stockhammer" userId="2aa20ba2-ba43-46c1-9e8b-e40494025eed" providerId="ADAL" clId="{D825826D-DDE9-4CCC-863F-FC232E02D23B}" dt="2024-09-17T17:14:22.382" v="1099" actId="1076"/>
          <ac:cxnSpMkLst>
            <pc:docMk/>
            <pc:sldMk cId="1581339256" sldId="18302"/>
            <ac:cxnSpMk id="27" creationId="{4E9CE69E-89B7-5AD7-7FE5-8A986204F46D}"/>
          </ac:cxnSpMkLst>
        </pc:cxnChg>
        <pc:cxnChg chg="mod">
          <ac:chgData name="Thomas Stockhammer" userId="2aa20ba2-ba43-46c1-9e8b-e40494025eed" providerId="ADAL" clId="{D825826D-DDE9-4CCC-863F-FC232E02D23B}" dt="2024-09-17T17:14:22.382" v="1099" actId="1076"/>
          <ac:cxnSpMkLst>
            <pc:docMk/>
            <pc:sldMk cId="1581339256" sldId="18302"/>
            <ac:cxnSpMk id="28" creationId="{B0305A4E-464D-D53A-E108-9583524AB2C7}"/>
          </ac:cxnSpMkLst>
        </pc:cxnChg>
        <pc:cxnChg chg="mod">
          <ac:chgData name="Thomas Stockhammer" userId="2aa20ba2-ba43-46c1-9e8b-e40494025eed" providerId="ADAL" clId="{D825826D-DDE9-4CCC-863F-FC232E02D23B}" dt="2024-09-17T17:14:22.382" v="1099" actId="1076"/>
          <ac:cxnSpMkLst>
            <pc:docMk/>
            <pc:sldMk cId="1581339256" sldId="18302"/>
            <ac:cxnSpMk id="29" creationId="{02E98757-6050-CB14-E1C1-7188F1AE224C}"/>
          </ac:cxnSpMkLst>
        </pc:cxnChg>
        <pc:cxnChg chg="mod">
          <ac:chgData name="Thomas Stockhammer" userId="2aa20ba2-ba43-46c1-9e8b-e40494025eed" providerId="ADAL" clId="{D825826D-DDE9-4CCC-863F-FC232E02D23B}" dt="2024-09-17T17:14:22.382" v="1099" actId="1076"/>
          <ac:cxnSpMkLst>
            <pc:docMk/>
            <pc:sldMk cId="1581339256" sldId="18302"/>
            <ac:cxnSpMk id="30" creationId="{52FE9321-C285-DE9F-B49B-22C4FBBD5E6C}"/>
          </ac:cxnSpMkLst>
        </pc:cxnChg>
        <pc:cxnChg chg="mod">
          <ac:chgData name="Thomas Stockhammer" userId="2aa20ba2-ba43-46c1-9e8b-e40494025eed" providerId="ADAL" clId="{D825826D-DDE9-4CCC-863F-FC232E02D23B}" dt="2024-09-17T17:14:22.382" v="1099" actId="1076"/>
          <ac:cxnSpMkLst>
            <pc:docMk/>
            <pc:sldMk cId="1581339256" sldId="18302"/>
            <ac:cxnSpMk id="31" creationId="{81FC9A05-8299-A90F-6435-178E362A4960}"/>
          </ac:cxnSpMkLst>
        </pc:cxnChg>
        <pc:cxnChg chg="mod">
          <ac:chgData name="Thomas Stockhammer" userId="2aa20ba2-ba43-46c1-9e8b-e40494025eed" providerId="ADAL" clId="{D825826D-DDE9-4CCC-863F-FC232E02D23B}" dt="2024-09-17T17:14:22.382" v="1099" actId="1076"/>
          <ac:cxnSpMkLst>
            <pc:docMk/>
            <pc:sldMk cId="1581339256" sldId="18302"/>
            <ac:cxnSpMk id="32" creationId="{F558058B-0F20-B4EE-7439-ADFFCCFDA88B}"/>
          </ac:cxnSpMkLst>
        </pc:cxnChg>
        <pc:cxnChg chg="mod">
          <ac:chgData name="Thomas Stockhammer" userId="2aa20ba2-ba43-46c1-9e8b-e40494025eed" providerId="ADAL" clId="{D825826D-DDE9-4CCC-863F-FC232E02D23B}" dt="2024-09-17T17:14:22.382" v="1099" actId="1076"/>
          <ac:cxnSpMkLst>
            <pc:docMk/>
            <pc:sldMk cId="1581339256" sldId="18302"/>
            <ac:cxnSpMk id="33" creationId="{7D9E765D-537C-C2E8-CE18-4A5D3841A57A}"/>
          </ac:cxnSpMkLst>
        </pc:cxnChg>
        <pc:cxnChg chg="mod">
          <ac:chgData name="Thomas Stockhammer" userId="2aa20ba2-ba43-46c1-9e8b-e40494025eed" providerId="ADAL" clId="{D825826D-DDE9-4CCC-863F-FC232E02D23B}" dt="2024-09-17T17:14:22.382" v="1099" actId="1076"/>
          <ac:cxnSpMkLst>
            <pc:docMk/>
            <pc:sldMk cId="1581339256" sldId="18302"/>
            <ac:cxnSpMk id="34" creationId="{BBFC4A98-B2AE-9B45-C5E2-A5D5940E3251}"/>
          </ac:cxnSpMkLst>
        </pc:cxnChg>
        <pc:cxnChg chg="mod">
          <ac:chgData name="Thomas Stockhammer" userId="2aa20ba2-ba43-46c1-9e8b-e40494025eed" providerId="ADAL" clId="{D825826D-DDE9-4CCC-863F-FC232E02D23B}" dt="2024-09-17T17:14:22.382" v="1099" actId="1076"/>
          <ac:cxnSpMkLst>
            <pc:docMk/>
            <pc:sldMk cId="1581339256" sldId="18302"/>
            <ac:cxnSpMk id="35" creationId="{FE84B062-9D79-9BFB-B3B3-C4AE829AB500}"/>
          </ac:cxnSpMkLst>
        </pc:cxnChg>
        <pc:cxnChg chg="mod">
          <ac:chgData name="Thomas Stockhammer" userId="2aa20ba2-ba43-46c1-9e8b-e40494025eed" providerId="ADAL" clId="{D825826D-DDE9-4CCC-863F-FC232E02D23B}" dt="2024-09-17T17:14:22.382" v="1099" actId="1076"/>
          <ac:cxnSpMkLst>
            <pc:docMk/>
            <pc:sldMk cId="1581339256" sldId="18302"/>
            <ac:cxnSpMk id="36" creationId="{57ADBEAA-7997-23C8-F910-B8C4A7A21627}"/>
          </ac:cxnSpMkLst>
        </pc:cxnChg>
        <pc:cxnChg chg="mod">
          <ac:chgData name="Thomas Stockhammer" userId="2aa20ba2-ba43-46c1-9e8b-e40494025eed" providerId="ADAL" clId="{D825826D-DDE9-4CCC-863F-FC232E02D23B}" dt="2024-09-17T17:14:22.382" v="1099" actId="1076"/>
          <ac:cxnSpMkLst>
            <pc:docMk/>
            <pc:sldMk cId="1581339256" sldId="18302"/>
            <ac:cxnSpMk id="37" creationId="{984D4C61-E617-DD09-6922-082E07F77211}"/>
          </ac:cxnSpMkLst>
        </pc:cxnChg>
        <pc:cxnChg chg="mod">
          <ac:chgData name="Thomas Stockhammer" userId="2aa20ba2-ba43-46c1-9e8b-e40494025eed" providerId="ADAL" clId="{D825826D-DDE9-4CCC-863F-FC232E02D23B}" dt="2024-09-17T17:14:22.382" v="1099" actId="1076"/>
          <ac:cxnSpMkLst>
            <pc:docMk/>
            <pc:sldMk cId="1581339256" sldId="18302"/>
            <ac:cxnSpMk id="41" creationId="{D13DC9DF-53ED-1498-275C-EA6EDF1842CF}"/>
          </ac:cxnSpMkLst>
        </pc:cxnChg>
        <pc:cxnChg chg="mod">
          <ac:chgData name="Thomas Stockhammer" userId="2aa20ba2-ba43-46c1-9e8b-e40494025eed" providerId="ADAL" clId="{D825826D-DDE9-4CCC-863F-FC232E02D23B}" dt="2024-09-17T17:14:22.382" v="1099" actId="1076"/>
          <ac:cxnSpMkLst>
            <pc:docMk/>
            <pc:sldMk cId="1581339256" sldId="18302"/>
            <ac:cxnSpMk id="42" creationId="{627B4CE6-7E48-D406-2704-EAE946D14680}"/>
          </ac:cxnSpMkLst>
        </pc:cxnChg>
        <pc:cxnChg chg="mod">
          <ac:chgData name="Thomas Stockhammer" userId="2aa20ba2-ba43-46c1-9e8b-e40494025eed" providerId="ADAL" clId="{D825826D-DDE9-4CCC-863F-FC232E02D23B}" dt="2024-09-17T17:14:22.382" v="1099" actId="1076"/>
          <ac:cxnSpMkLst>
            <pc:docMk/>
            <pc:sldMk cId="1581339256" sldId="18302"/>
            <ac:cxnSpMk id="43" creationId="{A9879F7F-3F9B-2452-09DD-1135C9880168}"/>
          </ac:cxnSpMkLst>
        </pc:cxnChg>
        <pc:cxnChg chg="mod">
          <ac:chgData name="Thomas Stockhammer" userId="2aa20ba2-ba43-46c1-9e8b-e40494025eed" providerId="ADAL" clId="{D825826D-DDE9-4CCC-863F-FC232E02D23B}" dt="2024-09-17T17:14:22.382" v="1099" actId="1076"/>
          <ac:cxnSpMkLst>
            <pc:docMk/>
            <pc:sldMk cId="1581339256" sldId="18302"/>
            <ac:cxnSpMk id="44" creationId="{C5B62352-0ABC-A91F-E07B-92100D151B36}"/>
          </ac:cxnSpMkLst>
        </pc:cxnChg>
        <pc:cxnChg chg="mod">
          <ac:chgData name="Thomas Stockhammer" userId="2aa20ba2-ba43-46c1-9e8b-e40494025eed" providerId="ADAL" clId="{D825826D-DDE9-4CCC-863F-FC232E02D23B}" dt="2024-09-17T17:14:22.382" v="1099" actId="1076"/>
          <ac:cxnSpMkLst>
            <pc:docMk/>
            <pc:sldMk cId="1581339256" sldId="18302"/>
            <ac:cxnSpMk id="45" creationId="{C3C96AD8-5389-EEE7-98AE-CC54793C680D}"/>
          </ac:cxnSpMkLst>
        </pc:cxnChg>
      </pc:sldChg>
      <pc:sldChg chg="modSp mod">
        <pc:chgData name="Thomas Stockhammer" userId="2aa20ba2-ba43-46c1-9e8b-e40494025eed" providerId="ADAL" clId="{D825826D-DDE9-4CCC-863F-FC232E02D23B}" dt="2024-09-17T12:57:22.506" v="488" actId="20577"/>
        <pc:sldMkLst>
          <pc:docMk/>
          <pc:sldMk cId="3875188678" sldId="18309"/>
        </pc:sldMkLst>
        <pc:spChg chg="mod">
          <ac:chgData name="Thomas Stockhammer" userId="2aa20ba2-ba43-46c1-9e8b-e40494025eed" providerId="ADAL" clId="{D825826D-DDE9-4CCC-863F-FC232E02D23B}" dt="2024-09-17T12:57:22.506" v="488" actId="20577"/>
          <ac:spMkLst>
            <pc:docMk/>
            <pc:sldMk cId="3875188678" sldId="18309"/>
            <ac:spMk id="6" creationId="{B305AF04-263C-762B-8369-0CE3C9C7A30D}"/>
          </ac:spMkLst>
        </pc:spChg>
      </pc:sldChg>
      <pc:sldChg chg="addSp delSp modSp mod modClrScheme chgLayout">
        <pc:chgData name="Thomas Stockhammer" userId="2aa20ba2-ba43-46c1-9e8b-e40494025eed" providerId="ADAL" clId="{D825826D-DDE9-4CCC-863F-FC232E02D23B}" dt="2024-09-17T12:08:47.113" v="205" actId="20577"/>
        <pc:sldMkLst>
          <pc:docMk/>
          <pc:sldMk cId="1140069616" sldId="18311"/>
        </pc:sldMkLst>
        <pc:spChg chg="del mod ord">
          <ac:chgData name="Thomas Stockhammer" userId="2aa20ba2-ba43-46c1-9e8b-e40494025eed" providerId="ADAL" clId="{D825826D-DDE9-4CCC-863F-FC232E02D23B}" dt="2024-09-17T12:05:48.554" v="0" actId="700"/>
          <ac:spMkLst>
            <pc:docMk/>
            <pc:sldMk cId="1140069616" sldId="18311"/>
            <ac:spMk id="2" creationId="{FA7F40ED-EBC1-E39C-4DA4-E9A2412ADE7B}"/>
          </ac:spMkLst>
        </pc:spChg>
        <pc:spChg chg="del mod ord">
          <ac:chgData name="Thomas Stockhammer" userId="2aa20ba2-ba43-46c1-9e8b-e40494025eed" providerId="ADAL" clId="{D825826D-DDE9-4CCC-863F-FC232E02D23B}" dt="2024-09-17T12:05:48.554" v="0" actId="700"/>
          <ac:spMkLst>
            <pc:docMk/>
            <pc:sldMk cId="1140069616" sldId="18311"/>
            <ac:spMk id="3" creationId="{FC055A93-F0BF-CF03-BAC6-05FACC2DE10A}"/>
          </ac:spMkLst>
        </pc:spChg>
        <pc:spChg chg="add mod ord">
          <ac:chgData name="Thomas Stockhammer" userId="2aa20ba2-ba43-46c1-9e8b-e40494025eed" providerId="ADAL" clId="{D825826D-DDE9-4CCC-863F-FC232E02D23B}" dt="2024-09-17T12:08:41.972" v="189" actId="20577"/>
          <ac:spMkLst>
            <pc:docMk/>
            <pc:sldMk cId="1140069616" sldId="18311"/>
            <ac:spMk id="4" creationId="{BB54E430-5CE9-1DEC-320C-2DE15D60863D}"/>
          </ac:spMkLst>
        </pc:spChg>
        <pc:spChg chg="add mod ord">
          <ac:chgData name="Thomas Stockhammer" userId="2aa20ba2-ba43-46c1-9e8b-e40494025eed" providerId="ADAL" clId="{D825826D-DDE9-4CCC-863F-FC232E02D23B}" dt="2024-09-17T12:05:48.600" v="1" actId="27636"/>
          <ac:spMkLst>
            <pc:docMk/>
            <pc:sldMk cId="1140069616" sldId="18311"/>
            <ac:spMk id="5" creationId="{6D91510E-BE7D-A5C4-8FEF-7E302B6363CF}"/>
          </ac:spMkLst>
        </pc:spChg>
        <pc:spChg chg="add mod ord">
          <ac:chgData name="Thomas Stockhammer" userId="2aa20ba2-ba43-46c1-9e8b-e40494025eed" providerId="ADAL" clId="{D825826D-DDE9-4CCC-863F-FC232E02D23B}" dt="2024-09-17T12:08:47.113" v="205" actId="20577"/>
          <ac:spMkLst>
            <pc:docMk/>
            <pc:sldMk cId="1140069616" sldId="18311"/>
            <ac:spMk id="6" creationId="{3D732E4E-CBF1-FCC3-EC80-87AF9741FB0E}"/>
          </ac:spMkLst>
        </pc:spChg>
      </pc:sldChg>
      <pc:sldChg chg="delSp modSp add mod">
        <pc:chgData name="Thomas Stockhammer" userId="2aa20ba2-ba43-46c1-9e8b-e40494025eed" providerId="ADAL" clId="{D825826D-DDE9-4CCC-863F-FC232E02D23B}" dt="2024-09-17T12:10:57.398" v="220" actId="404"/>
        <pc:sldMkLst>
          <pc:docMk/>
          <pc:sldMk cId="2179734685" sldId="18312"/>
        </pc:sldMkLst>
        <pc:spChg chg="mod">
          <ac:chgData name="Thomas Stockhammer" userId="2aa20ba2-ba43-46c1-9e8b-e40494025eed" providerId="ADAL" clId="{D825826D-DDE9-4CCC-863F-FC232E02D23B}" dt="2024-09-17T12:10:22.309" v="214" actId="20577"/>
          <ac:spMkLst>
            <pc:docMk/>
            <pc:sldMk cId="2179734685" sldId="18312"/>
            <ac:spMk id="2" creationId="{56CF54A3-2566-1C34-9FA2-B88E2846C694}"/>
          </ac:spMkLst>
        </pc:spChg>
        <pc:spChg chg="mod">
          <ac:chgData name="Thomas Stockhammer" userId="2aa20ba2-ba43-46c1-9e8b-e40494025eed" providerId="ADAL" clId="{D825826D-DDE9-4CCC-863F-FC232E02D23B}" dt="2024-09-17T12:10:57.398" v="220" actId="404"/>
          <ac:spMkLst>
            <pc:docMk/>
            <pc:sldMk cId="2179734685" sldId="18312"/>
            <ac:spMk id="3" creationId="{C521F944-9EBC-40B2-D53E-D5386365EF26}"/>
          </ac:spMkLst>
        </pc:spChg>
        <pc:spChg chg="del mod">
          <ac:chgData name="Thomas Stockhammer" userId="2aa20ba2-ba43-46c1-9e8b-e40494025eed" providerId="ADAL" clId="{D825826D-DDE9-4CCC-863F-FC232E02D23B}" dt="2024-09-17T12:10:33.763" v="217"/>
          <ac:spMkLst>
            <pc:docMk/>
            <pc:sldMk cId="2179734685" sldId="18312"/>
            <ac:spMk id="6" creationId="{B305AF04-263C-762B-8369-0CE3C9C7A30D}"/>
          </ac:spMkLst>
        </pc:spChg>
      </pc:sldChg>
      <pc:sldChg chg="addSp delSp modSp add mod modAnim">
        <pc:chgData name="Thomas Stockhammer" userId="2aa20ba2-ba43-46c1-9e8b-e40494025eed" providerId="ADAL" clId="{D825826D-DDE9-4CCC-863F-FC232E02D23B}" dt="2024-09-17T13:52:46.813" v="1024" actId="478"/>
        <pc:sldMkLst>
          <pc:docMk/>
          <pc:sldMk cId="3264088195" sldId="18313"/>
        </pc:sldMkLst>
        <pc:spChg chg="mod">
          <ac:chgData name="Thomas Stockhammer" userId="2aa20ba2-ba43-46c1-9e8b-e40494025eed" providerId="ADAL" clId="{D825826D-DDE9-4CCC-863F-FC232E02D23B}" dt="2024-09-17T13:28:12.963" v="717" actId="12"/>
          <ac:spMkLst>
            <pc:docMk/>
            <pc:sldMk cId="3264088195" sldId="18313"/>
            <ac:spMk id="2" creationId="{56CF54A3-2566-1C34-9FA2-B88E2846C694}"/>
          </ac:spMkLst>
        </pc:spChg>
        <pc:spChg chg="del mod">
          <ac:chgData name="Thomas Stockhammer" userId="2aa20ba2-ba43-46c1-9e8b-e40494025eed" providerId="ADAL" clId="{D825826D-DDE9-4CCC-863F-FC232E02D23B}" dt="2024-09-17T13:28:05.917" v="715" actId="478"/>
          <ac:spMkLst>
            <pc:docMk/>
            <pc:sldMk cId="3264088195" sldId="18313"/>
            <ac:spMk id="3" creationId="{C521F944-9EBC-40B2-D53E-D5386365EF26}"/>
          </ac:spMkLst>
        </pc:spChg>
        <pc:picChg chg="add del mod">
          <ac:chgData name="Thomas Stockhammer" userId="2aa20ba2-ba43-46c1-9e8b-e40494025eed" providerId="ADAL" clId="{D825826D-DDE9-4CCC-863F-FC232E02D23B}" dt="2024-09-17T13:52:46.813" v="1024" actId="478"/>
          <ac:picMkLst>
            <pc:docMk/>
            <pc:sldMk cId="3264088195" sldId="18313"/>
            <ac:picMk id="5" creationId="{BD09E09D-72AE-4798-211B-9F8FFE2B25FC}"/>
          </ac:picMkLst>
        </pc:picChg>
      </pc:sldChg>
      <pc:sldChg chg="addSp delSp modSp new del mod chgLayout">
        <pc:chgData name="Thomas Stockhammer" userId="2aa20ba2-ba43-46c1-9e8b-e40494025eed" providerId="ADAL" clId="{D825826D-DDE9-4CCC-863F-FC232E02D23B}" dt="2024-09-17T17:46:39.391" v="1107" actId="47"/>
        <pc:sldMkLst>
          <pc:docMk/>
          <pc:sldMk cId="3390747860" sldId="18314"/>
        </pc:sldMkLst>
        <pc:spChg chg="del mod ord">
          <ac:chgData name="Thomas Stockhammer" userId="2aa20ba2-ba43-46c1-9e8b-e40494025eed" providerId="ADAL" clId="{D825826D-DDE9-4CCC-863F-FC232E02D23B}" dt="2024-09-17T12:23:40.709" v="223" actId="700"/>
          <ac:spMkLst>
            <pc:docMk/>
            <pc:sldMk cId="3390747860" sldId="18314"/>
            <ac:spMk id="2" creationId="{DE1CCBC9-605F-A3DD-D289-F85C4F7B82D0}"/>
          </ac:spMkLst>
        </pc:spChg>
        <pc:spChg chg="del mod ord">
          <ac:chgData name="Thomas Stockhammer" userId="2aa20ba2-ba43-46c1-9e8b-e40494025eed" providerId="ADAL" clId="{D825826D-DDE9-4CCC-863F-FC232E02D23B}" dt="2024-09-17T12:23:40.709" v="223" actId="700"/>
          <ac:spMkLst>
            <pc:docMk/>
            <pc:sldMk cId="3390747860" sldId="18314"/>
            <ac:spMk id="3" creationId="{957FF11B-3B1F-12AB-786E-FBFA9F5CDF6C}"/>
          </ac:spMkLst>
        </pc:spChg>
        <pc:spChg chg="add mod ord">
          <ac:chgData name="Thomas Stockhammer" userId="2aa20ba2-ba43-46c1-9e8b-e40494025eed" providerId="ADAL" clId="{D825826D-DDE9-4CCC-863F-FC232E02D23B}" dt="2024-09-17T12:23:50.038" v="261" actId="20577"/>
          <ac:spMkLst>
            <pc:docMk/>
            <pc:sldMk cId="3390747860" sldId="18314"/>
            <ac:spMk id="4" creationId="{46B01E08-6F84-659D-BBD2-2D0F82628462}"/>
          </ac:spMkLst>
        </pc:spChg>
        <pc:spChg chg="add mod ord">
          <ac:chgData name="Thomas Stockhammer" userId="2aa20ba2-ba43-46c1-9e8b-e40494025eed" providerId="ADAL" clId="{D825826D-DDE9-4CCC-863F-FC232E02D23B}" dt="2024-09-17T12:23:40.709" v="223" actId="700"/>
          <ac:spMkLst>
            <pc:docMk/>
            <pc:sldMk cId="3390747860" sldId="18314"/>
            <ac:spMk id="5" creationId="{13E051D4-65E3-6FC2-6AE4-02CB010623F3}"/>
          </ac:spMkLst>
        </pc:spChg>
      </pc:sldChg>
      <pc:sldChg chg="addSp delSp modSp add mod">
        <pc:chgData name="Thomas Stockhammer" userId="2aa20ba2-ba43-46c1-9e8b-e40494025eed" providerId="ADAL" clId="{D825826D-DDE9-4CCC-863F-FC232E02D23B}" dt="2024-09-17T17:12:24.876" v="1089" actId="1076"/>
        <pc:sldMkLst>
          <pc:docMk/>
          <pc:sldMk cId="191972534" sldId="18315"/>
        </pc:sldMkLst>
        <pc:spChg chg="mod">
          <ac:chgData name="Thomas Stockhammer" userId="2aa20ba2-ba43-46c1-9e8b-e40494025eed" providerId="ADAL" clId="{D825826D-DDE9-4CCC-863F-FC232E02D23B}" dt="2024-09-17T12:24:06.276" v="278" actId="20577"/>
          <ac:spMkLst>
            <pc:docMk/>
            <pc:sldMk cId="191972534" sldId="18315"/>
            <ac:spMk id="4" creationId="{46B01E08-6F84-659D-BBD2-2D0F82628462}"/>
          </ac:spMkLst>
        </pc:spChg>
        <pc:spChg chg="del">
          <ac:chgData name="Thomas Stockhammer" userId="2aa20ba2-ba43-46c1-9e8b-e40494025eed" providerId="ADAL" clId="{D825826D-DDE9-4CCC-863F-FC232E02D23B}" dt="2024-09-17T17:12:10.314" v="1085" actId="478"/>
          <ac:spMkLst>
            <pc:docMk/>
            <pc:sldMk cId="191972534" sldId="18315"/>
            <ac:spMk id="5" creationId="{13E051D4-65E3-6FC2-6AE4-02CB010623F3}"/>
          </ac:spMkLst>
        </pc:spChg>
        <pc:graphicFrameChg chg="add mod">
          <ac:chgData name="Thomas Stockhammer" userId="2aa20ba2-ba43-46c1-9e8b-e40494025eed" providerId="ADAL" clId="{D825826D-DDE9-4CCC-863F-FC232E02D23B}" dt="2024-09-17T17:12:24.876" v="1089" actId="1076"/>
          <ac:graphicFrameMkLst>
            <pc:docMk/>
            <pc:sldMk cId="191972534" sldId="18315"/>
            <ac:graphicFrameMk id="2" creationId="{ADB90F80-6468-CD49-00EE-260FD67EEA5F}"/>
          </ac:graphicFrameMkLst>
        </pc:graphicFrameChg>
      </pc:sldChg>
      <pc:sldChg chg="modSp new del mod">
        <pc:chgData name="Thomas Stockhammer" userId="2aa20ba2-ba43-46c1-9e8b-e40494025eed" providerId="ADAL" clId="{D825826D-DDE9-4CCC-863F-FC232E02D23B}" dt="2024-09-17T17:15:38.218" v="1103" actId="47"/>
        <pc:sldMkLst>
          <pc:docMk/>
          <pc:sldMk cId="993214907" sldId="18316"/>
        </pc:sldMkLst>
        <pc:spChg chg="mod">
          <ac:chgData name="Thomas Stockhammer" userId="2aa20ba2-ba43-46c1-9e8b-e40494025eed" providerId="ADAL" clId="{D825826D-DDE9-4CCC-863F-FC232E02D23B}" dt="2024-09-17T12:42:09.278" v="328" actId="27636"/>
          <ac:spMkLst>
            <pc:docMk/>
            <pc:sldMk cId="993214907" sldId="18316"/>
            <ac:spMk id="2" creationId="{10DD1DA6-5E6B-61AA-522D-6E104ED67A2B}"/>
          </ac:spMkLst>
        </pc:spChg>
        <pc:spChg chg="mod">
          <ac:chgData name="Thomas Stockhammer" userId="2aa20ba2-ba43-46c1-9e8b-e40494025eed" providerId="ADAL" clId="{D825826D-DDE9-4CCC-863F-FC232E02D23B}" dt="2024-09-17T12:45:59.427" v="450" actId="21"/>
          <ac:spMkLst>
            <pc:docMk/>
            <pc:sldMk cId="993214907" sldId="18316"/>
            <ac:spMk id="3" creationId="{20286DCF-3783-9978-DDC1-6718A80AE13B}"/>
          </ac:spMkLst>
        </pc:spChg>
        <pc:spChg chg="mod">
          <ac:chgData name="Thomas Stockhammer" userId="2aa20ba2-ba43-46c1-9e8b-e40494025eed" providerId="ADAL" clId="{D825826D-DDE9-4CCC-863F-FC232E02D23B}" dt="2024-09-17T12:32:03.109" v="323" actId="20577"/>
          <ac:spMkLst>
            <pc:docMk/>
            <pc:sldMk cId="993214907" sldId="18316"/>
            <ac:spMk id="4" creationId="{4313626B-2691-74A8-A85F-61551BA77566}"/>
          </ac:spMkLst>
        </pc:spChg>
      </pc:sldChg>
      <pc:sldChg chg="addSp delSp modSp new del mod modClrScheme chgLayout">
        <pc:chgData name="Thomas Stockhammer" userId="2aa20ba2-ba43-46c1-9e8b-e40494025eed" providerId="ADAL" clId="{D825826D-DDE9-4CCC-863F-FC232E02D23B}" dt="2024-09-17T12:31:20.134" v="307" actId="47"/>
        <pc:sldMkLst>
          <pc:docMk/>
          <pc:sldMk cId="2005780443" sldId="18316"/>
        </pc:sldMkLst>
        <pc:spChg chg="del mod ord">
          <ac:chgData name="Thomas Stockhammer" userId="2aa20ba2-ba43-46c1-9e8b-e40494025eed" providerId="ADAL" clId="{D825826D-DDE9-4CCC-863F-FC232E02D23B}" dt="2024-09-17T12:28:39.126" v="280" actId="700"/>
          <ac:spMkLst>
            <pc:docMk/>
            <pc:sldMk cId="2005780443" sldId="18316"/>
            <ac:spMk id="2" creationId="{AE50902C-A235-E7F7-40A8-6046AB5976FE}"/>
          </ac:spMkLst>
        </pc:spChg>
        <pc:spChg chg="del mod ord">
          <ac:chgData name="Thomas Stockhammer" userId="2aa20ba2-ba43-46c1-9e8b-e40494025eed" providerId="ADAL" clId="{D825826D-DDE9-4CCC-863F-FC232E02D23B}" dt="2024-09-17T12:28:39.126" v="280" actId="700"/>
          <ac:spMkLst>
            <pc:docMk/>
            <pc:sldMk cId="2005780443" sldId="18316"/>
            <ac:spMk id="3" creationId="{31E50EF9-5D56-C7BD-1912-9DB2DBCA12F9}"/>
          </ac:spMkLst>
        </pc:spChg>
        <pc:spChg chg="add mod ord">
          <ac:chgData name="Thomas Stockhammer" userId="2aa20ba2-ba43-46c1-9e8b-e40494025eed" providerId="ADAL" clId="{D825826D-DDE9-4CCC-863F-FC232E02D23B}" dt="2024-09-17T12:28:44.551" v="301" actId="20577"/>
          <ac:spMkLst>
            <pc:docMk/>
            <pc:sldMk cId="2005780443" sldId="18316"/>
            <ac:spMk id="4" creationId="{EABFBEBD-2269-28AF-E3C7-2EC1D18DF7DA}"/>
          </ac:spMkLst>
        </pc:spChg>
        <pc:spChg chg="add mod ord">
          <ac:chgData name="Thomas Stockhammer" userId="2aa20ba2-ba43-46c1-9e8b-e40494025eed" providerId="ADAL" clId="{D825826D-DDE9-4CCC-863F-FC232E02D23B}" dt="2024-09-17T12:28:39.126" v="280" actId="700"/>
          <ac:spMkLst>
            <pc:docMk/>
            <pc:sldMk cId="2005780443" sldId="18316"/>
            <ac:spMk id="5" creationId="{0FB9EACD-8413-0C27-09F1-586CA9954783}"/>
          </ac:spMkLst>
        </pc:spChg>
      </pc:sldChg>
      <pc:sldChg chg="modSp add mod">
        <pc:chgData name="Thomas Stockhammer" userId="2aa20ba2-ba43-46c1-9e8b-e40494025eed" providerId="ADAL" clId="{D825826D-DDE9-4CCC-863F-FC232E02D23B}" dt="2024-09-17T12:46:42.739" v="464" actId="12"/>
        <pc:sldMkLst>
          <pc:docMk/>
          <pc:sldMk cId="440218711" sldId="18317"/>
        </pc:sldMkLst>
        <pc:spChg chg="mod">
          <ac:chgData name="Thomas Stockhammer" userId="2aa20ba2-ba43-46c1-9e8b-e40494025eed" providerId="ADAL" clId="{D825826D-DDE9-4CCC-863F-FC232E02D23B}" dt="2024-09-17T12:46:42.739" v="464" actId="12"/>
          <ac:spMkLst>
            <pc:docMk/>
            <pc:sldMk cId="440218711" sldId="18317"/>
            <ac:spMk id="2" creationId="{10DD1DA6-5E6B-61AA-522D-6E104ED67A2B}"/>
          </ac:spMkLst>
        </pc:spChg>
        <pc:spChg chg="mod">
          <ac:chgData name="Thomas Stockhammer" userId="2aa20ba2-ba43-46c1-9e8b-e40494025eed" providerId="ADAL" clId="{D825826D-DDE9-4CCC-863F-FC232E02D23B}" dt="2024-09-17T12:45:53.344" v="449" actId="27636"/>
          <ac:spMkLst>
            <pc:docMk/>
            <pc:sldMk cId="440218711" sldId="18317"/>
            <ac:spMk id="3" creationId="{20286DCF-3783-9978-DDC1-6718A80AE13B}"/>
          </ac:spMkLst>
        </pc:spChg>
      </pc:sldChg>
      <pc:sldChg chg="add del ord modNotes">
        <pc:chgData name="Thomas Stockhammer" userId="2aa20ba2-ba43-46c1-9e8b-e40494025eed" providerId="ADAL" clId="{D825826D-DDE9-4CCC-863F-FC232E02D23B}" dt="2024-09-17T12:51:07.753" v="476" actId="20578"/>
        <pc:sldMkLst>
          <pc:docMk/>
          <pc:sldMk cId="0" sldId="18318"/>
        </pc:sldMkLst>
      </pc:sldChg>
      <pc:sldChg chg="add del ord modNotes">
        <pc:chgData name="Thomas Stockhammer" userId="2aa20ba2-ba43-46c1-9e8b-e40494025eed" providerId="ADAL" clId="{D825826D-DDE9-4CCC-863F-FC232E02D23B}" dt="2024-09-17T12:51:07.753" v="476" actId="20578"/>
        <pc:sldMkLst>
          <pc:docMk/>
          <pc:sldMk cId="0" sldId="18319"/>
        </pc:sldMkLst>
      </pc:sldChg>
      <pc:sldChg chg="modSp add del mod ord modNotes">
        <pc:chgData name="Thomas Stockhammer" userId="2aa20ba2-ba43-46c1-9e8b-e40494025eed" providerId="ADAL" clId="{D825826D-DDE9-4CCC-863F-FC232E02D23B}" dt="2024-09-17T12:51:07.753" v="476" actId="20578"/>
        <pc:sldMkLst>
          <pc:docMk/>
          <pc:sldMk cId="0" sldId="18320"/>
        </pc:sldMkLst>
        <pc:spChg chg="mod">
          <ac:chgData name="Thomas Stockhammer" userId="2aa20ba2-ba43-46c1-9e8b-e40494025eed" providerId="ADAL" clId="{D825826D-DDE9-4CCC-863F-FC232E02D23B}" dt="2024-09-17T12:49:31.204" v="472"/>
          <ac:spMkLst>
            <pc:docMk/>
            <pc:sldMk cId="0" sldId="18320"/>
            <ac:spMk id="80" creationId="{00000000-0000-0000-0000-000000000000}"/>
          </ac:spMkLst>
        </pc:spChg>
      </pc:sldChg>
      <pc:sldChg chg="modSp add del mod ord modNotes">
        <pc:chgData name="Thomas Stockhammer" userId="2aa20ba2-ba43-46c1-9e8b-e40494025eed" providerId="ADAL" clId="{D825826D-DDE9-4CCC-863F-FC232E02D23B}" dt="2024-09-17T12:51:07.753" v="476" actId="20578"/>
        <pc:sldMkLst>
          <pc:docMk/>
          <pc:sldMk cId="0" sldId="18321"/>
        </pc:sldMkLst>
        <pc:spChg chg="mod">
          <ac:chgData name="Thomas Stockhammer" userId="2aa20ba2-ba43-46c1-9e8b-e40494025eed" providerId="ADAL" clId="{D825826D-DDE9-4CCC-863F-FC232E02D23B}" dt="2024-09-17T12:49:31.204" v="472"/>
          <ac:spMkLst>
            <pc:docMk/>
            <pc:sldMk cId="0" sldId="18321"/>
            <ac:spMk id="94" creationId="{00000000-0000-0000-0000-000000000000}"/>
          </ac:spMkLst>
        </pc:spChg>
      </pc:sldChg>
      <pc:sldChg chg="modSp add del mod ord modNotes">
        <pc:chgData name="Thomas Stockhammer" userId="2aa20ba2-ba43-46c1-9e8b-e40494025eed" providerId="ADAL" clId="{D825826D-DDE9-4CCC-863F-FC232E02D23B}" dt="2024-09-17T12:51:07.753" v="476" actId="20578"/>
        <pc:sldMkLst>
          <pc:docMk/>
          <pc:sldMk cId="0" sldId="18322"/>
        </pc:sldMkLst>
        <pc:spChg chg="mod">
          <ac:chgData name="Thomas Stockhammer" userId="2aa20ba2-ba43-46c1-9e8b-e40494025eed" providerId="ADAL" clId="{D825826D-DDE9-4CCC-863F-FC232E02D23B}" dt="2024-09-17T12:49:31.204" v="472"/>
          <ac:spMkLst>
            <pc:docMk/>
            <pc:sldMk cId="0" sldId="18322"/>
            <ac:spMk id="101" creationId="{00000000-0000-0000-0000-000000000000}"/>
          </ac:spMkLst>
        </pc:spChg>
      </pc:sldChg>
      <pc:sldChg chg="addSp delSp modSp new mod chgLayout">
        <pc:chgData name="Thomas Stockhammer" userId="2aa20ba2-ba43-46c1-9e8b-e40494025eed" providerId="ADAL" clId="{D825826D-DDE9-4CCC-863F-FC232E02D23B}" dt="2024-09-17T14:28:37.691" v="1063" actId="20577"/>
        <pc:sldMkLst>
          <pc:docMk/>
          <pc:sldMk cId="1705094650" sldId="18323"/>
        </pc:sldMkLst>
        <pc:spChg chg="del mod ord">
          <ac:chgData name="Thomas Stockhammer" userId="2aa20ba2-ba43-46c1-9e8b-e40494025eed" providerId="ADAL" clId="{D825826D-DDE9-4CCC-863F-FC232E02D23B}" dt="2024-09-17T13:12:39.836" v="490" actId="700"/>
          <ac:spMkLst>
            <pc:docMk/>
            <pc:sldMk cId="1705094650" sldId="18323"/>
            <ac:spMk id="2" creationId="{95661C1D-C70A-45EA-00CE-C86F8ECBCED2}"/>
          </ac:spMkLst>
        </pc:spChg>
        <pc:spChg chg="del mod ord">
          <ac:chgData name="Thomas Stockhammer" userId="2aa20ba2-ba43-46c1-9e8b-e40494025eed" providerId="ADAL" clId="{D825826D-DDE9-4CCC-863F-FC232E02D23B}" dt="2024-09-17T13:12:39.836" v="490" actId="700"/>
          <ac:spMkLst>
            <pc:docMk/>
            <pc:sldMk cId="1705094650" sldId="18323"/>
            <ac:spMk id="3" creationId="{D26EA6D7-E806-4664-E809-29F9561885CB}"/>
          </ac:spMkLst>
        </pc:spChg>
        <pc:spChg chg="add mod ord">
          <ac:chgData name="Thomas Stockhammer" userId="2aa20ba2-ba43-46c1-9e8b-e40494025eed" providerId="ADAL" clId="{D825826D-DDE9-4CCC-863F-FC232E02D23B}" dt="2024-09-17T14:28:37.691" v="1063" actId="20577"/>
          <ac:spMkLst>
            <pc:docMk/>
            <pc:sldMk cId="1705094650" sldId="18323"/>
            <ac:spMk id="4" creationId="{CA4EF214-E97B-6009-A5CA-4444B2529BF2}"/>
          </ac:spMkLst>
        </pc:spChg>
        <pc:spChg chg="add mod ord">
          <ac:chgData name="Thomas Stockhammer" userId="2aa20ba2-ba43-46c1-9e8b-e40494025eed" providerId="ADAL" clId="{D825826D-DDE9-4CCC-863F-FC232E02D23B}" dt="2024-09-17T13:12:39.836" v="490" actId="700"/>
          <ac:spMkLst>
            <pc:docMk/>
            <pc:sldMk cId="1705094650" sldId="18323"/>
            <ac:spMk id="5" creationId="{32A8BD9F-D297-9551-89E9-C45216663FC6}"/>
          </ac:spMkLst>
        </pc:spChg>
        <pc:graphicFrameChg chg="add mod">
          <ac:chgData name="Thomas Stockhammer" userId="2aa20ba2-ba43-46c1-9e8b-e40494025eed" providerId="ADAL" clId="{D825826D-DDE9-4CCC-863F-FC232E02D23B}" dt="2024-09-17T14:28:32.402" v="1059" actId="1076"/>
          <ac:graphicFrameMkLst>
            <pc:docMk/>
            <pc:sldMk cId="1705094650" sldId="18323"/>
            <ac:graphicFrameMk id="6" creationId="{397A4171-BB6D-1CC9-BEA3-7B3BD7C683ED}"/>
          </ac:graphicFrameMkLst>
        </pc:graphicFrameChg>
      </pc:sldChg>
      <pc:sldChg chg="addSp delSp modSp new mod modClrScheme chgLayout">
        <pc:chgData name="Thomas Stockhammer" userId="2aa20ba2-ba43-46c1-9e8b-e40494025eed" providerId="ADAL" clId="{D825826D-DDE9-4CCC-863F-FC232E02D23B}" dt="2024-09-17T13:17:21.609" v="572" actId="14100"/>
        <pc:sldMkLst>
          <pc:docMk/>
          <pc:sldMk cId="625716730" sldId="18324"/>
        </pc:sldMkLst>
        <pc:spChg chg="del mod ord">
          <ac:chgData name="Thomas Stockhammer" userId="2aa20ba2-ba43-46c1-9e8b-e40494025eed" providerId="ADAL" clId="{D825826D-DDE9-4CCC-863F-FC232E02D23B}" dt="2024-09-17T13:13:09.780" v="516" actId="700"/>
          <ac:spMkLst>
            <pc:docMk/>
            <pc:sldMk cId="625716730" sldId="18324"/>
            <ac:spMk id="2" creationId="{CA5A4245-4D21-B34D-C469-F8210158256C}"/>
          </ac:spMkLst>
        </pc:spChg>
        <pc:spChg chg="del mod ord">
          <ac:chgData name="Thomas Stockhammer" userId="2aa20ba2-ba43-46c1-9e8b-e40494025eed" providerId="ADAL" clId="{D825826D-DDE9-4CCC-863F-FC232E02D23B}" dt="2024-09-17T13:13:09.780" v="516" actId="700"/>
          <ac:spMkLst>
            <pc:docMk/>
            <pc:sldMk cId="625716730" sldId="18324"/>
            <ac:spMk id="3" creationId="{35EBDC36-4D68-08EB-5638-6051C4DA8E69}"/>
          </ac:spMkLst>
        </pc:spChg>
        <pc:spChg chg="add mod ord">
          <ac:chgData name="Thomas Stockhammer" userId="2aa20ba2-ba43-46c1-9e8b-e40494025eed" providerId="ADAL" clId="{D825826D-DDE9-4CCC-863F-FC232E02D23B}" dt="2024-09-17T13:17:21.609" v="572" actId="14100"/>
          <ac:spMkLst>
            <pc:docMk/>
            <pc:sldMk cId="625716730" sldId="18324"/>
            <ac:spMk id="4" creationId="{CCE2325C-681C-EE2A-DB90-EE4CF91624BA}"/>
          </ac:spMkLst>
        </pc:spChg>
        <pc:spChg chg="add del mod ord">
          <ac:chgData name="Thomas Stockhammer" userId="2aa20ba2-ba43-46c1-9e8b-e40494025eed" providerId="ADAL" clId="{D825826D-DDE9-4CCC-863F-FC232E02D23B}" dt="2024-09-17T13:16:27.149" v="522" actId="478"/>
          <ac:spMkLst>
            <pc:docMk/>
            <pc:sldMk cId="625716730" sldId="18324"/>
            <ac:spMk id="5" creationId="{CB108ACF-2409-0948-D4CA-017087D8FBC1}"/>
          </ac:spMkLst>
        </pc:spChg>
        <pc:picChg chg="add mod">
          <ac:chgData name="Thomas Stockhammer" userId="2aa20ba2-ba43-46c1-9e8b-e40494025eed" providerId="ADAL" clId="{D825826D-DDE9-4CCC-863F-FC232E02D23B}" dt="2024-09-17T13:16:31.529" v="524" actId="26606"/>
          <ac:picMkLst>
            <pc:docMk/>
            <pc:sldMk cId="625716730" sldId="18324"/>
            <ac:picMk id="7" creationId="{20CA562A-736A-A314-E747-6D65A7787260}"/>
          </ac:picMkLst>
        </pc:picChg>
      </pc:sldChg>
      <pc:sldChg chg="add">
        <pc:chgData name="Thomas Stockhammer" userId="2aa20ba2-ba43-46c1-9e8b-e40494025eed" providerId="ADAL" clId="{D825826D-DDE9-4CCC-863F-FC232E02D23B}" dt="2024-09-17T13:14:12.861" v="521"/>
        <pc:sldMkLst>
          <pc:docMk/>
          <pc:sldMk cId="2762315577" sldId="141169795"/>
        </pc:sldMkLst>
      </pc:sldChg>
      <pc:sldChg chg="addSp delSp modSp new mod modClrScheme chgLayout">
        <pc:chgData name="Thomas Stockhammer" userId="2aa20ba2-ba43-46c1-9e8b-e40494025eed" providerId="ADAL" clId="{D825826D-DDE9-4CCC-863F-FC232E02D23B}" dt="2024-09-17T13:18:30.527" v="575" actId="22"/>
        <pc:sldMkLst>
          <pc:docMk/>
          <pc:sldMk cId="2037886152" sldId="141169796"/>
        </pc:sldMkLst>
        <pc:spChg chg="del mod ord">
          <ac:chgData name="Thomas Stockhammer" userId="2aa20ba2-ba43-46c1-9e8b-e40494025eed" providerId="ADAL" clId="{D825826D-DDE9-4CCC-863F-FC232E02D23B}" dt="2024-09-17T13:18:28.562" v="574" actId="700"/>
          <ac:spMkLst>
            <pc:docMk/>
            <pc:sldMk cId="2037886152" sldId="141169796"/>
            <ac:spMk id="2" creationId="{4ABA9475-2590-09C6-C1F0-BDF44F06472F}"/>
          </ac:spMkLst>
        </pc:spChg>
        <pc:spChg chg="del">
          <ac:chgData name="Thomas Stockhammer" userId="2aa20ba2-ba43-46c1-9e8b-e40494025eed" providerId="ADAL" clId="{D825826D-DDE9-4CCC-863F-FC232E02D23B}" dt="2024-09-17T13:18:28.562" v="574" actId="700"/>
          <ac:spMkLst>
            <pc:docMk/>
            <pc:sldMk cId="2037886152" sldId="141169796"/>
            <ac:spMk id="3" creationId="{5B874CFC-1D1A-9F6A-BB5E-EDC2E9A799DD}"/>
          </ac:spMkLst>
        </pc:spChg>
        <pc:spChg chg="add mod ord">
          <ac:chgData name="Thomas Stockhammer" userId="2aa20ba2-ba43-46c1-9e8b-e40494025eed" providerId="ADAL" clId="{D825826D-DDE9-4CCC-863F-FC232E02D23B}" dt="2024-09-17T13:18:28.562" v="574" actId="700"/>
          <ac:spMkLst>
            <pc:docMk/>
            <pc:sldMk cId="2037886152" sldId="141169796"/>
            <ac:spMk id="4" creationId="{33AB5D1C-4F21-E6FB-745D-7A794C6786B0}"/>
          </ac:spMkLst>
        </pc:spChg>
        <pc:picChg chg="add">
          <ac:chgData name="Thomas Stockhammer" userId="2aa20ba2-ba43-46c1-9e8b-e40494025eed" providerId="ADAL" clId="{D825826D-DDE9-4CCC-863F-FC232E02D23B}" dt="2024-09-17T13:18:30.527" v="575" actId="22"/>
          <ac:picMkLst>
            <pc:docMk/>
            <pc:sldMk cId="2037886152" sldId="141169796"/>
            <ac:picMk id="6" creationId="{75B0A870-CE62-AFE6-5055-A6F250193A5D}"/>
          </ac:picMkLst>
        </pc:picChg>
      </pc:sldChg>
      <pc:sldChg chg="addSp delSp modSp new mod modClrScheme chgLayout">
        <pc:chgData name="Thomas Stockhammer" userId="2aa20ba2-ba43-46c1-9e8b-e40494025eed" providerId="ADAL" clId="{D825826D-DDE9-4CCC-863F-FC232E02D23B}" dt="2024-09-17T13:22:50.652" v="692" actId="115"/>
        <pc:sldMkLst>
          <pc:docMk/>
          <pc:sldMk cId="1852691025" sldId="141169797"/>
        </pc:sldMkLst>
        <pc:spChg chg="del mod ord">
          <ac:chgData name="Thomas Stockhammer" userId="2aa20ba2-ba43-46c1-9e8b-e40494025eed" providerId="ADAL" clId="{D825826D-DDE9-4CCC-863F-FC232E02D23B}" dt="2024-09-17T13:21:06.878" v="620" actId="700"/>
          <ac:spMkLst>
            <pc:docMk/>
            <pc:sldMk cId="1852691025" sldId="141169797"/>
            <ac:spMk id="2" creationId="{8DDA146B-EA6F-2002-DBA0-D0364E996A9B}"/>
          </ac:spMkLst>
        </pc:spChg>
        <pc:spChg chg="add mod ord">
          <ac:chgData name="Thomas Stockhammer" userId="2aa20ba2-ba43-46c1-9e8b-e40494025eed" providerId="ADAL" clId="{D825826D-DDE9-4CCC-863F-FC232E02D23B}" dt="2024-09-17T13:22:11.418" v="630" actId="20577"/>
          <ac:spMkLst>
            <pc:docMk/>
            <pc:sldMk cId="1852691025" sldId="141169797"/>
            <ac:spMk id="3" creationId="{2F8E57E6-FC4A-AA0A-CE84-786655C4FA8A}"/>
          </ac:spMkLst>
        </pc:spChg>
        <pc:spChg chg="add mod ord">
          <ac:chgData name="Thomas Stockhammer" userId="2aa20ba2-ba43-46c1-9e8b-e40494025eed" providerId="ADAL" clId="{D825826D-DDE9-4CCC-863F-FC232E02D23B}" dt="2024-09-17T13:21:06.878" v="620" actId="700"/>
          <ac:spMkLst>
            <pc:docMk/>
            <pc:sldMk cId="1852691025" sldId="141169797"/>
            <ac:spMk id="4" creationId="{F11069A8-D853-56B6-F770-1417EB2184EE}"/>
          </ac:spMkLst>
        </pc:spChg>
        <pc:spChg chg="add mod ord">
          <ac:chgData name="Thomas Stockhammer" userId="2aa20ba2-ba43-46c1-9e8b-e40494025eed" providerId="ADAL" clId="{D825826D-DDE9-4CCC-863F-FC232E02D23B}" dt="2024-09-17T13:22:50.652" v="692" actId="115"/>
          <ac:spMkLst>
            <pc:docMk/>
            <pc:sldMk cId="1852691025" sldId="141169797"/>
            <ac:spMk id="5" creationId="{D78B94F8-19E4-1601-939B-73A3E3AA2F3D}"/>
          </ac:spMkLst>
        </pc:spChg>
      </pc:sldChg>
      <pc:sldChg chg="add">
        <pc:chgData name="Thomas Stockhammer" userId="2aa20ba2-ba43-46c1-9e8b-e40494025eed" providerId="ADAL" clId="{D825826D-DDE9-4CCC-863F-FC232E02D23B}" dt="2024-09-17T13:20:25.842" v="577"/>
        <pc:sldMkLst>
          <pc:docMk/>
          <pc:sldMk cId="2879755639" sldId="141169798"/>
        </pc:sldMkLst>
      </pc:sldChg>
      <pc:sldChg chg="modSp add mod modTransition">
        <pc:chgData name="Thomas Stockhammer" userId="2aa20ba2-ba43-46c1-9e8b-e40494025eed" providerId="ADAL" clId="{D825826D-DDE9-4CCC-863F-FC232E02D23B}" dt="2024-09-17T13:20:25.969" v="578" actId="27636"/>
        <pc:sldMkLst>
          <pc:docMk/>
          <pc:sldMk cId="445154699" sldId="141169799"/>
        </pc:sldMkLst>
        <pc:spChg chg="mod">
          <ac:chgData name="Thomas Stockhammer" userId="2aa20ba2-ba43-46c1-9e8b-e40494025eed" providerId="ADAL" clId="{D825826D-DDE9-4CCC-863F-FC232E02D23B}" dt="2024-09-17T13:20:25.969" v="578" actId="27636"/>
          <ac:spMkLst>
            <pc:docMk/>
            <pc:sldMk cId="445154699" sldId="141169799"/>
            <ac:spMk id="3" creationId="{F53F49FD-DD8C-7AB4-4DFB-0BA9E9953889}"/>
          </ac:spMkLst>
        </pc:spChg>
      </pc:sldChg>
      <pc:sldChg chg="modSp add mod">
        <pc:chgData name="Thomas Stockhammer" userId="2aa20ba2-ba43-46c1-9e8b-e40494025eed" providerId="ADAL" clId="{D825826D-DDE9-4CCC-863F-FC232E02D23B}" dt="2024-09-17T13:20:57.009" v="619" actId="20577"/>
        <pc:sldMkLst>
          <pc:docMk/>
          <pc:sldMk cId="4108279508" sldId="141169800"/>
        </pc:sldMkLst>
        <pc:spChg chg="mod">
          <ac:chgData name="Thomas Stockhammer" userId="2aa20ba2-ba43-46c1-9e8b-e40494025eed" providerId="ADAL" clId="{D825826D-DDE9-4CCC-863F-FC232E02D23B}" dt="2024-09-17T13:20:57.009" v="619" actId="20577"/>
          <ac:spMkLst>
            <pc:docMk/>
            <pc:sldMk cId="4108279508" sldId="141169800"/>
            <ac:spMk id="5" creationId="{8FACC1B4-9E57-ABF8-5E50-F7E5EF86CF2A}"/>
          </ac:spMkLst>
        </pc:spChg>
      </pc:sldChg>
      <pc:sldChg chg="modSp add mod ord">
        <pc:chgData name="Thomas Stockhammer" userId="2aa20ba2-ba43-46c1-9e8b-e40494025eed" providerId="ADAL" clId="{D825826D-DDE9-4CCC-863F-FC232E02D23B}" dt="2024-09-17T13:20:32.119" v="582"/>
        <pc:sldMkLst>
          <pc:docMk/>
          <pc:sldMk cId="698010660" sldId="141169801"/>
        </pc:sldMkLst>
        <pc:spChg chg="mod">
          <ac:chgData name="Thomas Stockhammer" userId="2aa20ba2-ba43-46c1-9e8b-e40494025eed" providerId="ADAL" clId="{D825826D-DDE9-4CCC-863F-FC232E02D23B}" dt="2024-09-17T13:20:25.987" v="579" actId="27636"/>
          <ac:spMkLst>
            <pc:docMk/>
            <pc:sldMk cId="698010660" sldId="141169801"/>
            <ac:spMk id="3" creationId="{ABED50C5-15CD-5783-D511-1E7A85B8C80D}"/>
          </ac:spMkLst>
        </pc:spChg>
        <pc:spChg chg="mod">
          <ac:chgData name="Thomas Stockhammer" userId="2aa20ba2-ba43-46c1-9e8b-e40494025eed" providerId="ADAL" clId="{D825826D-DDE9-4CCC-863F-FC232E02D23B}" dt="2024-09-17T13:20:25.990" v="580" actId="27636"/>
          <ac:spMkLst>
            <pc:docMk/>
            <pc:sldMk cId="698010660" sldId="141169801"/>
            <ac:spMk id="4" creationId="{6B8EA821-523A-1A47-429D-0C0AE1D11523}"/>
          </ac:spMkLst>
        </pc:spChg>
      </pc:sldChg>
      <pc:sldChg chg="add">
        <pc:chgData name="Thomas Stockhammer" userId="2aa20ba2-ba43-46c1-9e8b-e40494025eed" providerId="ADAL" clId="{D825826D-DDE9-4CCC-863F-FC232E02D23B}" dt="2024-09-17T13:31:15.809" v="823"/>
        <pc:sldMkLst>
          <pc:docMk/>
          <pc:sldMk cId="57815403" sldId="141169821"/>
        </pc:sldMkLst>
      </pc:sldChg>
      <pc:sldChg chg="add del">
        <pc:chgData name="Thomas Stockhammer" userId="2aa20ba2-ba43-46c1-9e8b-e40494025eed" providerId="ADAL" clId="{D825826D-DDE9-4CCC-863F-FC232E02D23B}" dt="2024-09-17T13:25:53.888" v="698"/>
        <pc:sldMkLst>
          <pc:docMk/>
          <pc:sldMk cId="2371359699" sldId="2142533624"/>
        </pc:sldMkLst>
      </pc:sldChg>
      <pc:sldChg chg="modSp add del mod ord">
        <pc:chgData name="Thomas Stockhammer" userId="2aa20ba2-ba43-46c1-9e8b-e40494025eed" providerId="ADAL" clId="{D825826D-DDE9-4CCC-863F-FC232E02D23B}" dt="2024-09-17T13:25:59.477" v="700"/>
        <pc:sldMkLst>
          <pc:docMk/>
          <pc:sldMk cId="1121454992" sldId="2142533626"/>
        </pc:sldMkLst>
        <pc:spChg chg="mod">
          <ac:chgData name="Thomas Stockhammer" userId="2aa20ba2-ba43-46c1-9e8b-e40494025eed" providerId="ADAL" clId="{D825826D-DDE9-4CCC-863F-FC232E02D23B}" dt="2024-09-17T13:25:53.628" v="697"/>
          <ac:spMkLst>
            <pc:docMk/>
            <pc:sldMk cId="1121454992" sldId="2142533626"/>
            <ac:spMk id="4" creationId="{4540C03C-ED96-265D-722F-8E60D1576F1C}"/>
          </ac:spMkLst>
        </pc:spChg>
      </pc:sldChg>
      <pc:sldChg chg="delSp modSp add del mod modClrScheme chgLayout">
        <pc:chgData name="Thomas Stockhammer" userId="2aa20ba2-ba43-46c1-9e8b-e40494025eed" providerId="ADAL" clId="{D825826D-DDE9-4CCC-863F-FC232E02D23B}" dt="2024-09-17T13:26:48.539" v="704"/>
        <pc:sldMkLst>
          <pc:docMk/>
          <pc:sldMk cId="237341169" sldId="2142533627"/>
        </pc:sldMkLst>
        <pc:spChg chg="mod ord">
          <ac:chgData name="Thomas Stockhammer" userId="2aa20ba2-ba43-46c1-9e8b-e40494025eed" providerId="ADAL" clId="{D825826D-DDE9-4CCC-863F-FC232E02D23B}" dt="2024-09-17T13:26:23.483" v="701" actId="700"/>
          <ac:spMkLst>
            <pc:docMk/>
            <pc:sldMk cId="237341169" sldId="2142533627"/>
            <ac:spMk id="3" creationId="{2AD1F3D4-43F0-1B35-A96E-F490C81270CF}"/>
          </ac:spMkLst>
        </pc:spChg>
        <pc:spChg chg="del">
          <ac:chgData name="Thomas Stockhammer" userId="2aa20ba2-ba43-46c1-9e8b-e40494025eed" providerId="ADAL" clId="{D825826D-DDE9-4CCC-863F-FC232E02D23B}" dt="2024-09-17T13:26:23.483" v="701" actId="700"/>
          <ac:spMkLst>
            <pc:docMk/>
            <pc:sldMk cId="237341169" sldId="2142533627"/>
            <ac:spMk id="11" creationId="{2D056C47-C412-741E-B7AF-8E74168EB0D1}"/>
          </ac:spMkLst>
        </pc:spChg>
        <pc:spChg chg="del">
          <ac:chgData name="Thomas Stockhammer" userId="2aa20ba2-ba43-46c1-9e8b-e40494025eed" providerId="ADAL" clId="{D825826D-DDE9-4CCC-863F-FC232E02D23B}" dt="2024-09-17T13:26:23.483" v="701" actId="700"/>
          <ac:spMkLst>
            <pc:docMk/>
            <pc:sldMk cId="237341169" sldId="2142533627"/>
            <ac:spMk id="13" creationId="{8CA0BD96-AB0A-DE29-FEA2-C8680D377558}"/>
          </ac:spMkLst>
        </pc:spChg>
        <pc:spChg chg="del mod ord">
          <ac:chgData name="Thomas Stockhammer" userId="2aa20ba2-ba43-46c1-9e8b-e40494025eed" providerId="ADAL" clId="{D825826D-DDE9-4CCC-863F-FC232E02D23B}" dt="2024-09-17T13:26:36.560" v="702" actId="478"/>
          <ac:spMkLst>
            <pc:docMk/>
            <pc:sldMk cId="237341169" sldId="2142533627"/>
            <ac:spMk id="15" creationId="{7B0D55EC-7184-ECC9-315E-657C8F9F4EDE}"/>
          </ac:spMkLst>
        </pc:spChg>
        <pc:graphicFrameChg chg="mod ord">
          <ac:chgData name="Thomas Stockhammer" userId="2aa20ba2-ba43-46c1-9e8b-e40494025eed" providerId="ADAL" clId="{D825826D-DDE9-4CCC-863F-FC232E02D23B}" dt="2024-09-17T13:26:48.539" v="704"/>
          <ac:graphicFrameMkLst>
            <pc:docMk/>
            <pc:sldMk cId="237341169" sldId="2142533627"/>
            <ac:graphicFrameMk id="7" creationId="{59413B95-E1A6-2F9A-F8B7-82AD36938F17}"/>
          </ac:graphicFrameMkLst>
        </pc:graphicFrameChg>
      </pc:sldChg>
      <pc:sldChg chg="add del">
        <pc:chgData name="Thomas Stockhammer" userId="2aa20ba2-ba43-46c1-9e8b-e40494025eed" providerId="ADAL" clId="{D825826D-DDE9-4CCC-863F-FC232E02D23B}" dt="2024-09-17T13:27:01.461" v="705" actId="47"/>
        <pc:sldMkLst>
          <pc:docMk/>
          <pc:sldMk cId="424613900" sldId="2142533628"/>
        </pc:sldMkLst>
      </pc:sldChg>
      <pc:sldChg chg="addSp delSp modSp new mod ord chgLayout">
        <pc:chgData name="Thomas Stockhammer" userId="2aa20ba2-ba43-46c1-9e8b-e40494025eed" providerId="ADAL" clId="{D825826D-DDE9-4CCC-863F-FC232E02D23B}" dt="2024-09-17T13:52:52.369" v="1026"/>
        <pc:sldMkLst>
          <pc:docMk/>
          <pc:sldMk cId="708795800" sldId="2142533628"/>
        </pc:sldMkLst>
        <pc:spChg chg="del mod ord">
          <ac:chgData name="Thomas Stockhammer" userId="2aa20ba2-ba43-46c1-9e8b-e40494025eed" providerId="ADAL" clId="{D825826D-DDE9-4CCC-863F-FC232E02D23B}" dt="2024-09-17T13:29:44.895" v="721" actId="700"/>
          <ac:spMkLst>
            <pc:docMk/>
            <pc:sldMk cId="708795800" sldId="2142533628"/>
            <ac:spMk id="2" creationId="{F61C6550-FC93-A769-2EC3-ACF529E31F6B}"/>
          </ac:spMkLst>
        </pc:spChg>
        <pc:spChg chg="del mod ord">
          <ac:chgData name="Thomas Stockhammer" userId="2aa20ba2-ba43-46c1-9e8b-e40494025eed" providerId="ADAL" clId="{D825826D-DDE9-4CCC-863F-FC232E02D23B}" dt="2024-09-17T13:29:44.895" v="721" actId="700"/>
          <ac:spMkLst>
            <pc:docMk/>
            <pc:sldMk cId="708795800" sldId="2142533628"/>
            <ac:spMk id="3" creationId="{0F0EA1C5-32FD-F456-33BF-4BE08325614A}"/>
          </ac:spMkLst>
        </pc:spChg>
        <pc:spChg chg="add mod ord">
          <ac:chgData name="Thomas Stockhammer" userId="2aa20ba2-ba43-46c1-9e8b-e40494025eed" providerId="ADAL" clId="{D825826D-DDE9-4CCC-863F-FC232E02D23B}" dt="2024-09-17T13:29:50.103" v="743" actId="20577"/>
          <ac:spMkLst>
            <pc:docMk/>
            <pc:sldMk cId="708795800" sldId="2142533628"/>
            <ac:spMk id="4" creationId="{E05E4604-A39F-79A6-B657-B9146B54463E}"/>
          </ac:spMkLst>
        </pc:spChg>
        <pc:spChg chg="add mod ord">
          <ac:chgData name="Thomas Stockhammer" userId="2aa20ba2-ba43-46c1-9e8b-e40494025eed" providerId="ADAL" clId="{D825826D-DDE9-4CCC-863F-FC232E02D23B}" dt="2024-09-17T13:49:53.450" v="996" actId="20577"/>
          <ac:spMkLst>
            <pc:docMk/>
            <pc:sldMk cId="708795800" sldId="2142533628"/>
            <ac:spMk id="5" creationId="{50E80C41-32F8-311A-0407-5F446A6DADDB}"/>
          </ac:spMkLst>
        </pc:spChg>
      </pc:sldChg>
      <pc:sldChg chg="addSp delSp modSp new mod modClrScheme chgLayout">
        <pc:chgData name="Thomas Stockhammer" userId="2aa20ba2-ba43-46c1-9e8b-e40494025eed" providerId="ADAL" clId="{D825826D-DDE9-4CCC-863F-FC232E02D23B}" dt="2024-09-17T13:47:40.183" v="836" actId="14100"/>
        <pc:sldMkLst>
          <pc:docMk/>
          <pc:sldMk cId="4126787815" sldId="2142533629"/>
        </pc:sldMkLst>
        <pc:spChg chg="del">
          <ac:chgData name="Thomas Stockhammer" userId="2aa20ba2-ba43-46c1-9e8b-e40494025eed" providerId="ADAL" clId="{D825826D-DDE9-4CCC-863F-FC232E02D23B}" dt="2024-09-17T13:47:26.950" v="826" actId="26606"/>
          <ac:spMkLst>
            <pc:docMk/>
            <pc:sldMk cId="4126787815" sldId="2142533629"/>
            <ac:spMk id="2" creationId="{8BF4348A-F94B-14D4-1CC5-16B7E2B76B77}"/>
          </ac:spMkLst>
        </pc:spChg>
        <pc:spChg chg="add mod">
          <ac:chgData name="Thomas Stockhammer" userId="2aa20ba2-ba43-46c1-9e8b-e40494025eed" providerId="ADAL" clId="{D825826D-DDE9-4CCC-863F-FC232E02D23B}" dt="2024-09-17T13:47:32.377" v="834" actId="20577"/>
          <ac:spMkLst>
            <pc:docMk/>
            <pc:sldMk cId="4126787815" sldId="2142533629"/>
            <ac:spMk id="9" creationId="{54DCE3FF-7A4D-017A-21B8-5A76F0264727}"/>
          </ac:spMkLst>
        </pc:spChg>
        <pc:picChg chg="add mod">
          <ac:chgData name="Thomas Stockhammer" userId="2aa20ba2-ba43-46c1-9e8b-e40494025eed" providerId="ADAL" clId="{D825826D-DDE9-4CCC-863F-FC232E02D23B}" dt="2024-09-17T13:47:40.183" v="836" actId="14100"/>
          <ac:picMkLst>
            <pc:docMk/>
            <pc:sldMk cId="4126787815" sldId="2142533629"/>
            <ac:picMk id="4" creationId="{21FCD7B3-BFD9-76B8-42A5-655AD6888379}"/>
          </ac:picMkLst>
        </pc:picChg>
      </pc:sldChg>
      <pc:sldChg chg="addSp delSp modSp new del mod chgLayout">
        <pc:chgData name="Thomas Stockhammer" userId="2aa20ba2-ba43-46c1-9e8b-e40494025eed" providerId="ADAL" clId="{D825826D-DDE9-4CCC-863F-FC232E02D23B}" dt="2024-09-17T14:29:33.805" v="1067" actId="47"/>
        <pc:sldMkLst>
          <pc:docMk/>
          <pc:sldMk cId="2771180877" sldId="2142533630"/>
        </pc:sldMkLst>
        <pc:spChg chg="del mod ord">
          <ac:chgData name="Thomas Stockhammer" userId="2aa20ba2-ba43-46c1-9e8b-e40494025eed" providerId="ADAL" clId="{D825826D-DDE9-4CCC-863F-FC232E02D23B}" dt="2024-09-17T13:54:08.697" v="1028" actId="700"/>
          <ac:spMkLst>
            <pc:docMk/>
            <pc:sldMk cId="2771180877" sldId="2142533630"/>
            <ac:spMk id="2" creationId="{4E6B7777-F5E6-B1DD-94DD-34CAAF38E60C}"/>
          </ac:spMkLst>
        </pc:spChg>
        <pc:spChg chg="del mod ord">
          <ac:chgData name="Thomas Stockhammer" userId="2aa20ba2-ba43-46c1-9e8b-e40494025eed" providerId="ADAL" clId="{D825826D-DDE9-4CCC-863F-FC232E02D23B}" dt="2024-09-17T13:54:08.697" v="1028" actId="700"/>
          <ac:spMkLst>
            <pc:docMk/>
            <pc:sldMk cId="2771180877" sldId="2142533630"/>
            <ac:spMk id="3" creationId="{09004190-E1D6-ED1D-403F-2BE255C8CAF7}"/>
          </ac:spMkLst>
        </pc:spChg>
        <pc:spChg chg="add mod ord">
          <ac:chgData name="Thomas Stockhammer" userId="2aa20ba2-ba43-46c1-9e8b-e40494025eed" providerId="ADAL" clId="{D825826D-DDE9-4CCC-863F-FC232E02D23B}" dt="2024-09-17T13:54:15.246" v="1051" actId="20577"/>
          <ac:spMkLst>
            <pc:docMk/>
            <pc:sldMk cId="2771180877" sldId="2142533630"/>
            <ac:spMk id="4" creationId="{926D1C45-5DA8-86F7-FE70-E478AAC0860E}"/>
          </ac:spMkLst>
        </pc:spChg>
        <pc:spChg chg="add mod ord">
          <ac:chgData name="Thomas Stockhammer" userId="2aa20ba2-ba43-46c1-9e8b-e40494025eed" providerId="ADAL" clId="{D825826D-DDE9-4CCC-863F-FC232E02D23B}" dt="2024-09-17T13:54:08.697" v="1028" actId="700"/>
          <ac:spMkLst>
            <pc:docMk/>
            <pc:sldMk cId="2771180877" sldId="2142533630"/>
            <ac:spMk id="5" creationId="{B40C92BE-5843-456E-0649-1413D6CAD675}"/>
          </ac:spMkLst>
        </pc:spChg>
      </pc:sldChg>
      <pc:sldChg chg="add del">
        <pc:chgData name="Thomas Stockhammer" userId="2aa20ba2-ba43-46c1-9e8b-e40494025eed" providerId="ADAL" clId="{D825826D-DDE9-4CCC-863F-FC232E02D23B}" dt="2024-09-17T14:29:25.043" v="1065"/>
        <pc:sldMkLst>
          <pc:docMk/>
          <pc:sldMk cId="801786733" sldId="2142533631"/>
        </pc:sldMkLst>
      </pc:sldChg>
      <pc:sldChg chg="modSp add mod">
        <pc:chgData name="Thomas Stockhammer" userId="2aa20ba2-ba43-46c1-9e8b-e40494025eed" providerId="ADAL" clId="{D825826D-DDE9-4CCC-863F-FC232E02D23B}" dt="2024-09-17T14:30:08.395" v="1080" actId="20577"/>
        <pc:sldMkLst>
          <pc:docMk/>
          <pc:sldMk cId="2967863410" sldId="2142533631"/>
        </pc:sldMkLst>
        <pc:spChg chg="mod">
          <ac:chgData name="Thomas Stockhammer" userId="2aa20ba2-ba43-46c1-9e8b-e40494025eed" providerId="ADAL" clId="{D825826D-DDE9-4CCC-863F-FC232E02D23B}" dt="2024-09-17T14:30:08.395" v="1080" actId="20577"/>
          <ac:spMkLst>
            <pc:docMk/>
            <pc:sldMk cId="2967863410" sldId="2142533631"/>
            <ac:spMk id="6" creationId="{338813DE-0E50-5949-9FD2-A7EBA654C190}"/>
          </ac:spMkLst>
        </pc:spChg>
      </pc:sldChg>
      <pc:sldChg chg="add">
        <pc:chgData name="Thomas Stockhammer" userId="2aa20ba2-ba43-46c1-9e8b-e40494025eed" providerId="ADAL" clId="{D825826D-DDE9-4CCC-863F-FC232E02D23B}" dt="2024-09-17T14:29:25.148" v="1066"/>
        <pc:sldMkLst>
          <pc:docMk/>
          <pc:sldMk cId="904275664" sldId="2142533632"/>
        </pc:sldMkLst>
      </pc:sldChg>
      <pc:sldChg chg="add del">
        <pc:chgData name="Thomas Stockhammer" userId="2aa20ba2-ba43-46c1-9e8b-e40494025eed" providerId="ADAL" clId="{D825826D-DDE9-4CCC-863F-FC232E02D23B}" dt="2024-09-17T14:29:25.043" v="1065"/>
        <pc:sldMkLst>
          <pc:docMk/>
          <pc:sldMk cId="4074222661" sldId="2142533632"/>
        </pc:sldMkLst>
      </pc:sldChg>
      <pc:sldChg chg="add del">
        <pc:chgData name="Thomas Stockhammer" userId="2aa20ba2-ba43-46c1-9e8b-e40494025eed" providerId="ADAL" clId="{D825826D-DDE9-4CCC-863F-FC232E02D23B}" dt="2024-09-17T14:29:25.148" v="1066"/>
        <pc:sldMkLst>
          <pc:docMk/>
          <pc:sldMk cId="3779139554" sldId="2142533633"/>
        </pc:sldMkLst>
      </pc:sldChg>
      <pc:sldChg chg="add del">
        <pc:chgData name="Thomas Stockhammer" userId="2aa20ba2-ba43-46c1-9e8b-e40494025eed" providerId="ADAL" clId="{D825826D-DDE9-4CCC-863F-FC232E02D23B}" dt="2024-09-17T14:29:25.148" v="1066"/>
        <pc:sldMkLst>
          <pc:docMk/>
          <pc:sldMk cId="3299162348" sldId="2142533634"/>
        </pc:sldMkLst>
      </pc:sldChg>
      <pc:sldChg chg="add del">
        <pc:chgData name="Thomas Stockhammer" userId="2aa20ba2-ba43-46c1-9e8b-e40494025eed" providerId="ADAL" clId="{D825826D-DDE9-4CCC-863F-FC232E02D23B}" dt="2024-09-17T14:29:25.148" v="1066"/>
        <pc:sldMkLst>
          <pc:docMk/>
          <pc:sldMk cId="2591628149" sldId="2142533635"/>
        </pc:sldMkLst>
      </pc:sldChg>
      <pc:sldChg chg="add">
        <pc:chgData name="Thomas Stockhammer" userId="2aa20ba2-ba43-46c1-9e8b-e40494025eed" providerId="ADAL" clId="{D825826D-DDE9-4CCC-863F-FC232E02D23B}" dt="2024-09-17T17:46:00.493" v="1106"/>
        <pc:sldMkLst>
          <pc:docMk/>
          <pc:sldMk cId="1569078618" sldId="2142533636"/>
        </pc:sldMkLst>
      </pc:sldChg>
      <pc:sldChg chg="add del modTransition">
        <pc:chgData name="Thomas Stockhammer" userId="2aa20ba2-ba43-46c1-9e8b-e40494025eed" providerId="ADAL" clId="{D825826D-DDE9-4CCC-863F-FC232E02D23B}" dt="2024-09-17T17:46:00.329" v="1105"/>
        <pc:sldMkLst>
          <pc:docMk/>
          <pc:sldMk cId="1957892295" sldId="2142533636"/>
        </pc:sldMkLst>
      </pc:sldChg>
      <pc:sldChg chg="add del modTransition">
        <pc:chgData name="Thomas Stockhammer" userId="2aa20ba2-ba43-46c1-9e8b-e40494025eed" providerId="ADAL" clId="{D825826D-DDE9-4CCC-863F-FC232E02D23B}" dt="2024-09-17T17:46:00.493" v="1106"/>
        <pc:sldMkLst>
          <pc:docMk/>
          <pc:sldMk cId="4193515214" sldId="2142533637"/>
        </pc:sldMkLst>
      </pc:sldChg>
      <pc:sldChg chg="add del modTransition">
        <pc:chgData name="Thomas Stockhammer" userId="2aa20ba2-ba43-46c1-9e8b-e40494025eed" providerId="ADAL" clId="{D825826D-DDE9-4CCC-863F-FC232E02D23B}" dt="2024-09-17T17:46:00.493" v="1106"/>
        <pc:sldMkLst>
          <pc:docMk/>
          <pc:sldMk cId="579056336" sldId="2142533638"/>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hyperlink" Target="https://github.com/Dash-Industry-Forum/Guidelines-Security" TargetMode="External"/><Relationship Id="rId3" Type="http://schemas.openxmlformats.org/officeDocument/2006/relationships/hyperlink" Target="https://github.com/Dash-Industry-Forum/IOPv5/projects/4" TargetMode="External"/><Relationship Id="rId7" Type="http://schemas.openxmlformats.org/officeDocument/2006/relationships/hyperlink" Target="https://github.com/Dash-Industry-Forum/IOPv5/projects/7" TargetMode="External"/><Relationship Id="rId2" Type="http://schemas.openxmlformats.org/officeDocument/2006/relationships/hyperlink" Target="https://github.com/Dash-Industry-Forum/IOPv5/projects/3" TargetMode="External"/><Relationship Id="rId1" Type="http://schemas.openxmlformats.org/officeDocument/2006/relationships/hyperlink" Target="https://github.com/Dash-Industry-Forum/IOPv5/projects/2" TargetMode="External"/><Relationship Id="rId6" Type="http://schemas.openxmlformats.org/officeDocument/2006/relationships/hyperlink" Target="https://dashif.org/guidelines/iop-v5/" TargetMode="External"/><Relationship Id="rId5" Type="http://schemas.openxmlformats.org/officeDocument/2006/relationships/hyperlink" Target="https://github.com/Dash-Industry-Forum/IOPv5/projects/6" TargetMode="External"/><Relationship Id="rId4" Type="http://schemas.openxmlformats.org/officeDocument/2006/relationships/hyperlink" Target="https://github.com/Dash-Industry-Forum/IOPv5/projects/5" TargetMode="External"/><Relationship Id="rId9" Type="http://schemas.openxmlformats.org/officeDocument/2006/relationships/hyperlink" Target="https://members.dashif.org/wg/Interoperability/document/4611"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https://github.com/Dash-Industry-Forum/IOPv5/projects/10" TargetMode="External"/><Relationship Id="rId7" Type="http://schemas.openxmlformats.org/officeDocument/2006/relationships/hyperlink" Target="https://github.com/Dash-Industry-Forum/IOPv5/projects/13" TargetMode="External"/><Relationship Id="rId2" Type="http://schemas.openxmlformats.org/officeDocument/2006/relationships/hyperlink" Target="https://github.com/Dash-Industry-Forum/IOPv5/projects/9" TargetMode="External"/><Relationship Id="rId1" Type="http://schemas.openxmlformats.org/officeDocument/2006/relationships/hyperlink" Target="https://github.com/Dash-Industry-Forum/IOPv5/projects/8" TargetMode="External"/><Relationship Id="rId6" Type="http://schemas.openxmlformats.org/officeDocument/2006/relationships/hyperlink" Target="https://github.com/Dash-Industry-Forum/IOPv5/projects/12" TargetMode="External"/><Relationship Id="rId5" Type="http://schemas.openxmlformats.org/officeDocument/2006/relationships/hyperlink" Target="https://github.com/Dash-Industry-Forum/Events" TargetMode="External"/><Relationship Id="rId4" Type="http://schemas.openxmlformats.org/officeDocument/2006/relationships/hyperlink" Target="https://github.com/Dash-Industry-Forum/IOPv5/projects/11" TargetMode="External"/></Relationships>
</file>

<file path=ppt/diagrams/_rels/drawing2.xml.rels><?xml version="1.0" encoding="UTF-8" standalone="yes"?>
<Relationships xmlns="http://schemas.openxmlformats.org/package/2006/relationships"><Relationship Id="rId8" Type="http://schemas.openxmlformats.org/officeDocument/2006/relationships/hyperlink" Target="https://members.dashif.org/wg/Interoperability/document/4611" TargetMode="External"/><Relationship Id="rId3" Type="http://schemas.openxmlformats.org/officeDocument/2006/relationships/hyperlink" Target="https://github.com/Dash-Industry-Forum/IOPv5/projects/4" TargetMode="External"/><Relationship Id="rId7" Type="http://schemas.openxmlformats.org/officeDocument/2006/relationships/hyperlink" Target="https://github.com/Dash-Industry-Forum/Guidelines-Security" TargetMode="External"/><Relationship Id="rId2" Type="http://schemas.openxmlformats.org/officeDocument/2006/relationships/hyperlink" Target="https://github.com/Dash-Industry-Forum/IOPv5/projects/3" TargetMode="External"/><Relationship Id="rId1" Type="http://schemas.openxmlformats.org/officeDocument/2006/relationships/hyperlink" Target="https://github.com/Dash-Industry-Forum/IOPv5/projects/2" TargetMode="External"/><Relationship Id="rId6" Type="http://schemas.openxmlformats.org/officeDocument/2006/relationships/hyperlink" Target="https://github.com/Dash-Industry-Forum/IOPv5/projects/6" TargetMode="External"/><Relationship Id="rId5" Type="http://schemas.openxmlformats.org/officeDocument/2006/relationships/hyperlink" Target="https://dashif.org/guidelines/iop-v5/" TargetMode="External"/><Relationship Id="rId4" Type="http://schemas.openxmlformats.org/officeDocument/2006/relationships/hyperlink" Target="https://github.com/Dash-Industry-Forum/IOPv5/projects/5" TargetMode="External"/><Relationship Id="rId9" Type="http://schemas.openxmlformats.org/officeDocument/2006/relationships/hyperlink" Target="https://github.com/Dash-Industry-Forum/IOPv5/projects/7"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github.com/Dash-Industry-Forum/IOPv5/projects/10" TargetMode="External"/><Relationship Id="rId7" Type="http://schemas.openxmlformats.org/officeDocument/2006/relationships/hyperlink" Target="https://github.com/Dash-Industry-Forum/IOPv5/projects/13" TargetMode="External"/><Relationship Id="rId2" Type="http://schemas.openxmlformats.org/officeDocument/2006/relationships/hyperlink" Target="https://github.com/Dash-Industry-Forum/IOPv5/projects/9" TargetMode="External"/><Relationship Id="rId1" Type="http://schemas.openxmlformats.org/officeDocument/2006/relationships/hyperlink" Target="https://github.com/Dash-Industry-Forum/IOPv5/projects/8" TargetMode="External"/><Relationship Id="rId6" Type="http://schemas.openxmlformats.org/officeDocument/2006/relationships/hyperlink" Target="https://github.com/Dash-Industry-Forum/IOPv5/projects/12" TargetMode="External"/><Relationship Id="rId5" Type="http://schemas.openxmlformats.org/officeDocument/2006/relationships/hyperlink" Target="https://github.com/Dash-Industry-Forum/IOPv5/projects/11" TargetMode="External"/><Relationship Id="rId4" Type="http://schemas.openxmlformats.org/officeDocument/2006/relationships/hyperlink" Target="https://github.com/Dash-Industry-Forum/Event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3E9D2-D3C2-431F-894C-17BD8D782882}"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7185E945-DB55-46A8-9858-DDE9AA5BDC25}">
      <dgm:prSet phldrT="[Text]">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de-DE" dirty="0"/>
            <a:t>DASH-IF WG</a:t>
          </a:r>
          <a:endParaRPr lang="en-US" dirty="0"/>
        </a:p>
      </dgm:t>
    </dgm:pt>
    <dgm:pt modelId="{708065A2-5477-4546-A62D-E8DA80865162}" type="parTrans" cxnId="{A3D08B88-90EE-4743-8839-4C2DAF5294A4}">
      <dgm:prSet/>
      <dgm:spPr/>
      <dgm:t>
        <a:bodyPr/>
        <a:lstStyle/>
        <a:p>
          <a:endParaRPr lang="en-US"/>
        </a:p>
      </dgm:t>
    </dgm:pt>
    <dgm:pt modelId="{18F6F163-6BB7-4BDE-89B0-9C97BFDA1B14}" type="sibTrans" cxnId="{A3D08B88-90EE-4743-8839-4C2DAF5294A4}">
      <dgm:prSet/>
      <dgm:spPr/>
      <dgm:t>
        <a:bodyPr/>
        <a:lstStyle/>
        <a:p>
          <a:endParaRPr lang="en-US"/>
        </a:p>
      </dgm:t>
    </dgm:pt>
    <dgm:pt modelId="{47B24911-3D3B-41C7-B08B-14A8BC0B06EB}">
      <dgm:prSet phldrT="[Text]"/>
      <dgm:spPr/>
      <dgm:t>
        <a:bodyPr/>
        <a:lstStyle/>
        <a:p>
          <a:r>
            <a:rPr lang="de-DE" dirty="0"/>
            <a:t>Live and Ad Insertion</a:t>
          </a:r>
          <a:endParaRPr lang="en-US" dirty="0"/>
        </a:p>
      </dgm:t>
    </dgm:pt>
    <dgm:pt modelId="{77AE25C2-B04D-4246-AB70-F5EB7F082FB0}" type="parTrans" cxnId="{72C67EA6-2851-41A1-8322-B785E71275C8}">
      <dgm:prSet/>
      <dgm:spPr/>
      <dgm:t>
        <a:bodyPr/>
        <a:lstStyle/>
        <a:p>
          <a:endParaRPr lang="en-US"/>
        </a:p>
      </dgm:t>
    </dgm:pt>
    <dgm:pt modelId="{32A4B828-FCBE-4FD8-9AE2-1ABC71B9A725}" type="sibTrans" cxnId="{72C67EA6-2851-41A1-8322-B785E71275C8}">
      <dgm:prSet/>
      <dgm:spPr/>
      <dgm:t>
        <a:bodyPr/>
        <a:lstStyle/>
        <a:p>
          <a:endParaRPr lang="en-US"/>
        </a:p>
      </dgm:t>
    </dgm:pt>
    <dgm:pt modelId="{F692E221-A03D-42DB-8C63-C729FDF811E4}">
      <dgm:prSet phldrT="[Text]"/>
      <dgm:spPr/>
      <dgm:t>
        <a:bodyPr/>
        <a:lstStyle/>
        <a:p>
          <a:r>
            <a:rPr lang="de-DE" dirty="0"/>
            <a:t>JCCP</a:t>
          </a:r>
          <a:endParaRPr lang="en-US" dirty="0"/>
        </a:p>
      </dgm:t>
    </dgm:pt>
    <dgm:pt modelId="{4A5CCE20-50E1-464A-A27E-B612BBC6E1B4}" type="parTrans" cxnId="{C2B8D674-C649-4F48-8776-3BEF2B871398}">
      <dgm:prSet/>
      <dgm:spPr/>
      <dgm:t>
        <a:bodyPr/>
        <a:lstStyle/>
        <a:p>
          <a:endParaRPr lang="en-US"/>
        </a:p>
      </dgm:t>
    </dgm:pt>
    <dgm:pt modelId="{49E61E61-52A3-4EFE-AEE0-B81B9DADB76A}" type="sibTrans" cxnId="{C2B8D674-C649-4F48-8776-3BEF2B871398}">
      <dgm:prSet/>
      <dgm:spPr/>
      <dgm:t>
        <a:bodyPr/>
        <a:lstStyle/>
        <a:p>
          <a:endParaRPr lang="en-US"/>
        </a:p>
      </dgm:t>
    </dgm:pt>
    <dgm:pt modelId="{496B1656-1349-4F93-8534-888F7FD775EA}">
      <dgm:prSet phldrT="[Text]"/>
      <dgm:spPr/>
      <dgm:t>
        <a:bodyPr/>
        <a:lstStyle/>
        <a:p>
          <a:r>
            <a:rPr lang="de-DE" dirty="0"/>
            <a:t>Partners</a:t>
          </a:r>
          <a:endParaRPr lang="en-US" dirty="0"/>
        </a:p>
      </dgm:t>
    </dgm:pt>
    <dgm:pt modelId="{33221081-43FA-4309-BA90-5993039BCBBB}" type="parTrans" cxnId="{187A2EDC-5A52-4A8C-A584-D35ABB758DBC}">
      <dgm:prSet/>
      <dgm:spPr/>
      <dgm:t>
        <a:bodyPr/>
        <a:lstStyle/>
        <a:p>
          <a:endParaRPr lang="en-US"/>
        </a:p>
      </dgm:t>
    </dgm:pt>
    <dgm:pt modelId="{79CA0D22-C8BC-42E3-988C-4D4C2FC7A25A}" type="sibTrans" cxnId="{187A2EDC-5A52-4A8C-A584-D35ABB758DBC}">
      <dgm:prSet/>
      <dgm:spPr/>
      <dgm:t>
        <a:bodyPr/>
        <a:lstStyle/>
        <a:p>
          <a:endParaRPr lang="en-US"/>
        </a:p>
      </dgm:t>
    </dgm:pt>
    <dgm:pt modelId="{AD74D420-20D6-441B-B629-E2B88C77F0C4}">
      <dgm:prSet phldrT="[Text]"/>
      <dgm:spPr/>
      <dgm:t>
        <a:bodyPr/>
        <a:lstStyle/>
        <a:p>
          <a:r>
            <a:rPr lang="de-DE" dirty="0"/>
            <a:t>Audio</a:t>
          </a:r>
          <a:endParaRPr lang="en-US" dirty="0"/>
        </a:p>
      </dgm:t>
    </dgm:pt>
    <dgm:pt modelId="{F664B88F-7617-453A-B249-AB1853142815}" type="parTrans" cxnId="{BC7B043E-C1B6-445B-901F-D2D4C7D9A958}">
      <dgm:prSet/>
      <dgm:spPr/>
      <dgm:t>
        <a:bodyPr/>
        <a:lstStyle/>
        <a:p>
          <a:endParaRPr lang="en-US"/>
        </a:p>
      </dgm:t>
    </dgm:pt>
    <dgm:pt modelId="{6922F037-B688-494D-86E7-8724C1A8117A}" type="sibTrans" cxnId="{BC7B043E-C1B6-445B-901F-D2D4C7D9A958}">
      <dgm:prSet/>
      <dgm:spPr/>
      <dgm:t>
        <a:bodyPr/>
        <a:lstStyle/>
        <a:p>
          <a:endParaRPr lang="en-US"/>
        </a:p>
      </dgm:t>
    </dgm:pt>
    <dgm:pt modelId="{98C2708E-BB2D-41E4-A279-47DBCDC65251}">
      <dgm:prSet phldrT="[Text]"/>
      <dgm:spPr/>
      <dgm:t>
        <a:bodyPr/>
        <a:lstStyle/>
        <a:p>
          <a:r>
            <a:rPr lang="de-DE" dirty="0"/>
            <a:t>Video</a:t>
          </a:r>
          <a:endParaRPr lang="en-US" dirty="0"/>
        </a:p>
      </dgm:t>
    </dgm:pt>
    <dgm:pt modelId="{DA44BCBC-FECD-4D64-9616-C0F393E08458}" type="parTrans" cxnId="{14CA278D-6914-464B-B718-52B890E97A02}">
      <dgm:prSet/>
      <dgm:spPr/>
      <dgm:t>
        <a:bodyPr/>
        <a:lstStyle/>
        <a:p>
          <a:endParaRPr lang="en-US"/>
        </a:p>
      </dgm:t>
    </dgm:pt>
    <dgm:pt modelId="{3D6F9022-D89C-43C2-88A7-8CAEA3CAC9CB}" type="sibTrans" cxnId="{14CA278D-6914-464B-B718-52B890E97A02}">
      <dgm:prSet/>
      <dgm:spPr/>
      <dgm:t>
        <a:bodyPr/>
        <a:lstStyle/>
        <a:p>
          <a:endParaRPr lang="en-US"/>
        </a:p>
      </dgm:t>
    </dgm:pt>
    <dgm:pt modelId="{828B8B16-CD55-4DFA-99D6-0EF88F8BF43F}">
      <dgm:prSet phldrT="[Text]"/>
      <dgm:spPr/>
      <dgm:t>
        <a:bodyPr/>
        <a:lstStyle/>
        <a:p>
          <a:r>
            <a:rPr lang="de-DE" dirty="0"/>
            <a:t>Dash.js</a:t>
          </a:r>
          <a:endParaRPr lang="en-US" dirty="0"/>
        </a:p>
      </dgm:t>
    </dgm:pt>
    <dgm:pt modelId="{37A0458E-8293-4DB8-A8C5-48EA0AE42590}" type="parTrans" cxnId="{DA9E0FD0-D7DD-4826-B90C-3B8BA7F17791}">
      <dgm:prSet/>
      <dgm:spPr/>
      <dgm:t>
        <a:bodyPr/>
        <a:lstStyle/>
        <a:p>
          <a:endParaRPr lang="en-US"/>
        </a:p>
      </dgm:t>
    </dgm:pt>
    <dgm:pt modelId="{1AE25F9C-1A34-4680-A0CC-25EB61CE1BF4}" type="sibTrans" cxnId="{DA9E0FD0-D7DD-4826-B90C-3B8BA7F17791}">
      <dgm:prSet/>
      <dgm:spPr/>
      <dgm:t>
        <a:bodyPr/>
        <a:lstStyle/>
        <a:p>
          <a:endParaRPr lang="en-US"/>
        </a:p>
      </dgm:t>
    </dgm:pt>
    <dgm:pt modelId="{FAE0586D-CB9A-4412-9917-994FA64C3983}">
      <dgm:prSet phldrT="[Text]"/>
      <dgm:spPr/>
      <dgm:t>
        <a:bodyPr/>
        <a:lstStyle/>
        <a:p>
          <a:r>
            <a:rPr lang="de-DE" dirty="0"/>
            <a:t>Live Sim2</a:t>
          </a:r>
          <a:endParaRPr lang="en-US" dirty="0"/>
        </a:p>
      </dgm:t>
    </dgm:pt>
    <dgm:pt modelId="{B520897F-7BE2-4A43-BD45-D0987C615B4E}" type="parTrans" cxnId="{BD834AC2-1969-45DB-A3D1-1C1E2C6F90B3}">
      <dgm:prSet/>
      <dgm:spPr/>
      <dgm:t>
        <a:bodyPr/>
        <a:lstStyle/>
        <a:p>
          <a:endParaRPr lang="en-US"/>
        </a:p>
      </dgm:t>
    </dgm:pt>
    <dgm:pt modelId="{38006C18-18D9-4FBD-A0E6-73ECA2E5818C}" type="sibTrans" cxnId="{BD834AC2-1969-45DB-A3D1-1C1E2C6F90B3}">
      <dgm:prSet/>
      <dgm:spPr/>
      <dgm:t>
        <a:bodyPr/>
        <a:lstStyle/>
        <a:p>
          <a:endParaRPr lang="en-US"/>
        </a:p>
      </dgm:t>
    </dgm:pt>
    <dgm:pt modelId="{6ACF5DEF-07C8-4AD9-B298-1825E3580E93}">
      <dgm:prSet phldrT="[Text]"/>
      <dgm:spPr/>
      <dgm:t>
        <a:bodyPr/>
        <a:lstStyle/>
        <a:p>
          <a:r>
            <a:rPr lang="de-DE" dirty="0"/>
            <a:t>Interop Activities</a:t>
          </a:r>
          <a:endParaRPr lang="en-US" dirty="0"/>
        </a:p>
      </dgm:t>
    </dgm:pt>
    <dgm:pt modelId="{471870B5-4D32-4473-9034-633A05EA9A42}" type="parTrans" cxnId="{EF744079-909C-47B7-8A55-157915878020}">
      <dgm:prSet/>
      <dgm:spPr/>
      <dgm:t>
        <a:bodyPr/>
        <a:lstStyle/>
        <a:p>
          <a:endParaRPr lang="en-US"/>
        </a:p>
      </dgm:t>
    </dgm:pt>
    <dgm:pt modelId="{8D89E552-A8BA-4637-9C19-EDACEE1BA89E}" type="sibTrans" cxnId="{EF744079-909C-47B7-8A55-157915878020}">
      <dgm:prSet/>
      <dgm:spPr/>
      <dgm:t>
        <a:bodyPr/>
        <a:lstStyle/>
        <a:p>
          <a:endParaRPr lang="en-US"/>
        </a:p>
      </dgm:t>
    </dgm:pt>
    <dgm:pt modelId="{19EA843B-B621-419C-875E-EC8E3029021C}">
      <dgm:prSet phldrT="[Text]"/>
      <dgm:spPr/>
      <dgm:t>
        <a:bodyPr/>
        <a:lstStyle/>
        <a:p>
          <a:r>
            <a:rPr lang="de-DE" dirty="0"/>
            <a:t>Content Protection and Security SWG</a:t>
          </a:r>
          <a:endParaRPr lang="en-US" dirty="0"/>
        </a:p>
      </dgm:t>
    </dgm:pt>
    <dgm:pt modelId="{882CFCDC-40A4-4034-AF7B-05244777152B}" type="parTrans" cxnId="{A83C34D0-999E-427B-A390-5DE89AC2BB36}">
      <dgm:prSet/>
      <dgm:spPr/>
      <dgm:t>
        <a:bodyPr/>
        <a:lstStyle/>
        <a:p>
          <a:endParaRPr lang="en-US"/>
        </a:p>
      </dgm:t>
    </dgm:pt>
    <dgm:pt modelId="{CA36BB75-0B6C-4850-8E02-F904DBFC5AF6}" type="sibTrans" cxnId="{A83C34D0-999E-427B-A390-5DE89AC2BB36}">
      <dgm:prSet/>
      <dgm:spPr/>
      <dgm:t>
        <a:bodyPr/>
        <a:lstStyle/>
        <a:p>
          <a:endParaRPr lang="en-US"/>
        </a:p>
      </dgm:t>
    </dgm:pt>
    <dgm:pt modelId="{9D60B556-4AED-416A-A488-4FB41184E9C5}">
      <dgm:prSet phldrT="[Text]"/>
      <dgm:spPr/>
      <dgm:t>
        <a:bodyPr/>
        <a:lstStyle/>
        <a:p>
          <a:r>
            <a:rPr lang="de-DE" dirty="0"/>
            <a:t>Ingest</a:t>
          </a:r>
          <a:endParaRPr lang="en-US" dirty="0"/>
        </a:p>
      </dgm:t>
    </dgm:pt>
    <dgm:pt modelId="{E9BDD2CF-2A4C-4D9C-A59F-391A5A454903}" type="parTrans" cxnId="{F4F90382-48FC-4F8E-8406-47EEA4B54CDF}">
      <dgm:prSet/>
      <dgm:spPr/>
      <dgm:t>
        <a:bodyPr/>
        <a:lstStyle/>
        <a:p>
          <a:endParaRPr lang="en-US"/>
        </a:p>
      </dgm:t>
    </dgm:pt>
    <dgm:pt modelId="{EB5C9C43-4BFB-4FFF-BECE-AE34EF644441}" type="sibTrans" cxnId="{F4F90382-48FC-4F8E-8406-47EEA4B54CDF}">
      <dgm:prSet/>
      <dgm:spPr/>
      <dgm:t>
        <a:bodyPr/>
        <a:lstStyle/>
        <a:p>
          <a:endParaRPr lang="en-US"/>
        </a:p>
      </dgm:t>
    </dgm:pt>
    <dgm:pt modelId="{B0951CB6-86E9-4BA4-A697-3EA677AFE8F3}">
      <dgm:prSet phldrT="[Text]"/>
      <dgm:spPr/>
      <dgm:t>
        <a:bodyPr/>
        <a:lstStyle/>
        <a:p>
          <a:r>
            <a:rPr lang="de-DE" dirty="0"/>
            <a:t>Event and Metadata</a:t>
          </a:r>
          <a:endParaRPr lang="en-US" dirty="0"/>
        </a:p>
      </dgm:t>
    </dgm:pt>
    <dgm:pt modelId="{29079843-642F-4543-996B-2849A0CFAA5F}" type="parTrans" cxnId="{AFCC7C58-BB11-451B-99A7-69FA23145FF6}">
      <dgm:prSet/>
      <dgm:spPr/>
      <dgm:t>
        <a:bodyPr/>
        <a:lstStyle/>
        <a:p>
          <a:endParaRPr lang="en-US"/>
        </a:p>
      </dgm:t>
    </dgm:pt>
    <dgm:pt modelId="{A382F808-2C72-47FA-9C40-56D147CBEAEB}" type="sibTrans" cxnId="{AFCC7C58-BB11-451B-99A7-69FA23145FF6}">
      <dgm:prSet/>
      <dgm:spPr/>
      <dgm:t>
        <a:bodyPr/>
        <a:lstStyle/>
        <a:p>
          <a:endParaRPr lang="en-US"/>
        </a:p>
      </dgm:t>
    </dgm:pt>
    <dgm:pt modelId="{7D5A195F-CDE0-4172-867E-F411CAA82DE8}">
      <dgm:prSet phldrT="[Text]"/>
      <dgm:spPr/>
      <dgm:t>
        <a:bodyPr/>
        <a:lstStyle/>
        <a:p>
          <a:r>
            <a:rPr lang="de-DE" dirty="0"/>
            <a:t>General</a:t>
          </a:r>
          <a:endParaRPr lang="en-US" dirty="0"/>
        </a:p>
      </dgm:t>
    </dgm:pt>
    <dgm:pt modelId="{84B97455-6343-4B92-8F4E-4488046FAEC6}" type="parTrans" cxnId="{E344D1A2-7558-4F27-AD1E-1B70D60FB500}">
      <dgm:prSet/>
      <dgm:spPr/>
      <dgm:t>
        <a:bodyPr/>
        <a:lstStyle/>
        <a:p>
          <a:endParaRPr lang="en-US"/>
        </a:p>
      </dgm:t>
    </dgm:pt>
    <dgm:pt modelId="{1E8FC9FD-52F3-45D7-BE5E-2BD12443E86E}" type="sibTrans" cxnId="{E344D1A2-7558-4F27-AD1E-1B70D60FB500}">
      <dgm:prSet/>
      <dgm:spPr/>
      <dgm:t>
        <a:bodyPr/>
        <a:lstStyle/>
        <a:p>
          <a:endParaRPr lang="en-US"/>
        </a:p>
      </dgm:t>
    </dgm:pt>
    <dgm:pt modelId="{0F9091AC-2785-4B3F-AF66-58114665321E}">
      <dgm:prSet phldrT="[Text]">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de-DE" dirty="0"/>
            <a:t>ATSC profile</a:t>
          </a:r>
          <a:endParaRPr lang="en-US" dirty="0"/>
        </a:p>
      </dgm:t>
    </dgm:pt>
    <dgm:pt modelId="{CF2C86AC-B078-4C37-97D8-57536E7645BE}" type="parTrans" cxnId="{C4F01199-A48E-4CC5-9AFC-154F7AD00B65}">
      <dgm:prSet/>
      <dgm:spPr/>
      <dgm:t>
        <a:bodyPr/>
        <a:lstStyle/>
        <a:p>
          <a:endParaRPr lang="en-US"/>
        </a:p>
      </dgm:t>
    </dgm:pt>
    <dgm:pt modelId="{302B9D14-A863-42AE-AFF2-BBA26816326D}" type="sibTrans" cxnId="{C4F01199-A48E-4CC5-9AFC-154F7AD00B65}">
      <dgm:prSet/>
      <dgm:spPr/>
      <dgm:t>
        <a:bodyPr/>
        <a:lstStyle/>
        <a:p>
          <a:endParaRPr lang="en-US"/>
        </a:p>
      </dgm:t>
    </dgm:pt>
    <dgm:pt modelId="{37445B8B-8D8E-4FB4-933F-12682B7F4CC9}">
      <dgm:prSet phldrT="[Text]"/>
      <dgm:spPr/>
      <dgm:t>
        <a:bodyPr/>
        <a:lstStyle/>
        <a:p>
          <a:r>
            <a:rPr lang="de-DE" dirty="0"/>
            <a:t>Special Sessions</a:t>
          </a:r>
          <a:endParaRPr lang="en-US" dirty="0"/>
        </a:p>
      </dgm:t>
    </dgm:pt>
    <dgm:pt modelId="{F0883D65-7ADF-469B-A4A0-1E0F577F7268}" type="parTrans" cxnId="{88E631B9-0058-43BC-AC22-63726E679AF7}">
      <dgm:prSet/>
      <dgm:spPr/>
      <dgm:t>
        <a:bodyPr/>
        <a:lstStyle/>
        <a:p>
          <a:endParaRPr lang="en-US"/>
        </a:p>
      </dgm:t>
    </dgm:pt>
    <dgm:pt modelId="{4DBFA1CD-386F-425E-9B83-F3F818135C7C}" type="sibTrans" cxnId="{88E631B9-0058-43BC-AC22-63726E679AF7}">
      <dgm:prSet/>
      <dgm:spPr/>
      <dgm:t>
        <a:bodyPr/>
        <a:lstStyle/>
        <a:p>
          <a:endParaRPr lang="en-US"/>
        </a:p>
      </dgm:t>
    </dgm:pt>
    <dgm:pt modelId="{7DE5AB31-A868-4856-B1C7-434A60C1BE63}">
      <dgm:prSet phldrT="[Text]">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de-DE" dirty="0"/>
            <a:t>SVTA Liaison</a:t>
          </a:r>
          <a:endParaRPr lang="en-US" dirty="0"/>
        </a:p>
      </dgm:t>
    </dgm:pt>
    <dgm:pt modelId="{493BB504-6BDD-4BF9-986E-364E17100B58}" type="parTrans" cxnId="{76DBDC30-999E-4875-9FEC-7E0988CCF6C0}">
      <dgm:prSet/>
      <dgm:spPr/>
      <dgm:t>
        <a:bodyPr/>
        <a:lstStyle/>
        <a:p>
          <a:endParaRPr lang="en-US"/>
        </a:p>
      </dgm:t>
    </dgm:pt>
    <dgm:pt modelId="{4EFA7436-FB9A-4AD1-BC7D-0C27377CF396}" type="sibTrans" cxnId="{76DBDC30-999E-4875-9FEC-7E0988CCF6C0}">
      <dgm:prSet/>
      <dgm:spPr/>
      <dgm:t>
        <a:bodyPr/>
        <a:lstStyle/>
        <a:p>
          <a:endParaRPr lang="en-US"/>
        </a:p>
      </dgm:t>
    </dgm:pt>
    <dgm:pt modelId="{D5B80327-3B9E-4F2B-A651-6DCB2CCC7539}">
      <dgm:prSet phldrT="[Text]">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de-DE" dirty="0"/>
            <a:t>SVTA Promotions</a:t>
          </a:r>
          <a:endParaRPr lang="en-US" dirty="0"/>
        </a:p>
      </dgm:t>
    </dgm:pt>
    <dgm:pt modelId="{E5726A21-77C3-44A5-AD80-853CD4C1972D}" type="parTrans" cxnId="{313E45ED-D896-4594-A5C2-3C4318D3866F}">
      <dgm:prSet/>
      <dgm:spPr/>
      <dgm:t>
        <a:bodyPr/>
        <a:lstStyle/>
        <a:p>
          <a:endParaRPr lang="en-US"/>
        </a:p>
      </dgm:t>
    </dgm:pt>
    <dgm:pt modelId="{6B98731B-309C-4C0A-98EB-BA1837545601}" type="sibTrans" cxnId="{313E45ED-D896-4594-A5C2-3C4318D3866F}">
      <dgm:prSet/>
      <dgm:spPr/>
      <dgm:t>
        <a:bodyPr/>
        <a:lstStyle/>
        <a:p>
          <a:endParaRPr lang="en-US"/>
        </a:p>
      </dgm:t>
    </dgm:pt>
    <dgm:pt modelId="{4E9FA5FF-5942-438E-9773-6D70F09356B4}">
      <dgm:prSet phldrT="[Text]"/>
      <dgm:spPr/>
      <dgm:t>
        <a:bodyPr/>
        <a:lstStyle/>
        <a:p>
          <a:r>
            <a:rPr lang="de-DE" dirty="0"/>
            <a:t>Tools</a:t>
          </a:r>
          <a:endParaRPr lang="en-US" dirty="0"/>
        </a:p>
      </dgm:t>
    </dgm:pt>
    <dgm:pt modelId="{E9715084-1078-4B18-AF20-2FF7D61C6309}" type="parTrans" cxnId="{E6B5A51B-D18E-44E3-92A7-867703F1529B}">
      <dgm:prSet/>
      <dgm:spPr/>
      <dgm:t>
        <a:bodyPr/>
        <a:lstStyle/>
        <a:p>
          <a:endParaRPr lang="en-US"/>
        </a:p>
      </dgm:t>
    </dgm:pt>
    <dgm:pt modelId="{0FCB3E97-07D9-40CF-B110-3C98768752D9}" type="sibTrans" cxnId="{E6B5A51B-D18E-44E3-92A7-867703F1529B}">
      <dgm:prSet/>
      <dgm:spPr/>
      <dgm:t>
        <a:bodyPr/>
        <a:lstStyle/>
        <a:p>
          <a:endParaRPr lang="en-US"/>
        </a:p>
      </dgm:t>
    </dgm:pt>
    <dgm:pt modelId="{928F507A-76B3-4069-90CB-A8334DE9260B}">
      <dgm:prSet phldrT="[Text]">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de-DE"/>
            <a:t>Others</a:t>
          </a:r>
          <a:endParaRPr lang="en-US" dirty="0"/>
        </a:p>
      </dgm:t>
    </dgm:pt>
    <dgm:pt modelId="{48734FF4-AEB7-4F44-8222-BC1C620CD058}" type="parTrans" cxnId="{EC405148-97C8-40DF-80FB-57CEFD354261}">
      <dgm:prSet/>
      <dgm:spPr/>
      <dgm:t>
        <a:bodyPr/>
        <a:lstStyle/>
        <a:p>
          <a:endParaRPr lang="en-US"/>
        </a:p>
      </dgm:t>
    </dgm:pt>
    <dgm:pt modelId="{BA19BE64-7AB1-4FE2-A5DC-16297FC81916}" type="sibTrans" cxnId="{EC405148-97C8-40DF-80FB-57CEFD354261}">
      <dgm:prSet/>
      <dgm:spPr/>
      <dgm:t>
        <a:bodyPr/>
        <a:lstStyle/>
        <a:p>
          <a:endParaRPr lang="en-US"/>
        </a:p>
      </dgm:t>
    </dgm:pt>
    <dgm:pt modelId="{16FB0555-B9DD-428E-8DD1-E0986E3CCFFE}" type="pres">
      <dgm:prSet presAssocID="{7833E9D2-D3C2-431F-894C-17BD8D782882}" presName="hierChild1" presStyleCnt="0">
        <dgm:presLayoutVars>
          <dgm:orgChart val="1"/>
          <dgm:chPref val="1"/>
          <dgm:dir/>
          <dgm:animOne val="branch"/>
          <dgm:animLvl val="lvl"/>
          <dgm:resizeHandles/>
        </dgm:presLayoutVars>
      </dgm:prSet>
      <dgm:spPr/>
    </dgm:pt>
    <dgm:pt modelId="{7181ACD0-4F3E-4510-ADEC-3869548A2AD1}" type="pres">
      <dgm:prSet presAssocID="{7185E945-DB55-46A8-9858-DDE9AA5BDC25}" presName="hierRoot1" presStyleCnt="0">
        <dgm:presLayoutVars>
          <dgm:hierBranch val="init"/>
        </dgm:presLayoutVars>
      </dgm:prSet>
      <dgm:spPr/>
    </dgm:pt>
    <dgm:pt modelId="{B691AFC4-D982-4834-9C82-871636DF5AEF}" type="pres">
      <dgm:prSet presAssocID="{7185E945-DB55-46A8-9858-DDE9AA5BDC25}" presName="rootComposite1" presStyleCnt="0"/>
      <dgm:spPr/>
    </dgm:pt>
    <dgm:pt modelId="{A0C966B5-D268-408E-BD2D-FED80E01724E}" type="pres">
      <dgm:prSet presAssocID="{7185E945-DB55-46A8-9858-DDE9AA5BDC25}" presName="rootText1" presStyleLbl="node0" presStyleIdx="0" presStyleCnt="3">
        <dgm:presLayoutVars>
          <dgm:chPref val="3"/>
        </dgm:presLayoutVars>
      </dgm:prSet>
      <dgm:spPr/>
    </dgm:pt>
    <dgm:pt modelId="{9CA13B45-774C-4C17-B923-00F4D03E0DB3}" type="pres">
      <dgm:prSet presAssocID="{7185E945-DB55-46A8-9858-DDE9AA5BDC25}" presName="rootConnector1" presStyleLbl="node1" presStyleIdx="0" presStyleCnt="0"/>
      <dgm:spPr/>
    </dgm:pt>
    <dgm:pt modelId="{3C0FB2CC-1A43-4F5E-9AA8-C844071FAF05}" type="pres">
      <dgm:prSet presAssocID="{7185E945-DB55-46A8-9858-DDE9AA5BDC25}" presName="hierChild2" presStyleCnt="0"/>
      <dgm:spPr/>
    </dgm:pt>
    <dgm:pt modelId="{B10E1C4E-DF07-4E76-BD08-A0674D9D50D3}" type="pres">
      <dgm:prSet presAssocID="{471870B5-4D32-4473-9034-633A05EA9A42}" presName="Name64" presStyleLbl="parChTrans1D2" presStyleIdx="0" presStyleCnt="4"/>
      <dgm:spPr/>
    </dgm:pt>
    <dgm:pt modelId="{6CAC5880-C41A-486C-988E-C48ED99CE27C}" type="pres">
      <dgm:prSet presAssocID="{6ACF5DEF-07C8-4AD9-B298-1825E3580E93}" presName="hierRoot2" presStyleCnt="0">
        <dgm:presLayoutVars>
          <dgm:hierBranch val="init"/>
        </dgm:presLayoutVars>
      </dgm:prSet>
      <dgm:spPr/>
    </dgm:pt>
    <dgm:pt modelId="{5E88086C-E533-4FAB-B6E8-3149844E8978}" type="pres">
      <dgm:prSet presAssocID="{6ACF5DEF-07C8-4AD9-B298-1825E3580E93}" presName="rootComposite" presStyleCnt="0"/>
      <dgm:spPr/>
    </dgm:pt>
    <dgm:pt modelId="{07DA7C53-F2F2-4831-9C88-5677DEBA6622}" type="pres">
      <dgm:prSet presAssocID="{6ACF5DEF-07C8-4AD9-B298-1825E3580E93}" presName="rootText" presStyleLbl="node2" presStyleIdx="0" presStyleCnt="4">
        <dgm:presLayoutVars>
          <dgm:chPref val="3"/>
        </dgm:presLayoutVars>
      </dgm:prSet>
      <dgm:spPr/>
    </dgm:pt>
    <dgm:pt modelId="{AECE36A6-0B0C-4328-BB76-A0C8D19BF8B7}" type="pres">
      <dgm:prSet presAssocID="{6ACF5DEF-07C8-4AD9-B298-1825E3580E93}" presName="rootConnector" presStyleLbl="node2" presStyleIdx="0" presStyleCnt="4"/>
      <dgm:spPr/>
    </dgm:pt>
    <dgm:pt modelId="{3EE7CE7A-C59B-4C7D-9322-A38769A350ED}" type="pres">
      <dgm:prSet presAssocID="{6ACF5DEF-07C8-4AD9-B298-1825E3580E93}" presName="hierChild4" presStyleCnt="0"/>
      <dgm:spPr/>
    </dgm:pt>
    <dgm:pt modelId="{8994DEB7-8F0A-4A4B-B9EB-BCF1A2CEAFDA}" type="pres">
      <dgm:prSet presAssocID="{84B97455-6343-4B92-8F4E-4488046FAEC6}" presName="Name64" presStyleLbl="parChTrans1D3" presStyleIdx="0" presStyleCnt="12"/>
      <dgm:spPr/>
    </dgm:pt>
    <dgm:pt modelId="{3656C3D0-F8A6-4713-AD3A-ADEA1E4F5701}" type="pres">
      <dgm:prSet presAssocID="{7D5A195F-CDE0-4172-867E-F411CAA82DE8}" presName="hierRoot2" presStyleCnt="0">
        <dgm:presLayoutVars>
          <dgm:hierBranch val="init"/>
        </dgm:presLayoutVars>
      </dgm:prSet>
      <dgm:spPr/>
    </dgm:pt>
    <dgm:pt modelId="{07BB7391-5550-46CE-9C33-EC9E2BE137D7}" type="pres">
      <dgm:prSet presAssocID="{7D5A195F-CDE0-4172-867E-F411CAA82DE8}" presName="rootComposite" presStyleCnt="0"/>
      <dgm:spPr/>
    </dgm:pt>
    <dgm:pt modelId="{2CCFEB57-249A-44A0-9E37-C65129F0F1C0}" type="pres">
      <dgm:prSet presAssocID="{7D5A195F-CDE0-4172-867E-F411CAA82DE8}" presName="rootText" presStyleLbl="node3" presStyleIdx="0" presStyleCnt="12">
        <dgm:presLayoutVars>
          <dgm:chPref val="3"/>
        </dgm:presLayoutVars>
      </dgm:prSet>
      <dgm:spPr/>
    </dgm:pt>
    <dgm:pt modelId="{B66BDC78-881B-48B5-951F-F4080FBE705B}" type="pres">
      <dgm:prSet presAssocID="{7D5A195F-CDE0-4172-867E-F411CAA82DE8}" presName="rootConnector" presStyleLbl="node3" presStyleIdx="0" presStyleCnt="12"/>
      <dgm:spPr/>
    </dgm:pt>
    <dgm:pt modelId="{DC30E5EA-70DF-4219-8162-0D8F43484414}" type="pres">
      <dgm:prSet presAssocID="{7D5A195F-CDE0-4172-867E-F411CAA82DE8}" presName="hierChild4" presStyleCnt="0"/>
      <dgm:spPr/>
    </dgm:pt>
    <dgm:pt modelId="{70F96C58-4F7D-4670-A17A-92A3443C9D45}" type="pres">
      <dgm:prSet presAssocID="{7D5A195F-CDE0-4172-867E-F411CAA82DE8}" presName="hierChild5" presStyleCnt="0"/>
      <dgm:spPr/>
    </dgm:pt>
    <dgm:pt modelId="{0964B916-E3AF-48E9-9D4A-60B83CDAB276}" type="pres">
      <dgm:prSet presAssocID="{77AE25C2-B04D-4246-AB70-F5EB7F082FB0}" presName="Name64" presStyleLbl="parChTrans1D3" presStyleIdx="1" presStyleCnt="12"/>
      <dgm:spPr/>
    </dgm:pt>
    <dgm:pt modelId="{8EDCBC90-36D2-4170-9511-B37A9A64D11C}" type="pres">
      <dgm:prSet presAssocID="{47B24911-3D3B-41C7-B08B-14A8BC0B06EB}" presName="hierRoot2" presStyleCnt="0">
        <dgm:presLayoutVars>
          <dgm:hierBranch val="init"/>
        </dgm:presLayoutVars>
      </dgm:prSet>
      <dgm:spPr/>
    </dgm:pt>
    <dgm:pt modelId="{43EFFC88-BEE5-4A54-90C0-AA8FA289274F}" type="pres">
      <dgm:prSet presAssocID="{47B24911-3D3B-41C7-B08B-14A8BC0B06EB}" presName="rootComposite" presStyleCnt="0"/>
      <dgm:spPr/>
    </dgm:pt>
    <dgm:pt modelId="{5E81C531-370E-4B84-8362-28527D4031BD}" type="pres">
      <dgm:prSet presAssocID="{47B24911-3D3B-41C7-B08B-14A8BC0B06EB}" presName="rootText" presStyleLbl="node3" presStyleIdx="1" presStyleCnt="12">
        <dgm:presLayoutVars>
          <dgm:chPref val="3"/>
        </dgm:presLayoutVars>
      </dgm:prSet>
      <dgm:spPr/>
    </dgm:pt>
    <dgm:pt modelId="{23372D3F-2ACA-499F-9D4F-786DE56BE827}" type="pres">
      <dgm:prSet presAssocID="{47B24911-3D3B-41C7-B08B-14A8BC0B06EB}" presName="rootConnector" presStyleLbl="node3" presStyleIdx="1" presStyleCnt="12"/>
      <dgm:spPr/>
    </dgm:pt>
    <dgm:pt modelId="{382C51C4-CF6E-4209-B5FB-E7C953D6080C}" type="pres">
      <dgm:prSet presAssocID="{47B24911-3D3B-41C7-B08B-14A8BC0B06EB}" presName="hierChild4" presStyleCnt="0"/>
      <dgm:spPr/>
    </dgm:pt>
    <dgm:pt modelId="{72A83D8C-3D64-4C35-9437-3EAE8D42DE8A}" type="pres">
      <dgm:prSet presAssocID="{47B24911-3D3B-41C7-B08B-14A8BC0B06EB}" presName="hierChild5" presStyleCnt="0"/>
      <dgm:spPr/>
    </dgm:pt>
    <dgm:pt modelId="{FA637BB4-84F6-47D2-832E-577D165A4F19}" type="pres">
      <dgm:prSet presAssocID="{F664B88F-7617-453A-B249-AB1853142815}" presName="Name64" presStyleLbl="parChTrans1D3" presStyleIdx="2" presStyleCnt="12"/>
      <dgm:spPr/>
    </dgm:pt>
    <dgm:pt modelId="{3680EA58-544D-4DC9-87F0-E615CB600126}" type="pres">
      <dgm:prSet presAssocID="{AD74D420-20D6-441B-B629-E2B88C77F0C4}" presName="hierRoot2" presStyleCnt="0">
        <dgm:presLayoutVars>
          <dgm:hierBranch val="init"/>
        </dgm:presLayoutVars>
      </dgm:prSet>
      <dgm:spPr/>
    </dgm:pt>
    <dgm:pt modelId="{E4F230A6-1BC7-4CBC-AA0B-F476C695E2A8}" type="pres">
      <dgm:prSet presAssocID="{AD74D420-20D6-441B-B629-E2B88C77F0C4}" presName="rootComposite" presStyleCnt="0"/>
      <dgm:spPr/>
    </dgm:pt>
    <dgm:pt modelId="{BCAAC7C8-47A8-4510-8CDD-0D4D24E5B70C}" type="pres">
      <dgm:prSet presAssocID="{AD74D420-20D6-441B-B629-E2B88C77F0C4}" presName="rootText" presStyleLbl="node3" presStyleIdx="2" presStyleCnt="12">
        <dgm:presLayoutVars>
          <dgm:chPref val="3"/>
        </dgm:presLayoutVars>
      </dgm:prSet>
      <dgm:spPr/>
    </dgm:pt>
    <dgm:pt modelId="{439EAD2D-FD06-4DD2-9492-C9C622871682}" type="pres">
      <dgm:prSet presAssocID="{AD74D420-20D6-441B-B629-E2B88C77F0C4}" presName="rootConnector" presStyleLbl="node3" presStyleIdx="2" presStyleCnt="12"/>
      <dgm:spPr/>
    </dgm:pt>
    <dgm:pt modelId="{4C7E175A-B592-42AE-AA47-7F4FEF77F214}" type="pres">
      <dgm:prSet presAssocID="{AD74D420-20D6-441B-B629-E2B88C77F0C4}" presName="hierChild4" presStyleCnt="0"/>
      <dgm:spPr/>
    </dgm:pt>
    <dgm:pt modelId="{0A17C4B8-53D2-44F0-A71E-165314CB0439}" type="pres">
      <dgm:prSet presAssocID="{AD74D420-20D6-441B-B629-E2B88C77F0C4}" presName="hierChild5" presStyleCnt="0"/>
      <dgm:spPr/>
    </dgm:pt>
    <dgm:pt modelId="{F1701865-8C58-481B-B81D-B910F3038CC5}" type="pres">
      <dgm:prSet presAssocID="{DA44BCBC-FECD-4D64-9616-C0F393E08458}" presName="Name64" presStyleLbl="parChTrans1D3" presStyleIdx="3" presStyleCnt="12"/>
      <dgm:spPr/>
    </dgm:pt>
    <dgm:pt modelId="{C790E4D6-60CB-4A5B-8796-70EBC0A818EB}" type="pres">
      <dgm:prSet presAssocID="{98C2708E-BB2D-41E4-A279-47DBCDC65251}" presName="hierRoot2" presStyleCnt="0">
        <dgm:presLayoutVars>
          <dgm:hierBranch val="init"/>
        </dgm:presLayoutVars>
      </dgm:prSet>
      <dgm:spPr/>
    </dgm:pt>
    <dgm:pt modelId="{927DD503-9AD5-4890-BC01-3D3FF20CFEE0}" type="pres">
      <dgm:prSet presAssocID="{98C2708E-BB2D-41E4-A279-47DBCDC65251}" presName="rootComposite" presStyleCnt="0"/>
      <dgm:spPr/>
    </dgm:pt>
    <dgm:pt modelId="{4AD67D45-946C-42D9-BA76-B807E85A8954}" type="pres">
      <dgm:prSet presAssocID="{98C2708E-BB2D-41E4-A279-47DBCDC65251}" presName="rootText" presStyleLbl="node3" presStyleIdx="3" presStyleCnt="12">
        <dgm:presLayoutVars>
          <dgm:chPref val="3"/>
        </dgm:presLayoutVars>
      </dgm:prSet>
      <dgm:spPr/>
    </dgm:pt>
    <dgm:pt modelId="{E61E9233-7A0F-4AFA-980A-C1D906B971FE}" type="pres">
      <dgm:prSet presAssocID="{98C2708E-BB2D-41E4-A279-47DBCDC65251}" presName="rootConnector" presStyleLbl="node3" presStyleIdx="3" presStyleCnt="12"/>
      <dgm:spPr/>
    </dgm:pt>
    <dgm:pt modelId="{6ABBF500-B83E-4060-B73A-C93848D5D5BB}" type="pres">
      <dgm:prSet presAssocID="{98C2708E-BB2D-41E4-A279-47DBCDC65251}" presName="hierChild4" presStyleCnt="0"/>
      <dgm:spPr/>
    </dgm:pt>
    <dgm:pt modelId="{230BC19F-4384-44E5-BE25-AA21FD5FA89F}" type="pres">
      <dgm:prSet presAssocID="{98C2708E-BB2D-41E4-A279-47DBCDC65251}" presName="hierChild5" presStyleCnt="0"/>
      <dgm:spPr/>
    </dgm:pt>
    <dgm:pt modelId="{4FB758A1-D390-4790-9FBE-A1C4469A9A68}" type="pres">
      <dgm:prSet presAssocID="{E9BDD2CF-2A4C-4D9C-A59F-391A5A454903}" presName="Name64" presStyleLbl="parChTrans1D3" presStyleIdx="4" presStyleCnt="12"/>
      <dgm:spPr/>
    </dgm:pt>
    <dgm:pt modelId="{18FFFABA-A39D-46F0-9D2D-5D0D7B1D4B4C}" type="pres">
      <dgm:prSet presAssocID="{9D60B556-4AED-416A-A488-4FB41184E9C5}" presName="hierRoot2" presStyleCnt="0">
        <dgm:presLayoutVars>
          <dgm:hierBranch val="init"/>
        </dgm:presLayoutVars>
      </dgm:prSet>
      <dgm:spPr/>
    </dgm:pt>
    <dgm:pt modelId="{71079E06-96DB-40EC-8E6F-714FAA7EEDD3}" type="pres">
      <dgm:prSet presAssocID="{9D60B556-4AED-416A-A488-4FB41184E9C5}" presName="rootComposite" presStyleCnt="0"/>
      <dgm:spPr/>
    </dgm:pt>
    <dgm:pt modelId="{55080772-D81A-44DB-9FAA-FBFE3D50246B}" type="pres">
      <dgm:prSet presAssocID="{9D60B556-4AED-416A-A488-4FB41184E9C5}" presName="rootText" presStyleLbl="node3" presStyleIdx="4" presStyleCnt="12">
        <dgm:presLayoutVars>
          <dgm:chPref val="3"/>
        </dgm:presLayoutVars>
      </dgm:prSet>
      <dgm:spPr/>
    </dgm:pt>
    <dgm:pt modelId="{6EEC0719-E592-44B7-B2FC-BBEC80A24578}" type="pres">
      <dgm:prSet presAssocID="{9D60B556-4AED-416A-A488-4FB41184E9C5}" presName="rootConnector" presStyleLbl="node3" presStyleIdx="4" presStyleCnt="12"/>
      <dgm:spPr/>
    </dgm:pt>
    <dgm:pt modelId="{60B7B644-F089-4FB9-A5CF-8519100E2DD9}" type="pres">
      <dgm:prSet presAssocID="{9D60B556-4AED-416A-A488-4FB41184E9C5}" presName="hierChild4" presStyleCnt="0"/>
      <dgm:spPr/>
    </dgm:pt>
    <dgm:pt modelId="{4635282C-D804-4951-BCF3-D8860FC587C4}" type="pres">
      <dgm:prSet presAssocID="{9D60B556-4AED-416A-A488-4FB41184E9C5}" presName="hierChild5" presStyleCnt="0"/>
      <dgm:spPr/>
    </dgm:pt>
    <dgm:pt modelId="{3C89AB54-192E-429A-BD0F-F2FEE7E143EC}" type="pres">
      <dgm:prSet presAssocID="{29079843-642F-4543-996B-2849A0CFAA5F}" presName="Name64" presStyleLbl="parChTrans1D3" presStyleIdx="5" presStyleCnt="12"/>
      <dgm:spPr/>
    </dgm:pt>
    <dgm:pt modelId="{1E9A5ED8-B268-4DD9-AE67-7CEEDDC09202}" type="pres">
      <dgm:prSet presAssocID="{B0951CB6-86E9-4BA4-A697-3EA677AFE8F3}" presName="hierRoot2" presStyleCnt="0">
        <dgm:presLayoutVars>
          <dgm:hierBranch val="init"/>
        </dgm:presLayoutVars>
      </dgm:prSet>
      <dgm:spPr/>
    </dgm:pt>
    <dgm:pt modelId="{DE12D341-C25E-4033-B732-B1B4572D44D1}" type="pres">
      <dgm:prSet presAssocID="{B0951CB6-86E9-4BA4-A697-3EA677AFE8F3}" presName="rootComposite" presStyleCnt="0"/>
      <dgm:spPr/>
    </dgm:pt>
    <dgm:pt modelId="{6952407F-4AF1-4130-952F-55C66BF660FD}" type="pres">
      <dgm:prSet presAssocID="{B0951CB6-86E9-4BA4-A697-3EA677AFE8F3}" presName="rootText" presStyleLbl="node3" presStyleIdx="5" presStyleCnt="12">
        <dgm:presLayoutVars>
          <dgm:chPref val="3"/>
        </dgm:presLayoutVars>
      </dgm:prSet>
      <dgm:spPr/>
    </dgm:pt>
    <dgm:pt modelId="{6A31ECAE-DC08-45EF-A8B8-DF68D268755A}" type="pres">
      <dgm:prSet presAssocID="{B0951CB6-86E9-4BA4-A697-3EA677AFE8F3}" presName="rootConnector" presStyleLbl="node3" presStyleIdx="5" presStyleCnt="12"/>
      <dgm:spPr/>
    </dgm:pt>
    <dgm:pt modelId="{EEED555C-6B9B-4BE0-9854-58672EEC58F2}" type="pres">
      <dgm:prSet presAssocID="{B0951CB6-86E9-4BA4-A697-3EA677AFE8F3}" presName="hierChild4" presStyleCnt="0"/>
      <dgm:spPr/>
    </dgm:pt>
    <dgm:pt modelId="{B70BA31A-3BB2-4C71-8B7F-03AC9C72922F}" type="pres">
      <dgm:prSet presAssocID="{B0951CB6-86E9-4BA4-A697-3EA677AFE8F3}" presName="hierChild5" presStyleCnt="0"/>
      <dgm:spPr/>
    </dgm:pt>
    <dgm:pt modelId="{2A5ED75B-709B-4D1E-9369-203734E93F87}" type="pres">
      <dgm:prSet presAssocID="{6ACF5DEF-07C8-4AD9-B298-1825E3580E93}" presName="hierChild5" presStyleCnt="0"/>
      <dgm:spPr/>
    </dgm:pt>
    <dgm:pt modelId="{A1963595-F6E9-45B9-805B-79844A129503}" type="pres">
      <dgm:prSet presAssocID="{882CFCDC-40A4-4034-AF7B-05244777152B}" presName="Name64" presStyleLbl="parChTrans1D2" presStyleIdx="1" presStyleCnt="4"/>
      <dgm:spPr/>
    </dgm:pt>
    <dgm:pt modelId="{C1415D0E-35B2-4819-BA29-140F5AA9443B}" type="pres">
      <dgm:prSet presAssocID="{19EA843B-B621-419C-875E-EC8E3029021C}" presName="hierRoot2" presStyleCnt="0">
        <dgm:presLayoutVars>
          <dgm:hierBranch val="init"/>
        </dgm:presLayoutVars>
      </dgm:prSet>
      <dgm:spPr/>
    </dgm:pt>
    <dgm:pt modelId="{EEC21D94-BB27-44E7-B0F2-FA5D7FA28EA4}" type="pres">
      <dgm:prSet presAssocID="{19EA843B-B621-419C-875E-EC8E3029021C}" presName="rootComposite" presStyleCnt="0"/>
      <dgm:spPr/>
    </dgm:pt>
    <dgm:pt modelId="{A3F88A62-878A-4B0D-8CE3-658C28AEFFE5}" type="pres">
      <dgm:prSet presAssocID="{19EA843B-B621-419C-875E-EC8E3029021C}" presName="rootText" presStyleLbl="node2" presStyleIdx="1" presStyleCnt="4">
        <dgm:presLayoutVars>
          <dgm:chPref val="3"/>
        </dgm:presLayoutVars>
      </dgm:prSet>
      <dgm:spPr/>
    </dgm:pt>
    <dgm:pt modelId="{419D4426-BB51-4F09-BB93-54E323D217C4}" type="pres">
      <dgm:prSet presAssocID="{19EA843B-B621-419C-875E-EC8E3029021C}" presName="rootConnector" presStyleLbl="node2" presStyleIdx="1" presStyleCnt="4"/>
      <dgm:spPr/>
    </dgm:pt>
    <dgm:pt modelId="{48575A01-01B0-49B7-805F-01D013FC6A54}" type="pres">
      <dgm:prSet presAssocID="{19EA843B-B621-419C-875E-EC8E3029021C}" presName="hierChild4" presStyleCnt="0"/>
      <dgm:spPr/>
    </dgm:pt>
    <dgm:pt modelId="{FEE23D3B-671F-471D-829A-808565141AEC}" type="pres">
      <dgm:prSet presAssocID="{19EA843B-B621-419C-875E-EC8E3029021C}" presName="hierChild5" presStyleCnt="0"/>
      <dgm:spPr/>
    </dgm:pt>
    <dgm:pt modelId="{DBDA4F8B-2F50-425F-B8D0-55C2D667433C}" type="pres">
      <dgm:prSet presAssocID="{E9715084-1078-4B18-AF20-2FF7D61C6309}" presName="Name64" presStyleLbl="parChTrans1D2" presStyleIdx="2" presStyleCnt="4"/>
      <dgm:spPr/>
    </dgm:pt>
    <dgm:pt modelId="{66C3F2FA-1769-4889-B20D-CB907600DA2E}" type="pres">
      <dgm:prSet presAssocID="{4E9FA5FF-5942-438E-9773-6D70F09356B4}" presName="hierRoot2" presStyleCnt="0">
        <dgm:presLayoutVars>
          <dgm:hierBranch val="init"/>
        </dgm:presLayoutVars>
      </dgm:prSet>
      <dgm:spPr/>
    </dgm:pt>
    <dgm:pt modelId="{4E2BB0B3-1E27-4B94-825D-4F7D04B640B4}" type="pres">
      <dgm:prSet presAssocID="{4E9FA5FF-5942-438E-9773-6D70F09356B4}" presName="rootComposite" presStyleCnt="0"/>
      <dgm:spPr/>
    </dgm:pt>
    <dgm:pt modelId="{A5F7C18C-6040-48E1-B8F6-A46B722D4B9D}" type="pres">
      <dgm:prSet presAssocID="{4E9FA5FF-5942-438E-9773-6D70F09356B4}" presName="rootText" presStyleLbl="node2" presStyleIdx="2" presStyleCnt="4">
        <dgm:presLayoutVars>
          <dgm:chPref val="3"/>
        </dgm:presLayoutVars>
      </dgm:prSet>
      <dgm:spPr/>
    </dgm:pt>
    <dgm:pt modelId="{63429272-9CF6-47AA-8892-BD0422A239B7}" type="pres">
      <dgm:prSet presAssocID="{4E9FA5FF-5942-438E-9773-6D70F09356B4}" presName="rootConnector" presStyleLbl="node2" presStyleIdx="2" presStyleCnt="4"/>
      <dgm:spPr/>
    </dgm:pt>
    <dgm:pt modelId="{4DED5775-2EED-4719-AE77-C80401E74AF7}" type="pres">
      <dgm:prSet presAssocID="{4E9FA5FF-5942-438E-9773-6D70F09356B4}" presName="hierChild4" presStyleCnt="0"/>
      <dgm:spPr/>
    </dgm:pt>
    <dgm:pt modelId="{7A5978B7-8AC3-4662-AA21-4FB501CC0D10}" type="pres">
      <dgm:prSet presAssocID="{37A0458E-8293-4DB8-A8C5-48EA0AE42590}" presName="Name64" presStyleLbl="parChTrans1D3" presStyleIdx="6" presStyleCnt="12"/>
      <dgm:spPr/>
    </dgm:pt>
    <dgm:pt modelId="{B9C9179F-27C1-4778-96F6-2D2352BB8174}" type="pres">
      <dgm:prSet presAssocID="{828B8B16-CD55-4DFA-99D6-0EF88F8BF43F}" presName="hierRoot2" presStyleCnt="0">
        <dgm:presLayoutVars>
          <dgm:hierBranch val="init"/>
        </dgm:presLayoutVars>
      </dgm:prSet>
      <dgm:spPr/>
    </dgm:pt>
    <dgm:pt modelId="{1C99D2C7-EE35-4E7B-BCE1-76659E11EE11}" type="pres">
      <dgm:prSet presAssocID="{828B8B16-CD55-4DFA-99D6-0EF88F8BF43F}" presName="rootComposite" presStyleCnt="0"/>
      <dgm:spPr/>
    </dgm:pt>
    <dgm:pt modelId="{231303A1-34FF-48CD-90C6-49D0CED8D5C3}" type="pres">
      <dgm:prSet presAssocID="{828B8B16-CD55-4DFA-99D6-0EF88F8BF43F}" presName="rootText" presStyleLbl="node3" presStyleIdx="6" presStyleCnt="12">
        <dgm:presLayoutVars>
          <dgm:chPref val="3"/>
        </dgm:presLayoutVars>
      </dgm:prSet>
      <dgm:spPr/>
    </dgm:pt>
    <dgm:pt modelId="{205CC14D-E6F7-4DC6-BA4C-AA47BF5F9711}" type="pres">
      <dgm:prSet presAssocID="{828B8B16-CD55-4DFA-99D6-0EF88F8BF43F}" presName="rootConnector" presStyleLbl="node3" presStyleIdx="6" presStyleCnt="12"/>
      <dgm:spPr/>
    </dgm:pt>
    <dgm:pt modelId="{F195B7E6-1649-40A3-B956-73C4D70016DA}" type="pres">
      <dgm:prSet presAssocID="{828B8B16-CD55-4DFA-99D6-0EF88F8BF43F}" presName="hierChild4" presStyleCnt="0"/>
      <dgm:spPr/>
    </dgm:pt>
    <dgm:pt modelId="{767EBE73-F0DB-4E0A-BFC9-A71890F42EE7}" type="pres">
      <dgm:prSet presAssocID="{828B8B16-CD55-4DFA-99D6-0EF88F8BF43F}" presName="hierChild5" presStyleCnt="0"/>
      <dgm:spPr/>
    </dgm:pt>
    <dgm:pt modelId="{F6970155-F645-4129-9C2F-AA34925E17E6}" type="pres">
      <dgm:prSet presAssocID="{B520897F-7BE2-4A43-BD45-D0987C615B4E}" presName="Name64" presStyleLbl="parChTrans1D3" presStyleIdx="7" presStyleCnt="12"/>
      <dgm:spPr/>
    </dgm:pt>
    <dgm:pt modelId="{874BAD6E-26A1-4618-8ABD-B92D0D84F10C}" type="pres">
      <dgm:prSet presAssocID="{FAE0586D-CB9A-4412-9917-994FA64C3983}" presName="hierRoot2" presStyleCnt="0">
        <dgm:presLayoutVars>
          <dgm:hierBranch val="init"/>
        </dgm:presLayoutVars>
      </dgm:prSet>
      <dgm:spPr/>
    </dgm:pt>
    <dgm:pt modelId="{623ABAE0-828D-47D9-AFA4-73E558E8873C}" type="pres">
      <dgm:prSet presAssocID="{FAE0586D-CB9A-4412-9917-994FA64C3983}" presName="rootComposite" presStyleCnt="0"/>
      <dgm:spPr/>
    </dgm:pt>
    <dgm:pt modelId="{47F69AEC-2111-4772-AAC1-904F83C20DA5}" type="pres">
      <dgm:prSet presAssocID="{FAE0586D-CB9A-4412-9917-994FA64C3983}" presName="rootText" presStyleLbl="node3" presStyleIdx="7" presStyleCnt="12">
        <dgm:presLayoutVars>
          <dgm:chPref val="3"/>
        </dgm:presLayoutVars>
      </dgm:prSet>
      <dgm:spPr/>
    </dgm:pt>
    <dgm:pt modelId="{96DD9CA5-1C6D-4ECB-8694-7B6B40486BAB}" type="pres">
      <dgm:prSet presAssocID="{FAE0586D-CB9A-4412-9917-994FA64C3983}" presName="rootConnector" presStyleLbl="node3" presStyleIdx="7" presStyleCnt="12"/>
      <dgm:spPr/>
    </dgm:pt>
    <dgm:pt modelId="{A2794AEE-77C9-43A9-8D70-55ED66DB2B87}" type="pres">
      <dgm:prSet presAssocID="{FAE0586D-CB9A-4412-9917-994FA64C3983}" presName="hierChild4" presStyleCnt="0"/>
      <dgm:spPr/>
    </dgm:pt>
    <dgm:pt modelId="{9246C698-9743-4212-9D7B-0AA72DF52B13}" type="pres">
      <dgm:prSet presAssocID="{FAE0586D-CB9A-4412-9917-994FA64C3983}" presName="hierChild5" presStyleCnt="0"/>
      <dgm:spPr/>
    </dgm:pt>
    <dgm:pt modelId="{C7C7DDE5-3137-4F64-BF5C-0930E2A0AFBF}" type="pres">
      <dgm:prSet presAssocID="{4A5CCE20-50E1-464A-A27E-B612BBC6E1B4}" presName="Name64" presStyleLbl="parChTrans1D3" presStyleIdx="8" presStyleCnt="12"/>
      <dgm:spPr/>
    </dgm:pt>
    <dgm:pt modelId="{102E30A9-97DC-4EF5-B5C9-BAC7823014EE}" type="pres">
      <dgm:prSet presAssocID="{F692E221-A03D-42DB-8C63-C729FDF811E4}" presName="hierRoot2" presStyleCnt="0">
        <dgm:presLayoutVars>
          <dgm:hierBranch val="init"/>
        </dgm:presLayoutVars>
      </dgm:prSet>
      <dgm:spPr/>
    </dgm:pt>
    <dgm:pt modelId="{BBED64E1-EE17-4AF8-99A2-84FBD6A64E80}" type="pres">
      <dgm:prSet presAssocID="{F692E221-A03D-42DB-8C63-C729FDF811E4}" presName="rootComposite" presStyleCnt="0"/>
      <dgm:spPr/>
    </dgm:pt>
    <dgm:pt modelId="{A1169AE1-60E0-48AA-876C-405813EE4DF3}" type="pres">
      <dgm:prSet presAssocID="{F692E221-A03D-42DB-8C63-C729FDF811E4}" presName="rootText" presStyleLbl="node3" presStyleIdx="8" presStyleCnt="12">
        <dgm:presLayoutVars>
          <dgm:chPref val="3"/>
        </dgm:presLayoutVars>
      </dgm:prSet>
      <dgm:spPr/>
    </dgm:pt>
    <dgm:pt modelId="{FFB37461-48B4-43AE-A2D2-F64073074F82}" type="pres">
      <dgm:prSet presAssocID="{F692E221-A03D-42DB-8C63-C729FDF811E4}" presName="rootConnector" presStyleLbl="node3" presStyleIdx="8" presStyleCnt="12"/>
      <dgm:spPr/>
    </dgm:pt>
    <dgm:pt modelId="{61A204C1-E84D-4F0F-A489-27990BAE3ABD}" type="pres">
      <dgm:prSet presAssocID="{F692E221-A03D-42DB-8C63-C729FDF811E4}" presName="hierChild4" presStyleCnt="0"/>
      <dgm:spPr/>
    </dgm:pt>
    <dgm:pt modelId="{078CEBBF-FDDC-426F-B7C8-48CDF34154FD}" type="pres">
      <dgm:prSet presAssocID="{F692E221-A03D-42DB-8C63-C729FDF811E4}" presName="hierChild5" presStyleCnt="0"/>
      <dgm:spPr/>
    </dgm:pt>
    <dgm:pt modelId="{3C6D6215-6824-42E7-A39A-C044BC27D9BA}" type="pres">
      <dgm:prSet presAssocID="{4E9FA5FF-5942-438E-9773-6D70F09356B4}" presName="hierChild5" presStyleCnt="0"/>
      <dgm:spPr/>
    </dgm:pt>
    <dgm:pt modelId="{1EEB17B1-89A3-4088-9D73-1AB632845A6A}" type="pres">
      <dgm:prSet presAssocID="{33221081-43FA-4309-BA90-5993039BCBBB}" presName="Name64" presStyleLbl="parChTrans1D2" presStyleIdx="3" presStyleCnt="4"/>
      <dgm:spPr/>
    </dgm:pt>
    <dgm:pt modelId="{3311CD40-4181-4FB1-B640-121C7E307FDB}" type="pres">
      <dgm:prSet presAssocID="{496B1656-1349-4F93-8534-888F7FD775EA}" presName="hierRoot2" presStyleCnt="0">
        <dgm:presLayoutVars>
          <dgm:hierBranch val="init"/>
        </dgm:presLayoutVars>
      </dgm:prSet>
      <dgm:spPr/>
    </dgm:pt>
    <dgm:pt modelId="{17578234-15FE-43F5-A4D9-F01763A27F95}" type="pres">
      <dgm:prSet presAssocID="{496B1656-1349-4F93-8534-888F7FD775EA}" presName="rootComposite" presStyleCnt="0"/>
      <dgm:spPr/>
    </dgm:pt>
    <dgm:pt modelId="{4AE51DAC-B992-4AE0-ABD3-3E08D07DE104}" type="pres">
      <dgm:prSet presAssocID="{496B1656-1349-4F93-8534-888F7FD775EA}" presName="rootText" presStyleLbl="node2" presStyleIdx="3" presStyleCnt="4">
        <dgm:presLayoutVars>
          <dgm:chPref val="3"/>
        </dgm:presLayoutVars>
      </dgm:prSet>
      <dgm:spPr/>
    </dgm:pt>
    <dgm:pt modelId="{08D0814A-1D5F-4408-9512-FCE6B1419AA9}" type="pres">
      <dgm:prSet presAssocID="{496B1656-1349-4F93-8534-888F7FD775EA}" presName="rootConnector" presStyleLbl="node2" presStyleIdx="3" presStyleCnt="4"/>
      <dgm:spPr/>
    </dgm:pt>
    <dgm:pt modelId="{115DF96A-1AA2-4CFC-967E-2E08317C0A8A}" type="pres">
      <dgm:prSet presAssocID="{496B1656-1349-4F93-8534-888F7FD775EA}" presName="hierChild4" presStyleCnt="0"/>
      <dgm:spPr/>
    </dgm:pt>
    <dgm:pt modelId="{DCC9F6E3-188F-4BFB-92DF-858A0F1F93FA}" type="pres">
      <dgm:prSet presAssocID="{CF2C86AC-B078-4C37-97D8-57536E7645BE}" presName="Name64" presStyleLbl="parChTrans1D3" presStyleIdx="9" presStyleCnt="12"/>
      <dgm:spPr/>
    </dgm:pt>
    <dgm:pt modelId="{2C516707-DB79-425F-B75A-8F60456181F0}" type="pres">
      <dgm:prSet presAssocID="{0F9091AC-2785-4B3F-AF66-58114665321E}" presName="hierRoot2" presStyleCnt="0">
        <dgm:presLayoutVars>
          <dgm:hierBranch val="init"/>
        </dgm:presLayoutVars>
      </dgm:prSet>
      <dgm:spPr/>
    </dgm:pt>
    <dgm:pt modelId="{CC7C42F1-F2CB-4C4B-8A40-CD9C70A57F64}" type="pres">
      <dgm:prSet presAssocID="{0F9091AC-2785-4B3F-AF66-58114665321E}" presName="rootComposite" presStyleCnt="0"/>
      <dgm:spPr/>
    </dgm:pt>
    <dgm:pt modelId="{30FC272C-D40B-4876-A9A4-57DFB38D6CD9}" type="pres">
      <dgm:prSet presAssocID="{0F9091AC-2785-4B3F-AF66-58114665321E}" presName="rootText" presStyleLbl="node3" presStyleIdx="9" presStyleCnt="12">
        <dgm:presLayoutVars>
          <dgm:chPref val="3"/>
        </dgm:presLayoutVars>
      </dgm:prSet>
      <dgm:spPr/>
    </dgm:pt>
    <dgm:pt modelId="{E6E4AE45-D0FD-4B2A-8809-50F9D9B54111}" type="pres">
      <dgm:prSet presAssocID="{0F9091AC-2785-4B3F-AF66-58114665321E}" presName="rootConnector" presStyleLbl="node3" presStyleIdx="9" presStyleCnt="12"/>
      <dgm:spPr/>
    </dgm:pt>
    <dgm:pt modelId="{AD28D058-B945-4572-93D2-5E019DEF4869}" type="pres">
      <dgm:prSet presAssocID="{0F9091AC-2785-4B3F-AF66-58114665321E}" presName="hierChild4" presStyleCnt="0"/>
      <dgm:spPr/>
    </dgm:pt>
    <dgm:pt modelId="{0F3F6BB9-900E-4803-ACBE-0DC69D38D2E2}" type="pres">
      <dgm:prSet presAssocID="{0F9091AC-2785-4B3F-AF66-58114665321E}" presName="hierChild5" presStyleCnt="0"/>
      <dgm:spPr/>
    </dgm:pt>
    <dgm:pt modelId="{C720BCFA-8B53-4148-9AD3-EC37214DA9D0}" type="pres">
      <dgm:prSet presAssocID="{F0883D65-7ADF-469B-A4A0-1E0F577F7268}" presName="Name64" presStyleLbl="parChTrans1D3" presStyleIdx="10" presStyleCnt="12"/>
      <dgm:spPr/>
    </dgm:pt>
    <dgm:pt modelId="{5D048DD5-D1C2-4474-B5BD-9353282B1120}" type="pres">
      <dgm:prSet presAssocID="{37445B8B-8D8E-4FB4-933F-12682B7F4CC9}" presName="hierRoot2" presStyleCnt="0">
        <dgm:presLayoutVars>
          <dgm:hierBranch val="init"/>
        </dgm:presLayoutVars>
      </dgm:prSet>
      <dgm:spPr/>
    </dgm:pt>
    <dgm:pt modelId="{0821B552-4C77-4286-9CD0-A6B3CA495A9F}" type="pres">
      <dgm:prSet presAssocID="{37445B8B-8D8E-4FB4-933F-12682B7F4CC9}" presName="rootComposite" presStyleCnt="0"/>
      <dgm:spPr/>
    </dgm:pt>
    <dgm:pt modelId="{D47E5C4D-03EB-484D-B92F-678D06AFF36D}" type="pres">
      <dgm:prSet presAssocID="{37445B8B-8D8E-4FB4-933F-12682B7F4CC9}" presName="rootText" presStyleLbl="node3" presStyleIdx="10" presStyleCnt="12">
        <dgm:presLayoutVars>
          <dgm:chPref val="3"/>
        </dgm:presLayoutVars>
      </dgm:prSet>
      <dgm:spPr/>
    </dgm:pt>
    <dgm:pt modelId="{EAF3448A-2FFC-42E8-8AA3-08DE4B5F82FE}" type="pres">
      <dgm:prSet presAssocID="{37445B8B-8D8E-4FB4-933F-12682B7F4CC9}" presName="rootConnector" presStyleLbl="node3" presStyleIdx="10" presStyleCnt="12"/>
      <dgm:spPr/>
    </dgm:pt>
    <dgm:pt modelId="{C979D91B-BE77-4A14-A099-A214A492FB23}" type="pres">
      <dgm:prSet presAssocID="{37445B8B-8D8E-4FB4-933F-12682B7F4CC9}" presName="hierChild4" presStyleCnt="0"/>
      <dgm:spPr/>
    </dgm:pt>
    <dgm:pt modelId="{E92E43B8-2606-4D2D-9E55-6484255AE14D}" type="pres">
      <dgm:prSet presAssocID="{37445B8B-8D8E-4FB4-933F-12682B7F4CC9}" presName="hierChild5" presStyleCnt="0"/>
      <dgm:spPr/>
    </dgm:pt>
    <dgm:pt modelId="{BFADCA2D-E7F1-40FB-9D10-6CB334334CCA}" type="pres">
      <dgm:prSet presAssocID="{48734FF4-AEB7-4F44-8222-BC1C620CD058}" presName="Name64" presStyleLbl="parChTrans1D3" presStyleIdx="11" presStyleCnt="12"/>
      <dgm:spPr/>
    </dgm:pt>
    <dgm:pt modelId="{6CBCF0CA-D0F5-4D24-8824-63AEFD811A37}" type="pres">
      <dgm:prSet presAssocID="{928F507A-76B3-4069-90CB-A8334DE9260B}" presName="hierRoot2" presStyleCnt="0">
        <dgm:presLayoutVars>
          <dgm:hierBranch val="init"/>
        </dgm:presLayoutVars>
      </dgm:prSet>
      <dgm:spPr/>
    </dgm:pt>
    <dgm:pt modelId="{4A384D0F-F513-4672-8DA0-E408AD701270}" type="pres">
      <dgm:prSet presAssocID="{928F507A-76B3-4069-90CB-A8334DE9260B}" presName="rootComposite" presStyleCnt="0"/>
      <dgm:spPr/>
    </dgm:pt>
    <dgm:pt modelId="{B5A209FD-DBA3-4D3F-A68F-25CFD4C309AD}" type="pres">
      <dgm:prSet presAssocID="{928F507A-76B3-4069-90CB-A8334DE9260B}" presName="rootText" presStyleLbl="node3" presStyleIdx="11" presStyleCnt="12">
        <dgm:presLayoutVars>
          <dgm:chPref val="3"/>
        </dgm:presLayoutVars>
      </dgm:prSet>
      <dgm:spPr/>
    </dgm:pt>
    <dgm:pt modelId="{D95E1611-CD9D-4AEA-8247-C3685B4D1CA1}" type="pres">
      <dgm:prSet presAssocID="{928F507A-76B3-4069-90CB-A8334DE9260B}" presName="rootConnector" presStyleLbl="node3" presStyleIdx="11" presStyleCnt="12"/>
      <dgm:spPr/>
    </dgm:pt>
    <dgm:pt modelId="{17AA0F76-D2F4-428C-88FB-B9197BFEA759}" type="pres">
      <dgm:prSet presAssocID="{928F507A-76B3-4069-90CB-A8334DE9260B}" presName="hierChild4" presStyleCnt="0"/>
      <dgm:spPr/>
    </dgm:pt>
    <dgm:pt modelId="{ED76A374-4CF3-48F0-83E5-BE5B17B6E54E}" type="pres">
      <dgm:prSet presAssocID="{928F507A-76B3-4069-90CB-A8334DE9260B}" presName="hierChild5" presStyleCnt="0"/>
      <dgm:spPr/>
    </dgm:pt>
    <dgm:pt modelId="{CDF987EA-6C31-4379-9A81-0060ADD9FCEC}" type="pres">
      <dgm:prSet presAssocID="{496B1656-1349-4F93-8534-888F7FD775EA}" presName="hierChild5" presStyleCnt="0"/>
      <dgm:spPr/>
    </dgm:pt>
    <dgm:pt modelId="{3B016379-DD67-4BEF-81D8-5EA319D6BC81}" type="pres">
      <dgm:prSet presAssocID="{7185E945-DB55-46A8-9858-DDE9AA5BDC25}" presName="hierChild3" presStyleCnt="0"/>
      <dgm:spPr/>
    </dgm:pt>
    <dgm:pt modelId="{5479BF6E-0990-4DF2-BFE4-68F0D764FAE6}" type="pres">
      <dgm:prSet presAssocID="{7DE5AB31-A868-4856-B1C7-434A60C1BE63}" presName="hierRoot1" presStyleCnt="0">
        <dgm:presLayoutVars>
          <dgm:hierBranch val="init"/>
        </dgm:presLayoutVars>
      </dgm:prSet>
      <dgm:spPr/>
    </dgm:pt>
    <dgm:pt modelId="{F7E481AD-8DFD-4043-8388-714E5BA5FC4B}" type="pres">
      <dgm:prSet presAssocID="{7DE5AB31-A868-4856-B1C7-434A60C1BE63}" presName="rootComposite1" presStyleCnt="0"/>
      <dgm:spPr/>
    </dgm:pt>
    <dgm:pt modelId="{DBE5B9EE-001B-4EE4-85BB-EB32A77DAA3B}" type="pres">
      <dgm:prSet presAssocID="{7DE5AB31-A868-4856-B1C7-434A60C1BE63}" presName="rootText1" presStyleLbl="node0" presStyleIdx="1" presStyleCnt="3">
        <dgm:presLayoutVars>
          <dgm:chPref val="3"/>
        </dgm:presLayoutVars>
      </dgm:prSet>
      <dgm:spPr/>
    </dgm:pt>
    <dgm:pt modelId="{24A1A9F2-E745-48FB-8666-79D06BCBF201}" type="pres">
      <dgm:prSet presAssocID="{7DE5AB31-A868-4856-B1C7-434A60C1BE63}" presName="rootConnector1" presStyleLbl="node1" presStyleIdx="0" presStyleCnt="0"/>
      <dgm:spPr/>
    </dgm:pt>
    <dgm:pt modelId="{8473E32D-FF25-40EC-8047-9A8C36F64C20}" type="pres">
      <dgm:prSet presAssocID="{7DE5AB31-A868-4856-B1C7-434A60C1BE63}" presName="hierChild2" presStyleCnt="0"/>
      <dgm:spPr/>
    </dgm:pt>
    <dgm:pt modelId="{1D8FA075-DE18-46FB-B4CD-F1B1263B45E9}" type="pres">
      <dgm:prSet presAssocID="{7DE5AB31-A868-4856-B1C7-434A60C1BE63}" presName="hierChild3" presStyleCnt="0"/>
      <dgm:spPr/>
    </dgm:pt>
    <dgm:pt modelId="{376100F0-D5C4-43DE-9D1B-FF285C59D904}" type="pres">
      <dgm:prSet presAssocID="{D5B80327-3B9E-4F2B-A651-6DCB2CCC7539}" presName="hierRoot1" presStyleCnt="0">
        <dgm:presLayoutVars>
          <dgm:hierBranch val="init"/>
        </dgm:presLayoutVars>
      </dgm:prSet>
      <dgm:spPr/>
    </dgm:pt>
    <dgm:pt modelId="{5D404BAF-F90B-477C-837E-0412B6B5E29F}" type="pres">
      <dgm:prSet presAssocID="{D5B80327-3B9E-4F2B-A651-6DCB2CCC7539}" presName="rootComposite1" presStyleCnt="0"/>
      <dgm:spPr/>
    </dgm:pt>
    <dgm:pt modelId="{85E46015-7384-4BC8-8DC0-0E99FE1BD54A}" type="pres">
      <dgm:prSet presAssocID="{D5B80327-3B9E-4F2B-A651-6DCB2CCC7539}" presName="rootText1" presStyleLbl="node0" presStyleIdx="2" presStyleCnt="3">
        <dgm:presLayoutVars>
          <dgm:chPref val="3"/>
        </dgm:presLayoutVars>
      </dgm:prSet>
      <dgm:spPr/>
    </dgm:pt>
    <dgm:pt modelId="{9624CD67-844F-4CBC-8E8B-FB6B97622921}" type="pres">
      <dgm:prSet presAssocID="{D5B80327-3B9E-4F2B-A651-6DCB2CCC7539}" presName="rootConnector1" presStyleLbl="node1" presStyleIdx="0" presStyleCnt="0"/>
      <dgm:spPr/>
    </dgm:pt>
    <dgm:pt modelId="{F0F5056E-7E1F-4EFB-BECE-A12EA3765D70}" type="pres">
      <dgm:prSet presAssocID="{D5B80327-3B9E-4F2B-A651-6DCB2CCC7539}" presName="hierChild2" presStyleCnt="0"/>
      <dgm:spPr/>
    </dgm:pt>
    <dgm:pt modelId="{8A8EB436-6C58-4CD8-8442-CBB174419F52}" type="pres">
      <dgm:prSet presAssocID="{D5B80327-3B9E-4F2B-A651-6DCB2CCC7539}" presName="hierChild3" presStyleCnt="0"/>
      <dgm:spPr/>
    </dgm:pt>
  </dgm:ptLst>
  <dgm:cxnLst>
    <dgm:cxn modelId="{73159601-E518-4575-BC28-2FA48A71B472}" type="presOf" srcId="{FAE0586D-CB9A-4412-9917-994FA64C3983}" destId="{47F69AEC-2111-4772-AAC1-904F83C20DA5}" srcOrd="0" destOrd="0" presId="urn:microsoft.com/office/officeart/2009/3/layout/HorizontalOrganizationChart"/>
    <dgm:cxn modelId="{B2390204-1C9B-4515-885D-0ECC4B7C303E}" type="presOf" srcId="{882CFCDC-40A4-4034-AF7B-05244777152B}" destId="{A1963595-F6E9-45B9-805B-79844A129503}" srcOrd="0" destOrd="0" presId="urn:microsoft.com/office/officeart/2009/3/layout/HorizontalOrganizationChart"/>
    <dgm:cxn modelId="{158BC305-FF50-42DA-A846-7A9AD1728909}" type="presOf" srcId="{F692E221-A03D-42DB-8C63-C729FDF811E4}" destId="{A1169AE1-60E0-48AA-876C-405813EE4DF3}" srcOrd="0" destOrd="0" presId="urn:microsoft.com/office/officeart/2009/3/layout/HorizontalOrganizationChart"/>
    <dgm:cxn modelId="{1800790B-AB75-4127-A48A-0BEB2A45AF22}" type="presOf" srcId="{DA44BCBC-FECD-4D64-9616-C0F393E08458}" destId="{F1701865-8C58-481B-B81D-B910F3038CC5}" srcOrd="0" destOrd="0" presId="urn:microsoft.com/office/officeart/2009/3/layout/HorizontalOrganizationChart"/>
    <dgm:cxn modelId="{D31B4F1A-52B2-473B-AF52-12A017EDA646}" type="presOf" srcId="{7DE5AB31-A868-4856-B1C7-434A60C1BE63}" destId="{24A1A9F2-E745-48FB-8666-79D06BCBF201}" srcOrd="1" destOrd="0" presId="urn:microsoft.com/office/officeart/2009/3/layout/HorizontalOrganizationChart"/>
    <dgm:cxn modelId="{E6B5A51B-D18E-44E3-92A7-867703F1529B}" srcId="{7185E945-DB55-46A8-9858-DDE9AA5BDC25}" destId="{4E9FA5FF-5942-438E-9773-6D70F09356B4}" srcOrd="2" destOrd="0" parTransId="{E9715084-1078-4B18-AF20-2FF7D61C6309}" sibTransId="{0FCB3E97-07D9-40CF-B110-3C98768752D9}"/>
    <dgm:cxn modelId="{6F806626-42D7-436B-8753-1D00D594D655}" type="presOf" srcId="{9D60B556-4AED-416A-A488-4FB41184E9C5}" destId="{6EEC0719-E592-44B7-B2FC-BBEC80A24578}" srcOrd="1" destOrd="0" presId="urn:microsoft.com/office/officeart/2009/3/layout/HorizontalOrganizationChart"/>
    <dgm:cxn modelId="{4A2C1128-0C81-4056-8479-51498D855E80}" type="presOf" srcId="{6ACF5DEF-07C8-4AD9-B298-1825E3580E93}" destId="{07DA7C53-F2F2-4831-9C88-5677DEBA6622}" srcOrd="0" destOrd="0" presId="urn:microsoft.com/office/officeart/2009/3/layout/HorizontalOrganizationChart"/>
    <dgm:cxn modelId="{FBBAE22C-CCAD-4A64-BD2A-AC6FDE215C6D}" type="presOf" srcId="{7185E945-DB55-46A8-9858-DDE9AA5BDC25}" destId="{9CA13B45-774C-4C17-B923-00F4D03E0DB3}" srcOrd="1" destOrd="0" presId="urn:microsoft.com/office/officeart/2009/3/layout/HorizontalOrganizationChart"/>
    <dgm:cxn modelId="{3C825C2F-EA3F-4E70-9183-0ED33E65EE28}" type="presOf" srcId="{37445B8B-8D8E-4FB4-933F-12682B7F4CC9}" destId="{D47E5C4D-03EB-484D-B92F-678D06AFF36D}" srcOrd="0" destOrd="0" presId="urn:microsoft.com/office/officeart/2009/3/layout/HorizontalOrganizationChart"/>
    <dgm:cxn modelId="{76DBDC30-999E-4875-9FEC-7E0988CCF6C0}" srcId="{7833E9D2-D3C2-431F-894C-17BD8D782882}" destId="{7DE5AB31-A868-4856-B1C7-434A60C1BE63}" srcOrd="1" destOrd="0" parTransId="{493BB504-6BDD-4BF9-986E-364E17100B58}" sibTransId="{4EFA7436-FB9A-4AD1-BC7D-0C27377CF396}"/>
    <dgm:cxn modelId="{B6BFDB3B-27E7-4BF3-8D0A-BC7FCE71DD9F}" type="presOf" srcId="{471870B5-4D32-4473-9034-633A05EA9A42}" destId="{B10E1C4E-DF07-4E76-BD08-A0674D9D50D3}" srcOrd="0" destOrd="0" presId="urn:microsoft.com/office/officeart/2009/3/layout/HorizontalOrganizationChart"/>
    <dgm:cxn modelId="{7FE4693C-53B9-4029-A218-D8C606BB0199}" type="presOf" srcId="{98C2708E-BB2D-41E4-A279-47DBCDC65251}" destId="{4AD67D45-946C-42D9-BA76-B807E85A8954}" srcOrd="0" destOrd="0" presId="urn:microsoft.com/office/officeart/2009/3/layout/HorizontalOrganizationChart"/>
    <dgm:cxn modelId="{BC7B043E-C1B6-445B-901F-D2D4C7D9A958}" srcId="{6ACF5DEF-07C8-4AD9-B298-1825E3580E93}" destId="{AD74D420-20D6-441B-B629-E2B88C77F0C4}" srcOrd="2" destOrd="0" parTransId="{F664B88F-7617-453A-B249-AB1853142815}" sibTransId="{6922F037-B688-494D-86E7-8724C1A8117A}"/>
    <dgm:cxn modelId="{8C7FE65B-77DF-4EF3-8B69-9F04A621F0EC}" type="presOf" srcId="{828B8B16-CD55-4DFA-99D6-0EF88F8BF43F}" destId="{231303A1-34FF-48CD-90C6-49D0CED8D5C3}" srcOrd="0" destOrd="0" presId="urn:microsoft.com/office/officeart/2009/3/layout/HorizontalOrganizationChart"/>
    <dgm:cxn modelId="{AE1B655E-555D-4950-9F2A-E203C2AB020B}" type="presOf" srcId="{84B97455-6343-4B92-8F4E-4488046FAEC6}" destId="{8994DEB7-8F0A-4A4B-B9EB-BCF1A2CEAFDA}" srcOrd="0" destOrd="0" presId="urn:microsoft.com/office/officeart/2009/3/layout/HorizontalOrganizationChart"/>
    <dgm:cxn modelId="{6A772642-44A1-40D6-B8FC-F898A20E9A62}" type="presOf" srcId="{0F9091AC-2785-4B3F-AF66-58114665321E}" destId="{E6E4AE45-D0FD-4B2A-8809-50F9D9B54111}" srcOrd="1" destOrd="0" presId="urn:microsoft.com/office/officeart/2009/3/layout/HorizontalOrganizationChart"/>
    <dgm:cxn modelId="{9AAFC563-9407-4263-B1CA-6BC473C51AE2}" type="presOf" srcId="{E9BDD2CF-2A4C-4D9C-A59F-391A5A454903}" destId="{4FB758A1-D390-4790-9FBE-A1C4469A9A68}" srcOrd="0" destOrd="0" presId="urn:microsoft.com/office/officeart/2009/3/layout/HorizontalOrganizationChart"/>
    <dgm:cxn modelId="{EC405148-97C8-40DF-80FB-57CEFD354261}" srcId="{496B1656-1349-4F93-8534-888F7FD775EA}" destId="{928F507A-76B3-4069-90CB-A8334DE9260B}" srcOrd="2" destOrd="0" parTransId="{48734FF4-AEB7-4F44-8222-BC1C620CD058}" sibTransId="{BA19BE64-7AB1-4FE2-A5DC-16297FC81916}"/>
    <dgm:cxn modelId="{D7DD9549-2BEB-4370-A08F-5A92A74EEBB9}" type="presOf" srcId="{828B8B16-CD55-4DFA-99D6-0EF88F8BF43F}" destId="{205CC14D-E6F7-4DC6-BA4C-AA47BF5F9711}" srcOrd="1" destOrd="0" presId="urn:microsoft.com/office/officeart/2009/3/layout/HorizontalOrganizationChart"/>
    <dgm:cxn modelId="{35378B6C-73B3-4A5F-8766-6A42AF638F08}" type="presOf" srcId="{E9715084-1078-4B18-AF20-2FF7D61C6309}" destId="{DBDA4F8B-2F50-425F-B8D0-55C2D667433C}" srcOrd="0" destOrd="0" presId="urn:microsoft.com/office/officeart/2009/3/layout/HorizontalOrganizationChart"/>
    <dgm:cxn modelId="{5A78524E-53E4-4518-92D1-3A0188C23CD2}" type="presOf" srcId="{496B1656-1349-4F93-8534-888F7FD775EA}" destId="{08D0814A-1D5F-4408-9512-FCE6B1419AA9}" srcOrd="1" destOrd="0" presId="urn:microsoft.com/office/officeart/2009/3/layout/HorizontalOrganizationChart"/>
    <dgm:cxn modelId="{169CAC4E-F30C-4CDC-97A1-7856ECF95697}" type="presOf" srcId="{F0883D65-7ADF-469B-A4A0-1E0F577F7268}" destId="{C720BCFA-8B53-4148-9AD3-EC37214DA9D0}" srcOrd="0" destOrd="0" presId="urn:microsoft.com/office/officeart/2009/3/layout/HorizontalOrganizationChart"/>
    <dgm:cxn modelId="{C2B8D674-C649-4F48-8776-3BEF2B871398}" srcId="{4E9FA5FF-5942-438E-9773-6D70F09356B4}" destId="{F692E221-A03D-42DB-8C63-C729FDF811E4}" srcOrd="2" destOrd="0" parTransId="{4A5CCE20-50E1-464A-A27E-B612BBC6E1B4}" sibTransId="{49E61E61-52A3-4EFE-AEE0-B81B9DADB76A}"/>
    <dgm:cxn modelId="{27DEC775-8E63-4ECA-89AE-FF57045A4A87}" type="presOf" srcId="{B0951CB6-86E9-4BA4-A697-3EA677AFE8F3}" destId="{6A31ECAE-DC08-45EF-A8B8-DF68D268755A}" srcOrd="1" destOrd="0" presId="urn:microsoft.com/office/officeart/2009/3/layout/HorizontalOrganizationChart"/>
    <dgm:cxn modelId="{44AA8757-28F2-42AC-B026-6DCB7CA22098}" type="presOf" srcId="{4E9FA5FF-5942-438E-9773-6D70F09356B4}" destId="{63429272-9CF6-47AA-8892-BD0422A239B7}" srcOrd="1" destOrd="0" presId="urn:microsoft.com/office/officeart/2009/3/layout/HorizontalOrganizationChart"/>
    <dgm:cxn modelId="{ACB7B077-4636-401A-ADD6-791D2008F2DB}" type="presOf" srcId="{FAE0586D-CB9A-4412-9917-994FA64C3983}" destId="{96DD9CA5-1C6D-4ECB-8694-7B6B40486BAB}" srcOrd="1" destOrd="0" presId="urn:microsoft.com/office/officeart/2009/3/layout/HorizontalOrganizationChart"/>
    <dgm:cxn modelId="{2E8B2E78-4198-41C6-ADE0-777910C97D0D}" type="presOf" srcId="{CF2C86AC-B078-4C37-97D8-57536E7645BE}" destId="{DCC9F6E3-188F-4BFB-92DF-858A0F1F93FA}" srcOrd="0" destOrd="0" presId="urn:microsoft.com/office/officeart/2009/3/layout/HorizontalOrganizationChart"/>
    <dgm:cxn modelId="{AFCC7C58-BB11-451B-99A7-69FA23145FF6}" srcId="{6ACF5DEF-07C8-4AD9-B298-1825E3580E93}" destId="{B0951CB6-86E9-4BA4-A697-3EA677AFE8F3}" srcOrd="5" destOrd="0" parTransId="{29079843-642F-4543-996B-2849A0CFAA5F}" sibTransId="{A382F808-2C72-47FA-9C40-56D147CBEAEB}"/>
    <dgm:cxn modelId="{EF744079-909C-47B7-8A55-157915878020}" srcId="{7185E945-DB55-46A8-9858-DDE9AA5BDC25}" destId="{6ACF5DEF-07C8-4AD9-B298-1825E3580E93}" srcOrd="0" destOrd="0" parTransId="{471870B5-4D32-4473-9034-633A05EA9A42}" sibTransId="{8D89E552-A8BA-4637-9C19-EDACEE1BA89E}"/>
    <dgm:cxn modelId="{F4F90382-48FC-4F8E-8406-47EEA4B54CDF}" srcId="{6ACF5DEF-07C8-4AD9-B298-1825E3580E93}" destId="{9D60B556-4AED-416A-A488-4FB41184E9C5}" srcOrd="4" destOrd="0" parTransId="{E9BDD2CF-2A4C-4D9C-A59F-391A5A454903}" sibTransId="{EB5C9C43-4BFB-4FFF-BECE-AE34EF644441}"/>
    <dgm:cxn modelId="{1AD76987-838B-4B00-800E-6C0C509E81BF}" type="presOf" srcId="{47B24911-3D3B-41C7-B08B-14A8BC0B06EB}" destId="{5E81C531-370E-4B84-8362-28527D4031BD}" srcOrd="0" destOrd="0" presId="urn:microsoft.com/office/officeart/2009/3/layout/HorizontalOrganizationChart"/>
    <dgm:cxn modelId="{A3D08B88-90EE-4743-8839-4C2DAF5294A4}" srcId="{7833E9D2-D3C2-431F-894C-17BD8D782882}" destId="{7185E945-DB55-46A8-9858-DDE9AA5BDC25}" srcOrd="0" destOrd="0" parTransId="{708065A2-5477-4546-A62D-E8DA80865162}" sibTransId="{18F6F163-6BB7-4BDE-89B0-9C97BFDA1B14}"/>
    <dgm:cxn modelId="{14CA278D-6914-464B-B718-52B890E97A02}" srcId="{6ACF5DEF-07C8-4AD9-B298-1825E3580E93}" destId="{98C2708E-BB2D-41E4-A279-47DBCDC65251}" srcOrd="3" destOrd="0" parTransId="{DA44BCBC-FECD-4D64-9616-C0F393E08458}" sibTransId="{3D6F9022-D89C-43C2-88A7-8CAEA3CAC9CB}"/>
    <dgm:cxn modelId="{1354EB8F-7393-4C4A-8425-967A411027AC}" type="presOf" srcId="{928F507A-76B3-4069-90CB-A8334DE9260B}" destId="{B5A209FD-DBA3-4D3F-A68F-25CFD4C309AD}" srcOrd="0" destOrd="0" presId="urn:microsoft.com/office/officeart/2009/3/layout/HorizontalOrganizationChart"/>
    <dgm:cxn modelId="{BE407595-26F0-4508-A1A5-EB2394EC3BCF}" type="presOf" srcId="{D5B80327-3B9E-4F2B-A651-6DCB2CCC7539}" destId="{85E46015-7384-4BC8-8DC0-0E99FE1BD54A}" srcOrd="0" destOrd="0" presId="urn:microsoft.com/office/officeart/2009/3/layout/HorizontalOrganizationChart"/>
    <dgm:cxn modelId="{A70B7397-D559-4946-800F-D0F5E7F6AE09}" type="presOf" srcId="{F692E221-A03D-42DB-8C63-C729FDF811E4}" destId="{FFB37461-48B4-43AE-A2D2-F64073074F82}" srcOrd="1" destOrd="0" presId="urn:microsoft.com/office/officeart/2009/3/layout/HorizontalOrganizationChart"/>
    <dgm:cxn modelId="{7AE37098-F5F0-4ACB-8309-F5F87921ED12}" type="presOf" srcId="{4E9FA5FF-5942-438E-9773-6D70F09356B4}" destId="{A5F7C18C-6040-48E1-B8F6-A46B722D4B9D}" srcOrd="0" destOrd="0" presId="urn:microsoft.com/office/officeart/2009/3/layout/HorizontalOrganizationChart"/>
    <dgm:cxn modelId="{3EB3A298-6CD2-422E-885B-0493A3D89F7A}" type="presOf" srcId="{9D60B556-4AED-416A-A488-4FB41184E9C5}" destId="{55080772-D81A-44DB-9FAA-FBFE3D50246B}" srcOrd="0" destOrd="0" presId="urn:microsoft.com/office/officeart/2009/3/layout/HorizontalOrganizationChart"/>
    <dgm:cxn modelId="{C4F01199-A48E-4CC5-9AFC-154F7AD00B65}" srcId="{496B1656-1349-4F93-8534-888F7FD775EA}" destId="{0F9091AC-2785-4B3F-AF66-58114665321E}" srcOrd="0" destOrd="0" parTransId="{CF2C86AC-B078-4C37-97D8-57536E7645BE}" sibTransId="{302B9D14-A863-42AE-AFF2-BBA26816326D}"/>
    <dgm:cxn modelId="{13191C9B-3DE7-407A-B3C3-AC1957EA4049}" type="presOf" srcId="{928F507A-76B3-4069-90CB-A8334DE9260B}" destId="{D95E1611-CD9D-4AEA-8247-C3685B4D1CA1}" srcOrd="1" destOrd="0" presId="urn:microsoft.com/office/officeart/2009/3/layout/HorizontalOrganizationChart"/>
    <dgm:cxn modelId="{CFA8309C-58CD-4E1A-B42B-03E581B0DEAE}" type="presOf" srcId="{37A0458E-8293-4DB8-A8C5-48EA0AE42590}" destId="{7A5978B7-8AC3-4662-AA21-4FB501CC0D10}" srcOrd="0" destOrd="0" presId="urn:microsoft.com/office/officeart/2009/3/layout/HorizontalOrganizationChart"/>
    <dgm:cxn modelId="{A562979E-8C52-44C5-9C1B-E864BD1358C9}" type="presOf" srcId="{47B24911-3D3B-41C7-B08B-14A8BC0B06EB}" destId="{23372D3F-2ACA-499F-9D4F-786DE56BE827}" srcOrd="1" destOrd="0" presId="urn:microsoft.com/office/officeart/2009/3/layout/HorizontalOrganizationChart"/>
    <dgm:cxn modelId="{172E5BA0-DE62-4CA5-9A24-8D8C0D3C39EF}" type="presOf" srcId="{AD74D420-20D6-441B-B629-E2B88C77F0C4}" destId="{439EAD2D-FD06-4DD2-9492-C9C622871682}" srcOrd="1" destOrd="0" presId="urn:microsoft.com/office/officeart/2009/3/layout/HorizontalOrganizationChart"/>
    <dgm:cxn modelId="{E344D1A2-7558-4F27-AD1E-1B70D60FB500}" srcId="{6ACF5DEF-07C8-4AD9-B298-1825E3580E93}" destId="{7D5A195F-CDE0-4172-867E-F411CAA82DE8}" srcOrd="0" destOrd="0" parTransId="{84B97455-6343-4B92-8F4E-4488046FAEC6}" sibTransId="{1E8FC9FD-52F3-45D7-BE5E-2BD12443E86E}"/>
    <dgm:cxn modelId="{F2A7AEA4-C653-4372-B353-F7EE50915D61}" type="presOf" srcId="{7D5A195F-CDE0-4172-867E-F411CAA82DE8}" destId="{B66BDC78-881B-48B5-951F-F4080FBE705B}" srcOrd="1" destOrd="0" presId="urn:microsoft.com/office/officeart/2009/3/layout/HorizontalOrganizationChart"/>
    <dgm:cxn modelId="{869C32A6-9B65-4E2D-941D-2C383C1E953F}" type="presOf" srcId="{48734FF4-AEB7-4F44-8222-BC1C620CD058}" destId="{BFADCA2D-E7F1-40FB-9D10-6CB334334CCA}" srcOrd="0" destOrd="0" presId="urn:microsoft.com/office/officeart/2009/3/layout/HorizontalOrganizationChart"/>
    <dgm:cxn modelId="{72C67EA6-2851-41A1-8322-B785E71275C8}" srcId="{6ACF5DEF-07C8-4AD9-B298-1825E3580E93}" destId="{47B24911-3D3B-41C7-B08B-14A8BC0B06EB}" srcOrd="1" destOrd="0" parTransId="{77AE25C2-B04D-4246-AB70-F5EB7F082FB0}" sibTransId="{32A4B828-FCBE-4FD8-9AE2-1ABC71B9A725}"/>
    <dgm:cxn modelId="{9D72C0A6-211B-4928-8C3F-2C61567554D6}" type="presOf" srcId="{6ACF5DEF-07C8-4AD9-B298-1825E3580E93}" destId="{AECE36A6-0B0C-4328-BB76-A0C8D19BF8B7}" srcOrd="1" destOrd="0" presId="urn:microsoft.com/office/officeart/2009/3/layout/HorizontalOrganizationChart"/>
    <dgm:cxn modelId="{B7DD5FA7-7562-474B-9902-FBF4C79F6F59}" type="presOf" srcId="{37445B8B-8D8E-4FB4-933F-12682B7F4CC9}" destId="{EAF3448A-2FFC-42E8-8AA3-08DE4B5F82FE}" srcOrd="1" destOrd="0" presId="urn:microsoft.com/office/officeart/2009/3/layout/HorizontalOrganizationChart"/>
    <dgm:cxn modelId="{D16E53AA-334B-402C-AB9D-3045F9E62B19}" type="presOf" srcId="{F664B88F-7617-453A-B249-AB1853142815}" destId="{FA637BB4-84F6-47D2-832E-577D165A4F19}" srcOrd="0" destOrd="0" presId="urn:microsoft.com/office/officeart/2009/3/layout/HorizontalOrganizationChart"/>
    <dgm:cxn modelId="{1D208BAC-8239-4D24-B902-72A2431DD70E}" type="presOf" srcId="{496B1656-1349-4F93-8534-888F7FD775EA}" destId="{4AE51DAC-B992-4AE0-ABD3-3E08D07DE104}" srcOrd="0" destOrd="0" presId="urn:microsoft.com/office/officeart/2009/3/layout/HorizontalOrganizationChart"/>
    <dgm:cxn modelId="{68C301B2-A478-480B-B716-05F87BF25EFA}" type="presOf" srcId="{98C2708E-BB2D-41E4-A279-47DBCDC65251}" destId="{E61E9233-7A0F-4AFA-980A-C1D906B971FE}" srcOrd="1" destOrd="0" presId="urn:microsoft.com/office/officeart/2009/3/layout/HorizontalOrganizationChart"/>
    <dgm:cxn modelId="{A9A4A2B7-DCDA-4697-80E5-9563373314CD}" type="presOf" srcId="{7DE5AB31-A868-4856-B1C7-434A60C1BE63}" destId="{DBE5B9EE-001B-4EE4-85BB-EB32A77DAA3B}" srcOrd="0" destOrd="0" presId="urn:microsoft.com/office/officeart/2009/3/layout/HorizontalOrganizationChart"/>
    <dgm:cxn modelId="{B9F544B8-D4D9-4AFE-B6EF-95BFFF349131}" type="presOf" srcId="{7185E945-DB55-46A8-9858-DDE9AA5BDC25}" destId="{A0C966B5-D268-408E-BD2D-FED80E01724E}" srcOrd="0" destOrd="0" presId="urn:microsoft.com/office/officeart/2009/3/layout/HorizontalOrganizationChart"/>
    <dgm:cxn modelId="{88E631B9-0058-43BC-AC22-63726E679AF7}" srcId="{496B1656-1349-4F93-8534-888F7FD775EA}" destId="{37445B8B-8D8E-4FB4-933F-12682B7F4CC9}" srcOrd="1" destOrd="0" parTransId="{F0883D65-7ADF-469B-A4A0-1E0F577F7268}" sibTransId="{4DBFA1CD-386F-425E-9B83-F3F818135C7C}"/>
    <dgm:cxn modelId="{BC08B3C0-B08D-4347-8A5D-3BAADCBFFF7F}" type="presOf" srcId="{19EA843B-B621-419C-875E-EC8E3029021C}" destId="{419D4426-BB51-4F09-BB93-54E323D217C4}" srcOrd="1" destOrd="0" presId="urn:microsoft.com/office/officeart/2009/3/layout/HorizontalOrganizationChart"/>
    <dgm:cxn modelId="{3FD53FC1-79F0-4475-8E82-4DAA9435B485}" type="presOf" srcId="{19EA843B-B621-419C-875E-EC8E3029021C}" destId="{A3F88A62-878A-4B0D-8CE3-658C28AEFFE5}" srcOrd="0" destOrd="0" presId="urn:microsoft.com/office/officeart/2009/3/layout/HorizontalOrganizationChart"/>
    <dgm:cxn modelId="{BD834AC2-1969-45DB-A3D1-1C1E2C6F90B3}" srcId="{4E9FA5FF-5942-438E-9773-6D70F09356B4}" destId="{FAE0586D-CB9A-4412-9917-994FA64C3983}" srcOrd="1" destOrd="0" parTransId="{B520897F-7BE2-4A43-BD45-D0987C615B4E}" sibTransId="{38006C18-18D9-4FBD-A0E6-73ECA2E5818C}"/>
    <dgm:cxn modelId="{85E313C8-9875-43B9-A984-0C47F2F4807E}" type="presOf" srcId="{7833E9D2-D3C2-431F-894C-17BD8D782882}" destId="{16FB0555-B9DD-428E-8DD1-E0986E3CCFFE}" srcOrd="0" destOrd="0" presId="urn:microsoft.com/office/officeart/2009/3/layout/HorizontalOrganizationChart"/>
    <dgm:cxn modelId="{4F3E27CB-6AED-4A56-8967-DDE246919BB9}" type="presOf" srcId="{77AE25C2-B04D-4246-AB70-F5EB7F082FB0}" destId="{0964B916-E3AF-48E9-9D4A-60B83CDAB276}" srcOrd="0" destOrd="0" presId="urn:microsoft.com/office/officeart/2009/3/layout/HorizontalOrganizationChart"/>
    <dgm:cxn modelId="{CB67F3CD-8381-43D2-8152-CA9942D8190B}" type="presOf" srcId="{33221081-43FA-4309-BA90-5993039BCBBB}" destId="{1EEB17B1-89A3-4088-9D73-1AB632845A6A}" srcOrd="0" destOrd="0" presId="urn:microsoft.com/office/officeart/2009/3/layout/HorizontalOrganizationChart"/>
    <dgm:cxn modelId="{DA9E0FD0-D7DD-4826-B90C-3B8BA7F17791}" srcId="{4E9FA5FF-5942-438E-9773-6D70F09356B4}" destId="{828B8B16-CD55-4DFA-99D6-0EF88F8BF43F}" srcOrd="0" destOrd="0" parTransId="{37A0458E-8293-4DB8-A8C5-48EA0AE42590}" sibTransId="{1AE25F9C-1A34-4680-A0CC-25EB61CE1BF4}"/>
    <dgm:cxn modelId="{A83C34D0-999E-427B-A390-5DE89AC2BB36}" srcId="{7185E945-DB55-46A8-9858-DDE9AA5BDC25}" destId="{19EA843B-B621-419C-875E-EC8E3029021C}" srcOrd="1" destOrd="0" parTransId="{882CFCDC-40A4-4034-AF7B-05244777152B}" sibTransId="{CA36BB75-0B6C-4850-8E02-F904DBFC5AF6}"/>
    <dgm:cxn modelId="{72AD3DD0-9F0A-4053-B2F5-92CB9219E800}" type="presOf" srcId="{D5B80327-3B9E-4F2B-A651-6DCB2CCC7539}" destId="{9624CD67-844F-4CBC-8E8B-FB6B97622921}" srcOrd="1" destOrd="0" presId="urn:microsoft.com/office/officeart/2009/3/layout/HorizontalOrganizationChart"/>
    <dgm:cxn modelId="{9603CAD0-EFEB-480E-8393-CE01EC3EEA4C}" type="presOf" srcId="{4A5CCE20-50E1-464A-A27E-B612BBC6E1B4}" destId="{C7C7DDE5-3137-4F64-BF5C-0930E2A0AFBF}" srcOrd="0" destOrd="0" presId="urn:microsoft.com/office/officeart/2009/3/layout/HorizontalOrganizationChart"/>
    <dgm:cxn modelId="{EA36CED7-D523-4BCC-8032-0A1E5EC96664}" type="presOf" srcId="{AD74D420-20D6-441B-B629-E2B88C77F0C4}" destId="{BCAAC7C8-47A8-4510-8CDD-0D4D24E5B70C}" srcOrd="0" destOrd="0" presId="urn:microsoft.com/office/officeart/2009/3/layout/HorizontalOrganizationChart"/>
    <dgm:cxn modelId="{187A2EDC-5A52-4A8C-A584-D35ABB758DBC}" srcId="{7185E945-DB55-46A8-9858-DDE9AA5BDC25}" destId="{496B1656-1349-4F93-8534-888F7FD775EA}" srcOrd="3" destOrd="0" parTransId="{33221081-43FA-4309-BA90-5993039BCBBB}" sibTransId="{79CA0D22-C8BC-42E3-988C-4D4C2FC7A25A}"/>
    <dgm:cxn modelId="{E63134E6-58E3-4AF7-8E15-D3015CB4B88C}" type="presOf" srcId="{0F9091AC-2785-4B3F-AF66-58114665321E}" destId="{30FC272C-D40B-4876-A9A4-57DFB38D6CD9}" srcOrd="0" destOrd="0" presId="urn:microsoft.com/office/officeart/2009/3/layout/HorizontalOrganizationChart"/>
    <dgm:cxn modelId="{313E45ED-D896-4594-A5C2-3C4318D3866F}" srcId="{7833E9D2-D3C2-431F-894C-17BD8D782882}" destId="{D5B80327-3B9E-4F2B-A651-6DCB2CCC7539}" srcOrd="2" destOrd="0" parTransId="{E5726A21-77C3-44A5-AD80-853CD4C1972D}" sibTransId="{6B98731B-309C-4C0A-98EB-BA1837545601}"/>
    <dgm:cxn modelId="{6D120AF3-DC7A-4C87-9939-A817C3363AEE}" type="presOf" srcId="{B520897F-7BE2-4A43-BD45-D0987C615B4E}" destId="{F6970155-F645-4129-9C2F-AA34925E17E6}" srcOrd="0" destOrd="0" presId="urn:microsoft.com/office/officeart/2009/3/layout/HorizontalOrganizationChart"/>
    <dgm:cxn modelId="{909773FB-C442-4FA4-BC27-61A863118473}" type="presOf" srcId="{B0951CB6-86E9-4BA4-A697-3EA677AFE8F3}" destId="{6952407F-4AF1-4130-952F-55C66BF660FD}" srcOrd="0" destOrd="0" presId="urn:microsoft.com/office/officeart/2009/3/layout/HorizontalOrganizationChart"/>
    <dgm:cxn modelId="{4A10D2FC-55BE-43FD-904B-8E2C4CB96F76}" type="presOf" srcId="{7D5A195F-CDE0-4172-867E-F411CAA82DE8}" destId="{2CCFEB57-249A-44A0-9E37-C65129F0F1C0}" srcOrd="0" destOrd="0" presId="urn:microsoft.com/office/officeart/2009/3/layout/HorizontalOrganizationChart"/>
    <dgm:cxn modelId="{DD2770FD-A1A5-4CB9-9CAA-F42BB536E390}" type="presOf" srcId="{29079843-642F-4543-996B-2849A0CFAA5F}" destId="{3C89AB54-192E-429A-BD0F-F2FEE7E143EC}" srcOrd="0" destOrd="0" presId="urn:microsoft.com/office/officeart/2009/3/layout/HorizontalOrganizationChart"/>
    <dgm:cxn modelId="{C2C8A8AB-A062-4CFD-B780-391E1FF4C6D5}" type="presParOf" srcId="{16FB0555-B9DD-428E-8DD1-E0986E3CCFFE}" destId="{7181ACD0-4F3E-4510-ADEC-3869548A2AD1}" srcOrd="0" destOrd="0" presId="urn:microsoft.com/office/officeart/2009/3/layout/HorizontalOrganizationChart"/>
    <dgm:cxn modelId="{EE1033C8-8E8B-4673-99B4-C714300E2D96}" type="presParOf" srcId="{7181ACD0-4F3E-4510-ADEC-3869548A2AD1}" destId="{B691AFC4-D982-4834-9C82-871636DF5AEF}" srcOrd="0" destOrd="0" presId="urn:microsoft.com/office/officeart/2009/3/layout/HorizontalOrganizationChart"/>
    <dgm:cxn modelId="{3E840C3C-9E6B-4284-A6D0-92B6CC44EC3C}" type="presParOf" srcId="{B691AFC4-D982-4834-9C82-871636DF5AEF}" destId="{A0C966B5-D268-408E-BD2D-FED80E01724E}" srcOrd="0" destOrd="0" presId="urn:microsoft.com/office/officeart/2009/3/layout/HorizontalOrganizationChart"/>
    <dgm:cxn modelId="{24417B59-95BF-4D1C-8F7F-48168E3F7352}" type="presParOf" srcId="{B691AFC4-D982-4834-9C82-871636DF5AEF}" destId="{9CA13B45-774C-4C17-B923-00F4D03E0DB3}" srcOrd="1" destOrd="0" presId="urn:microsoft.com/office/officeart/2009/3/layout/HorizontalOrganizationChart"/>
    <dgm:cxn modelId="{5C7FD8EA-CF03-46EB-A8CC-E8D2D5DD1119}" type="presParOf" srcId="{7181ACD0-4F3E-4510-ADEC-3869548A2AD1}" destId="{3C0FB2CC-1A43-4F5E-9AA8-C844071FAF05}" srcOrd="1" destOrd="0" presId="urn:microsoft.com/office/officeart/2009/3/layout/HorizontalOrganizationChart"/>
    <dgm:cxn modelId="{F4A8A7BF-3B3B-4232-B57D-C84903936E69}" type="presParOf" srcId="{3C0FB2CC-1A43-4F5E-9AA8-C844071FAF05}" destId="{B10E1C4E-DF07-4E76-BD08-A0674D9D50D3}" srcOrd="0" destOrd="0" presId="urn:microsoft.com/office/officeart/2009/3/layout/HorizontalOrganizationChart"/>
    <dgm:cxn modelId="{3DCCADC0-914E-4298-8A35-DBD8D202A4DE}" type="presParOf" srcId="{3C0FB2CC-1A43-4F5E-9AA8-C844071FAF05}" destId="{6CAC5880-C41A-486C-988E-C48ED99CE27C}" srcOrd="1" destOrd="0" presId="urn:microsoft.com/office/officeart/2009/3/layout/HorizontalOrganizationChart"/>
    <dgm:cxn modelId="{99BADB27-970D-4FA1-BC60-3D9B4B1326B1}" type="presParOf" srcId="{6CAC5880-C41A-486C-988E-C48ED99CE27C}" destId="{5E88086C-E533-4FAB-B6E8-3149844E8978}" srcOrd="0" destOrd="0" presId="urn:microsoft.com/office/officeart/2009/3/layout/HorizontalOrganizationChart"/>
    <dgm:cxn modelId="{CE04EC30-C1D7-473E-B622-148F98D49FAA}" type="presParOf" srcId="{5E88086C-E533-4FAB-B6E8-3149844E8978}" destId="{07DA7C53-F2F2-4831-9C88-5677DEBA6622}" srcOrd="0" destOrd="0" presId="urn:microsoft.com/office/officeart/2009/3/layout/HorizontalOrganizationChart"/>
    <dgm:cxn modelId="{3F399FDC-A06B-49FE-9E5B-05FD4DD32A7E}" type="presParOf" srcId="{5E88086C-E533-4FAB-B6E8-3149844E8978}" destId="{AECE36A6-0B0C-4328-BB76-A0C8D19BF8B7}" srcOrd="1" destOrd="0" presId="urn:microsoft.com/office/officeart/2009/3/layout/HorizontalOrganizationChart"/>
    <dgm:cxn modelId="{E3DD2601-69DF-4699-A62D-9933B8C24CD4}" type="presParOf" srcId="{6CAC5880-C41A-486C-988E-C48ED99CE27C}" destId="{3EE7CE7A-C59B-4C7D-9322-A38769A350ED}" srcOrd="1" destOrd="0" presId="urn:microsoft.com/office/officeart/2009/3/layout/HorizontalOrganizationChart"/>
    <dgm:cxn modelId="{D4280F1A-D71B-43A7-8843-FFDDABFAFB19}" type="presParOf" srcId="{3EE7CE7A-C59B-4C7D-9322-A38769A350ED}" destId="{8994DEB7-8F0A-4A4B-B9EB-BCF1A2CEAFDA}" srcOrd="0" destOrd="0" presId="urn:microsoft.com/office/officeart/2009/3/layout/HorizontalOrganizationChart"/>
    <dgm:cxn modelId="{BA8EDF05-5D01-4471-89C0-ECC335C933BC}" type="presParOf" srcId="{3EE7CE7A-C59B-4C7D-9322-A38769A350ED}" destId="{3656C3D0-F8A6-4713-AD3A-ADEA1E4F5701}" srcOrd="1" destOrd="0" presId="urn:microsoft.com/office/officeart/2009/3/layout/HorizontalOrganizationChart"/>
    <dgm:cxn modelId="{8EE61D2D-CBA9-4A8B-9CBE-AE9F936D30DF}" type="presParOf" srcId="{3656C3D0-F8A6-4713-AD3A-ADEA1E4F5701}" destId="{07BB7391-5550-46CE-9C33-EC9E2BE137D7}" srcOrd="0" destOrd="0" presId="urn:microsoft.com/office/officeart/2009/3/layout/HorizontalOrganizationChart"/>
    <dgm:cxn modelId="{3B957886-67EB-40B1-B401-6A274224EC7D}" type="presParOf" srcId="{07BB7391-5550-46CE-9C33-EC9E2BE137D7}" destId="{2CCFEB57-249A-44A0-9E37-C65129F0F1C0}" srcOrd="0" destOrd="0" presId="urn:microsoft.com/office/officeart/2009/3/layout/HorizontalOrganizationChart"/>
    <dgm:cxn modelId="{3EF7C838-D270-44AA-AC12-BC9AA03A8D18}" type="presParOf" srcId="{07BB7391-5550-46CE-9C33-EC9E2BE137D7}" destId="{B66BDC78-881B-48B5-951F-F4080FBE705B}" srcOrd="1" destOrd="0" presId="urn:microsoft.com/office/officeart/2009/3/layout/HorizontalOrganizationChart"/>
    <dgm:cxn modelId="{0CC3BABD-0C35-4569-BDF9-60144340248A}" type="presParOf" srcId="{3656C3D0-F8A6-4713-AD3A-ADEA1E4F5701}" destId="{DC30E5EA-70DF-4219-8162-0D8F43484414}" srcOrd="1" destOrd="0" presId="urn:microsoft.com/office/officeart/2009/3/layout/HorizontalOrganizationChart"/>
    <dgm:cxn modelId="{8C28AD66-482E-49F2-942A-FA8A71BCA21F}" type="presParOf" srcId="{3656C3D0-F8A6-4713-AD3A-ADEA1E4F5701}" destId="{70F96C58-4F7D-4670-A17A-92A3443C9D45}" srcOrd="2" destOrd="0" presId="urn:microsoft.com/office/officeart/2009/3/layout/HorizontalOrganizationChart"/>
    <dgm:cxn modelId="{9BF94306-921A-4214-A5FB-378155C90E08}" type="presParOf" srcId="{3EE7CE7A-C59B-4C7D-9322-A38769A350ED}" destId="{0964B916-E3AF-48E9-9D4A-60B83CDAB276}" srcOrd="2" destOrd="0" presId="urn:microsoft.com/office/officeart/2009/3/layout/HorizontalOrganizationChart"/>
    <dgm:cxn modelId="{26B8E07B-62B6-4C6E-BB03-C5DE35AA17E5}" type="presParOf" srcId="{3EE7CE7A-C59B-4C7D-9322-A38769A350ED}" destId="{8EDCBC90-36D2-4170-9511-B37A9A64D11C}" srcOrd="3" destOrd="0" presId="urn:microsoft.com/office/officeart/2009/3/layout/HorizontalOrganizationChart"/>
    <dgm:cxn modelId="{B5C037A4-87EC-4A87-8A1E-2FBD59740B63}" type="presParOf" srcId="{8EDCBC90-36D2-4170-9511-B37A9A64D11C}" destId="{43EFFC88-BEE5-4A54-90C0-AA8FA289274F}" srcOrd="0" destOrd="0" presId="urn:microsoft.com/office/officeart/2009/3/layout/HorizontalOrganizationChart"/>
    <dgm:cxn modelId="{10E91C5D-D88A-451E-A760-54E1C2060EC6}" type="presParOf" srcId="{43EFFC88-BEE5-4A54-90C0-AA8FA289274F}" destId="{5E81C531-370E-4B84-8362-28527D4031BD}" srcOrd="0" destOrd="0" presId="urn:microsoft.com/office/officeart/2009/3/layout/HorizontalOrganizationChart"/>
    <dgm:cxn modelId="{DDD8F136-4B25-4C4C-A0F9-C5108E533AA0}" type="presParOf" srcId="{43EFFC88-BEE5-4A54-90C0-AA8FA289274F}" destId="{23372D3F-2ACA-499F-9D4F-786DE56BE827}" srcOrd="1" destOrd="0" presId="urn:microsoft.com/office/officeart/2009/3/layout/HorizontalOrganizationChart"/>
    <dgm:cxn modelId="{FBF0BF7D-8474-4800-A2F5-9FE073F8F28D}" type="presParOf" srcId="{8EDCBC90-36D2-4170-9511-B37A9A64D11C}" destId="{382C51C4-CF6E-4209-B5FB-E7C953D6080C}" srcOrd="1" destOrd="0" presId="urn:microsoft.com/office/officeart/2009/3/layout/HorizontalOrganizationChart"/>
    <dgm:cxn modelId="{6BDAF106-2B30-4047-A182-56EF738A2BA3}" type="presParOf" srcId="{8EDCBC90-36D2-4170-9511-B37A9A64D11C}" destId="{72A83D8C-3D64-4C35-9437-3EAE8D42DE8A}" srcOrd="2" destOrd="0" presId="urn:microsoft.com/office/officeart/2009/3/layout/HorizontalOrganizationChart"/>
    <dgm:cxn modelId="{D62EFBB1-917D-4654-838E-BCDE997B53DF}" type="presParOf" srcId="{3EE7CE7A-C59B-4C7D-9322-A38769A350ED}" destId="{FA637BB4-84F6-47D2-832E-577D165A4F19}" srcOrd="4" destOrd="0" presId="urn:microsoft.com/office/officeart/2009/3/layout/HorizontalOrganizationChart"/>
    <dgm:cxn modelId="{B7CF1DA5-0CD7-4E5B-8204-5C6D5A69C03A}" type="presParOf" srcId="{3EE7CE7A-C59B-4C7D-9322-A38769A350ED}" destId="{3680EA58-544D-4DC9-87F0-E615CB600126}" srcOrd="5" destOrd="0" presId="urn:microsoft.com/office/officeart/2009/3/layout/HorizontalOrganizationChart"/>
    <dgm:cxn modelId="{50A0B852-930A-4C02-AA22-0E7E868A99D2}" type="presParOf" srcId="{3680EA58-544D-4DC9-87F0-E615CB600126}" destId="{E4F230A6-1BC7-4CBC-AA0B-F476C695E2A8}" srcOrd="0" destOrd="0" presId="urn:microsoft.com/office/officeart/2009/3/layout/HorizontalOrganizationChart"/>
    <dgm:cxn modelId="{EDE7CD93-A272-4ED9-802E-3F8231A6B56A}" type="presParOf" srcId="{E4F230A6-1BC7-4CBC-AA0B-F476C695E2A8}" destId="{BCAAC7C8-47A8-4510-8CDD-0D4D24E5B70C}" srcOrd="0" destOrd="0" presId="urn:microsoft.com/office/officeart/2009/3/layout/HorizontalOrganizationChart"/>
    <dgm:cxn modelId="{911B2758-4AF0-441C-A5EE-A1A2A1FD6AF7}" type="presParOf" srcId="{E4F230A6-1BC7-4CBC-AA0B-F476C695E2A8}" destId="{439EAD2D-FD06-4DD2-9492-C9C622871682}" srcOrd="1" destOrd="0" presId="urn:microsoft.com/office/officeart/2009/3/layout/HorizontalOrganizationChart"/>
    <dgm:cxn modelId="{378CAB46-BA8E-4FD2-BA11-946A7DC93FDC}" type="presParOf" srcId="{3680EA58-544D-4DC9-87F0-E615CB600126}" destId="{4C7E175A-B592-42AE-AA47-7F4FEF77F214}" srcOrd="1" destOrd="0" presId="urn:microsoft.com/office/officeart/2009/3/layout/HorizontalOrganizationChart"/>
    <dgm:cxn modelId="{331C0A92-FBD5-4E8A-9946-079936074C39}" type="presParOf" srcId="{3680EA58-544D-4DC9-87F0-E615CB600126}" destId="{0A17C4B8-53D2-44F0-A71E-165314CB0439}" srcOrd="2" destOrd="0" presId="urn:microsoft.com/office/officeart/2009/3/layout/HorizontalOrganizationChart"/>
    <dgm:cxn modelId="{A49B5C43-EC6B-4418-B623-7DAC5435A485}" type="presParOf" srcId="{3EE7CE7A-C59B-4C7D-9322-A38769A350ED}" destId="{F1701865-8C58-481B-B81D-B910F3038CC5}" srcOrd="6" destOrd="0" presId="urn:microsoft.com/office/officeart/2009/3/layout/HorizontalOrganizationChart"/>
    <dgm:cxn modelId="{A8F3DA23-0D2A-41EF-B5BA-66FCF909C4DC}" type="presParOf" srcId="{3EE7CE7A-C59B-4C7D-9322-A38769A350ED}" destId="{C790E4D6-60CB-4A5B-8796-70EBC0A818EB}" srcOrd="7" destOrd="0" presId="urn:microsoft.com/office/officeart/2009/3/layout/HorizontalOrganizationChart"/>
    <dgm:cxn modelId="{DCAB62B1-82EB-4048-9CE0-3DF4DA7EF857}" type="presParOf" srcId="{C790E4D6-60CB-4A5B-8796-70EBC0A818EB}" destId="{927DD503-9AD5-4890-BC01-3D3FF20CFEE0}" srcOrd="0" destOrd="0" presId="urn:microsoft.com/office/officeart/2009/3/layout/HorizontalOrganizationChart"/>
    <dgm:cxn modelId="{1F97CEEB-E07B-49C2-B7C3-9E7CE51EB68E}" type="presParOf" srcId="{927DD503-9AD5-4890-BC01-3D3FF20CFEE0}" destId="{4AD67D45-946C-42D9-BA76-B807E85A8954}" srcOrd="0" destOrd="0" presId="urn:microsoft.com/office/officeart/2009/3/layout/HorizontalOrganizationChart"/>
    <dgm:cxn modelId="{87F79289-FE2A-4759-A026-812C3BAA48CB}" type="presParOf" srcId="{927DD503-9AD5-4890-BC01-3D3FF20CFEE0}" destId="{E61E9233-7A0F-4AFA-980A-C1D906B971FE}" srcOrd="1" destOrd="0" presId="urn:microsoft.com/office/officeart/2009/3/layout/HorizontalOrganizationChart"/>
    <dgm:cxn modelId="{BB99EFC6-ACD0-47CC-9A5A-7B3A1A4CE9DF}" type="presParOf" srcId="{C790E4D6-60CB-4A5B-8796-70EBC0A818EB}" destId="{6ABBF500-B83E-4060-B73A-C93848D5D5BB}" srcOrd="1" destOrd="0" presId="urn:microsoft.com/office/officeart/2009/3/layout/HorizontalOrganizationChart"/>
    <dgm:cxn modelId="{BE3C3CB8-89E7-4C39-9890-A0528B05F227}" type="presParOf" srcId="{C790E4D6-60CB-4A5B-8796-70EBC0A818EB}" destId="{230BC19F-4384-44E5-BE25-AA21FD5FA89F}" srcOrd="2" destOrd="0" presId="urn:microsoft.com/office/officeart/2009/3/layout/HorizontalOrganizationChart"/>
    <dgm:cxn modelId="{DF1CCEFE-F346-4AA2-8D69-A8D1725394AE}" type="presParOf" srcId="{3EE7CE7A-C59B-4C7D-9322-A38769A350ED}" destId="{4FB758A1-D390-4790-9FBE-A1C4469A9A68}" srcOrd="8" destOrd="0" presId="urn:microsoft.com/office/officeart/2009/3/layout/HorizontalOrganizationChart"/>
    <dgm:cxn modelId="{A698E8F5-38DA-459A-BD5F-9FE19C14E892}" type="presParOf" srcId="{3EE7CE7A-C59B-4C7D-9322-A38769A350ED}" destId="{18FFFABA-A39D-46F0-9D2D-5D0D7B1D4B4C}" srcOrd="9" destOrd="0" presId="urn:microsoft.com/office/officeart/2009/3/layout/HorizontalOrganizationChart"/>
    <dgm:cxn modelId="{1987F291-7872-4F43-BE6C-D028A2CFE347}" type="presParOf" srcId="{18FFFABA-A39D-46F0-9D2D-5D0D7B1D4B4C}" destId="{71079E06-96DB-40EC-8E6F-714FAA7EEDD3}" srcOrd="0" destOrd="0" presId="urn:microsoft.com/office/officeart/2009/3/layout/HorizontalOrganizationChart"/>
    <dgm:cxn modelId="{4362C6D0-E659-40BC-95C9-5B2359E5C5A3}" type="presParOf" srcId="{71079E06-96DB-40EC-8E6F-714FAA7EEDD3}" destId="{55080772-D81A-44DB-9FAA-FBFE3D50246B}" srcOrd="0" destOrd="0" presId="urn:microsoft.com/office/officeart/2009/3/layout/HorizontalOrganizationChart"/>
    <dgm:cxn modelId="{FA4AC80E-ED22-4E8D-B822-BE886A6D6829}" type="presParOf" srcId="{71079E06-96DB-40EC-8E6F-714FAA7EEDD3}" destId="{6EEC0719-E592-44B7-B2FC-BBEC80A24578}" srcOrd="1" destOrd="0" presId="urn:microsoft.com/office/officeart/2009/3/layout/HorizontalOrganizationChart"/>
    <dgm:cxn modelId="{A6767894-49B3-4333-83CC-34B1C86D8661}" type="presParOf" srcId="{18FFFABA-A39D-46F0-9D2D-5D0D7B1D4B4C}" destId="{60B7B644-F089-4FB9-A5CF-8519100E2DD9}" srcOrd="1" destOrd="0" presId="urn:microsoft.com/office/officeart/2009/3/layout/HorizontalOrganizationChart"/>
    <dgm:cxn modelId="{2136A2FC-59A9-4920-9E88-850DC0AD1E78}" type="presParOf" srcId="{18FFFABA-A39D-46F0-9D2D-5D0D7B1D4B4C}" destId="{4635282C-D804-4951-BCF3-D8860FC587C4}" srcOrd="2" destOrd="0" presId="urn:microsoft.com/office/officeart/2009/3/layout/HorizontalOrganizationChart"/>
    <dgm:cxn modelId="{F46A2251-89BC-4B1D-9BB2-A60E8D3A0D0C}" type="presParOf" srcId="{3EE7CE7A-C59B-4C7D-9322-A38769A350ED}" destId="{3C89AB54-192E-429A-BD0F-F2FEE7E143EC}" srcOrd="10" destOrd="0" presId="urn:microsoft.com/office/officeart/2009/3/layout/HorizontalOrganizationChart"/>
    <dgm:cxn modelId="{89248D2A-5135-43B6-8DFA-E28BA6DCF41C}" type="presParOf" srcId="{3EE7CE7A-C59B-4C7D-9322-A38769A350ED}" destId="{1E9A5ED8-B268-4DD9-AE67-7CEEDDC09202}" srcOrd="11" destOrd="0" presId="urn:microsoft.com/office/officeart/2009/3/layout/HorizontalOrganizationChart"/>
    <dgm:cxn modelId="{D57C3E41-ACED-4508-B383-D75EABCF1979}" type="presParOf" srcId="{1E9A5ED8-B268-4DD9-AE67-7CEEDDC09202}" destId="{DE12D341-C25E-4033-B732-B1B4572D44D1}" srcOrd="0" destOrd="0" presId="urn:microsoft.com/office/officeart/2009/3/layout/HorizontalOrganizationChart"/>
    <dgm:cxn modelId="{0E7191C8-8E68-498B-91A4-AAFCFCF5032D}" type="presParOf" srcId="{DE12D341-C25E-4033-B732-B1B4572D44D1}" destId="{6952407F-4AF1-4130-952F-55C66BF660FD}" srcOrd="0" destOrd="0" presId="urn:microsoft.com/office/officeart/2009/3/layout/HorizontalOrganizationChart"/>
    <dgm:cxn modelId="{3853D113-60DA-4BD6-9CD4-047B4648E3DF}" type="presParOf" srcId="{DE12D341-C25E-4033-B732-B1B4572D44D1}" destId="{6A31ECAE-DC08-45EF-A8B8-DF68D268755A}" srcOrd="1" destOrd="0" presId="urn:microsoft.com/office/officeart/2009/3/layout/HorizontalOrganizationChart"/>
    <dgm:cxn modelId="{1F7D9FED-5179-4487-A060-7E6536250C22}" type="presParOf" srcId="{1E9A5ED8-B268-4DD9-AE67-7CEEDDC09202}" destId="{EEED555C-6B9B-4BE0-9854-58672EEC58F2}" srcOrd="1" destOrd="0" presId="urn:microsoft.com/office/officeart/2009/3/layout/HorizontalOrganizationChart"/>
    <dgm:cxn modelId="{8034A958-8D76-4AFF-9025-106F131788F3}" type="presParOf" srcId="{1E9A5ED8-B268-4DD9-AE67-7CEEDDC09202}" destId="{B70BA31A-3BB2-4C71-8B7F-03AC9C72922F}" srcOrd="2" destOrd="0" presId="urn:microsoft.com/office/officeart/2009/3/layout/HorizontalOrganizationChart"/>
    <dgm:cxn modelId="{FC676BEA-B0B6-439F-B83D-6D47EDEED41D}" type="presParOf" srcId="{6CAC5880-C41A-486C-988E-C48ED99CE27C}" destId="{2A5ED75B-709B-4D1E-9369-203734E93F87}" srcOrd="2" destOrd="0" presId="urn:microsoft.com/office/officeart/2009/3/layout/HorizontalOrganizationChart"/>
    <dgm:cxn modelId="{B3C62060-5676-4623-AF2B-F64DFDDDDAD2}" type="presParOf" srcId="{3C0FB2CC-1A43-4F5E-9AA8-C844071FAF05}" destId="{A1963595-F6E9-45B9-805B-79844A129503}" srcOrd="2" destOrd="0" presId="urn:microsoft.com/office/officeart/2009/3/layout/HorizontalOrganizationChart"/>
    <dgm:cxn modelId="{9283EF04-ED34-41BC-9468-D4C2BBA14427}" type="presParOf" srcId="{3C0FB2CC-1A43-4F5E-9AA8-C844071FAF05}" destId="{C1415D0E-35B2-4819-BA29-140F5AA9443B}" srcOrd="3" destOrd="0" presId="urn:microsoft.com/office/officeart/2009/3/layout/HorizontalOrganizationChart"/>
    <dgm:cxn modelId="{19582949-4BB2-43F1-B4AE-F745899BDE32}" type="presParOf" srcId="{C1415D0E-35B2-4819-BA29-140F5AA9443B}" destId="{EEC21D94-BB27-44E7-B0F2-FA5D7FA28EA4}" srcOrd="0" destOrd="0" presId="urn:microsoft.com/office/officeart/2009/3/layout/HorizontalOrganizationChart"/>
    <dgm:cxn modelId="{DDBDEA4B-212F-495F-BA5A-FFC8C25C1325}" type="presParOf" srcId="{EEC21D94-BB27-44E7-B0F2-FA5D7FA28EA4}" destId="{A3F88A62-878A-4B0D-8CE3-658C28AEFFE5}" srcOrd="0" destOrd="0" presId="urn:microsoft.com/office/officeart/2009/3/layout/HorizontalOrganizationChart"/>
    <dgm:cxn modelId="{E9B7F44D-4FEB-4728-B605-F598B1A5F292}" type="presParOf" srcId="{EEC21D94-BB27-44E7-B0F2-FA5D7FA28EA4}" destId="{419D4426-BB51-4F09-BB93-54E323D217C4}" srcOrd="1" destOrd="0" presId="urn:microsoft.com/office/officeart/2009/3/layout/HorizontalOrganizationChart"/>
    <dgm:cxn modelId="{AD167B92-0B6A-4717-B367-0E1F69C8D50B}" type="presParOf" srcId="{C1415D0E-35B2-4819-BA29-140F5AA9443B}" destId="{48575A01-01B0-49B7-805F-01D013FC6A54}" srcOrd="1" destOrd="0" presId="urn:microsoft.com/office/officeart/2009/3/layout/HorizontalOrganizationChart"/>
    <dgm:cxn modelId="{30A33B01-DE4A-42D8-9B45-EC9D79A813FD}" type="presParOf" srcId="{C1415D0E-35B2-4819-BA29-140F5AA9443B}" destId="{FEE23D3B-671F-471D-829A-808565141AEC}" srcOrd="2" destOrd="0" presId="urn:microsoft.com/office/officeart/2009/3/layout/HorizontalOrganizationChart"/>
    <dgm:cxn modelId="{55C9E58B-600B-4C31-99FE-7A6AE0806E45}" type="presParOf" srcId="{3C0FB2CC-1A43-4F5E-9AA8-C844071FAF05}" destId="{DBDA4F8B-2F50-425F-B8D0-55C2D667433C}" srcOrd="4" destOrd="0" presId="urn:microsoft.com/office/officeart/2009/3/layout/HorizontalOrganizationChart"/>
    <dgm:cxn modelId="{E36EBE20-8668-48C4-B050-EC8091AB2EA8}" type="presParOf" srcId="{3C0FB2CC-1A43-4F5E-9AA8-C844071FAF05}" destId="{66C3F2FA-1769-4889-B20D-CB907600DA2E}" srcOrd="5" destOrd="0" presId="urn:microsoft.com/office/officeart/2009/3/layout/HorizontalOrganizationChart"/>
    <dgm:cxn modelId="{C6ED7B69-2000-4BA9-A5EE-60051344E488}" type="presParOf" srcId="{66C3F2FA-1769-4889-B20D-CB907600DA2E}" destId="{4E2BB0B3-1E27-4B94-825D-4F7D04B640B4}" srcOrd="0" destOrd="0" presId="urn:microsoft.com/office/officeart/2009/3/layout/HorizontalOrganizationChart"/>
    <dgm:cxn modelId="{93348614-CFC5-4BB2-AA05-D67F34FF72FD}" type="presParOf" srcId="{4E2BB0B3-1E27-4B94-825D-4F7D04B640B4}" destId="{A5F7C18C-6040-48E1-B8F6-A46B722D4B9D}" srcOrd="0" destOrd="0" presId="urn:microsoft.com/office/officeart/2009/3/layout/HorizontalOrganizationChart"/>
    <dgm:cxn modelId="{2214FAA2-1504-4E5B-A46A-BA7AD5049D63}" type="presParOf" srcId="{4E2BB0B3-1E27-4B94-825D-4F7D04B640B4}" destId="{63429272-9CF6-47AA-8892-BD0422A239B7}" srcOrd="1" destOrd="0" presId="urn:microsoft.com/office/officeart/2009/3/layout/HorizontalOrganizationChart"/>
    <dgm:cxn modelId="{6F92F54E-7E32-4144-8498-F3DC059CFD49}" type="presParOf" srcId="{66C3F2FA-1769-4889-B20D-CB907600DA2E}" destId="{4DED5775-2EED-4719-AE77-C80401E74AF7}" srcOrd="1" destOrd="0" presId="urn:microsoft.com/office/officeart/2009/3/layout/HorizontalOrganizationChart"/>
    <dgm:cxn modelId="{137E3199-A6FF-414B-8B9F-0023ADCCB3ED}" type="presParOf" srcId="{4DED5775-2EED-4719-AE77-C80401E74AF7}" destId="{7A5978B7-8AC3-4662-AA21-4FB501CC0D10}" srcOrd="0" destOrd="0" presId="urn:microsoft.com/office/officeart/2009/3/layout/HorizontalOrganizationChart"/>
    <dgm:cxn modelId="{EC8B727C-C12B-4302-9880-5ECA07C0BF55}" type="presParOf" srcId="{4DED5775-2EED-4719-AE77-C80401E74AF7}" destId="{B9C9179F-27C1-4778-96F6-2D2352BB8174}" srcOrd="1" destOrd="0" presId="urn:microsoft.com/office/officeart/2009/3/layout/HorizontalOrganizationChart"/>
    <dgm:cxn modelId="{3E083529-C933-4F57-989D-8402A25910B2}" type="presParOf" srcId="{B9C9179F-27C1-4778-96F6-2D2352BB8174}" destId="{1C99D2C7-EE35-4E7B-BCE1-76659E11EE11}" srcOrd="0" destOrd="0" presId="urn:microsoft.com/office/officeart/2009/3/layout/HorizontalOrganizationChart"/>
    <dgm:cxn modelId="{11FFD7A2-B88D-485C-8786-C1033AF6A804}" type="presParOf" srcId="{1C99D2C7-EE35-4E7B-BCE1-76659E11EE11}" destId="{231303A1-34FF-48CD-90C6-49D0CED8D5C3}" srcOrd="0" destOrd="0" presId="urn:microsoft.com/office/officeart/2009/3/layout/HorizontalOrganizationChart"/>
    <dgm:cxn modelId="{084BDD82-EF30-4F72-9A23-1B59EDA89C0A}" type="presParOf" srcId="{1C99D2C7-EE35-4E7B-BCE1-76659E11EE11}" destId="{205CC14D-E6F7-4DC6-BA4C-AA47BF5F9711}" srcOrd="1" destOrd="0" presId="urn:microsoft.com/office/officeart/2009/3/layout/HorizontalOrganizationChart"/>
    <dgm:cxn modelId="{63BF0192-8933-4DBF-996B-421C018B2799}" type="presParOf" srcId="{B9C9179F-27C1-4778-96F6-2D2352BB8174}" destId="{F195B7E6-1649-40A3-B956-73C4D70016DA}" srcOrd="1" destOrd="0" presId="urn:microsoft.com/office/officeart/2009/3/layout/HorizontalOrganizationChart"/>
    <dgm:cxn modelId="{12F19D36-BC06-4B40-A08F-333AA6EAFC82}" type="presParOf" srcId="{B9C9179F-27C1-4778-96F6-2D2352BB8174}" destId="{767EBE73-F0DB-4E0A-BFC9-A71890F42EE7}" srcOrd="2" destOrd="0" presId="urn:microsoft.com/office/officeart/2009/3/layout/HorizontalOrganizationChart"/>
    <dgm:cxn modelId="{DA162AC4-C588-4A9C-ABDB-44DC670C252C}" type="presParOf" srcId="{4DED5775-2EED-4719-AE77-C80401E74AF7}" destId="{F6970155-F645-4129-9C2F-AA34925E17E6}" srcOrd="2" destOrd="0" presId="urn:microsoft.com/office/officeart/2009/3/layout/HorizontalOrganizationChart"/>
    <dgm:cxn modelId="{E6C0D847-C1B1-445A-8A98-3DECCD15C352}" type="presParOf" srcId="{4DED5775-2EED-4719-AE77-C80401E74AF7}" destId="{874BAD6E-26A1-4618-8ABD-B92D0D84F10C}" srcOrd="3" destOrd="0" presId="urn:microsoft.com/office/officeart/2009/3/layout/HorizontalOrganizationChart"/>
    <dgm:cxn modelId="{2F2F77E5-9DAD-40FC-AD11-4182DCB011CF}" type="presParOf" srcId="{874BAD6E-26A1-4618-8ABD-B92D0D84F10C}" destId="{623ABAE0-828D-47D9-AFA4-73E558E8873C}" srcOrd="0" destOrd="0" presId="urn:microsoft.com/office/officeart/2009/3/layout/HorizontalOrganizationChart"/>
    <dgm:cxn modelId="{9F3D9B7D-4A61-439A-8BF3-FA262411C778}" type="presParOf" srcId="{623ABAE0-828D-47D9-AFA4-73E558E8873C}" destId="{47F69AEC-2111-4772-AAC1-904F83C20DA5}" srcOrd="0" destOrd="0" presId="urn:microsoft.com/office/officeart/2009/3/layout/HorizontalOrganizationChart"/>
    <dgm:cxn modelId="{4EEACEC6-92B2-4E45-8FCF-CC4DA0310CE7}" type="presParOf" srcId="{623ABAE0-828D-47D9-AFA4-73E558E8873C}" destId="{96DD9CA5-1C6D-4ECB-8694-7B6B40486BAB}" srcOrd="1" destOrd="0" presId="urn:microsoft.com/office/officeart/2009/3/layout/HorizontalOrganizationChart"/>
    <dgm:cxn modelId="{1EED3355-0B2B-4105-A246-113729A431C0}" type="presParOf" srcId="{874BAD6E-26A1-4618-8ABD-B92D0D84F10C}" destId="{A2794AEE-77C9-43A9-8D70-55ED66DB2B87}" srcOrd="1" destOrd="0" presId="urn:microsoft.com/office/officeart/2009/3/layout/HorizontalOrganizationChart"/>
    <dgm:cxn modelId="{D2D9C2A0-0BC3-4C33-83A7-A0C1E86CA2C5}" type="presParOf" srcId="{874BAD6E-26A1-4618-8ABD-B92D0D84F10C}" destId="{9246C698-9743-4212-9D7B-0AA72DF52B13}" srcOrd="2" destOrd="0" presId="urn:microsoft.com/office/officeart/2009/3/layout/HorizontalOrganizationChart"/>
    <dgm:cxn modelId="{09290D5C-F474-48C2-AA31-C0E0E48A82E7}" type="presParOf" srcId="{4DED5775-2EED-4719-AE77-C80401E74AF7}" destId="{C7C7DDE5-3137-4F64-BF5C-0930E2A0AFBF}" srcOrd="4" destOrd="0" presId="urn:microsoft.com/office/officeart/2009/3/layout/HorizontalOrganizationChart"/>
    <dgm:cxn modelId="{56E2A32B-4967-485C-8B06-EE4F1B0E6073}" type="presParOf" srcId="{4DED5775-2EED-4719-AE77-C80401E74AF7}" destId="{102E30A9-97DC-4EF5-B5C9-BAC7823014EE}" srcOrd="5" destOrd="0" presId="urn:microsoft.com/office/officeart/2009/3/layout/HorizontalOrganizationChart"/>
    <dgm:cxn modelId="{4E132BAA-3407-4549-8F4D-22EA9679C11E}" type="presParOf" srcId="{102E30A9-97DC-4EF5-B5C9-BAC7823014EE}" destId="{BBED64E1-EE17-4AF8-99A2-84FBD6A64E80}" srcOrd="0" destOrd="0" presId="urn:microsoft.com/office/officeart/2009/3/layout/HorizontalOrganizationChart"/>
    <dgm:cxn modelId="{D5242B84-A6CC-40F2-91B9-8E30EFD81146}" type="presParOf" srcId="{BBED64E1-EE17-4AF8-99A2-84FBD6A64E80}" destId="{A1169AE1-60E0-48AA-876C-405813EE4DF3}" srcOrd="0" destOrd="0" presId="urn:microsoft.com/office/officeart/2009/3/layout/HorizontalOrganizationChart"/>
    <dgm:cxn modelId="{1529C16B-4939-4E21-85D8-D7BA84253F19}" type="presParOf" srcId="{BBED64E1-EE17-4AF8-99A2-84FBD6A64E80}" destId="{FFB37461-48B4-43AE-A2D2-F64073074F82}" srcOrd="1" destOrd="0" presId="urn:microsoft.com/office/officeart/2009/3/layout/HorizontalOrganizationChart"/>
    <dgm:cxn modelId="{4E73CD12-3FAA-4E37-BD1D-C606F0330237}" type="presParOf" srcId="{102E30A9-97DC-4EF5-B5C9-BAC7823014EE}" destId="{61A204C1-E84D-4F0F-A489-27990BAE3ABD}" srcOrd="1" destOrd="0" presId="urn:microsoft.com/office/officeart/2009/3/layout/HorizontalOrganizationChart"/>
    <dgm:cxn modelId="{C96339A0-3A90-4A4C-A30E-17E5E7ADB91A}" type="presParOf" srcId="{102E30A9-97DC-4EF5-B5C9-BAC7823014EE}" destId="{078CEBBF-FDDC-426F-B7C8-48CDF34154FD}" srcOrd="2" destOrd="0" presId="urn:microsoft.com/office/officeart/2009/3/layout/HorizontalOrganizationChart"/>
    <dgm:cxn modelId="{4A7476D6-5A9E-45D7-A0F9-01B2E92CBEC0}" type="presParOf" srcId="{66C3F2FA-1769-4889-B20D-CB907600DA2E}" destId="{3C6D6215-6824-42E7-A39A-C044BC27D9BA}" srcOrd="2" destOrd="0" presId="urn:microsoft.com/office/officeart/2009/3/layout/HorizontalOrganizationChart"/>
    <dgm:cxn modelId="{7D291802-6B06-4E15-BE78-08892EBB1BF2}" type="presParOf" srcId="{3C0FB2CC-1A43-4F5E-9AA8-C844071FAF05}" destId="{1EEB17B1-89A3-4088-9D73-1AB632845A6A}" srcOrd="6" destOrd="0" presId="urn:microsoft.com/office/officeart/2009/3/layout/HorizontalOrganizationChart"/>
    <dgm:cxn modelId="{B20513AD-BCE7-48CD-962A-FC428BE087DD}" type="presParOf" srcId="{3C0FB2CC-1A43-4F5E-9AA8-C844071FAF05}" destId="{3311CD40-4181-4FB1-B640-121C7E307FDB}" srcOrd="7" destOrd="0" presId="urn:microsoft.com/office/officeart/2009/3/layout/HorizontalOrganizationChart"/>
    <dgm:cxn modelId="{9F1E86CA-0A0D-422B-96EE-28DB102DE109}" type="presParOf" srcId="{3311CD40-4181-4FB1-B640-121C7E307FDB}" destId="{17578234-15FE-43F5-A4D9-F01763A27F95}" srcOrd="0" destOrd="0" presId="urn:microsoft.com/office/officeart/2009/3/layout/HorizontalOrganizationChart"/>
    <dgm:cxn modelId="{0A9EEE0F-7B30-4377-9E17-441A0EC641AA}" type="presParOf" srcId="{17578234-15FE-43F5-A4D9-F01763A27F95}" destId="{4AE51DAC-B992-4AE0-ABD3-3E08D07DE104}" srcOrd="0" destOrd="0" presId="urn:microsoft.com/office/officeart/2009/3/layout/HorizontalOrganizationChart"/>
    <dgm:cxn modelId="{6B8B488B-887C-4157-8C68-D8E85DDD56C0}" type="presParOf" srcId="{17578234-15FE-43F5-A4D9-F01763A27F95}" destId="{08D0814A-1D5F-4408-9512-FCE6B1419AA9}" srcOrd="1" destOrd="0" presId="urn:microsoft.com/office/officeart/2009/3/layout/HorizontalOrganizationChart"/>
    <dgm:cxn modelId="{4C7D7F25-D0C3-4B9C-81FA-5DC5E54488A0}" type="presParOf" srcId="{3311CD40-4181-4FB1-B640-121C7E307FDB}" destId="{115DF96A-1AA2-4CFC-967E-2E08317C0A8A}" srcOrd="1" destOrd="0" presId="urn:microsoft.com/office/officeart/2009/3/layout/HorizontalOrganizationChart"/>
    <dgm:cxn modelId="{A5744DD6-AAA0-4285-B86A-7F1BEDAD41A5}" type="presParOf" srcId="{115DF96A-1AA2-4CFC-967E-2E08317C0A8A}" destId="{DCC9F6E3-188F-4BFB-92DF-858A0F1F93FA}" srcOrd="0" destOrd="0" presId="urn:microsoft.com/office/officeart/2009/3/layout/HorizontalOrganizationChart"/>
    <dgm:cxn modelId="{D94506D0-E2D6-47FB-9BD7-907BB6BA1D7F}" type="presParOf" srcId="{115DF96A-1AA2-4CFC-967E-2E08317C0A8A}" destId="{2C516707-DB79-425F-B75A-8F60456181F0}" srcOrd="1" destOrd="0" presId="urn:microsoft.com/office/officeart/2009/3/layout/HorizontalOrganizationChart"/>
    <dgm:cxn modelId="{367CC540-5AD8-4650-B210-7F261EBC1083}" type="presParOf" srcId="{2C516707-DB79-425F-B75A-8F60456181F0}" destId="{CC7C42F1-F2CB-4C4B-8A40-CD9C70A57F64}" srcOrd="0" destOrd="0" presId="urn:microsoft.com/office/officeart/2009/3/layout/HorizontalOrganizationChart"/>
    <dgm:cxn modelId="{6AF90184-6E41-4D70-9C43-17FB8CE25094}" type="presParOf" srcId="{CC7C42F1-F2CB-4C4B-8A40-CD9C70A57F64}" destId="{30FC272C-D40B-4876-A9A4-57DFB38D6CD9}" srcOrd="0" destOrd="0" presId="urn:microsoft.com/office/officeart/2009/3/layout/HorizontalOrganizationChart"/>
    <dgm:cxn modelId="{B5DA21DD-80DE-46C9-9C48-E171C37B9FBC}" type="presParOf" srcId="{CC7C42F1-F2CB-4C4B-8A40-CD9C70A57F64}" destId="{E6E4AE45-D0FD-4B2A-8809-50F9D9B54111}" srcOrd="1" destOrd="0" presId="urn:microsoft.com/office/officeart/2009/3/layout/HorizontalOrganizationChart"/>
    <dgm:cxn modelId="{1D6A322C-DDF3-4847-BCC4-7D9999BC27D2}" type="presParOf" srcId="{2C516707-DB79-425F-B75A-8F60456181F0}" destId="{AD28D058-B945-4572-93D2-5E019DEF4869}" srcOrd="1" destOrd="0" presId="urn:microsoft.com/office/officeart/2009/3/layout/HorizontalOrganizationChart"/>
    <dgm:cxn modelId="{6860049F-B980-44F2-BA24-1B7B52BE4C4B}" type="presParOf" srcId="{2C516707-DB79-425F-B75A-8F60456181F0}" destId="{0F3F6BB9-900E-4803-ACBE-0DC69D38D2E2}" srcOrd="2" destOrd="0" presId="urn:microsoft.com/office/officeart/2009/3/layout/HorizontalOrganizationChart"/>
    <dgm:cxn modelId="{486649FE-9AC6-41A7-97EE-B40576B9EC59}" type="presParOf" srcId="{115DF96A-1AA2-4CFC-967E-2E08317C0A8A}" destId="{C720BCFA-8B53-4148-9AD3-EC37214DA9D0}" srcOrd="2" destOrd="0" presId="urn:microsoft.com/office/officeart/2009/3/layout/HorizontalOrganizationChart"/>
    <dgm:cxn modelId="{936E3DC1-C020-4483-99B3-31E28662F329}" type="presParOf" srcId="{115DF96A-1AA2-4CFC-967E-2E08317C0A8A}" destId="{5D048DD5-D1C2-4474-B5BD-9353282B1120}" srcOrd="3" destOrd="0" presId="urn:microsoft.com/office/officeart/2009/3/layout/HorizontalOrganizationChart"/>
    <dgm:cxn modelId="{0FA02C61-89AD-40E2-B458-BB3A41A1C37B}" type="presParOf" srcId="{5D048DD5-D1C2-4474-B5BD-9353282B1120}" destId="{0821B552-4C77-4286-9CD0-A6B3CA495A9F}" srcOrd="0" destOrd="0" presId="urn:microsoft.com/office/officeart/2009/3/layout/HorizontalOrganizationChart"/>
    <dgm:cxn modelId="{B2F4EEA5-D401-422C-95C4-37E1066E5C55}" type="presParOf" srcId="{0821B552-4C77-4286-9CD0-A6B3CA495A9F}" destId="{D47E5C4D-03EB-484D-B92F-678D06AFF36D}" srcOrd="0" destOrd="0" presId="urn:microsoft.com/office/officeart/2009/3/layout/HorizontalOrganizationChart"/>
    <dgm:cxn modelId="{371E127C-7048-4BE3-956D-B4B99F1B69F1}" type="presParOf" srcId="{0821B552-4C77-4286-9CD0-A6B3CA495A9F}" destId="{EAF3448A-2FFC-42E8-8AA3-08DE4B5F82FE}" srcOrd="1" destOrd="0" presId="urn:microsoft.com/office/officeart/2009/3/layout/HorizontalOrganizationChart"/>
    <dgm:cxn modelId="{20DF2E33-979C-44C3-A194-D808B8FB82B5}" type="presParOf" srcId="{5D048DD5-D1C2-4474-B5BD-9353282B1120}" destId="{C979D91B-BE77-4A14-A099-A214A492FB23}" srcOrd="1" destOrd="0" presId="urn:microsoft.com/office/officeart/2009/3/layout/HorizontalOrganizationChart"/>
    <dgm:cxn modelId="{B8A7B655-A8FD-43DD-A21F-91AA53039296}" type="presParOf" srcId="{5D048DD5-D1C2-4474-B5BD-9353282B1120}" destId="{E92E43B8-2606-4D2D-9E55-6484255AE14D}" srcOrd="2" destOrd="0" presId="urn:microsoft.com/office/officeart/2009/3/layout/HorizontalOrganizationChart"/>
    <dgm:cxn modelId="{0C41EC3E-4673-423A-9AE2-EFF9D1687C48}" type="presParOf" srcId="{115DF96A-1AA2-4CFC-967E-2E08317C0A8A}" destId="{BFADCA2D-E7F1-40FB-9D10-6CB334334CCA}" srcOrd="4" destOrd="0" presId="urn:microsoft.com/office/officeart/2009/3/layout/HorizontalOrganizationChart"/>
    <dgm:cxn modelId="{CAF1E08B-0B6E-47EB-A002-C8519E3C59D0}" type="presParOf" srcId="{115DF96A-1AA2-4CFC-967E-2E08317C0A8A}" destId="{6CBCF0CA-D0F5-4D24-8824-63AEFD811A37}" srcOrd="5" destOrd="0" presId="urn:microsoft.com/office/officeart/2009/3/layout/HorizontalOrganizationChart"/>
    <dgm:cxn modelId="{1ED14082-6A83-471F-ACC3-1980B9CB109B}" type="presParOf" srcId="{6CBCF0CA-D0F5-4D24-8824-63AEFD811A37}" destId="{4A384D0F-F513-4672-8DA0-E408AD701270}" srcOrd="0" destOrd="0" presId="urn:microsoft.com/office/officeart/2009/3/layout/HorizontalOrganizationChart"/>
    <dgm:cxn modelId="{5566B772-7A17-4A49-94DF-3270240ED8C4}" type="presParOf" srcId="{4A384D0F-F513-4672-8DA0-E408AD701270}" destId="{B5A209FD-DBA3-4D3F-A68F-25CFD4C309AD}" srcOrd="0" destOrd="0" presId="urn:microsoft.com/office/officeart/2009/3/layout/HorizontalOrganizationChart"/>
    <dgm:cxn modelId="{80D4CF0E-E5D6-4E08-A710-B8C3249C54EF}" type="presParOf" srcId="{4A384D0F-F513-4672-8DA0-E408AD701270}" destId="{D95E1611-CD9D-4AEA-8247-C3685B4D1CA1}" srcOrd="1" destOrd="0" presId="urn:microsoft.com/office/officeart/2009/3/layout/HorizontalOrganizationChart"/>
    <dgm:cxn modelId="{C6E95354-7E36-4828-AB9E-82BC33D2F7B1}" type="presParOf" srcId="{6CBCF0CA-D0F5-4D24-8824-63AEFD811A37}" destId="{17AA0F76-D2F4-428C-88FB-B9197BFEA759}" srcOrd="1" destOrd="0" presId="urn:microsoft.com/office/officeart/2009/3/layout/HorizontalOrganizationChart"/>
    <dgm:cxn modelId="{E7A2178A-9799-4A54-9FB1-851686BCE09E}" type="presParOf" srcId="{6CBCF0CA-D0F5-4D24-8824-63AEFD811A37}" destId="{ED76A374-4CF3-48F0-83E5-BE5B17B6E54E}" srcOrd="2" destOrd="0" presId="urn:microsoft.com/office/officeart/2009/3/layout/HorizontalOrganizationChart"/>
    <dgm:cxn modelId="{16F73309-0EF3-4634-A2D4-06950D9FE7E6}" type="presParOf" srcId="{3311CD40-4181-4FB1-B640-121C7E307FDB}" destId="{CDF987EA-6C31-4379-9A81-0060ADD9FCEC}" srcOrd="2" destOrd="0" presId="urn:microsoft.com/office/officeart/2009/3/layout/HorizontalOrganizationChart"/>
    <dgm:cxn modelId="{7181FA34-F34A-4896-9E78-BE8A02389734}" type="presParOf" srcId="{7181ACD0-4F3E-4510-ADEC-3869548A2AD1}" destId="{3B016379-DD67-4BEF-81D8-5EA319D6BC81}" srcOrd="2" destOrd="0" presId="urn:microsoft.com/office/officeart/2009/3/layout/HorizontalOrganizationChart"/>
    <dgm:cxn modelId="{AC0E573F-E82B-4FDD-A509-084C4036E108}" type="presParOf" srcId="{16FB0555-B9DD-428E-8DD1-E0986E3CCFFE}" destId="{5479BF6E-0990-4DF2-BFE4-68F0D764FAE6}" srcOrd="1" destOrd="0" presId="urn:microsoft.com/office/officeart/2009/3/layout/HorizontalOrganizationChart"/>
    <dgm:cxn modelId="{065A0CEA-0CA9-45D7-8986-2E23A90207F4}" type="presParOf" srcId="{5479BF6E-0990-4DF2-BFE4-68F0D764FAE6}" destId="{F7E481AD-8DFD-4043-8388-714E5BA5FC4B}" srcOrd="0" destOrd="0" presId="urn:microsoft.com/office/officeart/2009/3/layout/HorizontalOrganizationChart"/>
    <dgm:cxn modelId="{308F5A20-0270-416C-B647-CA3B8E0C1B9C}" type="presParOf" srcId="{F7E481AD-8DFD-4043-8388-714E5BA5FC4B}" destId="{DBE5B9EE-001B-4EE4-85BB-EB32A77DAA3B}" srcOrd="0" destOrd="0" presId="urn:microsoft.com/office/officeart/2009/3/layout/HorizontalOrganizationChart"/>
    <dgm:cxn modelId="{FDF679F9-0239-4416-940F-721D8F185396}" type="presParOf" srcId="{F7E481AD-8DFD-4043-8388-714E5BA5FC4B}" destId="{24A1A9F2-E745-48FB-8666-79D06BCBF201}" srcOrd="1" destOrd="0" presId="urn:microsoft.com/office/officeart/2009/3/layout/HorizontalOrganizationChart"/>
    <dgm:cxn modelId="{69200788-7822-4BCF-A111-8734AD02A6CC}" type="presParOf" srcId="{5479BF6E-0990-4DF2-BFE4-68F0D764FAE6}" destId="{8473E32D-FF25-40EC-8047-9A8C36F64C20}" srcOrd="1" destOrd="0" presId="urn:microsoft.com/office/officeart/2009/3/layout/HorizontalOrganizationChart"/>
    <dgm:cxn modelId="{2353A244-3430-430B-A7FB-1C51704FFA6A}" type="presParOf" srcId="{5479BF6E-0990-4DF2-BFE4-68F0D764FAE6}" destId="{1D8FA075-DE18-46FB-B4CD-F1B1263B45E9}" srcOrd="2" destOrd="0" presId="urn:microsoft.com/office/officeart/2009/3/layout/HorizontalOrganizationChart"/>
    <dgm:cxn modelId="{B38303FF-A37A-47DD-9DF3-898D712381A0}" type="presParOf" srcId="{16FB0555-B9DD-428E-8DD1-E0986E3CCFFE}" destId="{376100F0-D5C4-43DE-9D1B-FF285C59D904}" srcOrd="2" destOrd="0" presId="urn:microsoft.com/office/officeart/2009/3/layout/HorizontalOrganizationChart"/>
    <dgm:cxn modelId="{B793C3AD-AD46-46EA-8FEA-EEC38DC6C1A2}" type="presParOf" srcId="{376100F0-D5C4-43DE-9D1B-FF285C59D904}" destId="{5D404BAF-F90B-477C-837E-0412B6B5E29F}" srcOrd="0" destOrd="0" presId="urn:microsoft.com/office/officeart/2009/3/layout/HorizontalOrganizationChart"/>
    <dgm:cxn modelId="{27AD6579-1CE2-4404-8B83-8279D62A357D}" type="presParOf" srcId="{5D404BAF-F90B-477C-837E-0412B6B5E29F}" destId="{85E46015-7384-4BC8-8DC0-0E99FE1BD54A}" srcOrd="0" destOrd="0" presId="urn:microsoft.com/office/officeart/2009/3/layout/HorizontalOrganizationChart"/>
    <dgm:cxn modelId="{33434F34-146C-43D1-B5A9-6C8AC6905B4B}" type="presParOf" srcId="{5D404BAF-F90B-477C-837E-0412B6B5E29F}" destId="{9624CD67-844F-4CBC-8E8B-FB6B97622921}" srcOrd="1" destOrd="0" presId="urn:microsoft.com/office/officeart/2009/3/layout/HorizontalOrganizationChart"/>
    <dgm:cxn modelId="{00DF2B5A-FF10-4CC5-B32D-26985A7B0D4B}" type="presParOf" srcId="{376100F0-D5C4-43DE-9D1B-FF285C59D904}" destId="{F0F5056E-7E1F-4EFB-BECE-A12EA3765D70}" srcOrd="1" destOrd="0" presId="urn:microsoft.com/office/officeart/2009/3/layout/HorizontalOrganizationChart"/>
    <dgm:cxn modelId="{D9D71419-1898-40EA-B864-F02ECB225AA1}" type="presParOf" srcId="{376100F0-D5C4-43DE-9D1B-FF285C59D904}" destId="{8A8EB436-6C58-4CD8-8442-CBB174419F52}"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C7064-44E5-4B23-A555-F64ECD310561}" type="doc">
      <dgm:prSet loTypeId="urn:microsoft.com/office/officeart/2005/8/layout/list1" loCatId="list" qsTypeId="urn:microsoft.com/office/officeart/2005/8/quickstyle/simple4" qsCatId="simple" csTypeId="urn:microsoft.com/office/officeart/2005/8/colors/accent0_2" csCatId="mainScheme"/>
      <dgm:spPr/>
      <dgm:t>
        <a:bodyPr/>
        <a:lstStyle/>
        <a:p>
          <a:endParaRPr lang="en-US"/>
        </a:p>
      </dgm:t>
    </dgm:pt>
    <dgm:pt modelId="{166075E9-B13D-4A23-8EC9-B25AA53D5797}">
      <dgm:prSet/>
      <dgm:spPr/>
      <dgm:t>
        <a:bodyPr/>
        <a:lstStyle/>
        <a:p>
          <a:r>
            <a:rPr lang="en-US" dirty="0">
              <a:highlight>
                <a:srgbClr val="00FF00"/>
              </a:highlight>
              <a:hlinkClick xmlns:r="http://schemas.openxmlformats.org/officeDocument/2006/relationships" r:id="rId1"/>
            </a:rPr>
            <a:t>Part 1: Overview, Architecture and Interfaces</a:t>
          </a:r>
          <a:endParaRPr lang="en-US" dirty="0">
            <a:highlight>
              <a:srgbClr val="00FF00"/>
            </a:highlight>
          </a:endParaRPr>
        </a:p>
      </dgm:t>
    </dgm:pt>
    <dgm:pt modelId="{0D4CD0A5-5D45-4D18-A8FF-F08C27DFDE9C}" type="parTrans" cxnId="{4DE78560-BCAB-4E41-96D1-2B0F5E87BBCF}">
      <dgm:prSet/>
      <dgm:spPr/>
      <dgm:t>
        <a:bodyPr/>
        <a:lstStyle/>
        <a:p>
          <a:endParaRPr lang="en-US"/>
        </a:p>
      </dgm:t>
    </dgm:pt>
    <dgm:pt modelId="{A63BA634-D451-4FB4-91B2-23EE05FBB1F6}" type="sibTrans" cxnId="{4DE78560-BCAB-4E41-96D1-2B0F5E87BBCF}">
      <dgm:prSet/>
      <dgm:spPr/>
      <dgm:t>
        <a:bodyPr/>
        <a:lstStyle/>
        <a:p>
          <a:endParaRPr lang="en-US"/>
        </a:p>
      </dgm:t>
    </dgm:pt>
    <dgm:pt modelId="{E6A3FAB0-4734-42B1-89D8-F5B6B8FA2817}">
      <dgm:prSet/>
      <dgm:spPr/>
      <dgm:t>
        <a:bodyPr/>
        <a:lstStyle/>
        <a:p>
          <a:r>
            <a:rPr lang="en-US"/>
            <a:t>Editor: Thomas </a:t>
          </a:r>
        </a:p>
      </dgm:t>
    </dgm:pt>
    <dgm:pt modelId="{49C3D892-6799-46B5-8CBF-134AD9F101A4}" type="parTrans" cxnId="{3920B018-41CF-4479-89A9-393A38F6D670}">
      <dgm:prSet/>
      <dgm:spPr/>
      <dgm:t>
        <a:bodyPr/>
        <a:lstStyle/>
        <a:p>
          <a:endParaRPr lang="en-US"/>
        </a:p>
      </dgm:t>
    </dgm:pt>
    <dgm:pt modelId="{29374D06-28D4-4D18-AB27-08368FD85C79}" type="sibTrans" cxnId="{3920B018-41CF-4479-89A9-393A38F6D670}">
      <dgm:prSet/>
      <dgm:spPr/>
      <dgm:t>
        <a:bodyPr/>
        <a:lstStyle/>
        <a:p>
          <a:endParaRPr lang="en-US"/>
        </a:p>
      </dgm:t>
    </dgm:pt>
    <dgm:pt modelId="{0D23A66A-0A44-479A-A646-FA8B140148F5}">
      <dgm:prSet/>
      <dgm:spPr/>
      <dgm:t>
        <a:bodyPr/>
        <a:lstStyle/>
        <a:p>
          <a:r>
            <a:rPr lang="en-US">
              <a:hlinkClick xmlns:r="http://schemas.openxmlformats.org/officeDocument/2006/relationships" r:id="rId2"/>
            </a:rPr>
            <a:t>Part 2: Core Principles and CMAF Mapping</a:t>
          </a:r>
          <a:r>
            <a:rPr lang="en-US"/>
            <a:t> </a:t>
          </a:r>
        </a:p>
      </dgm:t>
    </dgm:pt>
    <dgm:pt modelId="{A93687E8-4782-4D66-8337-C3117472F660}" type="parTrans" cxnId="{8AF064ED-BA56-49EA-815D-CFE58D3136D8}">
      <dgm:prSet/>
      <dgm:spPr/>
      <dgm:t>
        <a:bodyPr/>
        <a:lstStyle/>
        <a:p>
          <a:endParaRPr lang="en-US"/>
        </a:p>
      </dgm:t>
    </dgm:pt>
    <dgm:pt modelId="{37953ECA-FD53-4A74-A09F-C3F7E66F81DD}" type="sibTrans" cxnId="{8AF064ED-BA56-49EA-815D-CFE58D3136D8}">
      <dgm:prSet/>
      <dgm:spPr/>
      <dgm:t>
        <a:bodyPr/>
        <a:lstStyle/>
        <a:p>
          <a:endParaRPr lang="en-US"/>
        </a:p>
      </dgm:t>
    </dgm:pt>
    <dgm:pt modelId="{98E090B4-6C35-4808-B7D0-B94E30E55B42}">
      <dgm:prSet/>
      <dgm:spPr/>
      <dgm:t>
        <a:bodyPr/>
        <a:lstStyle/>
        <a:p>
          <a:r>
            <a:rPr lang="en-US"/>
            <a:t>Editor: Thomas</a:t>
          </a:r>
        </a:p>
      </dgm:t>
    </dgm:pt>
    <dgm:pt modelId="{C9A7124F-16CF-448D-891A-1CA31EA56E13}" type="parTrans" cxnId="{E9FF9BF1-B8C3-4729-B8AD-C317F977574A}">
      <dgm:prSet/>
      <dgm:spPr/>
      <dgm:t>
        <a:bodyPr/>
        <a:lstStyle/>
        <a:p>
          <a:endParaRPr lang="en-US"/>
        </a:p>
      </dgm:t>
    </dgm:pt>
    <dgm:pt modelId="{CA91D7C2-3B3D-48C5-BB92-36DE37525E07}" type="sibTrans" cxnId="{E9FF9BF1-B8C3-4729-B8AD-C317F977574A}">
      <dgm:prSet/>
      <dgm:spPr/>
      <dgm:t>
        <a:bodyPr/>
        <a:lstStyle/>
        <a:p>
          <a:endParaRPr lang="en-US"/>
        </a:p>
      </dgm:t>
    </dgm:pt>
    <dgm:pt modelId="{A45265E3-A017-4A5B-9C83-C36383F1F8ED}">
      <dgm:prSet/>
      <dgm:spPr/>
      <dgm:t>
        <a:bodyPr/>
        <a:lstStyle/>
        <a:p>
          <a:r>
            <a:rPr lang="en-US">
              <a:hlinkClick xmlns:r="http://schemas.openxmlformats.org/officeDocument/2006/relationships" r:id="rId3"/>
            </a:rPr>
            <a:t>Part 3: DASH On-Demand Services</a:t>
          </a:r>
          <a:r>
            <a:rPr lang="en-US"/>
            <a:t> </a:t>
          </a:r>
        </a:p>
      </dgm:t>
    </dgm:pt>
    <dgm:pt modelId="{9A82DB27-A6AF-45D2-95C0-397917ED6AD8}" type="parTrans" cxnId="{B894FA39-B2F6-427C-9896-3F8344C9C700}">
      <dgm:prSet/>
      <dgm:spPr/>
      <dgm:t>
        <a:bodyPr/>
        <a:lstStyle/>
        <a:p>
          <a:endParaRPr lang="en-US"/>
        </a:p>
      </dgm:t>
    </dgm:pt>
    <dgm:pt modelId="{66E358E8-B2E6-4C23-A162-7E74CB160001}" type="sibTrans" cxnId="{B894FA39-B2F6-427C-9896-3F8344C9C700}">
      <dgm:prSet/>
      <dgm:spPr/>
      <dgm:t>
        <a:bodyPr/>
        <a:lstStyle/>
        <a:p>
          <a:endParaRPr lang="en-US"/>
        </a:p>
      </dgm:t>
    </dgm:pt>
    <dgm:pt modelId="{945168AA-9062-43C5-9BED-44E6049D31F2}">
      <dgm:prSet/>
      <dgm:spPr/>
      <dgm:t>
        <a:bodyPr/>
        <a:lstStyle/>
        <a:p>
          <a:r>
            <a:rPr lang="en-US"/>
            <a:t>Editor: Thomas</a:t>
          </a:r>
        </a:p>
      </dgm:t>
    </dgm:pt>
    <dgm:pt modelId="{54568DE5-4EBE-45AB-82EA-C1FE2D268D53}" type="parTrans" cxnId="{6ADC2450-75D0-40B1-84F2-82A704E4B8E8}">
      <dgm:prSet/>
      <dgm:spPr/>
      <dgm:t>
        <a:bodyPr/>
        <a:lstStyle/>
        <a:p>
          <a:endParaRPr lang="en-US"/>
        </a:p>
      </dgm:t>
    </dgm:pt>
    <dgm:pt modelId="{5BF819EC-D238-440E-B814-7768FE437FF1}" type="sibTrans" cxnId="{6ADC2450-75D0-40B1-84F2-82A704E4B8E8}">
      <dgm:prSet/>
      <dgm:spPr/>
      <dgm:t>
        <a:bodyPr/>
        <a:lstStyle/>
        <a:p>
          <a:endParaRPr lang="en-US"/>
        </a:p>
      </dgm:t>
    </dgm:pt>
    <dgm:pt modelId="{035B8C95-A867-4E15-9A31-D029E6CDFC7D}">
      <dgm:prSet/>
      <dgm:spPr/>
      <dgm:t>
        <a:bodyPr/>
        <a:lstStyle/>
        <a:p>
          <a:r>
            <a:rPr lang="en-US" dirty="0">
              <a:highlight>
                <a:srgbClr val="FFFF00"/>
              </a:highlight>
              <a:hlinkClick xmlns:r="http://schemas.openxmlformats.org/officeDocument/2006/relationships" r:id="rId4"/>
            </a:rPr>
            <a:t>Part 4: DASH Live and Low Latency Services</a:t>
          </a:r>
          <a:r>
            <a:rPr lang="en-US" dirty="0">
              <a:highlight>
                <a:srgbClr val="FFFF00"/>
              </a:highlight>
            </a:rPr>
            <a:t> </a:t>
          </a:r>
        </a:p>
      </dgm:t>
    </dgm:pt>
    <dgm:pt modelId="{83C44EB6-F7ED-442F-8114-CACE5931645D}" type="parTrans" cxnId="{38772139-59C2-4750-BDDB-311B52DC5501}">
      <dgm:prSet/>
      <dgm:spPr/>
      <dgm:t>
        <a:bodyPr/>
        <a:lstStyle/>
        <a:p>
          <a:endParaRPr lang="en-US"/>
        </a:p>
      </dgm:t>
    </dgm:pt>
    <dgm:pt modelId="{009D3407-9CFA-4718-8F06-281CC6C5D7DD}" type="sibTrans" cxnId="{38772139-59C2-4750-BDDB-311B52DC5501}">
      <dgm:prSet/>
      <dgm:spPr/>
      <dgm:t>
        <a:bodyPr/>
        <a:lstStyle/>
        <a:p>
          <a:endParaRPr lang="en-US"/>
        </a:p>
      </dgm:t>
    </dgm:pt>
    <dgm:pt modelId="{DDCB2E5C-E1AF-4748-8C67-B0D06CBD6112}">
      <dgm:prSet/>
      <dgm:spPr/>
      <dgm:t>
        <a:bodyPr/>
        <a:lstStyle/>
        <a:p>
          <a:r>
            <a:rPr lang="en-US"/>
            <a:t>Editor: Thomas</a:t>
          </a:r>
        </a:p>
      </dgm:t>
    </dgm:pt>
    <dgm:pt modelId="{CF681A9D-9FB5-4B71-BD2C-606903376A18}" type="parTrans" cxnId="{A8CA81B9-2B55-4A89-B5E1-DFF562E19A81}">
      <dgm:prSet/>
      <dgm:spPr/>
      <dgm:t>
        <a:bodyPr/>
        <a:lstStyle/>
        <a:p>
          <a:endParaRPr lang="en-US"/>
        </a:p>
      </dgm:t>
    </dgm:pt>
    <dgm:pt modelId="{6AE81F8F-BE90-4E19-B6ED-EED9EB5B5A26}" type="sibTrans" cxnId="{A8CA81B9-2B55-4A89-B5E1-DFF562E19A81}">
      <dgm:prSet/>
      <dgm:spPr/>
      <dgm:t>
        <a:bodyPr/>
        <a:lstStyle/>
        <a:p>
          <a:endParaRPr lang="en-US"/>
        </a:p>
      </dgm:t>
    </dgm:pt>
    <dgm:pt modelId="{4AA1228E-B771-4BF3-BF1B-7C4C4554ED11}">
      <dgm:prSet/>
      <dgm:spPr/>
      <dgm:t>
        <a:bodyPr/>
        <a:lstStyle/>
        <a:p>
          <a:r>
            <a:rPr lang="en-US" dirty="0">
              <a:highlight>
                <a:srgbClr val="00FF00"/>
              </a:highlight>
              <a:hlinkClick xmlns:r="http://schemas.openxmlformats.org/officeDocument/2006/relationships" r:id="rId5"/>
            </a:rPr>
            <a:t>Part 5: Ad Insertion and Content Replacement</a:t>
          </a:r>
          <a:r>
            <a:rPr lang="en-US" dirty="0">
              <a:highlight>
                <a:srgbClr val="00FF00"/>
              </a:highlight>
            </a:rPr>
            <a:t> </a:t>
          </a:r>
        </a:p>
      </dgm:t>
    </dgm:pt>
    <dgm:pt modelId="{E6625FA6-48E0-4E95-A2FB-0F4D577D5788}" type="parTrans" cxnId="{7EEDDC57-CF9F-4B26-94CD-F3AA2CB8A1C2}">
      <dgm:prSet/>
      <dgm:spPr/>
      <dgm:t>
        <a:bodyPr/>
        <a:lstStyle/>
        <a:p>
          <a:endParaRPr lang="en-US"/>
        </a:p>
      </dgm:t>
    </dgm:pt>
    <dgm:pt modelId="{35870861-6096-412E-B340-BA592699C47A}" type="sibTrans" cxnId="{7EEDDC57-CF9F-4B26-94CD-F3AA2CB8A1C2}">
      <dgm:prSet/>
      <dgm:spPr/>
      <dgm:t>
        <a:bodyPr/>
        <a:lstStyle/>
        <a:p>
          <a:endParaRPr lang="en-US"/>
        </a:p>
      </dgm:t>
    </dgm:pt>
    <dgm:pt modelId="{FCF8B4C5-2C7F-4B35-B8BE-1DB6C72B4C13}">
      <dgm:prSet/>
      <dgm:spPr/>
      <dgm:t>
        <a:bodyPr/>
        <a:lstStyle/>
        <a:p>
          <a:r>
            <a:rPr lang="en-US"/>
            <a:t>Editor: Zach Hulu</a:t>
          </a:r>
        </a:p>
      </dgm:t>
    </dgm:pt>
    <dgm:pt modelId="{4183CF90-47C5-4C75-964A-3D3D7C471230}" type="parTrans" cxnId="{C53E5E63-3392-47B0-BF66-D9DC15E9F599}">
      <dgm:prSet/>
      <dgm:spPr/>
      <dgm:t>
        <a:bodyPr/>
        <a:lstStyle/>
        <a:p>
          <a:endParaRPr lang="en-US"/>
        </a:p>
      </dgm:t>
    </dgm:pt>
    <dgm:pt modelId="{14AC9775-6BF1-4479-8F21-4161969321C3}" type="sibTrans" cxnId="{C53E5E63-3392-47B0-BF66-D9DC15E9F599}">
      <dgm:prSet/>
      <dgm:spPr/>
      <dgm:t>
        <a:bodyPr/>
        <a:lstStyle/>
        <a:p>
          <a:endParaRPr lang="en-US"/>
        </a:p>
      </dgm:t>
    </dgm:pt>
    <dgm:pt modelId="{C49FD93C-BAFF-473B-9AB6-C8D7AC9858B5}">
      <dgm:prSet/>
      <dgm:spPr/>
      <dgm:t>
        <a:bodyPr/>
        <a:lstStyle/>
        <a:p>
          <a:r>
            <a:rPr lang="en-US"/>
            <a:t>Published: </a:t>
          </a:r>
          <a:r>
            <a:rPr lang="en-US">
              <a:hlinkClick xmlns:r="http://schemas.openxmlformats.org/officeDocument/2006/relationships" r:id="rId6"/>
            </a:rPr>
            <a:t>https://dashif.org/guidelines/iop-v5/</a:t>
          </a:r>
          <a:endParaRPr lang="en-US"/>
        </a:p>
      </dgm:t>
    </dgm:pt>
    <dgm:pt modelId="{6D2BC5E3-80C5-4B79-B82C-8D239DBC999C}" type="parTrans" cxnId="{234CB77B-1783-4559-B972-E85580EF7D4B}">
      <dgm:prSet/>
      <dgm:spPr/>
      <dgm:t>
        <a:bodyPr/>
        <a:lstStyle/>
        <a:p>
          <a:endParaRPr lang="en-US"/>
        </a:p>
      </dgm:t>
    </dgm:pt>
    <dgm:pt modelId="{78890641-4009-41D7-B2F8-F506F05929A0}" type="sibTrans" cxnId="{234CB77B-1783-4559-B972-E85580EF7D4B}">
      <dgm:prSet/>
      <dgm:spPr/>
      <dgm:t>
        <a:bodyPr/>
        <a:lstStyle/>
        <a:p>
          <a:endParaRPr lang="en-US"/>
        </a:p>
      </dgm:t>
    </dgm:pt>
    <dgm:pt modelId="{3060354E-92F9-43B6-8FCB-1205415E2A01}">
      <dgm:prSet/>
      <dgm:spPr/>
      <dgm:t>
        <a:bodyPr/>
        <a:lstStyle/>
        <a:p>
          <a:r>
            <a:rPr lang="en-US" dirty="0">
              <a:highlight>
                <a:srgbClr val="00FF00"/>
              </a:highlight>
              <a:hlinkClick xmlns:r="http://schemas.openxmlformats.org/officeDocument/2006/relationships" r:id="rId7"/>
            </a:rPr>
            <a:t>Part 6: Content Protection and Security</a:t>
          </a:r>
          <a:r>
            <a:rPr lang="en-US" dirty="0">
              <a:highlight>
                <a:srgbClr val="00FF00"/>
              </a:highlight>
            </a:rPr>
            <a:t> </a:t>
          </a:r>
        </a:p>
      </dgm:t>
    </dgm:pt>
    <dgm:pt modelId="{77255F75-C593-429F-A64B-9721CA498C0F}" type="parTrans" cxnId="{81E96B41-2D8E-46C9-95AB-EB342AD4A3AF}">
      <dgm:prSet/>
      <dgm:spPr/>
      <dgm:t>
        <a:bodyPr/>
        <a:lstStyle/>
        <a:p>
          <a:endParaRPr lang="en-US"/>
        </a:p>
      </dgm:t>
    </dgm:pt>
    <dgm:pt modelId="{4B41CBCE-A30D-4858-8D87-5070DFFBCE8F}" type="sibTrans" cxnId="{81E96B41-2D8E-46C9-95AB-EB342AD4A3AF}">
      <dgm:prSet/>
      <dgm:spPr/>
      <dgm:t>
        <a:bodyPr/>
        <a:lstStyle/>
        <a:p>
          <a:endParaRPr lang="en-US"/>
        </a:p>
      </dgm:t>
    </dgm:pt>
    <dgm:pt modelId="{11A52B34-2777-403B-8EEF-D555C6EEE0D9}">
      <dgm:prSet/>
      <dgm:spPr/>
      <dgm:t>
        <a:bodyPr/>
        <a:lstStyle/>
        <a:p>
          <a:r>
            <a:rPr lang="en-US"/>
            <a:t>Editor: Laurent Piron</a:t>
          </a:r>
        </a:p>
      </dgm:t>
    </dgm:pt>
    <dgm:pt modelId="{54AEC3A7-963A-4CE1-A5A9-A8B837588F33}" type="parTrans" cxnId="{542E0416-1107-4DC7-A4C0-490C4EA602F9}">
      <dgm:prSet/>
      <dgm:spPr/>
      <dgm:t>
        <a:bodyPr/>
        <a:lstStyle/>
        <a:p>
          <a:endParaRPr lang="en-US"/>
        </a:p>
      </dgm:t>
    </dgm:pt>
    <dgm:pt modelId="{6346DFA2-CF13-4DBD-8E13-00AD4147C243}" type="sibTrans" cxnId="{542E0416-1107-4DC7-A4C0-490C4EA602F9}">
      <dgm:prSet/>
      <dgm:spPr/>
      <dgm:t>
        <a:bodyPr/>
        <a:lstStyle/>
        <a:p>
          <a:endParaRPr lang="en-US"/>
        </a:p>
      </dgm:t>
    </dgm:pt>
    <dgm:pt modelId="{DDD26A7F-DAF1-4B98-8B09-CFD6AE72DF8A}">
      <dgm:prSet/>
      <dgm:spPr/>
      <dgm:t>
        <a:bodyPr/>
        <a:lstStyle/>
        <a:p>
          <a:r>
            <a:rPr lang="en-US"/>
            <a:t>Github: </a:t>
          </a:r>
          <a:r>
            <a:rPr lang="en-US">
              <a:hlinkClick xmlns:r="http://schemas.openxmlformats.org/officeDocument/2006/relationships" r:id="rId8"/>
            </a:rPr>
            <a:t>https://github.com/Dash-Industry-Forum/Guidelines-Security</a:t>
          </a:r>
          <a:endParaRPr lang="en-US"/>
        </a:p>
      </dgm:t>
    </dgm:pt>
    <dgm:pt modelId="{B6E4B21C-61F0-4861-83CB-D1AA75EEAD64}" type="parTrans" cxnId="{18396909-5EE8-4732-87D3-939ECB5788F4}">
      <dgm:prSet/>
      <dgm:spPr/>
      <dgm:t>
        <a:bodyPr/>
        <a:lstStyle/>
        <a:p>
          <a:endParaRPr lang="en-US"/>
        </a:p>
      </dgm:t>
    </dgm:pt>
    <dgm:pt modelId="{68038659-A22F-4D00-8B32-14E109F90D38}" type="sibTrans" cxnId="{18396909-5EE8-4732-87D3-939ECB5788F4}">
      <dgm:prSet/>
      <dgm:spPr/>
      <dgm:t>
        <a:bodyPr/>
        <a:lstStyle/>
        <a:p>
          <a:endParaRPr lang="en-US"/>
        </a:p>
      </dgm:t>
    </dgm:pt>
    <dgm:pt modelId="{30C958C6-14EF-4DCD-9E9E-0E2F8D449322}">
      <dgm:prSet/>
      <dgm:spPr/>
      <dgm:t>
        <a:bodyPr/>
        <a:lstStyle/>
        <a:p>
          <a:r>
            <a:rPr lang="en-US"/>
            <a:t>Document: </a:t>
          </a:r>
          <a:r>
            <a:rPr lang="en-US">
              <a:hlinkClick xmlns:r="http://schemas.openxmlformats.org/officeDocument/2006/relationships" r:id="rId9"/>
            </a:rPr>
            <a:t>https://members.dashif.org/wg/Interoperability/document/4611</a:t>
          </a:r>
          <a:endParaRPr lang="en-US"/>
        </a:p>
      </dgm:t>
    </dgm:pt>
    <dgm:pt modelId="{6DAF1362-F8E0-4A14-AE06-94F531AB248A}" type="parTrans" cxnId="{26B66C4F-AED9-400C-B8E2-F4DEDD8E714B}">
      <dgm:prSet/>
      <dgm:spPr/>
      <dgm:t>
        <a:bodyPr/>
        <a:lstStyle/>
        <a:p>
          <a:endParaRPr lang="en-US"/>
        </a:p>
      </dgm:t>
    </dgm:pt>
    <dgm:pt modelId="{E7CC348A-B2B5-4608-86D5-AE582518DB15}" type="sibTrans" cxnId="{26B66C4F-AED9-400C-B8E2-F4DEDD8E714B}">
      <dgm:prSet/>
      <dgm:spPr/>
      <dgm:t>
        <a:bodyPr/>
        <a:lstStyle/>
        <a:p>
          <a:endParaRPr lang="en-US"/>
        </a:p>
      </dgm:t>
    </dgm:pt>
    <dgm:pt modelId="{A7EE90C7-B62E-467F-BB24-70E6B3DDAEF6}">
      <dgm:prSet/>
      <dgm:spPr/>
      <dgm:t>
        <a:bodyPr/>
        <a:lstStyle/>
        <a:p>
          <a:r>
            <a:rPr lang="en-US"/>
            <a:t>IPR review initiated - ready by Dec 23, 2021</a:t>
          </a:r>
        </a:p>
      </dgm:t>
    </dgm:pt>
    <dgm:pt modelId="{7A973A59-30A9-4AC5-85AE-38AD53C019FB}" type="parTrans" cxnId="{6EA73478-A702-4A7F-BA5F-2B7029234946}">
      <dgm:prSet/>
      <dgm:spPr/>
      <dgm:t>
        <a:bodyPr/>
        <a:lstStyle/>
        <a:p>
          <a:endParaRPr lang="en-US"/>
        </a:p>
      </dgm:t>
    </dgm:pt>
    <dgm:pt modelId="{9BA778EB-A48D-41C8-9BF3-C62A22AF52C5}" type="sibTrans" cxnId="{6EA73478-A702-4A7F-BA5F-2B7029234946}">
      <dgm:prSet/>
      <dgm:spPr/>
      <dgm:t>
        <a:bodyPr/>
        <a:lstStyle/>
        <a:p>
          <a:endParaRPr lang="en-US"/>
        </a:p>
      </dgm:t>
    </dgm:pt>
    <dgm:pt modelId="{C2D5392E-61FD-479A-AAE0-6CA7714C3535}" type="pres">
      <dgm:prSet presAssocID="{B09C7064-44E5-4B23-A555-F64ECD310561}" presName="linear" presStyleCnt="0">
        <dgm:presLayoutVars>
          <dgm:dir/>
          <dgm:animLvl val="lvl"/>
          <dgm:resizeHandles val="exact"/>
        </dgm:presLayoutVars>
      </dgm:prSet>
      <dgm:spPr/>
    </dgm:pt>
    <dgm:pt modelId="{3EEB4F43-3F85-467B-BB44-B391F8C4DD08}" type="pres">
      <dgm:prSet presAssocID="{166075E9-B13D-4A23-8EC9-B25AA53D5797}" presName="parentLin" presStyleCnt="0"/>
      <dgm:spPr/>
    </dgm:pt>
    <dgm:pt modelId="{F986857B-CA8A-496D-8515-AD0B9FF23632}" type="pres">
      <dgm:prSet presAssocID="{166075E9-B13D-4A23-8EC9-B25AA53D5797}" presName="parentLeftMargin" presStyleLbl="node1" presStyleIdx="0" presStyleCnt="6"/>
      <dgm:spPr/>
    </dgm:pt>
    <dgm:pt modelId="{0BF7D9E6-FF3C-4CE1-A899-427CCAF3D899}" type="pres">
      <dgm:prSet presAssocID="{166075E9-B13D-4A23-8EC9-B25AA53D5797}" presName="parentText" presStyleLbl="node1" presStyleIdx="0" presStyleCnt="6" custLinFactNeighborX="-6349">
        <dgm:presLayoutVars>
          <dgm:chMax val="0"/>
          <dgm:bulletEnabled val="1"/>
        </dgm:presLayoutVars>
      </dgm:prSet>
      <dgm:spPr/>
    </dgm:pt>
    <dgm:pt modelId="{2D9573C3-86BC-4865-A2FB-CE669A00E21A}" type="pres">
      <dgm:prSet presAssocID="{166075E9-B13D-4A23-8EC9-B25AA53D5797}" presName="negativeSpace" presStyleCnt="0"/>
      <dgm:spPr/>
    </dgm:pt>
    <dgm:pt modelId="{0A91A190-C285-42BD-A986-76F2B3CFEB50}" type="pres">
      <dgm:prSet presAssocID="{166075E9-B13D-4A23-8EC9-B25AA53D5797}" presName="childText" presStyleLbl="conFgAcc1" presStyleIdx="0" presStyleCnt="6">
        <dgm:presLayoutVars>
          <dgm:bulletEnabled val="1"/>
        </dgm:presLayoutVars>
      </dgm:prSet>
      <dgm:spPr/>
    </dgm:pt>
    <dgm:pt modelId="{BAADD301-E7F0-4E14-9FA9-4C6C6B783334}" type="pres">
      <dgm:prSet presAssocID="{A63BA634-D451-4FB4-91B2-23EE05FBB1F6}" presName="spaceBetweenRectangles" presStyleCnt="0"/>
      <dgm:spPr/>
    </dgm:pt>
    <dgm:pt modelId="{1E922815-AE52-42D1-88E1-82FD4F54DE00}" type="pres">
      <dgm:prSet presAssocID="{0D23A66A-0A44-479A-A646-FA8B140148F5}" presName="parentLin" presStyleCnt="0"/>
      <dgm:spPr/>
    </dgm:pt>
    <dgm:pt modelId="{ECE03E78-DD33-4965-9A00-D44FBEB7C43D}" type="pres">
      <dgm:prSet presAssocID="{0D23A66A-0A44-479A-A646-FA8B140148F5}" presName="parentLeftMargin" presStyleLbl="node1" presStyleIdx="0" presStyleCnt="6"/>
      <dgm:spPr/>
    </dgm:pt>
    <dgm:pt modelId="{FE261BE7-8743-4D84-AC94-DF2DB163FCE7}" type="pres">
      <dgm:prSet presAssocID="{0D23A66A-0A44-479A-A646-FA8B140148F5}" presName="parentText" presStyleLbl="node1" presStyleIdx="1" presStyleCnt="6">
        <dgm:presLayoutVars>
          <dgm:chMax val="0"/>
          <dgm:bulletEnabled val="1"/>
        </dgm:presLayoutVars>
      </dgm:prSet>
      <dgm:spPr/>
    </dgm:pt>
    <dgm:pt modelId="{4069CE6E-56F8-4E1F-93B7-014468D22A77}" type="pres">
      <dgm:prSet presAssocID="{0D23A66A-0A44-479A-A646-FA8B140148F5}" presName="negativeSpace" presStyleCnt="0"/>
      <dgm:spPr/>
    </dgm:pt>
    <dgm:pt modelId="{D004B8AD-4EF5-45F0-AF7F-B3B0A19548CA}" type="pres">
      <dgm:prSet presAssocID="{0D23A66A-0A44-479A-A646-FA8B140148F5}" presName="childText" presStyleLbl="conFgAcc1" presStyleIdx="1" presStyleCnt="6">
        <dgm:presLayoutVars>
          <dgm:bulletEnabled val="1"/>
        </dgm:presLayoutVars>
      </dgm:prSet>
      <dgm:spPr/>
    </dgm:pt>
    <dgm:pt modelId="{1E09F0F7-AFDC-43F3-BC9C-747806CC9185}" type="pres">
      <dgm:prSet presAssocID="{37953ECA-FD53-4A74-A09F-C3F7E66F81DD}" presName="spaceBetweenRectangles" presStyleCnt="0"/>
      <dgm:spPr/>
    </dgm:pt>
    <dgm:pt modelId="{482F87F3-BE12-4E80-926B-AA6011BCB145}" type="pres">
      <dgm:prSet presAssocID="{A45265E3-A017-4A5B-9C83-C36383F1F8ED}" presName="parentLin" presStyleCnt="0"/>
      <dgm:spPr/>
    </dgm:pt>
    <dgm:pt modelId="{2B6A7414-6F5A-465C-9346-4BEC618458F1}" type="pres">
      <dgm:prSet presAssocID="{A45265E3-A017-4A5B-9C83-C36383F1F8ED}" presName="parentLeftMargin" presStyleLbl="node1" presStyleIdx="1" presStyleCnt="6"/>
      <dgm:spPr/>
    </dgm:pt>
    <dgm:pt modelId="{81630AA2-77E7-4218-9A5B-462E02A701DC}" type="pres">
      <dgm:prSet presAssocID="{A45265E3-A017-4A5B-9C83-C36383F1F8ED}" presName="parentText" presStyleLbl="node1" presStyleIdx="2" presStyleCnt="6">
        <dgm:presLayoutVars>
          <dgm:chMax val="0"/>
          <dgm:bulletEnabled val="1"/>
        </dgm:presLayoutVars>
      </dgm:prSet>
      <dgm:spPr/>
    </dgm:pt>
    <dgm:pt modelId="{16D2D521-D0A9-42D4-A54D-0B01FBC28339}" type="pres">
      <dgm:prSet presAssocID="{A45265E3-A017-4A5B-9C83-C36383F1F8ED}" presName="negativeSpace" presStyleCnt="0"/>
      <dgm:spPr/>
    </dgm:pt>
    <dgm:pt modelId="{6DD5F771-1365-451A-A4C7-3E4FEE1A4436}" type="pres">
      <dgm:prSet presAssocID="{A45265E3-A017-4A5B-9C83-C36383F1F8ED}" presName="childText" presStyleLbl="conFgAcc1" presStyleIdx="2" presStyleCnt="6">
        <dgm:presLayoutVars>
          <dgm:bulletEnabled val="1"/>
        </dgm:presLayoutVars>
      </dgm:prSet>
      <dgm:spPr/>
    </dgm:pt>
    <dgm:pt modelId="{22BE1F6B-D16C-4288-99E6-1BA52DE495F9}" type="pres">
      <dgm:prSet presAssocID="{66E358E8-B2E6-4C23-A162-7E74CB160001}" presName="spaceBetweenRectangles" presStyleCnt="0"/>
      <dgm:spPr/>
    </dgm:pt>
    <dgm:pt modelId="{722BD731-5C87-45AD-B309-45F7DAB3A93A}" type="pres">
      <dgm:prSet presAssocID="{035B8C95-A867-4E15-9A31-D029E6CDFC7D}" presName="parentLin" presStyleCnt="0"/>
      <dgm:spPr/>
    </dgm:pt>
    <dgm:pt modelId="{BBC8C3F4-65E4-48D4-9CCE-6CDB7A343A2B}" type="pres">
      <dgm:prSet presAssocID="{035B8C95-A867-4E15-9A31-D029E6CDFC7D}" presName="parentLeftMargin" presStyleLbl="node1" presStyleIdx="2" presStyleCnt="6"/>
      <dgm:spPr/>
    </dgm:pt>
    <dgm:pt modelId="{B6C2AB92-6BC3-4AB1-A7ED-CF4932139FD5}" type="pres">
      <dgm:prSet presAssocID="{035B8C95-A867-4E15-9A31-D029E6CDFC7D}" presName="parentText" presStyleLbl="node1" presStyleIdx="3" presStyleCnt="6">
        <dgm:presLayoutVars>
          <dgm:chMax val="0"/>
          <dgm:bulletEnabled val="1"/>
        </dgm:presLayoutVars>
      </dgm:prSet>
      <dgm:spPr/>
    </dgm:pt>
    <dgm:pt modelId="{E9F8359C-3128-4710-BB95-357DE7AA8CDD}" type="pres">
      <dgm:prSet presAssocID="{035B8C95-A867-4E15-9A31-D029E6CDFC7D}" presName="negativeSpace" presStyleCnt="0"/>
      <dgm:spPr/>
    </dgm:pt>
    <dgm:pt modelId="{088F684F-9117-4E03-91D6-6F2169D5F721}" type="pres">
      <dgm:prSet presAssocID="{035B8C95-A867-4E15-9A31-D029E6CDFC7D}" presName="childText" presStyleLbl="conFgAcc1" presStyleIdx="3" presStyleCnt="6">
        <dgm:presLayoutVars>
          <dgm:bulletEnabled val="1"/>
        </dgm:presLayoutVars>
      </dgm:prSet>
      <dgm:spPr/>
    </dgm:pt>
    <dgm:pt modelId="{578A8530-C816-4AE8-9CC3-5302A99192F0}" type="pres">
      <dgm:prSet presAssocID="{009D3407-9CFA-4718-8F06-281CC6C5D7DD}" presName="spaceBetweenRectangles" presStyleCnt="0"/>
      <dgm:spPr/>
    </dgm:pt>
    <dgm:pt modelId="{496A1FF7-7ABC-4243-9682-481F6BD24716}" type="pres">
      <dgm:prSet presAssocID="{4AA1228E-B771-4BF3-BF1B-7C4C4554ED11}" presName="parentLin" presStyleCnt="0"/>
      <dgm:spPr/>
    </dgm:pt>
    <dgm:pt modelId="{CBC5E4AD-9FC9-4117-B19E-8D60BE991FE2}" type="pres">
      <dgm:prSet presAssocID="{4AA1228E-B771-4BF3-BF1B-7C4C4554ED11}" presName="parentLeftMargin" presStyleLbl="node1" presStyleIdx="3" presStyleCnt="6"/>
      <dgm:spPr/>
    </dgm:pt>
    <dgm:pt modelId="{7087F5DB-A92A-4819-B3CB-F98618A9A5BF}" type="pres">
      <dgm:prSet presAssocID="{4AA1228E-B771-4BF3-BF1B-7C4C4554ED11}" presName="parentText" presStyleLbl="node1" presStyleIdx="4" presStyleCnt="6">
        <dgm:presLayoutVars>
          <dgm:chMax val="0"/>
          <dgm:bulletEnabled val="1"/>
        </dgm:presLayoutVars>
      </dgm:prSet>
      <dgm:spPr/>
    </dgm:pt>
    <dgm:pt modelId="{BB76F06B-7B95-4B7F-8A8F-C08AC1EB92E3}" type="pres">
      <dgm:prSet presAssocID="{4AA1228E-B771-4BF3-BF1B-7C4C4554ED11}" presName="negativeSpace" presStyleCnt="0"/>
      <dgm:spPr/>
    </dgm:pt>
    <dgm:pt modelId="{F2D9DD60-0F74-40AF-9F93-47475E318DE3}" type="pres">
      <dgm:prSet presAssocID="{4AA1228E-B771-4BF3-BF1B-7C4C4554ED11}" presName="childText" presStyleLbl="conFgAcc1" presStyleIdx="4" presStyleCnt="6">
        <dgm:presLayoutVars>
          <dgm:bulletEnabled val="1"/>
        </dgm:presLayoutVars>
      </dgm:prSet>
      <dgm:spPr/>
    </dgm:pt>
    <dgm:pt modelId="{35DACFF8-C002-4F64-B466-9CDB25CD8CA1}" type="pres">
      <dgm:prSet presAssocID="{35870861-6096-412E-B340-BA592699C47A}" presName="spaceBetweenRectangles" presStyleCnt="0"/>
      <dgm:spPr/>
    </dgm:pt>
    <dgm:pt modelId="{37707DDA-C7C4-494D-A2D9-058EDD07EFE3}" type="pres">
      <dgm:prSet presAssocID="{3060354E-92F9-43B6-8FCB-1205415E2A01}" presName="parentLin" presStyleCnt="0"/>
      <dgm:spPr/>
    </dgm:pt>
    <dgm:pt modelId="{D3CC7F6C-01B4-492C-B596-D82131A0B094}" type="pres">
      <dgm:prSet presAssocID="{3060354E-92F9-43B6-8FCB-1205415E2A01}" presName="parentLeftMargin" presStyleLbl="node1" presStyleIdx="4" presStyleCnt="6"/>
      <dgm:spPr/>
    </dgm:pt>
    <dgm:pt modelId="{C927BAB3-A509-411B-AFD1-73A35E2BFFC2}" type="pres">
      <dgm:prSet presAssocID="{3060354E-92F9-43B6-8FCB-1205415E2A01}" presName="parentText" presStyleLbl="node1" presStyleIdx="5" presStyleCnt="6">
        <dgm:presLayoutVars>
          <dgm:chMax val="0"/>
          <dgm:bulletEnabled val="1"/>
        </dgm:presLayoutVars>
      </dgm:prSet>
      <dgm:spPr/>
    </dgm:pt>
    <dgm:pt modelId="{B396D952-BD63-4FE2-94D9-6D925F32A3AC}" type="pres">
      <dgm:prSet presAssocID="{3060354E-92F9-43B6-8FCB-1205415E2A01}" presName="negativeSpace" presStyleCnt="0"/>
      <dgm:spPr/>
    </dgm:pt>
    <dgm:pt modelId="{4630C02A-DDEF-414E-B4CA-8B8195D1BD3E}" type="pres">
      <dgm:prSet presAssocID="{3060354E-92F9-43B6-8FCB-1205415E2A01}" presName="childText" presStyleLbl="conFgAcc1" presStyleIdx="5" presStyleCnt="6">
        <dgm:presLayoutVars>
          <dgm:bulletEnabled val="1"/>
        </dgm:presLayoutVars>
      </dgm:prSet>
      <dgm:spPr/>
    </dgm:pt>
  </dgm:ptLst>
  <dgm:cxnLst>
    <dgm:cxn modelId="{C7AFCE05-46FE-452E-9021-6E11989D55F8}" type="presOf" srcId="{0D23A66A-0A44-479A-A646-FA8B140148F5}" destId="{FE261BE7-8743-4D84-AC94-DF2DB163FCE7}" srcOrd="1" destOrd="0" presId="urn:microsoft.com/office/officeart/2005/8/layout/list1"/>
    <dgm:cxn modelId="{18396909-5EE8-4732-87D3-939ECB5788F4}" srcId="{3060354E-92F9-43B6-8FCB-1205415E2A01}" destId="{DDD26A7F-DAF1-4B98-8B09-CFD6AE72DF8A}" srcOrd="1" destOrd="0" parTransId="{B6E4B21C-61F0-4861-83CB-D1AA75EEAD64}" sibTransId="{68038659-A22F-4D00-8B32-14E109F90D38}"/>
    <dgm:cxn modelId="{41E89A13-7AA3-42CF-BFF7-25C978EE177E}" type="presOf" srcId="{C49FD93C-BAFF-473B-9AB6-C8D7AC9858B5}" destId="{F2D9DD60-0F74-40AF-9F93-47475E318DE3}" srcOrd="0" destOrd="1" presId="urn:microsoft.com/office/officeart/2005/8/layout/list1"/>
    <dgm:cxn modelId="{D789DB15-5408-4414-BE79-F7DC42085945}" type="presOf" srcId="{30C958C6-14EF-4DCD-9E9E-0E2F8D449322}" destId="{4630C02A-DDEF-414E-B4CA-8B8195D1BD3E}" srcOrd="0" destOrd="2" presId="urn:microsoft.com/office/officeart/2005/8/layout/list1"/>
    <dgm:cxn modelId="{542E0416-1107-4DC7-A4C0-490C4EA602F9}" srcId="{3060354E-92F9-43B6-8FCB-1205415E2A01}" destId="{11A52B34-2777-403B-8EEF-D555C6EEE0D9}" srcOrd="0" destOrd="0" parTransId="{54AEC3A7-963A-4CE1-A5A9-A8B837588F33}" sibTransId="{6346DFA2-CF13-4DBD-8E13-00AD4147C243}"/>
    <dgm:cxn modelId="{3920B018-41CF-4479-89A9-393A38F6D670}" srcId="{166075E9-B13D-4A23-8EC9-B25AA53D5797}" destId="{E6A3FAB0-4734-42B1-89D8-F5B6B8FA2817}" srcOrd="0" destOrd="0" parTransId="{49C3D892-6799-46B5-8CBF-134AD9F101A4}" sibTransId="{29374D06-28D4-4D18-AB27-08368FD85C79}"/>
    <dgm:cxn modelId="{38772139-59C2-4750-BDDB-311B52DC5501}" srcId="{B09C7064-44E5-4B23-A555-F64ECD310561}" destId="{035B8C95-A867-4E15-9A31-D029E6CDFC7D}" srcOrd="3" destOrd="0" parTransId="{83C44EB6-F7ED-442F-8114-CACE5931645D}" sibTransId="{009D3407-9CFA-4718-8F06-281CC6C5D7DD}"/>
    <dgm:cxn modelId="{B894FA39-B2F6-427C-9896-3F8344C9C700}" srcId="{B09C7064-44E5-4B23-A555-F64ECD310561}" destId="{A45265E3-A017-4A5B-9C83-C36383F1F8ED}" srcOrd="2" destOrd="0" parTransId="{9A82DB27-A6AF-45D2-95C0-397917ED6AD8}" sibTransId="{66E358E8-B2E6-4C23-A162-7E74CB160001}"/>
    <dgm:cxn modelId="{4DE78560-BCAB-4E41-96D1-2B0F5E87BBCF}" srcId="{B09C7064-44E5-4B23-A555-F64ECD310561}" destId="{166075E9-B13D-4A23-8EC9-B25AA53D5797}" srcOrd="0" destOrd="0" parTransId="{0D4CD0A5-5D45-4D18-A8FF-F08C27DFDE9C}" sibTransId="{A63BA634-D451-4FB4-91B2-23EE05FBB1F6}"/>
    <dgm:cxn modelId="{81E96B41-2D8E-46C9-95AB-EB342AD4A3AF}" srcId="{B09C7064-44E5-4B23-A555-F64ECD310561}" destId="{3060354E-92F9-43B6-8FCB-1205415E2A01}" srcOrd="5" destOrd="0" parTransId="{77255F75-C593-429F-A64B-9721CA498C0F}" sibTransId="{4B41CBCE-A30D-4858-8D87-5070DFFBCE8F}"/>
    <dgm:cxn modelId="{C53E5E63-3392-47B0-BF66-D9DC15E9F599}" srcId="{4AA1228E-B771-4BF3-BF1B-7C4C4554ED11}" destId="{FCF8B4C5-2C7F-4B35-B8BE-1DB6C72B4C13}" srcOrd="0" destOrd="0" parTransId="{4183CF90-47C5-4C75-964A-3D3D7C471230}" sibTransId="{14AC9775-6BF1-4479-8F21-4161969321C3}"/>
    <dgm:cxn modelId="{E3FA5043-29B8-4811-BC51-A95DE3EB0F01}" type="presOf" srcId="{945168AA-9062-43C5-9BED-44E6049D31F2}" destId="{6DD5F771-1365-451A-A4C7-3E4FEE1A4436}" srcOrd="0" destOrd="0" presId="urn:microsoft.com/office/officeart/2005/8/layout/list1"/>
    <dgm:cxn modelId="{F81B8864-3434-463E-A08A-59B51AF06AD7}" type="presOf" srcId="{A7EE90C7-B62E-467F-BB24-70E6B3DDAEF6}" destId="{4630C02A-DDEF-414E-B4CA-8B8195D1BD3E}" srcOrd="0" destOrd="3" presId="urn:microsoft.com/office/officeart/2005/8/layout/list1"/>
    <dgm:cxn modelId="{3E2ADC6B-300F-4D8D-862F-7C88F77D6E75}" type="presOf" srcId="{4AA1228E-B771-4BF3-BF1B-7C4C4554ED11}" destId="{CBC5E4AD-9FC9-4117-B19E-8D60BE991FE2}" srcOrd="0" destOrd="0" presId="urn:microsoft.com/office/officeart/2005/8/layout/list1"/>
    <dgm:cxn modelId="{26B66C4F-AED9-400C-B8E2-F4DEDD8E714B}" srcId="{3060354E-92F9-43B6-8FCB-1205415E2A01}" destId="{30C958C6-14EF-4DCD-9E9E-0E2F8D449322}" srcOrd="2" destOrd="0" parTransId="{6DAF1362-F8E0-4A14-AE06-94F531AB248A}" sibTransId="{E7CC348A-B2B5-4608-86D5-AE582518DB15}"/>
    <dgm:cxn modelId="{9090DC6F-C9DA-4F56-94D7-1B9A8EC49372}" type="presOf" srcId="{DDCB2E5C-E1AF-4748-8C67-B0D06CBD6112}" destId="{088F684F-9117-4E03-91D6-6F2169D5F721}" srcOrd="0" destOrd="0" presId="urn:microsoft.com/office/officeart/2005/8/layout/list1"/>
    <dgm:cxn modelId="{6ADC2450-75D0-40B1-84F2-82A704E4B8E8}" srcId="{A45265E3-A017-4A5B-9C83-C36383F1F8ED}" destId="{945168AA-9062-43C5-9BED-44E6049D31F2}" srcOrd="0" destOrd="0" parTransId="{54568DE5-4EBE-45AB-82EA-C1FE2D268D53}" sibTransId="{5BF819EC-D238-440E-B814-7768FE437FF1}"/>
    <dgm:cxn modelId="{5441F771-908D-4C60-AF8D-FC3849772141}" type="presOf" srcId="{B09C7064-44E5-4B23-A555-F64ECD310561}" destId="{C2D5392E-61FD-479A-AAE0-6CA7714C3535}" srcOrd="0" destOrd="0" presId="urn:microsoft.com/office/officeart/2005/8/layout/list1"/>
    <dgm:cxn modelId="{06060A52-8FE3-4591-83B2-4DEDED614A62}" type="presOf" srcId="{98E090B4-6C35-4808-B7D0-B94E30E55B42}" destId="{D004B8AD-4EF5-45F0-AF7F-B3B0A19548CA}" srcOrd="0" destOrd="0" presId="urn:microsoft.com/office/officeart/2005/8/layout/list1"/>
    <dgm:cxn modelId="{280D3A55-235C-4B89-82A0-8755CF9754F6}" type="presOf" srcId="{166075E9-B13D-4A23-8EC9-B25AA53D5797}" destId="{F986857B-CA8A-496D-8515-AD0B9FF23632}" srcOrd="0" destOrd="0" presId="urn:microsoft.com/office/officeart/2005/8/layout/list1"/>
    <dgm:cxn modelId="{7EEDDC57-CF9F-4B26-94CD-F3AA2CB8A1C2}" srcId="{B09C7064-44E5-4B23-A555-F64ECD310561}" destId="{4AA1228E-B771-4BF3-BF1B-7C4C4554ED11}" srcOrd="4" destOrd="0" parTransId="{E6625FA6-48E0-4E95-A2FB-0F4D577D5788}" sibTransId="{35870861-6096-412E-B340-BA592699C47A}"/>
    <dgm:cxn modelId="{6EA73478-A702-4A7F-BA5F-2B7029234946}" srcId="{3060354E-92F9-43B6-8FCB-1205415E2A01}" destId="{A7EE90C7-B62E-467F-BB24-70E6B3DDAEF6}" srcOrd="3" destOrd="0" parTransId="{7A973A59-30A9-4AC5-85AE-38AD53C019FB}" sibTransId="{9BA778EB-A48D-41C8-9BF3-C62A22AF52C5}"/>
    <dgm:cxn modelId="{A2E92959-28EE-4E96-99E5-EC4E77F6AA36}" type="presOf" srcId="{035B8C95-A867-4E15-9A31-D029E6CDFC7D}" destId="{BBC8C3F4-65E4-48D4-9CCE-6CDB7A343A2B}" srcOrd="0" destOrd="0" presId="urn:microsoft.com/office/officeart/2005/8/layout/list1"/>
    <dgm:cxn modelId="{234CB77B-1783-4559-B972-E85580EF7D4B}" srcId="{4AA1228E-B771-4BF3-BF1B-7C4C4554ED11}" destId="{C49FD93C-BAFF-473B-9AB6-C8D7AC9858B5}" srcOrd="1" destOrd="0" parTransId="{6D2BC5E3-80C5-4B79-B82C-8D239DBC999C}" sibTransId="{78890641-4009-41D7-B2F8-F506F05929A0}"/>
    <dgm:cxn modelId="{D502E77F-9E14-48A3-9B39-0C9374B1E1D5}" type="presOf" srcId="{FCF8B4C5-2C7F-4B35-B8BE-1DB6C72B4C13}" destId="{F2D9DD60-0F74-40AF-9F93-47475E318DE3}" srcOrd="0" destOrd="0" presId="urn:microsoft.com/office/officeart/2005/8/layout/list1"/>
    <dgm:cxn modelId="{D7334382-53BD-436F-AB01-7F2BD2882286}" type="presOf" srcId="{3060354E-92F9-43B6-8FCB-1205415E2A01}" destId="{C927BAB3-A509-411B-AFD1-73A35E2BFFC2}" srcOrd="1" destOrd="0" presId="urn:microsoft.com/office/officeart/2005/8/layout/list1"/>
    <dgm:cxn modelId="{6CDB1987-8E32-4C2A-8E77-3BE8BF3ED1B0}" type="presOf" srcId="{11A52B34-2777-403B-8EEF-D555C6EEE0D9}" destId="{4630C02A-DDEF-414E-B4CA-8B8195D1BD3E}" srcOrd="0" destOrd="0" presId="urn:microsoft.com/office/officeart/2005/8/layout/list1"/>
    <dgm:cxn modelId="{A7ECE988-25CC-42BE-9D0A-679A4B13C687}" type="presOf" srcId="{E6A3FAB0-4734-42B1-89D8-F5B6B8FA2817}" destId="{0A91A190-C285-42BD-A986-76F2B3CFEB50}" srcOrd="0" destOrd="0" presId="urn:microsoft.com/office/officeart/2005/8/layout/list1"/>
    <dgm:cxn modelId="{6164568E-78B5-40C5-8136-D8573E4918BB}" type="presOf" srcId="{035B8C95-A867-4E15-9A31-D029E6CDFC7D}" destId="{B6C2AB92-6BC3-4AB1-A7ED-CF4932139FD5}" srcOrd="1" destOrd="0" presId="urn:microsoft.com/office/officeart/2005/8/layout/list1"/>
    <dgm:cxn modelId="{9747BCA3-844F-4245-9C7D-DEBEE69BC4D3}" type="presOf" srcId="{0D23A66A-0A44-479A-A646-FA8B140148F5}" destId="{ECE03E78-DD33-4965-9A00-D44FBEB7C43D}" srcOrd="0" destOrd="0" presId="urn:microsoft.com/office/officeart/2005/8/layout/list1"/>
    <dgm:cxn modelId="{A8CA81B9-2B55-4A89-B5E1-DFF562E19A81}" srcId="{035B8C95-A867-4E15-9A31-D029E6CDFC7D}" destId="{DDCB2E5C-E1AF-4748-8C67-B0D06CBD6112}" srcOrd="0" destOrd="0" parTransId="{CF681A9D-9FB5-4B71-BD2C-606903376A18}" sibTransId="{6AE81F8F-BE90-4E19-B6ED-EED9EB5B5A26}"/>
    <dgm:cxn modelId="{ADAEAAB9-7749-4BC1-9C54-D02E85D3C736}" type="presOf" srcId="{A45265E3-A017-4A5B-9C83-C36383F1F8ED}" destId="{2B6A7414-6F5A-465C-9346-4BEC618458F1}" srcOrd="0" destOrd="0" presId="urn:microsoft.com/office/officeart/2005/8/layout/list1"/>
    <dgm:cxn modelId="{AD88F5D3-E215-483E-8A09-FE70C479EC47}" type="presOf" srcId="{DDD26A7F-DAF1-4B98-8B09-CFD6AE72DF8A}" destId="{4630C02A-DDEF-414E-B4CA-8B8195D1BD3E}" srcOrd="0" destOrd="1" presId="urn:microsoft.com/office/officeart/2005/8/layout/list1"/>
    <dgm:cxn modelId="{952F64E6-B941-4F1C-B7C6-6AAB13B8BC8D}" type="presOf" srcId="{A45265E3-A017-4A5B-9C83-C36383F1F8ED}" destId="{81630AA2-77E7-4218-9A5B-462E02A701DC}" srcOrd="1" destOrd="0" presId="urn:microsoft.com/office/officeart/2005/8/layout/list1"/>
    <dgm:cxn modelId="{5360BBE9-C890-45D7-B013-3560CD6F7D9F}" type="presOf" srcId="{3060354E-92F9-43B6-8FCB-1205415E2A01}" destId="{D3CC7F6C-01B4-492C-B596-D82131A0B094}" srcOrd="0" destOrd="0" presId="urn:microsoft.com/office/officeart/2005/8/layout/list1"/>
    <dgm:cxn modelId="{6C709FEB-CAFF-494E-9832-4DF1169868DE}" type="presOf" srcId="{4AA1228E-B771-4BF3-BF1B-7C4C4554ED11}" destId="{7087F5DB-A92A-4819-B3CB-F98618A9A5BF}" srcOrd="1" destOrd="0" presId="urn:microsoft.com/office/officeart/2005/8/layout/list1"/>
    <dgm:cxn modelId="{8AF064ED-BA56-49EA-815D-CFE58D3136D8}" srcId="{B09C7064-44E5-4B23-A555-F64ECD310561}" destId="{0D23A66A-0A44-479A-A646-FA8B140148F5}" srcOrd="1" destOrd="0" parTransId="{A93687E8-4782-4D66-8337-C3117472F660}" sibTransId="{37953ECA-FD53-4A74-A09F-C3F7E66F81DD}"/>
    <dgm:cxn modelId="{E9FF9BF1-B8C3-4729-B8AD-C317F977574A}" srcId="{0D23A66A-0A44-479A-A646-FA8B140148F5}" destId="{98E090B4-6C35-4808-B7D0-B94E30E55B42}" srcOrd="0" destOrd="0" parTransId="{C9A7124F-16CF-448D-891A-1CA31EA56E13}" sibTransId="{CA91D7C2-3B3D-48C5-BB92-36DE37525E07}"/>
    <dgm:cxn modelId="{36DFF7FA-98C8-40F2-B690-5478359B15C5}" type="presOf" srcId="{166075E9-B13D-4A23-8EC9-B25AA53D5797}" destId="{0BF7D9E6-FF3C-4CE1-A899-427CCAF3D899}" srcOrd="1" destOrd="0" presId="urn:microsoft.com/office/officeart/2005/8/layout/list1"/>
    <dgm:cxn modelId="{17384566-31A7-47DF-ABEA-DF5791E5BF7A}" type="presParOf" srcId="{C2D5392E-61FD-479A-AAE0-6CA7714C3535}" destId="{3EEB4F43-3F85-467B-BB44-B391F8C4DD08}" srcOrd="0" destOrd="0" presId="urn:microsoft.com/office/officeart/2005/8/layout/list1"/>
    <dgm:cxn modelId="{27BCFFF8-1A46-4A5E-9231-0C05871A5806}" type="presParOf" srcId="{3EEB4F43-3F85-467B-BB44-B391F8C4DD08}" destId="{F986857B-CA8A-496D-8515-AD0B9FF23632}" srcOrd="0" destOrd="0" presId="urn:microsoft.com/office/officeart/2005/8/layout/list1"/>
    <dgm:cxn modelId="{217CC048-3234-49B8-9B8A-66287E02BA82}" type="presParOf" srcId="{3EEB4F43-3F85-467B-BB44-B391F8C4DD08}" destId="{0BF7D9E6-FF3C-4CE1-A899-427CCAF3D899}" srcOrd="1" destOrd="0" presId="urn:microsoft.com/office/officeart/2005/8/layout/list1"/>
    <dgm:cxn modelId="{FB7783A5-9934-472D-BB67-6BB1157AFEDF}" type="presParOf" srcId="{C2D5392E-61FD-479A-AAE0-6CA7714C3535}" destId="{2D9573C3-86BC-4865-A2FB-CE669A00E21A}" srcOrd="1" destOrd="0" presId="urn:microsoft.com/office/officeart/2005/8/layout/list1"/>
    <dgm:cxn modelId="{D184A1BD-46FB-4D13-B75B-05FA8CC36432}" type="presParOf" srcId="{C2D5392E-61FD-479A-AAE0-6CA7714C3535}" destId="{0A91A190-C285-42BD-A986-76F2B3CFEB50}" srcOrd="2" destOrd="0" presId="urn:microsoft.com/office/officeart/2005/8/layout/list1"/>
    <dgm:cxn modelId="{059ACDAF-19B8-4115-A47F-1A49BFFB9D2D}" type="presParOf" srcId="{C2D5392E-61FD-479A-AAE0-6CA7714C3535}" destId="{BAADD301-E7F0-4E14-9FA9-4C6C6B783334}" srcOrd="3" destOrd="0" presId="urn:microsoft.com/office/officeart/2005/8/layout/list1"/>
    <dgm:cxn modelId="{8309B487-D93A-41B4-9A82-49C0819F760F}" type="presParOf" srcId="{C2D5392E-61FD-479A-AAE0-6CA7714C3535}" destId="{1E922815-AE52-42D1-88E1-82FD4F54DE00}" srcOrd="4" destOrd="0" presId="urn:microsoft.com/office/officeart/2005/8/layout/list1"/>
    <dgm:cxn modelId="{84A2B303-2678-4E9B-8C37-995FED1BE9A9}" type="presParOf" srcId="{1E922815-AE52-42D1-88E1-82FD4F54DE00}" destId="{ECE03E78-DD33-4965-9A00-D44FBEB7C43D}" srcOrd="0" destOrd="0" presId="urn:microsoft.com/office/officeart/2005/8/layout/list1"/>
    <dgm:cxn modelId="{25EB5EB0-4A6E-4396-AFBF-2CE73F5C833C}" type="presParOf" srcId="{1E922815-AE52-42D1-88E1-82FD4F54DE00}" destId="{FE261BE7-8743-4D84-AC94-DF2DB163FCE7}" srcOrd="1" destOrd="0" presId="urn:microsoft.com/office/officeart/2005/8/layout/list1"/>
    <dgm:cxn modelId="{B37DF1DA-8080-47E7-9C8D-D0D051A246FB}" type="presParOf" srcId="{C2D5392E-61FD-479A-AAE0-6CA7714C3535}" destId="{4069CE6E-56F8-4E1F-93B7-014468D22A77}" srcOrd="5" destOrd="0" presId="urn:microsoft.com/office/officeart/2005/8/layout/list1"/>
    <dgm:cxn modelId="{278776EB-E6B9-4153-A875-7EED3A446A32}" type="presParOf" srcId="{C2D5392E-61FD-479A-AAE0-6CA7714C3535}" destId="{D004B8AD-4EF5-45F0-AF7F-B3B0A19548CA}" srcOrd="6" destOrd="0" presId="urn:microsoft.com/office/officeart/2005/8/layout/list1"/>
    <dgm:cxn modelId="{59138C03-AFAA-4522-80D9-3538BA32DB8A}" type="presParOf" srcId="{C2D5392E-61FD-479A-AAE0-6CA7714C3535}" destId="{1E09F0F7-AFDC-43F3-BC9C-747806CC9185}" srcOrd="7" destOrd="0" presId="urn:microsoft.com/office/officeart/2005/8/layout/list1"/>
    <dgm:cxn modelId="{6C2B06A7-5CBB-4B9B-B3EB-E545221153F7}" type="presParOf" srcId="{C2D5392E-61FD-479A-AAE0-6CA7714C3535}" destId="{482F87F3-BE12-4E80-926B-AA6011BCB145}" srcOrd="8" destOrd="0" presId="urn:microsoft.com/office/officeart/2005/8/layout/list1"/>
    <dgm:cxn modelId="{7747AEFE-E00C-4076-A3EB-90800B9821CD}" type="presParOf" srcId="{482F87F3-BE12-4E80-926B-AA6011BCB145}" destId="{2B6A7414-6F5A-465C-9346-4BEC618458F1}" srcOrd="0" destOrd="0" presId="urn:microsoft.com/office/officeart/2005/8/layout/list1"/>
    <dgm:cxn modelId="{B63F3D29-3028-49C3-82AF-4C8B07B8DA7F}" type="presParOf" srcId="{482F87F3-BE12-4E80-926B-AA6011BCB145}" destId="{81630AA2-77E7-4218-9A5B-462E02A701DC}" srcOrd="1" destOrd="0" presId="urn:microsoft.com/office/officeart/2005/8/layout/list1"/>
    <dgm:cxn modelId="{93164057-F2BC-4767-A614-4966D5BFC9D6}" type="presParOf" srcId="{C2D5392E-61FD-479A-AAE0-6CA7714C3535}" destId="{16D2D521-D0A9-42D4-A54D-0B01FBC28339}" srcOrd="9" destOrd="0" presId="urn:microsoft.com/office/officeart/2005/8/layout/list1"/>
    <dgm:cxn modelId="{4B93A3AE-DE17-4228-83DD-77FFBF56C95A}" type="presParOf" srcId="{C2D5392E-61FD-479A-AAE0-6CA7714C3535}" destId="{6DD5F771-1365-451A-A4C7-3E4FEE1A4436}" srcOrd="10" destOrd="0" presId="urn:microsoft.com/office/officeart/2005/8/layout/list1"/>
    <dgm:cxn modelId="{B371952C-100A-4AF4-94E4-41AF7B4623D5}" type="presParOf" srcId="{C2D5392E-61FD-479A-AAE0-6CA7714C3535}" destId="{22BE1F6B-D16C-4288-99E6-1BA52DE495F9}" srcOrd="11" destOrd="0" presId="urn:microsoft.com/office/officeart/2005/8/layout/list1"/>
    <dgm:cxn modelId="{BB58DA53-48B4-44E9-94D1-E9D2F1B78F76}" type="presParOf" srcId="{C2D5392E-61FD-479A-AAE0-6CA7714C3535}" destId="{722BD731-5C87-45AD-B309-45F7DAB3A93A}" srcOrd="12" destOrd="0" presId="urn:microsoft.com/office/officeart/2005/8/layout/list1"/>
    <dgm:cxn modelId="{828528EA-72BE-4FE3-BAC2-0A38BAE8F3B2}" type="presParOf" srcId="{722BD731-5C87-45AD-B309-45F7DAB3A93A}" destId="{BBC8C3F4-65E4-48D4-9CCE-6CDB7A343A2B}" srcOrd="0" destOrd="0" presId="urn:microsoft.com/office/officeart/2005/8/layout/list1"/>
    <dgm:cxn modelId="{F076C7D8-2E55-4A02-B66E-D581D4E00C83}" type="presParOf" srcId="{722BD731-5C87-45AD-B309-45F7DAB3A93A}" destId="{B6C2AB92-6BC3-4AB1-A7ED-CF4932139FD5}" srcOrd="1" destOrd="0" presId="urn:microsoft.com/office/officeart/2005/8/layout/list1"/>
    <dgm:cxn modelId="{16FA3A8E-9317-4A98-BEF3-7671F1876908}" type="presParOf" srcId="{C2D5392E-61FD-479A-AAE0-6CA7714C3535}" destId="{E9F8359C-3128-4710-BB95-357DE7AA8CDD}" srcOrd="13" destOrd="0" presId="urn:microsoft.com/office/officeart/2005/8/layout/list1"/>
    <dgm:cxn modelId="{815B3CE7-CAE2-4AFC-B53F-949BED334D4D}" type="presParOf" srcId="{C2D5392E-61FD-479A-AAE0-6CA7714C3535}" destId="{088F684F-9117-4E03-91D6-6F2169D5F721}" srcOrd="14" destOrd="0" presId="urn:microsoft.com/office/officeart/2005/8/layout/list1"/>
    <dgm:cxn modelId="{2673221C-1443-4255-B467-E6983E3DAFBF}" type="presParOf" srcId="{C2D5392E-61FD-479A-AAE0-6CA7714C3535}" destId="{578A8530-C816-4AE8-9CC3-5302A99192F0}" srcOrd="15" destOrd="0" presId="urn:microsoft.com/office/officeart/2005/8/layout/list1"/>
    <dgm:cxn modelId="{67F11D71-961B-4506-BA21-FA7CA3193D60}" type="presParOf" srcId="{C2D5392E-61FD-479A-AAE0-6CA7714C3535}" destId="{496A1FF7-7ABC-4243-9682-481F6BD24716}" srcOrd="16" destOrd="0" presId="urn:microsoft.com/office/officeart/2005/8/layout/list1"/>
    <dgm:cxn modelId="{C4BAF62E-690C-4992-898B-4B7C5DE3E75C}" type="presParOf" srcId="{496A1FF7-7ABC-4243-9682-481F6BD24716}" destId="{CBC5E4AD-9FC9-4117-B19E-8D60BE991FE2}" srcOrd="0" destOrd="0" presId="urn:microsoft.com/office/officeart/2005/8/layout/list1"/>
    <dgm:cxn modelId="{57853A8A-4456-4680-864A-08327DF7ACC5}" type="presParOf" srcId="{496A1FF7-7ABC-4243-9682-481F6BD24716}" destId="{7087F5DB-A92A-4819-B3CB-F98618A9A5BF}" srcOrd="1" destOrd="0" presId="urn:microsoft.com/office/officeart/2005/8/layout/list1"/>
    <dgm:cxn modelId="{771A98E7-ADB0-4281-B112-A1354EED309F}" type="presParOf" srcId="{C2D5392E-61FD-479A-AAE0-6CA7714C3535}" destId="{BB76F06B-7B95-4B7F-8A8F-C08AC1EB92E3}" srcOrd="17" destOrd="0" presId="urn:microsoft.com/office/officeart/2005/8/layout/list1"/>
    <dgm:cxn modelId="{E00C6AC9-183D-465B-AC04-831410ADCA41}" type="presParOf" srcId="{C2D5392E-61FD-479A-AAE0-6CA7714C3535}" destId="{F2D9DD60-0F74-40AF-9F93-47475E318DE3}" srcOrd="18" destOrd="0" presId="urn:microsoft.com/office/officeart/2005/8/layout/list1"/>
    <dgm:cxn modelId="{01790C72-6F1A-4AA3-8A1C-072C2AA6DBA4}" type="presParOf" srcId="{C2D5392E-61FD-479A-AAE0-6CA7714C3535}" destId="{35DACFF8-C002-4F64-B466-9CDB25CD8CA1}" srcOrd="19" destOrd="0" presId="urn:microsoft.com/office/officeart/2005/8/layout/list1"/>
    <dgm:cxn modelId="{6269F35B-94BC-4633-84FA-2BBD805E8718}" type="presParOf" srcId="{C2D5392E-61FD-479A-AAE0-6CA7714C3535}" destId="{37707DDA-C7C4-494D-A2D9-058EDD07EFE3}" srcOrd="20" destOrd="0" presId="urn:microsoft.com/office/officeart/2005/8/layout/list1"/>
    <dgm:cxn modelId="{9C4CF176-A8B4-410D-A381-3935E545B9BB}" type="presParOf" srcId="{37707DDA-C7C4-494D-A2D9-058EDD07EFE3}" destId="{D3CC7F6C-01B4-492C-B596-D82131A0B094}" srcOrd="0" destOrd="0" presId="urn:microsoft.com/office/officeart/2005/8/layout/list1"/>
    <dgm:cxn modelId="{08F1A052-0F13-4CD3-89D1-E651F83DB180}" type="presParOf" srcId="{37707DDA-C7C4-494D-A2D9-058EDD07EFE3}" destId="{C927BAB3-A509-411B-AFD1-73A35E2BFFC2}" srcOrd="1" destOrd="0" presId="urn:microsoft.com/office/officeart/2005/8/layout/list1"/>
    <dgm:cxn modelId="{8B21C77D-10CB-4D81-8B51-9805C1020468}" type="presParOf" srcId="{C2D5392E-61FD-479A-AAE0-6CA7714C3535}" destId="{B396D952-BD63-4FE2-94D9-6D925F32A3AC}" srcOrd="21" destOrd="0" presId="urn:microsoft.com/office/officeart/2005/8/layout/list1"/>
    <dgm:cxn modelId="{52563582-6EB9-44DC-A063-642BBC07A138}" type="presParOf" srcId="{C2D5392E-61FD-479A-AAE0-6CA7714C3535}" destId="{4630C02A-DDEF-414E-B4CA-8B8195D1BD3E}"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4FC265-D5BE-43EE-A3E5-D579BEAE13DB}" type="doc">
      <dgm:prSet loTypeId="urn:microsoft.com/office/officeart/2005/8/layout/list1" loCatId="list" qsTypeId="urn:microsoft.com/office/officeart/2005/8/quickstyle/simple4" qsCatId="simple" csTypeId="urn:microsoft.com/office/officeart/2005/8/colors/accent0_2" csCatId="mainScheme" phldr="1"/>
      <dgm:spPr/>
      <dgm:t>
        <a:bodyPr/>
        <a:lstStyle/>
        <a:p>
          <a:endParaRPr lang="en-US"/>
        </a:p>
      </dgm:t>
    </dgm:pt>
    <dgm:pt modelId="{04999C88-CC9F-4197-987F-85A52CCFECAD}">
      <dgm:prSet custT="1"/>
      <dgm:spPr/>
      <dgm:t>
        <a:bodyPr/>
        <a:lstStyle/>
        <a:p>
          <a:r>
            <a:rPr lang="en-US" sz="800" b="0" i="0" dirty="0">
              <a:highlight>
                <a:srgbClr val="00FF00"/>
              </a:highlight>
              <a:hlinkClick xmlns:r="http://schemas.openxmlformats.org/officeDocument/2006/relationships" r:id="rId1"/>
            </a:rPr>
            <a:t>Part 7: Video</a:t>
          </a:r>
          <a:endParaRPr lang="en-US" sz="800" dirty="0">
            <a:highlight>
              <a:srgbClr val="00FF00"/>
            </a:highlight>
          </a:endParaRPr>
        </a:p>
      </dgm:t>
    </dgm:pt>
    <dgm:pt modelId="{B16B1A4A-FD58-4F41-A233-11EC4DB2393F}" type="parTrans" cxnId="{AED8C4D1-9207-4222-A024-2AACD21AC1BA}">
      <dgm:prSet/>
      <dgm:spPr/>
      <dgm:t>
        <a:bodyPr/>
        <a:lstStyle/>
        <a:p>
          <a:endParaRPr lang="en-US" sz="2400"/>
        </a:p>
      </dgm:t>
    </dgm:pt>
    <dgm:pt modelId="{3B61A92D-04A7-4888-9883-290D580F0690}" type="sibTrans" cxnId="{AED8C4D1-9207-4222-A024-2AACD21AC1BA}">
      <dgm:prSet/>
      <dgm:spPr/>
      <dgm:t>
        <a:bodyPr/>
        <a:lstStyle/>
        <a:p>
          <a:endParaRPr lang="en-US" sz="2400"/>
        </a:p>
      </dgm:t>
    </dgm:pt>
    <dgm:pt modelId="{6853525F-72C7-4A1E-90C4-83F4CF611FD5}">
      <dgm:prSet custT="1"/>
      <dgm:spPr/>
      <dgm:t>
        <a:bodyPr/>
        <a:lstStyle/>
        <a:p>
          <a:r>
            <a:rPr lang="en-US" sz="800" b="0" i="0"/>
            <a:t>Editor: Ye-kui Wang (Bytedance)</a:t>
          </a:r>
          <a:endParaRPr lang="en-US" sz="800"/>
        </a:p>
      </dgm:t>
    </dgm:pt>
    <dgm:pt modelId="{255E64DC-4A3D-4324-84AB-5DB3441C0290}" type="parTrans" cxnId="{78F88F40-DFA2-445D-AB77-F5A91FF0B147}">
      <dgm:prSet/>
      <dgm:spPr/>
      <dgm:t>
        <a:bodyPr/>
        <a:lstStyle/>
        <a:p>
          <a:endParaRPr lang="en-US" sz="2400"/>
        </a:p>
      </dgm:t>
    </dgm:pt>
    <dgm:pt modelId="{ADE57034-27D7-4AF4-B616-38095442E307}" type="sibTrans" cxnId="{78F88F40-DFA2-445D-AB77-F5A91FF0B147}">
      <dgm:prSet/>
      <dgm:spPr/>
      <dgm:t>
        <a:bodyPr/>
        <a:lstStyle/>
        <a:p>
          <a:endParaRPr lang="en-US" sz="2400"/>
        </a:p>
      </dgm:t>
    </dgm:pt>
    <dgm:pt modelId="{76B63691-7938-47AB-9D7C-640E1E83F4BD}">
      <dgm:prSet custT="1"/>
      <dgm:spPr/>
      <dgm:t>
        <a:bodyPr/>
        <a:lstStyle/>
        <a:p>
          <a:r>
            <a:rPr lang="en-US" sz="800" b="0" i="0"/>
            <a:t>Waiting for final implementation of Yekui</a:t>
          </a:r>
          <a:endParaRPr lang="en-US" sz="800"/>
        </a:p>
      </dgm:t>
    </dgm:pt>
    <dgm:pt modelId="{73F9B14E-7653-48AA-9FDC-4F065A631BE1}" type="parTrans" cxnId="{5AD6E50D-3BCF-468D-A69A-91654F6250A5}">
      <dgm:prSet/>
      <dgm:spPr/>
      <dgm:t>
        <a:bodyPr/>
        <a:lstStyle/>
        <a:p>
          <a:endParaRPr lang="en-US" sz="2400"/>
        </a:p>
      </dgm:t>
    </dgm:pt>
    <dgm:pt modelId="{8CE72E8C-EA51-4862-8D42-6C631BD651B0}" type="sibTrans" cxnId="{5AD6E50D-3BCF-468D-A69A-91654F6250A5}">
      <dgm:prSet/>
      <dgm:spPr/>
      <dgm:t>
        <a:bodyPr/>
        <a:lstStyle/>
        <a:p>
          <a:endParaRPr lang="en-US" sz="2400"/>
        </a:p>
      </dgm:t>
    </dgm:pt>
    <dgm:pt modelId="{8E06FED9-C3A5-4DE2-B2F3-CF0D13C0E213}">
      <dgm:prSet custT="1"/>
      <dgm:spPr/>
      <dgm:t>
        <a:bodyPr/>
        <a:lstStyle/>
        <a:p>
          <a:r>
            <a:rPr lang="en-US" sz="800" b="0" i="0" dirty="0">
              <a:highlight>
                <a:srgbClr val="00FF00"/>
              </a:highlight>
              <a:hlinkClick xmlns:r="http://schemas.openxmlformats.org/officeDocument/2006/relationships" r:id="rId2"/>
            </a:rPr>
            <a:t>Part 8: Audio</a:t>
          </a:r>
          <a:endParaRPr lang="en-US" sz="800" dirty="0">
            <a:highlight>
              <a:srgbClr val="00FF00"/>
            </a:highlight>
          </a:endParaRPr>
        </a:p>
      </dgm:t>
    </dgm:pt>
    <dgm:pt modelId="{FA381436-4AEF-49D8-B45E-6F79643CED4C}" type="parTrans" cxnId="{9520EA66-D4B3-429F-8697-4FCAB4671532}">
      <dgm:prSet/>
      <dgm:spPr/>
      <dgm:t>
        <a:bodyPr/>
        <a:lstStyle/>
        <a:p>
          <a:endParaRPr lang="en-US" sz="2400"/>
        </a:p>
      </dgm:t>
    </dgm:pt>
    <dgm:pt modelId="{6B5C9F49-1513-4190-A3D9-FA099CA87DEE}" type="sibTrans" cxnId="{9520EA66-D4B3-429F-8697-4FCAB4671532}">
      <dgm:prSet/>
      <dgm:spPr/>
      <dgm:t>
        <a:bodyPr/>
        <a:lstStyle/>
        <a:p>
          <a:endParaRPr lang="en-US" sz="2400"/>
        </a:p>
      </dgm:t>
    </dgm:pt>
    <dgm:pt modelId="{A5603D7B-901D-483A-962B-A2B63773EC36}">
      <dgm:prSet custT="1"/>
      <dgm:spPr/>
      <dgm:t>
        <a:bodyPr/>
        <a:lstStyle/>
        <a:p>
          <a:r>
            <a:rPr lang="en-US" sz="800" b="0" i="0" dirty="0"/>
            <a:t>Thomas to publish</a:t>
          </a:r>
          <a:endParaRPr lang="en-US" sz="800" dirty="0"/>
        </a:p>
      </dgm:t>
    </dgm:pt>
    <dgm:pt modelId="{BCAC2B65-1574-431C-8A03-33DF940F526D}" type="parTrans" cxnId="{DE901188-D9E0-4046-A2BC-458CE11CE9B2}">
      <dgm:prSet/>
      <dgm:spPr/>
      <dgm:t>
        <a:bodyPr/>
        <a:lstStyle/>
        <a:p>
          <a:endParaRPr lang="en-US" sz="2400"/>
        </a:p>
      </dgm:t>
    </dgm:pt>
    <dgm:pt modelId="{6A73558C-F080-451F-AB37-2011A7D721C0}" type="sibTrans" cxnId="{DE901188-D9E0-4046-A2BC-458CE11CE9B2}">
      <dgm:prSet/>
      <dgm:spPr/>
      <dgm:t>
        <a:bodyPr/>
        <a:lstStyle/>
        <a:p>
          <a:endParaRPr lang="en-US" sz="2400"/>
        </a:p>
      </dgm:t>
    </dgm:pt>
    <dgm:pt modelId="{C1E8D1C1-A360-4FAC-93B1-E798D2269293}">
      <dgm:prSet custT="1"/>
      <dgm:spPr/>
      <dgm:t>
        <a:bodyPr/>
        <a:lstStyle/>
        <a:p>
          <a:r>
            <a:rPr lang="en-US" sz="800" b="0" i="0" dirty="0">
              <a:highlight>
                <a:srgbClr val="00FF00"/>
              </a:highlight>
              <a:hlinkClick xmlns:r="http://schemas.openxmlformats.org/officeDocument/2006/relationships" r:id="rId3"/>
            </a:rPr>
            <a:t>Part 9: Text</a:t>
          </a:r>
          <a:endParaRPr lang="en-US" sz="800" dirty="0">
            <a:highlight>
              <a:srgbClr val="00FF00"/>
            </a:highlight>
          </a:endParaRPr>
        </a:p>
      </dgm:t>
    </dgm:pt>
    <dgm:pt modelId="{64F1E665-9376-446E-83DB-926D42C6C495}" type="parTrans" cxnId="{243D4EB3-F72F-4EDB-88EA-0A0DD2F938AC}">
      <dgm:prSet/>
      <dgm:spPr/>
      <dgm:t>
        <a:bodyPr/>
        <a:lstStyle/>
        <a:p>
          <a:endParaRPr lang="en-US" sz="2400"/>
        </a:p>
      </dgm:t>
    </dgm:pt>
    <dgm:pt modelId="{669E5493-D295-4CC4-8D21-B07E2D341FDA}" type="sibTrans" cxnId="{243D4EB3-F72F-4EDB-88EA-0A0DD2F938AC}">
      <dgm:prSet/>
      <dgm:spPr/>
      <dgm:t>
        <a:bodyPr/>
        <a:lstStyle/>
        <a:p>
          <a:endParaRPr lang="en-US" sz="2400"/>
        </a:p>
      </dgm:t>
    </dgm:pt>
    <dgm:pt modelId="{BE1BA733-B93C-4796-8768-29A8494A5BC0}">
      <dgm:prSet custT="1"/>
      <dgm:spPr/>
      <dgm:t>
        <a:bodyPr/>
        <a:lstStyle/>
        <a:p>
          <a:r>
            <a:rPr lang="en-US" sz="800" b="0" i="0"/>
            <a:t>Editor: Mike Dolan</a:t>
          </a:r>
          <a:endParaRPr lang="en-US" sz="800"/>
        </a:p>
      </dgm:t>
    </dgm:pt>
    <dgm:pt modelId="{8AF97B1D-7315-4842-A8DA-A61BF5BC3998}" type="parTrans" cxnId="{636E093B-721F-4BBC-B15C-41E5056BFEE3}">
      <dgm:prSet/>
      <dgm:spPr/>
      <dgm:t>
        <a:bodyPr/>
        <a:lstStyle/>
        <a:p>
          <a:endParaRPr lang="en-US" sz="2400"/>
        </a:p>
      </dgm:t>
    </dgm:pt>
    <dgm:pt modelId="{55331824-C0B0-4848-B263-A0BD13F4AF77}" type="sibTrans" cxnId="{636E093B-721F-4BBC-B15C-41E5056BFEE3}">
      <dgm:prSet/>
      <dgm:spPr/>
      <dgm:t>
        <a:bodyPr/>
        <a:lstStyle/>
        <a:p>
          <a:endParaRPr lang="en-US" sz="2400"/>
        </a:p>
      </dgm:t>
    </dgm:pt>
    <dgm:pt modelId="{E11A1E07-FB71-4264-B2E9-9B8A22C3D69B}">
      <dgm:prSet custT="1"/>
      <dgm:spPr/>
      <dgm:t>
        <a:bodyPr/>
        <a:lstStyle/>
        <a:p>
          <a:r>
            <a:rPr lang="de-DE" sz="800" dirty="0"/>
            <a:t>Ready for publication</a:t>
          </a:r>
          <a:endParaRPr lang="en-US" sz="800" dirty="0"/>
        </a:p>
      </dgm:t>
    </dgm:pt>
    <dgm:pt modelId="{BB17FBA8-8A6D-4DFB-8CAA-347C5C1D8007}" type="parTrans" cxnId="{6A87D4EC-AEF2-4FB8-8011-942AE029714D}">
      <dgm:prSet/>
      <dgm:spPr/>
      <dgm:t>
        <a:bodyPr/>
        <a:lstStyle/>
        <a:p>
          <a:endParaRPr lang="en-US" sz="2400"/>
        </a:p>
      </dgm:t>
    </dgm:pt>
    <dgm:pt modelId="{3C02965F-007F-4EF4-8921-E8EC17AAB004}" type="sibTrans" cxnId="{6A87D4EC-AEF2-4FB8-8011-942AE029714D}">
      <dgm:prSet/>
      <dgm:spPr/>
      <dgm:t>
        <a:bodyPr/>
        <a:lstStyle/>
        <a:p>
          <a:endParaRPr lang="en-US" sz="2400"/>
        </a:p>
      </dgm:t>
    </dgm:pt>
    <dgm:pt modelId="{E5943E4F-A081-4CB4-89DD-68A9B194619F}">
      <dgm:prSet custT="1"/>
      <dgm:spPr/>
      <dgm:t>
        <a:bodyPr/>
        <a:lstStyle/>
        <a:p>
          <a:r>
            <a:rPr lang="en-US" sz="800" b="0" i="0" dirty="0">
              <a:highlight>
                <a:srgbClr val="00FF00"/>
              </a:highlight>
              <a:hlinkClick xmlns:r="http://schemas.openxmlformats.org/officeDocument/2006/relationships" r:id="rId4"/>
            </a:rPr>
            <a:t>Part 10: Events</a:t>
          </a:r>
          <a:endParaRPr lang="en-US" sz="800" dirty="0">
            <a:highlight>
              <a:srgbClr val="00FF00"/>
            </a:highlight>
          </a:endParaRPr>
        </a:p>
      </dgm:t>
    </dgm:pt>
    <dgm:pt modelId="{DCD88D19-82AB-4DBF-B079-39675979D5A8}" type="parTrans" cxnId="{FF0EE8AC-88ED-4B8A-B76E-FB89B4B395CA}">
      <dgm:prSet/>
      <dgm:spPr/>
      <dgm:t>
        <a:bodyPr/>
        <a:lstStyle/>
        <a:p>
          <a:endParaRPr lang="en-US" sz="2400"/>
        </a:p>
      </dgm:t>
    </dgm:pt>
    <dgm:pt modelId="{13E0F17C-F738-4F20-8228-B09B0E18C62D}" type="sibTrans" cxnId="{FF0EE8AC-88ED-4B8A-B76E-FB89B4B395CA}">
      <dgm:prSet/>
      <dgm:spPr/>
      <dgm:t>
        <a:bodyPr/>
        <a:lstStyle/>
        <a:p>
          <a:endParaRPr lang="en-US" sz="2400"/>
        </a:p>
      </dgm:t>
    </dgm:pt>
    <dgm:pt modelId="{37E5D256-6441-4274-8C26-4D251EFCAFF2}">
      <dgm:prSet custT="1"/>
      <dgm:spPr/>
      <dgm:t>
        <a:bodyPr/>
        <a:lstStyle/>
        <a:p>
          <a:r>
            <a:rPr lang="en-US" sz="800" b="0" i="0"/>
            <a:t>Editor: Iraj Sodagar</a:t>
          </a:r>
          <a:endParaRPr lang="en-US" sz="800"/>
        </a:p>
      </dgm:t>
    </dgm:pt>
    <dgm:pt modelId="{5D8CCC9F-0F12-46B0-A201-F557C92CC02F}" type="parTrans" cxnId="{46B799D9-3B6A-4379-8936-B470784ED34F}">
      <dgm:prSet/>
      <dgm:spPr/>
      <dgm:t>
        <a:bodyPr/>
        <a:lstStyle/>
        <a:p>
          <a:endParaRPr lang="en-US" sz="2400"/>
        </a:p>
      </dgm:t>
    </dgm:pt>
    <dgm:pt modelId="{E41944C4-323E-4F54-B22B-BA47F22DE044}" type="sibTrans" cxnId="{46B799D9-3B6A-4379-8936-B470784ED34F}">
      <dgm:prSet/>
      <dgm:spPr/>
      <dgm:t>
        <a:bodyPr/>
        <a:lstStyle/>
        <a:p>
          <a:endParaRPr lang="en-US" sz="2400"/>
        </a:p>
      </dgm:t>
    </dgm:pt>
    <dgm:pt modelId="{EE42D3E2-A6CC-446A-9E48-A4ECBC04961C}">
      <dgm:prSet custT="1"/>
      <dgm:spPr/>
      <dgm:t>
        <a:bodyPr/>
        <a:lstStyle/>
        <a:p>
          <a:r>
            <a:rPr lang="en-US" sz="800" b="0" i="0" dirty="0">
              <a:hlinkClick xmlns:r="http://schemas.openxmlformats.org/officeDocument/2006/relationships" r:id="rId5"/>
            </a:rPr>
            <a:t>https://github.com/Dash-Industry-Forum/Events</a:t>
          </a:r>
          <a:endParaRPr lang="en-US" sz="800" dirty="0"/>
        </a:p>
      </dgm:t>
    </dgm:pt>
    <dgm:pt modelId="{EA71F023-7120-4A52-8A7E-C776D8579A8D}" type="parTrans" cxnId="{08A29970-2AB6-4068-BFC0-DC418E8E21B3}">
      <dgm:prSet/>
      <dgm:spPr/>
      <dgm:t>
        <a:bodyPr/>
        <a:lstStyle/>
        <a:p>
          <a:endParaRPr lang="en-US" sz="2400"/>
        </a:p>
      </dgm:t>
    </dgm:pt>
    <dgm:pt modelId="{2B75E6C7-5860-4819-864E-1DFB922E40A0}" type="sibTrans" cxnId="{08A29970-2AB6-4068-BFC0-DC418E8E21B3}">
      <dgm:prSet/>
      <dgm:spPr/>
      <dgm:t>
        <a:bodyPr/>
        <a:lstStyle/>
        <a:p>
          <a:endParaRPr lang="en-US" sz="2400"/>
        </a:p>
      </dgm:t>
    </dgm:pt>
    <dgm:pt modelId="{8A94383E-144E-4BC8-829B-6D808045C9FB}">
      <dgm:prSet custT="1"/>
      <dgm:spPr/>
      <dgm:t>
        <a:bodyPr/>
        <a:lstStyle/>
        <a:p>
          <a:r>
            <a:rPr lang="en-US" sz="800" b="0" i="0">
              <a:hlinkClick xmlns:r="http://schemas.openxmlformats.org/officeDocument/2006/relationships" r:id="rId6"/>
            </a:rPr>
            <a:t>Part 11: Additional Technologies</a:t>
          </a:r>
          <a:endParaRPr lang="en-US" sz="800"/>
        </a:p>
      </dgm:t>
    </dgm:pt>
    <dgm:pt modelId="{F6FD8A03-E2F2-4A3C-824B-C08D4CF8009A}" type="parTrans" cxnId="{F45C2236-F135-465A-8D21-09D0B10BD248}">
      <dgm:prSet/>
      <dgm:spPr/>
      <dgm:t>
        <a:bodyPr/>
        <a:lstStyle/>
        <a:p>
          <a:endParaRPr lang="en-US" sz="2400"/>
        </a:p>
      </dgm:t>
    </dgm:pt>
    <dgm:pt modelId="{5578AAF9-0828-4D2F-8B7E-4508E6C05910}" type="sibTrans" cxnId="{F45C2236-F135-465A-8D21-09D0B10BD248}">
      <dgm:prSet/>
      <dgm:spPr/>
      <dgm:t>
        <a:bodyPr/>
        <a:lstStyle/>
        <a:p>
          <a:endParaRPr lang="en-US" sz="2400"/>
        </a:p>
      </dgm:t>
    </dgm:pt>
    <dgm:pt modelId="{320EE4C9-8FDC-4163-82D7-64DFBA693368}">
      <dgm:prSet custT="1"/>
      <dgm:spPr/>
      <dgm:t>
        <a:bodyPr/>
        <a:lstStyle/>
        <a:p>
          <a:r>
            <a:rPr lang="en-US" sz="800" b="0" i="0"/>
            <a:t>Editor: Nicolas Weil (Elemental)</a:t>
          </a:r>
          <a:endParaRPr lang="en-US" sz="800"/>
        </a:p>
      </dgm:t>
    </dgm:pt>
    <dgm:pt modelId="{DC38FFDF-555F-409A-AD12-FE39DF5CD65A}" type="parTrans" cxnId="{7406A462-73BD-4D85-BD91-A65B7E050EF3}">
      <dgm:prSet/>
      <dgm:spPr/>
      <dgm:t>
        <a:bodyPr/>
        <a:lstStyle/>
        <a:p>
          <a:endParaRPr lang="en-US" sz="2400"/>
        </a:p>
      </dgm:t>
    </dgm:pt>
    <dgm:pt modelId="{143E3C1C-9C26-4C22-9B7D-4156043F63EA}" type="sibTrans" cxnId="{7406A462-73BD-4D85-BD91-A65B7E050EF3}">
      <dgm:prSet/>
      <dgm:spPr/>
      <dgm:t>
        <a:bodyPr/>
        <a:lstStyle/>
        <a:p>
          <a:endParaRPr lang="en-US" sz="2400"/>
        </a:p>
      </dgm:t>
    </dgm:pt>
    <dgm:pt modelId="{6D791146-235C-48DD-9C78-2EA994FB7098}">
      <dgm:prSet custT="1"/>
      <dgm:spPr/>
      <dgm:t>
        <a:bodyPr/>
        <a:lstStyle/>
        <a:p>
          <a:r>
            <a:rPr lang="en-US" sz="800" b="0" i="0"/>
            <a:t>Thumbnail Tracks</a:t>
          </a:r>
          <a:endParaRPr lang="en-US" sz="800"/>
        </a:p>
      </dgm:t>
    </dgm:pt>
    <dgm:pt modelId="{A96B1456-1A52-41CC-92DF-F5B010C3510E}" type="parTrans" cxnId="{255C4E2D-87BC-4C27-A6C0-6391B24CC087}">
      <dgm:prSet/>
      <dgm:spPr/>
      <dgm:t>
        <a:bodyPr/>
        <a:lstStyle/>
        <a:p>
          <a:endParaRPr lang="en-US" sz="2400"/>
        </a:p>
      </dgm:t>
    </dgm:pt>
    <dgm:pt modelId="{5E84016A-FE7C-4A0A-8FA0-3EE6D29B1DC5}" type="sibTrans" cxnId="{255C4E2D-87BC-4C27-A6C0-6391B24CC087}">
      <dgm:prSet/>
      <dgm:spPr/>
      <dgm:t>
        <a:bodyPr/>
        <a:lstStyle/>
        <a:p>
          <a:endParaRPr lang="en-US" sz="2400"/>
        </a:p>
      </dgm:t>
    </dgm:pt>
    <dgm:pt modelId="{B1B9055F-FAE2-423C-80AA-612312E3D032}">
      <dgm:prSet custT="1"/>
      <dgm:spPr/>
      <dgm:t>
        <a:bodyPr/>
        <a:lstStyle/>
        <a:p>
          <a:r>
            <a:rPr lang="en-US" sz="800" b="0" i="0"/>
            <a:t>Metadata Tracks</a:t>
          </a:r>
          <a:endParaRPr lang="en-US" sz="800"/>
        </a:p>
      </dgm:t>
    </dgm:pt>
    <dgm:pt modelId="{9A3B1784-2B23-4705-AD38-2F52455C7282}" type="parTrans" cxnId="{7689EA04-A4DA-4D37-888B-583790A0E16A}">
      <dgm:prSet/>
      <dgm:spPr/>
      <dgm:t>
        <a:bodyPr/>
        <a:lstStyle/>
        <a:p>
          <a:endParaRPr lang="en-US" sz="2400"/>
        </a:p>
      </dgm:t>
    </dgm:pt>
    <dgm:pt modelId="{13444D74-4C90-4094-A878-8C625C4068B4}" type="sibTrans" cxnId="{7689EA04-A4DA-4D37-888B-583790A0E16A}">
      <dgm:prSet/>
      <dgm:spPr/>
      <dgm:t>
        <a:bodyPr/>
        <a:lstStyle/>
        <a:p>
          <a:endParaRPr lang="en-US" sz="2400"/>
        </a:p>
      </dgm:t>
    </dgm:pt>
    <dgm:pt modelId="{2FB267FB-32AD-41FE-B208-B1B199AF43FC}">
      <dgm:prSet custT="1"/>
      <dgm:spPr/>
      <dgm:t>
        <a:bodyPr/>
        <a:lstStyle/>
        <a:p>
          <a:r>
            <a:rPr lang="en-US" sz="800" b="0" i="0"/>
            <a:t>Query and Token mechanism</a:t>
          </a:r>
          <a:endParaRPr lang="en-US" sz="800"/>
        </a:p>
      </dgm:t>
    </dgm:pt>
    <dgm:pt modelId="{C59F03FB-3D5C-4696-AC1A-47F115142874}" type="parTrans" cxnId="{D3AF2249-EA70-44FC-A185-09A08CD7ABC2}">
      <dgm:prSet/>
      <dgm:spPr/>
      <dgm:t>
        <a:bodyPr/>
        <a:lstStyle/>
        <a:p>
          <a:endParaRPr lang="en-US" sz="2400"/>
        </a:p>
      </dgm:t>
    </dgm:pt>
    <dgm:pt modelId="{DFADBB51-0B30-41C4-9F22-1D52205EA9BE}" type="sibTrans" cxnId="{D3AF2249-EA70-44FC-A185-09A08CD7ABC2}">
      <dgm:prSet/>
      <dgm:spPr/>
      <dgm:t>
        <a:bodyPr/>
        <a:lstStyle/>
        <a:p>
          <a:endParaRPr lang="en-US" sz="2400"/>
        </a:p>
      </dgm:t>
    </dgm:pt>
    <dgm:pt modelId="{16BA7B59-B511-46C0-9BFA-6A52922C1B49}">
      <dgm:prSet custT="1"/>
      <dgm:spPr/>
      <dgm:t>
        <a:bodyPr/>
        <a:lstStyle/>
        <a:p>
          <a:r>
            <a:rPr lang="en-US" sz="800" b="0" i="0"/>
            <a:t>document what exists in dash.js - application-based</a:t>
          </a:r>
          <a:endParaRPr lang="en-US" sz="800"/>
        </a:p>
      </dgm:t>
    </dgm:pt>
    <dgm:pt modelId="{D003B7BF-57AE-4571-8DF4-36415BF4983B}" type="parTrans" cxnId="{1D026C7D-16F3-4141-BB94-083E2C4FB94C}">
      <dgm:prSet/>
      <dgm:spPr/>
      <dgm:t>
        <a:bodyPr/>
        <a:lstStyle/>
        <a:p>
          <a:endParaRPr lang="en-US" sz="2400"/>
        </a:p>
      </dgm:t>
    </dgm:pt>
    <dgm:pt modelId="{53004E5B-E5BF-4F84-8AE6-30C263A321B9}" type="sibTrans" cxnId="{1D026C7D-16F3-4141-BB94-083E2C4FB94C}">
      <dgm:prSet/>
      <dgm:spPr/>
      <dgm:t>
        <a:bodyPr/>
        <a:lstStyle/>
        <a:p>
          <a:endParaRPr lang="en-US" sz="2400"/>
        </a:p>
      </dgm:t>
    </dgm:pt>
    <dgm:pt modelId="{8FCD9C92-3C6F-4E48-AC49-5B188CF8BC0A}">
      <dgm:prSet custT="1"/>
      <dgm:spPr/>
      <dgm:t>
        <a:bodyPr/>
        <a:lstStyle/>
        <a:p>
          <a:r>
            <a:rPr lang="en-US" sz="800" b="0" i="0"/>
            <a:t>Annex I is not implemented as it seems </a:t>
          </a:r>
          <a:endParaRPr lang="en-US" sz="800"/>
        </a:p>
      </dgm:t>
    </dgm:pt>
    <dgm:pt modelId="{7A410DB5-6B2D-4BBC-8066-2B21521B4645}" type="parTrans" cxnId="{7A79A9DF-ED0C-4EC7-A38E-708F7631B19A}">
      <dgm:prSet/>
      <dgm:spPr/>
      <dgm:t>
        <a:bodyPr/>
        <a:lstStyle/>
        <a:p>
          <a:endParaRPr lang="en-US" sz="2400"/>
        </a:p>
      </dgm:t>
    </dgm:pt>
    <dgm:pt modelId="{B4950A10-5EDD-44FD-A9C9-1EDF6E77035A}" type="sibTrans" cxnId="{7A79A9DF-ED0C-4EC7-A38E-708F7631B19A}">
      <dgm:prSet/>
      <dgm:spPr/>
      <dgm:t>
        <a:bodyPr/>
        <a:lstStyle/>
        <a:p>
          <a:endParaRPr lang="en-US" sz="2400"/>
        </a:p>
      </dgm:t>
    </dgm:pt>
    <dgm:pt modelId="{D3C6A87E-F587-414D-8EC9-C1DDCE781D7E}">
      <dgm:prSet custT="1"/>
      <dgm:spPr/>
      <dgm:t>
        <a:bodyPr/>
        <a:lstStyle/>
        <a:p>
          <a:r>
            <a:rPr lang="en-US" sz="800" b="0" i="0" dirty="0">
              <a:highlight>
                <a:srgbClr val="FFFF00"/>
              </a:highlight>
              <a:hlinkClick xmlns:r="http://schemas.openxmlformats.org/officeDocument/2006/relationships" r:id="rId7"/>
            </a:rPr>
            <a:t>Part 12: Conformance and Reference Software</a:t>
          </a:r>
          <a:endParaRPr lang="en-US" sz="800" dirty="0">
            <a:highlight>
              <a:srgbClr val="FFFF00"/>
            </a:highlight>
          </a:endParaRPr>
        </a:p>
      </dgm:t>
    </dgm:pt>
    <dgm:pt modelId="{B3B2FB5C-3DF7-44C4-A284-AEC8DB4002BF}" type="parTrans" cxnId="{507B3F22-62B7-472C-89FA-183010E4C055}">
      <dgm:prSet/>
      <dgm:spPr/>
      <dgm:t>
        <a:bodyPr/>
        <a:lstStyle/>
        <a:p>
          <a:endParaRPr lang="en-US" sz="2400"/>
        </a:p>
      </dgm:t>
    </dgm:pt>
    <dgm:pt modelId="{84B9A423-C097-423F-9801-F99CD363D093}" type="sibTrans" cxnId="{507B3F22-62B7-472C-89FA-183010E4C055}">
      <dgm:prSet/>
      <dgm:spPr/>
      <dgm:t>
        <a:bodyPr/>
        <a:lstStyle/>
        <a:p>
          <a:endParaRPr lang="en-US" sz="2400"/>
        </a:p>
      </dgm:t>
    </dgm:pt>
    <dgm:pt modelId="{A879F65A-888E-45EA-9368-3732EF28077B}">
      <dgm:prSet custT="1"/>
      <dgm:spPr/>
      <dgm:t>
        <a:bodyPr/>
        <a:lstStyle/>
        <a:p>
          <a:r>
            <a:rPr lang="en-US" sz="800" b="0" i="0"/>
            <a:t>Editor: Mike Dolan, Daniel, Thomas (conformance group)</a:t>
          </a:r>
          <a:endParaRPr lang="en-US" sz="800"/>
        </a:p>
      </dgm:t>
    </dgm:pt>
    <dgm:pt modelId="{0C0FCF1D-75CB-4297-8471-B86E5EFA0160}" type="parTrans" cxnId="{C3959B86-37E6-45F9-B522-614CC7F60BD3}">
      <dgm:prSet/>
      <dgm:spPr/>
      <dgm:t>
        <a:bodyPr/>
        <a:lstStyle/>
        <a:p>
          <a:endParaRPr lang="en-US" sz="2400"/>
        </a:p>
      </dgm:t>
    </dgm:pt>
    <dgm:pt modelId="{B7BB2423-7B8D-4001-80C3-4FB31132CD13}" type="sibTrans" cxnId="{C3959B86-37E6-45F9-B522-614CC7F60BD3}">
      <dgm:prSet/>
      <dgm:spPr/>
      <dgm:t>
        <a:bodyPr/>
        <a:lstStyle/>
        <a:p>
          <a:endParaRPr lang="en-US" sz="2400"/>
        </a:p>
      </dgm:t>
    </dgm:pt>
    <dgm:pt modelId="{E046DFDA-E229-4F3C-88A9-FCD9D9D885BB}">
      <dgm:prSet custT="1"/>
      <dgm:spPr/>
      <dgm:t>
        <a:bodyPr/>
        <a:lstStyle/>
        <a:p>
          <a:r>
            <a:rPr lang="en-US" sz="800" b="0" i="0" dirty="0"/>
            <a:t>Completed – needs publication</a:t>
          </a:r>
          <a:endParaRPr lang="en-US" sz="800" dirty="0"/>
        </a:p>
      </dgm:t>
    </dgm:pt>
    <dgm:pt modelId="{0BA40367-175C-48CE-9771-2B7B9B8499B9}" type="parTrans" cxnId="{94DD1189-1A93-40FE-A633-1ABEC58EE896}">
      <dgm:prSet/>
      <dgm:spPr/>
      <dgm:t>
        <a:bodyPr/>
        <a:lstStyle/>
        <a:p>
          <a:endParaRPr lang="en-US" sz="2400"/>
        </a:p>
      </dgm:t>
    </dgm:pt>
    <dgm:pt modelId="{F68B60C8-23E4-49D0-93D7-BCE06C12956F}" type="sibTrans" cxnId="{94DD1189-1A93-40FE-A633-1ABEC58EE896}">
      <dgm:prSet/>
      <dgm:spPr/>
      <dgm:t>
        <a:bodyPr/>
        <a:lstStyle/>
        <a:p>
          <a:endParaRPr lang="en-US" sz="2400"/>
        </a:p>
      </dgm:t>
    </dgm:pt>
    <dgm:pt modelId="{223394D8-A156-4ACD-A52E-AA9EE4945470}">
      <dgm:prSet custT="1"/>
      <dgm:spPr/>
      <dgm:t>
        <a:bodyPr/>
        <a:lstStyle/>
        <a:p>
          <a:r>
            <a:rPr lang="de-DE" sz="800" dirty="0"/>
            <a:t>Editor: Phil Maness</a:t>
          </a:r>
          <a:endParaRPr lang="en-US" sz="800" dirty="0"/>
        </a:p>
      </dgm:t>
    </dgm:pt>
    <dgm:pt modelId="{14326B1F-E983-4DC6-AD64-15AC537A793F}" type="parTrans" cxnId="{E27069B5-B76D-48D5-BB28-6AA7C7697ED8}">
      <dgm:prSet/>
      <dgm:spPr/>
      <dgm:t>
        <a:bodyPr/>
        <a:lstStyle/>
        <a:p>
          <a:endParaRPr lang="en-US" sz="2400"/>
        </a:p>
      </dgm:t>
    </dgm:pt>
    <dgm:pt modelId="{0EDF4DCC-2026-44A2-A163-A34F4AEDFE85}" type="sibTrans" cxnId="{E27069B5-B76D-48D5-BB28-6AA7C7697ED8}">
      <dgm:prSet/>
      <dgm:spPr/>
      <dgm:t>
        <a:bodyPr/>
        <a:lstStyle/>
        <a:p>
          <a:endParaRPr lang="en-US" sz="2400"/>
        </a:p>
      </dgm:t>
    </dgm:pt>
    <dgm:pt modelId="{2374F859-5073-4E04-8163-3A737C090719}">
      <dgm:prSet custT="1"/>
      <dgm:spPr/>
      <dgm:t>
        <a:bodyPr/>
        <a:lstStyle/>
        <a:p>
          <a:r>
            <a:rPr lang="de-DE" sz="800" dirty="0"/>
            <a:t>Final edits</a:t>
          </a:r>
          <a:endParaRPr lang="en-US" sz="800" dirty="0"/>
        </a:p>
      </dgm:t>
    </dgm:pt>
    <dgm:pt modelId="{9CE05C0B-91E7-4999-AB1F-2C980B144768}" type="parTrans" cxnId="{4F648C89-18A1-4A39-8B9C-F765C4BE55C5}">
      <dgm:prSet/>
      <dgm:spPr/>
      <dgm:t>
        <a:bodyPr/>
        <a:lstStyle/>
        <a:p>
          <a:endParaRPr lang="en-US" sz="2400"/>
        </a:p>
      </dgm:t>
    </dgm:pt>
    <dgm:pt modelId="{6032C541-E3A6-4C53-BA55-8C9FD2D92EA8}" type="sibTrans" cxnId="{4F648C89-18A1-4A39-8B9C-F765C4BE55C5}">
      <dgm:prSet/>
      <dgm:spPr/>
      <dgm:t>
        <a:bodyPr/>
        <a:lstStyle/>
        <a:p>
          <a:endParaRPr lang="en-US" sz="2400"/>
        </a:p>
      </dgm:t>
    </dgm:pt>
    <dgm:pt modelId="{BA26C462-F025-486E-9BF1-68CCB49FBCEB}" type="pres">
      <dgm:prSet presAssocID="{854FC265-D5BE-43EE-A3E5-D579BEAE13DB}" presName="linear" presStyleCnt="0">
        <dgm:presLayoutVars>
          <dgm:dir/>
          <dgm:animLvl val="lvl"/>
          <dgm:resizeHandles val="exact"/>
        </dgm:presLayoutVars>
      </dgm:prSet>
      <dgm:spPr/>
    </dgm:pt>
    <dgm:pt modelId="{71D2481C-FD94-4ECB-A12D-6B9EBF8740D6}" type="pres">
      <dgm:prSet presAssocID="{04999C88-CC9F-4197-987F-85A52CCFECAD}" presName="parentLin" presStyleCnt="0"/>
      <dgm:spPr/>
    </dgm:pt>
    <dgm:pt modelId="{B97AED94-C9C2-474A-A9DA-BF5A886D1DBD}" type="pres">
      <dgm:prSet presAssocID="{04999C88-CC9F-4197-987F-85A52CCFECAD}" presName="parentLeftMargin" presStyleLbl="node1" presStyleIdx="0" presStyleCnt="6"/>
      <dgm:spPr/>
    </dgm:pt>
    <dgm:pt modelId="{88217306-FC46-440B-B5A0-15FF1AD8398A}" type="pres">
      <dgm:prSet presAssocID="{04999C88-CC9F-4197-987F-85A52CCFECAD}" presName="parentText" presStyleLbl="node1" presStyleIdx="0" presStyleCnt="6">
        <dgm:presLayoutVars>
          <dgm:chMax val="0"/>
          <dgm:bulletEnabled val="1"/>
        </dgm:presLayoutVars>
      </dgm:prSet>
      <dgm:spPr/>
    </dgm:pt>
    <dgm:pt modelId="{583E8632-AB85-4986-8AA5-80DA0C2B4953}" type="pres">
      <dgm:prSet presAssocID="{04999C88-CC9F-4197-987F-85A52CCFECAD}" presName="negativeSpace" presStyleCnt="0"/>
      <dgm:spPr/>
    </dgm:pt>
    <dgm:pt modelId="{444F4F6E-6266-44F3-A69E-B6D1BEF863D2}" type="pres">
      <dgm:prSet presAssocID="{04999C88-CC9F-4197-987F-85A52CCFECAD}" presName="childText" presStyleLbl="conFgAcc1" presStyleIdx="0" presStyleCnt="6">
        <dgm:presLayoutVars>
          <dgm:bulletEnabled val="1"/>
        </dgm:presLayoutVars>
      </dgm:prSet>
      <dgm:spPr/>
    </dgm:pt>
    <dgm:pt modelId="{BD8E7469-2118-45A7-9EC6-E64044E9620B}" type="pres">
      <dgm:prSet presAssocID="{3B61A92D-04A7-4888-9883-290D580F0690}" presName="spaceBetweenRectangles" presStyleCnt="0"/>
      <dgm:spPr/>
    </dgm:pt>
    <dgm:pt modelId="{C1E547DE-1814-417F-BF0E-0645BEDDB631}" type="pres">
      <dgm:prSet presAssocID="{8E06FED9-C3A5-4DE2-B2F3-CF0D13C0E213}" presName="parentLin" presStyleCnt="0"/>
      <dgm:spPr/>
    </dgm:pt>
    <dgm:pt modelId="{E773FC7F-37DA-4C9B-B9D1-07C52658DAB2}" type="pres">
      <dgm:prSet presAssocID="{8E06FED9-C3A5-4DE2-B2F3-CF0D13C0E213}" presName="parentLeftMargin" presStyleLbl="node1" presStyleIdx="0" presStyleCnt="6"/>
      <dgm:spPr/>
    </dgm:pt>
    <dgm:pt modelId="{B43D1F78-BD5D-4103-9F9E-5129D5120E59}" type="pres">
      <dgm:prSet presAssocID="{8E06FED9-C3A5-4DE2-B2F3-CF0D13C0E213}" presName="parentText" presStyleLbl="node1" presStyleIdx="1" presStyleCnt="6">
        <dgm:presLayoutVars>
          <dgm:chMax val="0"/>
          <dgm:bulletEnabled val="1"/>
        </dgm:presLayoutVars>
      </dgm:prSet>
      <dgm:spPr/>
    </dgm:pt>
    <dgm:pt modelId="{0E0ED653-73CD-45F5-B133-073BA0EF160F}" type="pres">
      <dgm:prSet presAssocID="{8E06FED9-C3A5-4DE2-B2F3-CF0D13C0E213}" presName="negativeSpace" presStyleCnt="0"/>
      <dgm:spPr/>
    </dgm:pt>
    <dgm:pt modelId="{28D93276-F934-4A18-944B-AD59AFBE2C81}" type="pres">
      <dgm:prSet presAssocID="{8E06FED9-C3A5-4DE2-B2F3-CF0D13C0E213}" presName="childText" presStyleLbl="conFgAcc1" presStyleIdx="1" presStyleCnt="6">
        <dgm:presLayoutVars>
          <dgm:bulletEnabled val="1"/>
        </dgm:presLayoutVars>
      </dgm:prSet>
      <dgm:spPr/>
    </dgm:pt>
    <dgm:pt modelId="{AC1AE6B3-8982-48A5-AFF3-87F0E16BEE46}" type="pres">
      <dgm:prSet presAssocID="{6B5C9F49-1513-4190-A3D9-FA099CA87DEE}" presName="spaceBetweenRectangles" presStyleCnt="0"/>
      <dgm:spPr/>
    </dgm:pt>
    <dgm:pt modelId="{E085A83D-8E22-4469-87FF-C7BE33F7B672}" type="pres">
      <dgm:prSet presAssocID="{C1E8D1C1-A360-4FAC-93B1-E798D2269293}" presName="parentLin" presStyleCnt="0"/>
      <dgm:spPr/>
    </dgm:pt>
    <dgm:pt modelId="{B2CD7B61-BE09-436F-9C2A-B43AC158F112}" type="pres">
      <dgm:prSet presAssocID="{C1E8D1C1-A360-4FAC-93B1-E798D2269293}" presName="parentLeftMargin" presStyleLbl="node1" presStyleIdx="1" presStyleCnt="6"/>
      <dgm:spPr/>
    </dgm:pt>
    <dgm:pt modelId="{106B51B2-A150-4FDE-8D75-1A9016D411B9}" type="pres">
      <dgm:prSet presAssocID="{C1E8D1C1-A360-4FAC-93B1-E798D2269293}" presName="parentText" presStyleLbl="node1" presStyleIdx="2" presStyleCnt="6">
        <dgm:presLayoutVars>
          <dgm:chMax val="0"/>
          <dgm:bulletEnabled val="1"/>
        </dgm:presLayoutVars>
      </dgm:prSet>
      <dgm:spPr/>
    </dgm:pt>
    <dgm:pt modelId="{3251A7B9-C4C4-4D50-82EA-97AEC92556B9}" type="pres">
      <dgm:prSet presAssocID="{C1E8D1C1-A360-4FAC-93B1-E798D2269293}" presName="negativeSpace" presStyleCnt="0"/>
      <dgm:spPr/>
    </dgm:pt>
    <dgm:pt modelId="{B273ECD0-ED15-473E-9712-129B46005DB7}" type="pres">
      <dgm:prSet presAssocID="{C1E8D1C1-A360-4FAC-93B1-E798D2269293}" presName="childText" presStyleLbl="conFgAcc1" presStyleIdx="2" presStyleCnt="6">
        <dgm:presLayoutVars>
          <dgm:bulletEnabled val="1"/>
        </dgm:presLayoutVars>
      </dgm:prSet>
      <dgm:spPr/>
    </dgm:pt>
    <dgm:pt modelId="{EDFA2FB1-5F8D-4DE1-B43C-FF49BF6ECA41}" type="pres">
      <dgm:prSet presAssocID="{669E5493-D295-4CC4-8D21-B07E2D341FDA}" presName="spaceBetweenRectangles" presStyleCnt="0"/>
      <dgm:spPr/>
    </dgm:pt>
    <dgm:pt modelId="{12693BEC-B9E8-4502-95A3-E97F66B908E4}" type="pres">
      <dgm:prSet presAssocID="{E5943E4F-A081-4CB4-89DD-68A9B194619F}" presName="parentLin" presStyleCnt="0"/>
      <dgm:spPr/>
    </dgm:pt>
    <dgm:pt modelId="{18E9364E-3360-4146-8CD3-9DA4E3BAB239}" type="pres">
      <dgm:prSet presAssocID="{E5943E4F-A081-4CB4-89DD-68A9B194619F}" presName="parentLeftMargin" presStyleLbl="node1" presStyleIdx="2" presStyleCnt="6"/>
      <dgm:spPr/>
    </dgm:pt>
    <dgm:pt modelId="{4E78201D-B9D6-43B3-9A15-4365923E626B}" type="pres">
      <dgm:prSet presAssocID="{E5943E4F-A081-4CB4-89DD-68A9B194619F}" presName="parentText" presStyleLbl="node1" presStyleIdx="3" presStyleCnt="6">
        <dgm:presLayoutVars>
          <dgm:chMax val="0"/>
          <dgm:bulletEnabled val="1"/>
        </dgm:presLayoutVars>
      </dgm:prSet>
      <dgm:spPr/>
    </dgm:pt>
    <dgm:pt modelId="{24076B76-6082-474F-B8CF-012F42388582}" type="pres">
      <dgm:prSet presAssocID="{E5943E4F-A081-4CB4-89DD-68A9B194619F}" presName="negativeSpace" presStyleCnt="0"/>
      <dgm:spPr/>
    </dgm:pt>
    <dgm:pt modelId="{4794A8B4-667E-4D55-A3EE-32DB1F441699}" type="pres">
      <dgm:prSet presAssocID="{E5943E4F-A081-4CB4-89DD-68A9B194619F}" presName="childText" presStyleLbl="conFgAcc1" presStyleIdx="3" presStyleCnt="6">
        <dgm:presLayoutVars>
          <dgm:bulletEnabled val="1"/>
        </dgm:presLayoutVars>
      </dgm:prSet>
      <dgm:spPr/>
    </dgm:pt>
    <dgm:pt modelId="{1AA9B15B-FB57-494A-B2BE-A1D329FFB3C8}" type="pres">
      <dgm:prSet presAssocID="{13E0F17C-F738-4F20-8228-B09B0E18C62D}" presName="spaceBetweenRectangles" presStyleCnt="0"/>
      <dgm:spPr/>
    </dgm:pt>
    <dgm:pt modelId="{A45661ED-71C7-43E4-A8E8-4E024F6035D2}" type="pres">
      <dgm:prSet presAssocID="{8A94383E-144E-4BC8-829B-6D808045C9FB}" presName="parentLin" presStyleCnt="0"/>
      <dgm:spPr/>
    </dgm:pt>
    <dgm:pt modelId="{5ED9187F-C602-4150-893D-4AFFE874E6F4}" type="pres">
      <dgm:prSet presAssocID="{8A94383E-144E-4BC8-829B-6D808045C9FB}" presName="parentLeftMargin" presStyleLbl="node1" presStyleIdx="3" presStyleCnt="6"/>
      <dgm:spPr/>
    </dgm:pt>
    <dgm:pt modelId="{7FF68505-2FAC-4C49-9F40-E7AF10CD4426}" type="pres">
      <dgm:prSet presAssocID="{8A94383E-144E-4BC8-829B-6D808045C9FB}" presName="parentText" presStyleLbl="node1" presStyleIdx="4" presStyleCnt="6">
        <dgm:presLayoutVars>
          <dgm:chMax val="0"/>
          <dgm:bulletEnabled val="1"/>
        </dgm:presLayoutVars>
      </dgm:prSet>
      <dgm:spPr/>
    </dgm:pt>
    <dgm:pt modelId="{FE17F5F8-9629-4294-AEEC-E9AEB46DDAC8}" type="pres">
      <dgm:prSet presAssocID="{8A94383E-144E-4BC8-829B-6D808045C9FB}" presName="negativeSpace" presStyleCnt="0"/>
      <dgm:spPr/>
    </dgm:pt>
    <dgm:pt modelId="{6E2581F5-1A6A-4604-A1C0-ABE75F24DC95}" type="pres">
      <dgm:prSet presAssocID="{8A94383E-144E-4BC8-829B-6D808045C9FB}" presName="childText" presStyleLbl="conFgAcc1" presStyleIdx="4" presStyleCnt="6">
        <dgm:presLayoutVars>
          <dgm:bulletEnabled val="1"/>
        </dgm:presLayoutVars>
      </dgm:prSet>
      <dgm:spPr/>
    </dgm:pt>
    <dgm:pt modelId="{F294D446-4D08-4BB1-BBB5-3B38A3B24E86}" type="pres">
      <dgm:prSet presAssocID="{5578AAF9-0828-4D2F-8B7E-4508E6C05910}" presName="spaceBetweenRectangles" presStyleCnt="0"/>
      <dgm:spPr/>
    </dgm:pt>
    <dgm:pt modelId="{F6F2A5C5-D15B-4F8D-BC28-93DA984FBE9C}" type="pres">
      <dgm:prSet presAssocID="{D3C6A87E-F587-414D-8EC9-C1DDCE781D7E}" presName="parentLin" presStyleCnt="0"/>
      <dgm:spPr/>
    </dgm:pt>
    <dgm:pt modelId="{04693F4A-993F-4CCF-B59F-64895C30CA6E}" type="pres">
      <dgm:prSet presAssocID="{D3C6A87E-F587-414D-8EC9-C1DDCE781D7E}" presName="parentLeftMargin" presStyleLbl="node1" presStyleIdx="4" presStyleCnt="6"/>
      <dgm:spPr/>
    </dgm:pt>
    <dgm:pt modelId="{97931479-8811-4F50-A0ED-330D8110BDAA}" type="pres">
      <dgm:prSet presAssocID="{D3C6A87E-F587-414D-8EC9-C1DDCE781D7E}" presName="parentText" presStyleLbl="node1" presStyleIdx="5" presStyleCnt="6">
        <dgm:presLayoutVars>
          <dgm:chMax val="0"/>
          <dgm:bulletEnabled val="1"/>
        </dgm:presLayoutVars>
      </dgm:prSet>
      <dgm:spPr/>
    </dgm:pt>
    <dgm:pt modelId="{CD567A8D-1DAC-4080-82A7-03F5F196AFF7}" type="pres">
      <dgm:prSet presAssocID="{D3C6A87E-F587-414D-8EC9-C1DDCE781D7E}" presName="negativeSpace" presStyleCnt="0"/>
      <dgm:spPr/>
    </dgm:pt>
    <dgm:pt modelId="{6A81A627-F6B7-49B8-9A5D-68815FD614DB}" type="pres">
      <dgm:prSet presAssocID="{D3C6A87E-F587-414D-8EC9-C1DDCE781D7E}" presName="childText" presStyleLbl="conFgAcc1" presStyleIdx="5" presStyleCnt="6">
        <dgm:presLayoutVars>
          <dgm:bulletEnabled val="1"/>
        </dgm:presLayoutVars>
      </dgm:prSet>
      <dgm:spPr/>
    </dgm:pt>
  </dgm:ptLst>
  <dgm:cxnLst>
    <dgm:cxn modelId="{C43B6E01-7C9B-4437-BFCA-045AEEA1AE91}" type="presOf" srcId="{223394D8-A156-4ACD-A52E-AA9EE4945470}" destId="{28D93276-F934-4A18-944B-AD59AFBE2C81}" srcOrd="0" destOrd="0" presId="urn:microsoft.com/office/officeart/2005/8/layout/list1"/>
    <dgm:cxn modelId="{7689EA04-A4DA-4D37-888B-583790A0E16A}" srcId="{8A94383E-144E-4BC8-829B-6D808045C9FB}" destId="{B1B9055F-FAE2-423C-80AA-612312E3D032}" srcOrd="2" destOrd="0" parTransId="{9A3B1784-2B23-4705-AD38-2F52455C7282}" sibTransId="{13444D74-4C90-4094-A878-8C625C4068B4}"/>
    <dgm:cxn modelId="{23807406-AAF1-41EC-84A5-D4A703395145}" type="presOf" srcId="{D3C6A87E-F587-414D-8EC9-C1DDCE781D7E}" destId="{97931479-8811-4F50-A0ED-330D8110BDAA}" srcOrd="1" destOrd="0" presId="urn:microsoft.com/office/officeart/2005/8/layout/list1"/>
    <dgm:cxn modelId="{D49F860C-5394-446F-A7A3-18F302682BC3}" type="presOf" srcId="{A879F65A-888E-45EA-9368-3732EF28077B}" destId="{6A81A627-F6B7-49B8-9A5D-68815FD614DB}" srcOrd="0" destOrd="0" presId="urn:microsoft.com/office/officeart/2005/8/layout/list1"/>
    <dgm:cxn modelId="{5AD6E50D-3BCF-468D-A69A-91654F6250A5}" srcId="{04999C88-CC9F-4197-987F-85A52CCFECAD}" destId="{76B63691-7938-47AB-9D7C-640E1E83F4BD}" srcOrd="1" destOrd="0" parTransId="{73F9B14E-7653-48AA-9FDC-4F065A631BE1}" sibTransId="{8CE72E8C-EA51-4862-8D42-6C631BD651B0}"/>
    <dgm:cxn modelId="{0010AC13-452F-4060-8FA9-3AA6F7015952}" type="presOf" srcId="{76B63691-7938-47AB-9D7C-640E1E83F4BD}" destId="{444F4F6E-6266-44F3-A69E-B6D1BEF863D2}" srcOrd="0" destOrd="1" presId="urn:microsoft.com/office/officeart/2005/8/layout/list1"/>
    <dgm:cxn modelId="{507B3F22-62B7-472C-89FA-183010E4C055}" srcId="{854FC265-D5BE-43EE-A3E5-D579BEAE13DB}" destId="{D3C6A87E-F587-414D-8EC9-C1DDCE781D7E}" srcOrd="5" destOrd="0" parTransId="{B3B2FB5C-3DF7-44C4-A284-AEC8DB4002BF}" sibTransId="{84B9A423-C097-423F-9801-F99CD363D093}"/>
    <dgm:cxn modelId="{A5CF9A2A-5F70-47C8-80D2-16BDB5E9EB7E}" type="presOf" srcId="{04999C88-CC9F-4197-987F-85A52CCFECAD}" destId="{88217306-FC46-440B-B5A0-15FF1AD8398A}" srcOrd="1" destOrd="0" presId="urn:microsoft.com/office/officeart/2005/8/layout/list1"/>
    <dgm:cxn modelId="{AD364A2C-FF5A-485B-B17F-B6A3475E7D66}" type="presOf" srcId="{BE1BA733-B93C-4796-8768-29A8494A5BC0}" destId="{B273ECD0-ED15-473E-9712-129B46005DB7}" srcOrd="0" destOrd="0" presId="urn:microsoft.com/office/officeart/2005/8/layout/list1"/>
    <dgm:cxn modelId="{255C4E2D-87BC-4C27-A6C0-6391B24CC087}" srcId="{8A94383E-144E-4BC8-829B-6D808045C9FB}" destId="{6D791146-235C-48DD-9C78-2EA994FB7098}" srcOrd="1" destOrd="0" parTransId="{A96B1456-1A52-41CC-92DF-F5B010C3510E}" sibTransId="{5E84016A-FE7C-4A0A-8FA0-3EE6D29B1DC5}"/>
    <dgm:cxn modelId="{B2784B34-7C13-46F5-80D4-E37914FD3023}" type="presOf" srcId="{E046DFDA-E229-4F3C-88A9-FCD9D9D885BB}" destId="{6A81A627-F6B7-49B8-9A5D-68815FD614DB}" srcOrd="0" destOrd="1" presId="urn:microsoft.com/office/officeart/2005/8/layout/list1"/>
    <dgm:cxn modelId="{F45C2236-F135-465A-8D21-09D0B10BD248}" srcId="{854FC265-D5BE-43EE-A3E5-D579BEAE13DB}" destId="{8A94383E-144E-4BC8-829B-6D808045C9FB}" srcOrd="4" destOrd="0" parTransId="{F6FD8A03-E2F2-4A3C-824B-C08D4CF8009A}" sibTransId="{5578AAF9-0828-4D2F-8B7E-4508E6C05910}"/>
    <dgm:cxn modelId="{636E093B-721F-4BBC-B15C-41E5056BFEE3}" srcId="{C1E8D1C1-A360-4FAC-93B1-E798D2269293}" destId="{BE1BA733-B93C-4796-8768-29A8494A5BC0}" srcOrd="0" destOrd="0" parTransId="{8AF97B1D-7315-4842-A8DA-A61BF5BC3998}" sibTransId="{55331824-C0B0-4848-B263-A0BD13F4AF77}"/>
    <dgm:cxn modelId="{78F88F40-DFA2-445D-AB77-F5A91FF0B147}" srcId="{04999C88-CC9F-4197-987F-85A52CCFECAD}" destId="{6853525F-72C7-4A1E-90C4-83F4CF611FD5}" srcOrd="0" destOrd="0" parTransId="{255E64DC-4A3D-4324-84AB-5DB3441C0290}" sibTransId="{ADE57034-27D7-4AF4-B616-38095442E307}"/>
    <dgm:cxn modelId="{7406A462-73BD-4D85-BD91-A65B7E050EF3}" srcId="{8A94383E-144E-4BC8-829B-6D808045C9FB}" destId="{320EE4C9-8FDC-4163-82D7-64DFBA693368}" srcOrd="0" destOrd="0" parTransId="{DC38FFDF-555F-409A-AD12-FE39DF5CD65A}" sibTransId="{143E3C1C-9C26-4C22-9B7D-4156043F63EA}"/>
    <dgm:cxn modelId="{9520EA66-D4B3-429F-8697-4FCAB4671532}" srcId="{854FC265-D5BE-43EE-A3E5-D579BEAE13DB}" destId="{8E06FED9-C3A5-4DE2-B2F3-CF0D13C0E213}" srcOrd="1" destOrd="0" parTransId="{FA381436-4AEF-49D8-B45E-6F79643CED4C}" sibTransId="{6B5C9F49-1513-4190-A3D9-FA099CA87DEE}"/>
    <dgm:cxn modelId="{5685AB67-3244-4907-A329-791C039FADBD}" type="presOf" srcId="{8E06FED9-C3A5-4DE2-B2F3-CF0D13C0E213}" destId="{B43D1F78-BD5D-4103-9F9E-5129D5120E59}" srcOrd="1" destOrd="0" presId="urn:microsoft.com/office/officeart/2005/8/layout/list1"/>
    <dgm:cxn modelId="{A47A7168-78CE-4793-B0AF-632B9F2BD60E}" type="presOf" srcId="{D3C6A87E-F587-414D-8EC9-C1DDCE781D7E}" destId="{04693F4A-993F-4CCF-B59F-64895C30CA6E}" srcOrd="0" destOrd="0" presId="urn:microsoft.com/office/officeart/2005/8/layout/list1"/>
    <dgm:cxn modelId="{D3AF2249-EA70-44FC-A185-09A08CD7ABC2}" srcId="{8A94383E-144E-4BC8-829B-6D808045C9FB}" destId="{2FB267FB-32AD-41FE-B208-B1B199AF43FC}" srcOrd="3" destOrd="0" parTransId="{C59F03FB-3D5C-4696-AC1A-47F115142874}" sibTransId="{DFADBB51-0B30-41C4-9F22-1D52205EA9BE}"/>
    <dgm:cxn modelId="{385B586B-CAF6-4904-A02B-8967E113C076}" type="presOf" srcId="{EE42D3E2-A6CC-446A-9E48-A4ECBC04961C}" destId="{4794A8B4-667E-4D55-A3EE-32DB1F441699}" srcOrd="0" destOrd="1" presId="urn:microsoft.com/office/officeart/2005/8/layout/list1"/>
    <dgm:cxn modelId="{08A29970-2AB6-4068-BFC0-DC418E8E21B3}" srcId="{E5943E4F-A081-4CB4-89DD-68A9B194619F}" destId="{EE42D3E2-A6CC-446A-9E48-A4ECBC04961C}" srcOrd="1" destOrd="0" parTransId="{EA71F023-7120-4A52-8A7E-C776D8579A8D}" sibTransId="{2B75E6C7-5860-4819-864E-1DFB922E40A0}"/>
    <dgm:cxn modelId="{7D653B76-7643-4F69-8D7A-F82960987CE4}" type="presOf" srcId="{320EE4C9-8FDC-4163-82D7-64DFBA693368}" destId="{6E2581F5-1A6A-4604-A1C0-ABE75F24DC95}" srcOrd="0" destOrd="0" presId="urn:microsoft.com/office/officeart/2005/8/layout/list1"/>
    <dgm:cxn modelId="{A1E9A078-DAAF-4921-8EF8-F8D117DBE71F}" type="presOf" srcId="{16BA7B59-B511-46C0-9BFA-6A52922C1B49}" destId="{6E2581F5-1A6A-4604-A1C0-ABE75F24DC95}" srcOrd="0" destOrd="4" presId="urn:microsoft.com/office/officeart/2005/8/layout/list1"/>
    <dgm:cxn modelId="{1D026C7D-16F3-4141-BB94-083E2C4FB94C}" srcId="{2FB267FB-32AD-41FE-B208-B1B199AF43FC}" destId="{16BA7B59-B511-46C0-9BFA-6A52922C1B49}" srcOrd="0" destOrd="0" parTransId="{D003B7BF-57AE-4571-8DF4-36415BF4983B}" sibTransId="{53004E5B-E5BF-4F84-8AE6-30C263A321B9}"/>
    <dgm:cxn modelId="{CA19DA7E-77B6-4D09-AA7A-F05E1A0F2E5A}" type="presOf" srcId="{E5943E4F-A081-4CB4-89DD-68A9B194619F}" destId="{4E78201D-B9D6-43B3-9A15-4365923E626B}" srcOrd="1" destOrd="0" presId="urn:microsoft.com/office/officeart/2005/8/layout/list1"/>
    <dgm:cxn modelId="{C3959B86-37E6-45F9-B522-614CC7F60BD3}" srcId="{D3C6A87E-F587-414D-8EC9-C1DDCE781D7E}" destId="{A879F65A-888E-45EA-9368-3732EF28077B}" srcOrd="0" destOrd="0" parTransId="{0C0FCF1D-75CB-4297-8471-B86E5EFA0160}" sibTransId="{B7BB2423-7B8D-4001-80C3-4FB31132CD13}"/>
    <dgm:cxn modelId="{DE901188-D9E0-4046-A2BC-458CE11CE9B2}" srcId="{8E06FED9-C3A5-4DE2-B2F3-CF0D13C0E213}" destId="{A5603D7B-901D-483A-962B-A2B63773EC36}" srcOrd="1" destOrd="0" parTransId="{BCAC2B65-1574-431C-8A03-33DF940F526D}" sibTransId="{6A73558C-F080-451F-AB37-2011A7D721C0}"/>
    <dgm:cxn modelId="{94DD1189-1A93-40FE-A633-1ABEC58EE896}" srcId="{D3C6A87E-F587-414D-8EC9-C1DDCE781D7E}" destId="{E046DFDA-E229-4F3C-88A9-FCD9D9D885BB}" srcOrd="1" destOrd="0" parTransId="{0BA40367-175C-48CE-9771-2B7B9B8499B9}" sibTransId="{F68B60C8-23E4-49D0-93D7-BCE06C12956F}"/>
    <dgm:cxn modelId="{4F648C89-18A1-4A39-8B9C-F765C4BE55C5}" srcId="{E5943E4F-A081-4CB4-89DD-68A9B194619F}" destId="{2374F859-5073-4E04-8163-3A737C090719}" srcOrd="2" destOrd="0" parTransId="{9CE05C0B-91E7-4999-AB1F-2C980B144768}" sibTransId="{6032C541-E3A6-4C53-BA55-8C9FD2D92EA8}"/>
    <dgm:cxn modelId="{F56E0B8C-B301-4B82-8B39-9218C4AED54B}" type="presOf" srcId="{8A94383E-144E-4BC8-829B-6D808045C9FB}" destId="{7FF68505-2FAC-4C49-9F40-E7AF10CD4426}" srcOrd="1" destOrd="0" presId="urn:microsoft.com/office/officeart/2005/8/layout/list1"/>
    <dgm:cxn modelId="{B2BC8D8C-DC4F-4944-8FB9-82FEE6B5A522}" type="presOf" srcId="{A5603D7B-901D-483A-962B-A2B63773EC36}" destId="{28D93276-F934-4A18-944B-AD59AFBE2C81}" srcOrd="0" destOrd="1" presId="urn:microsoft.com/office/officeart/2005/8/layout/list1"/>
    <dgm:cxn modelId="{F4A51CA4-0329-43D2-90BD-67CF299066EB}" type="presOf" srcId="{2374F859-5073-4E04-8163-3A737C090719}" destId="{4794A8B4-667E-4D55-A3EE-32DB1F441699}" srcOrd="0" destOrd="2" presId="urn:microsoft.com/office/officeart/2005/8/layout/list1"/>
    <dgm:cxn modelId="{FF0EE8AC-88ED-4B8A-B76E-FB89B4B395CA}" srcId="{854FC265-D5BE-43EE-A3E5-D579BEAE13DB}" destId="{E5943E4F-A081-4CB4-89DD-68A9B194619F}" srcOrd="3" destOrd="0" parTransId="{DCD88D19-82AB-4DBF-B079-39675979D5A8}" sibTransId="{13E0F17C-F738-4F20-8228-B09B0E18C62D}"/>
    <dgm:cxn modelId="{511628AE-8EFA-47E4-AA9F-283D17DC37D9}" type="presOf" srcId="{04999C88-CC9F-4197-987F-85A52CCFECAD}" destId="{B97AED94-C9C2-474A-A9DA-BF5A886D1DBD}" srcOrd="0" destOrd="0" presId="urn:microsoft.com/office/officeart/2005/8/layout/list1"/>
    <dgm:cxn modelId="{08AC43AE-CAB3-4639-B5A8-16895CE7AA4D}" type="presOf" srcId="{8A94383E-144E-4BC8-829B-6D808045C9FB}" destId="{5ED9187F-C602-4150-893D-4AFFE874E6F4}" srcOrd="0" destOrd="0" presId="urn:microsoft.com/office/officeart/2005/8/layout/list1"/>
    <dgm:cxn modelId="{FA29EFAF-BF62-4FFB-8EFF-3829671D1326}" type="presOf" srcId="{C1E8D1C1-A360-4FAC-93B1-E798D2269293}" destId="{B2CD7B61-BE09-436F-9C2A-B43AC158F112}" srcOrd="0" destOrd="0" presId="urn:microsoft.com/office/officeart/2005/8/layout/list1"/>
    <dgm:cxn modelId="{D12BFAB2-5854-429B-B9E9-4497B538CFAE}" type="presOf" srcId="{E11A1E07-FB71-4264-B2E9-9B8A22C3D69B}" destId="{B273ECD0-ED15-473E-9712-129B46005DB7}" srcOrd="0" destOrd="1" presId="urn:microsoft.com/office/officeart/2005/8/layout/list1"/>
    <dgm:cxn modelId="{243D4EB3-F72F-4EDB-88EA-0A0DD2F938AC}" srcId="{854FC265-D5BE-43EE-A3E5-D579BEAE13DB}" destId="{C1E8D1C1-A360-4FAC-93B1-E798D2269293}" srcOrd="2" destOrd="0" parTransId="{64F1E665-9376-446E-83DB-926D42C6C495}" sibTransId="{669E5493-D295-4CC4-8D21-B07E2D341FDA}"/>
    <dgm:cxn modelId="{E27069B5-B76D-48D5-BB28-6AA7C7697ED8}" srcId="{8E06FED9-C3A5-4DE2-B2F3-CF0D13C0E213}" destId="{223394D8-A156-4ACD-A52E-AA9EE4945470}" srcOrd="0" destOrd="0" parTransId="{14326B1F-E983-4DC6-AD64-15AC537A793F}" sibTransId="{0EDF4DCC-2026-44A2-A163-A34F4AEDFE85}"/>
    <dgm:cxn modelId="{DAD249D1-73A1-47BE-B760-56A482FB9DC7}" type="presOf" srcId="{8FCD9C92-3C6F-4E48-AC49-5B188CF8BC0A}" destId="{6E2581F5-1A6A-4604-A1C0-ABE75F24DC95}" srcOrd="0" destOrd="5" presId="urn:microsoft.com/office/officeart/2005/8/layout/list1"/>
    <dgm:cxn modelId="{AED8C4D1-9207-4222-A024-2AACD21AC1BA}" srcId="{854FC265-D5BE-43EE-A3E5-D579BEAE13DB}" destId="{04999C88-CC9F-4197-987F-85A52CCFECAD}" srcOrd="0" destOrd="0" parTransId="{B16B1A4A-FD58-4F41-A233-11EC4DB2393F}" sibTransId="{3B61A92D-04A7-4888-9883-290D580F0690}"/>
    <dgm:cxn modelId="{6F4DA5D5-7F78-46A9-AF8A-B9069A97E6B8}" type="presOf" srcId="{8E06FED9-C3A5-4DE2-B2F3-CF0D13C0E213}" destId="{E773FC7F-37DA-4C9B-B9D1-07C52658DAB2}" srcOrd="0" destOrd="0" presId="urn:microsoft.com/office/officeart/2005/8/layout/list1"/>
    <dgm:cxn modelId="{CA72C0D7-D41C-4630-ADDA-E49EE0E239CA}" type="presOf" srcId="{E5943E4F-A081-4CB4-89DD-68A9B194619F}" destId="{18E9364E-3360-4146-8CD3-9DA4E3BAB239}" srcOrd="0" destOrd="0" presId="urn:microsoft.com/office/officeart/2005/8/layout/list1"/>
    <dgm:cxn modelId="{46B799D9-3B6A-4379-8936-B470784ED34F}" srcId="{E5943E4F-A081-4CB4-89DD-68A9B194619F}" destId="{37E5D256-6441-4274-8C26-4D251EFCAFF2}" srcOrd="0" destOrd="0" parTransId="{5D8CCC9F-0F12-46B0-A201-F557C92CC02F}" sibTransId="{E41944C4-323E-4F54-B22B-BA47F22DE044}"/>
    <dgm:cxn modelId="{EB9EA0D9-E673-4C1A-8F3B-5D63FBE63CEF}" type="presOf" srcId="{37E5D256-6441-4274-8C26-4D251EFCAFF2}" destId="{4794A8B4-667E-4D55-A3EE-32DB1F441699}" srcOrd="0" destOrd="0" presId="urn:microsoft.com/office/officeart/2005/8/layout/list1"/>
    <dgm:cxn modelId="{7A79A9DF-ED0C-4EC7-A38E-708F7631B19A}" srcId="{2FB267FB-32AD-41FE-B208-B1B199AF43FC}" destId="{8FCD9C92-3C6F-4E48-AC49-5B188CF8BC0A}" srcOrd="1" destOrd="0" parTransId="{7A410DB5-6B2D-4BBC-8066-2B21521B4645}" sibTransId="{B4950A10-5EDD-44FD-A9C9-1EDF6E77035A}"/>
    <dgm:cxn modelId="{4A12CDDF-9B6D-4EC0-9DE1-2C21779FA733}" type="presOf" srcId="{B1B9055F-FAE2-423C-80AA-612312E3D032}" destId="{6E2581F5-1A6A-4604-A1C0-ABE75F24DC95}" srcOrd="0" destOrd="2" presId="urn:microsoft.com/office/officeart/2005/8/layout/list1"/>
    <dgm:cxn modelId="{617229E2-532B-43A9-8B11-723DDA34550D}" type="presOf" srcId="{6D791146-235C-48DD-9C78-2EA994FB7098}" destId="{6E2581F5-1A6A-4604-A1C0-ABE75F24DC95}" srcOrd="0" destOrd="1" presId="urn:microsoft.com/office/officeart/2005/8/layout/list1"/>
    <dgm:cxn modelId="{019EF2E5-687F-4BDF-8AFD-9A02698D0CDD}" type="presOf" srcId="{6853525F-72C7-4A1E-90C4-83F4CF611FD5}" destId="{444F4F6E-6266-44F3-A69E-B6D1BEF863D2}" srcOrd="0" destOrd="0" presId="urn:microsoft.com/office/officeart/2005/8/layout/list1"/>
    <dgm:cxn modelId="{6A87D4EC-AEF2-4FB8-8011-942AE029714D}" srcId="{C1E8D1C1-A360-4FAC-93B1-E798D2269293}" destId="{E11A1E07-FB71-4264-B2E9-9B8A22C3D69B}" srcOrd="1" destOrd="0" parTransId="{BB17FBA8-8A6D-4DFB-8CAA-347C5C1D8007}" sibTransId="{3C02965F-007F-4EF4-8921-E8EC17AAB004}"/>
    <dgm:cxn modelId="{67A51FF1-789F-4276-A5DB-D95B26DC517D}" type="presOf" srcId="{C1E8D1C1-A360-4FAC-93B1-E798D2269293}" destId="{106B51B2-A150-4FDE-8D75-1A9016D411B9}" srcOrd="1" destOrd="0" presId="urn:microsoft.com/office/officeart/2005/8/layout/list1"/>
    <dgm:cxn modelId="{2D19EAF3-8BC1-4ACF-8593-1ECB577651DE}" type="presOf" srcId="{2FB267FB-32AD-41FE-B208-B1B199AF43FC}" destId="{6E2581F5-1A6A-4604-A1C0-ABE75F24DC95}" srcOrd="0" destOrd="3" presId="urn:microsoft.com/office/officeart/2005/8/layout/list1"/>
    <dgm:cxn modelId="{AAD302FB-722C-4872-AD6D-34F62BAFC561}" type="presOf" srcId="{854FC265-D5BE-43EE-A3E5-D579BEAE13DB}" destId="{BA26C462-F025-486E-9BF1-68CCB49FBCEB}" srcOrd="0" destOrd="0" presId="urn:microsoft.com/office/officeart/2005/8/layout/list1"/>
    <dgm:cxn modelId="{FBEC3D75-18C5-4720-932A-26A00666027C}" type="presParOf" srcId="{BA26C462-F025-486E-9BF1-68CCB49FBCEB}" destId="{71D2481C-FD94-4ECB-A12D-6B9EBF8740D6}" srcOrd="0" destOrd="0" presId="urn:microsoft.com/office/officeart/2005/8/layout/list1"/>
    <dgm:cxn modelId="{F1E83392-CB05-4A02-85A4-0F6E4C58CB55}" type="presParOf" srcId="{71D2481C-FD94-4ECB-A12D-6B9EBF8740D6}" destId="{B97AED94-C9C2-474A-A9DA-BF5A886D1DBD}" srcOrd="0" destOrd="0" presId="urn:microsoft.com/office/officeart/2005/8/layout/list1"/>
    <dgm:cxn modelId="{BA0EC1B4-D740-4DDB-BC4D-39970EDBA84D}" type="presParOf" srcId="{71D2481C-FD94-4ECB-A12D-6B9EBF8740D6}" destId="{88217306-FC46-440B-B5A0-15FF1AD8398A}" srcOrd="1" destOrd="0" presId="urn:microsoft.com/office/officeart/2005/8/layout/list1"/>
    <dgm:cxn modelId="{449D3492-2AB3-41EF-96FC-6FA05F29BC35}" type="presParOf" srcId="{BA26C462-F025-486E-9BF1-68CCB49FBCEB}" destId="{583E8632-AB85-4986-8AA5-80DA0C2B4953}" srcOrd="1" destOrd="0" presId="urn:microsoft.com/office/officeart/2005/8/layout/list1"/>
    <dgm:cxn modelId="{07D43BAE-E98E-4F22-808E-DB784D0CC0AB}" type="presParOf" srcId="{BA26C462-F025-486E-9BF1-68CCB49FBCEB}" destId="{444F4F6E-6266-44F3-A69E-B6D1BEF863D2}" srcOrd="2" destOrd="0" presId="urn:microsoft.com/office/officeart/2005/8/layout/list1"/>
    <dgm:cxn modelId="{E41A6039-232E-4A74-B320-1066B3C8038F}" type="presParOf" srcId="{BA26C462-F025-486E-9BF1-68CCB49FBCEB}" destId="{BD8E7469-2118-45A7-9EC6-E64044E9620B}" srcOrd="3" destOrd="0" presId="urn:microsoft.com/office/officeart/2005/8/layout/list1"/>
    <dgm:cxn modelId="{5E95E3EA-68BB-40B7-927C-0487880120A2}" type="presParOf" srcId="{BA26C462-F025-486E-9BF1-68CCB49FBCEB}" destId="{C1E547DE-1814-417F-BF0E-0645BEDDB631}" srcOrd="4" destOrd="0" presId="urn:microsoft.com/office/officeart/2005/8/layout/list1"/>
    <dgm:cxn modelId="{D98D939B-4A9D-49F1-B0EE-CA36A7483A90}" type="presParOf" srcId="{C1E547DE-1814-417F-BF0E-0645BEDDB631}" destId="{E773FC7F-37DA-4C9B-B9D1-07C52658DAB2}" srcOrd="0" destOrd="0" presId="urn:microsoft.com/office/officeart/2005/8/layout/list1"/>
    <dgm:cxn modelId="{E06288F6-AAC2-4A4A-BCD3-1FD470A79CF8}" type="presParOf" srcId="{C1E547DE-1814-417F-BF0E-0645BEDDB631}" destId="{B43D1F78-BD5D-4103-9F9E-5129D5120E59}" srcOrd="1" destOrd="0" presId="urn:microsoft.com/office/officeart/2005/8/layout/list1"/>
    <dgm:cxn modelId="{C4C7329C-642C-4534-A77F-1870D08B03C9}" type="presParOf" srcId="{BA26C462-F025-486E-9BF1-68CCB49FBCEB}" destId="{0E0ED653-73CD-45F5-B133-073BA0EF160F}" srcOrd="5" destOrd="0" presId="urn:microsoft.com/office/officeart/2005/8/layout/list1"/>
    <dgm:cxn modelId="{D844E784-87F4-43E3-AE7D-9EC91D5BF9DF}" type="presParOf" srcId="{BA26C462-F025-486E-9BF1-68CCB49FBCEB}" destId="{28D93276-F934-4A18-944B-AD59AFBE2C81}" srcOrd="6" destOrd="0" presId="urn:microsoft.com/office/officeart/2005/8/layout/list1"/>
    <dgm:cxn modelId="{2A376E5B-5E97-4715-B7C2-D5E1A5BD3A91}" type="presParOf" srcId="{BA26C462-F025-486E-9BF1-68CCB49FBCEB}" destId="{AC1AE6B3-8982-48A5-AFF3-87F0E16BEE46}" srcOrd="7" destOrd="0" presId="urn:microsoft.com/office/officeart/2005/8/layout/list1"/>
    <dgm:cxn modelId="{1B5930A2-22B1-478C-8FDE-29BE20275480}" type="presParOf" srcId="{BA26C462-F025-486E-9BF1-68CCB49FBCEB}" destId="{E085A83D-8E22-4469-87FF-C7BE33F7B672}" srcOrd="8" destOrd="0" presId="urn:microsoft.com/office/officeart/2005/8/layout/list1"/>
    <dgm:cxn modelId="{78189262-3498-4885-B31D-1333279E1CE1}" type="presParOf" srcId="{E085A83D-8E22-4469-87FF-C7BE33F7B672}" destId="{B2CD7B61-BE09-436F-9C2A-B43AC158F112}" srcOrd="0" destOrd="0" presId="urn:microsoft.com/office/officeart/2005/8/layout/list1"/>
    <dgm:cxn modelId="{F1E469F2-A173-4489-94E5-89567FE7DB34}" type="presParOf" srcId="{E085A83D-8E22-4469-87FF-C7BE33F7B672}" destId="{106B51B2-A150-4FDE-8D75-1A9016D411B9}" srcOrd="1" destOrd="0" presId="urn:microsoft.com/office/officeart/2005/8/layout/list1"/>
    <dgm:cxn modelId="{AFF91080-881C-4C58-92F5-023ADB373737}" type="presParOf" srcId="{BA26C462-F025-486E-9BF1-68CCB49FBCEB}" destId="{3251A7B9-C4C4-4D50-82EA-97AEC92556B9}" srcOrd="9" destOrd="0" presId="urn:microsoft.com/office/officeart/2005/8/layout/list1"/>
    <dgm:cxn modelId="{108CAA12-EAC6-447A-8648-C15C9C20152C}" type="presParOf" srcId="{BA26C462-F025-486E-9BF1-68CCB49FBCEB}" destId="{B273ECD0-ED15-473E-9712-129B46005DB7}" srcOrd="10" destOrd="0" presId="urn:microsoft.com/office/officeart/2005/8/layout/list1"/>
    <dgm:cxn modelId="{7375DCA4-7A8B-4F84-AD81-C377348886F8}" type="presParOf" srcId="{BA26C462-F025-486E-9BF1-68CCB49FBCEB}" destId="{EDFA2FB1-5F8D-4DE1-B43C-FF49BF6ECA41}" srcOrd="11" destOrd="0" presId="urn:microsoft.com/office/officeart/2005/8/layout/list1"/>
    <dgm:cxn modelId="{803E336D-7707-4564-A77A-A34BAEECF118}" type="presParOf" srcId="{BA26C462-F025-486E-9BF1-68CCB49FBCEB}" destId="{12693BEC-B9E8-4502-95A3-E97F66B908E4}" srcOrd="12" destOrd="0" presId="urn:microsoft.com/office/officeart/2005/8/layout/list1"/>
    <dgm:cxn modelId="{1B335DE5-B766-44A5-B0C8-A19DAEA5F990}" type="presParOf" srcId="{12693BEC-B9E8-4502-95A3-E97F66B908E4}" destId="{18E9364E-3360-4146-8CD3-9DA4E3BAB239}" srcOrd="0" destOrd="0" presId="urn:microsoft.com/office/officeart/2005/8/layout/list1"/>
    <dgm:cxn modelId="{0EB6C2DE-1060-4B27-AFF1-7F67107E151D}" type="presParOf" srcId="{12693BEC-B9E8-4502-95A3-E97F66B908E4}" destId="{4E78201D-B9D6-43B3-9A15-4365923E626B}" srcOrd="1" destOrd="0" presId="urn:microsoft.com/office/officeart/2005/8/layout/list1"/>
    <dgm:cxn modelId="{DA359FB5-89C8-41DB-BD64-187C1271170D}" type="presParOf" srcId="{BA26C462-F025-486E-9BF1-68CCB49FBCEB}" destId="{24076B76-6082-474F-B8CF-012F42388582}" srcOrd="13" destOrd="0" presId="urn:microsoft.com/office/officeart/2005/8/layout/list1"/>
    <dgm:cxn modelId="{376798C0-B414-42C4-A878-15CE12EA51E2}" type="presParOf" srcId="{BA26C462-F025-486E-9BF1-68CCB49FBCEB}" destId="{4794A8B4-667E-4D55-A3EE-32DB1F441699}" srcOrd="14" destOrd="0" presId="urn:microsoft.com/office/officeart/2005/8/layout/list1"/>
    <dgm:cxn modelId="{BCF5BA6C-F33C-41C0-A889-A69F76FA2D08}" type="presParOf" srcId="{BA26C462-F025-486E-9BF1-68CCB49FBCEB}" destId="{1AA9B15B-FB57-494A-B2BE-A1D329FFB3C8}" srcOrd="15" destOrd="0" presId="urn:microsoft.com/office/officeart/2005/8/layout/list1"/>
    <dgm:cxn modelId="{D20F6EBC-36D6-4342-981D-70A945B9B20A}" type="presParOf" srcId="{BA26C462-F025-486E-9BF1-68CCB49FBCEB}" destId="{A45661ED-71C7-43E4-A8E8-4E024F6035D2}" srcOrd="16" destOrd="0" presId="urn:microsoft.com/office/officeart/2005/8/layout/list1"/>
    <dgm:cxn modelId="{9EB7B92A-652C-4106-851B-4089FF9330B2}" type="presParOf" srcId="{A45661ED-71C7-43E4-A8E8-4E024F6035D2}" destId="{5ED9187F-C602-4150-893D-4AFFE874E6F4}" srcOrd="0" destOrd="0" presId="urn:microsoft.com/office/officeart/2005/8/layout/list1"/>
    <dgm:cxn modelId="{F69D7CFE-42E6-478C-A3F0-930E1E05F86A}" type="presParOf" srcId="{A45661ED-71C7-43E4-A8E8-4E024F6035D2}" destId="{7FF68505-2FAC-4C49-9F40-E7AF10CD4426}" srcOrd="1" destOrd="0" presId="urn:microsoft.com/office/officeart/2005/8/layout/list1"/>
    <dgm:cxn modelId="{A75E4B45-CC1B-4BCF-B74F-CE9575692702}" type="presParOf" srcId="{BA26C462-F025-486E-9BF1-68CCB49FBCEB}" destId="{FE17F5F8-9629-4294-AEEC-E9AEB46DDAC8}" srcOrd="17" destOrd="0" presId="urn:microsoft.com/office/officeart/2005/8/layout/list1"/>
    <dgm:cxn modelId="{C7FB4597-479A-48CA-81CD-6569EFE823B5}" type="presParOf" srcId="{BA26C462-F025-486E-9BF1-68CCB49FBCEB}" destId="{6E2581F5-1A6A-4604-A1C0-ABE75F24DC95}" srcOrd="18" destOrd="0" presId="urn:microsoft.com/office/officeart/2005/8/layout/list1"/>
    <dgm:cxn modelId="{8EB2B68D-26F8-4DCE-A3E3-8A28C6865AF2}" type="presParOf" srcId="{BA26C462-F025-486E-9BF1-68CCB49FBCEB}" destId="{F294D446-4D08-4BB1-BBB5-3B38A3B24E86}" srcOrd="19" destOrd="0" presId="urn:microsoft.com/office/officeart/2005/8/layout/list1"/>
    <dgm:cxn modelId="{DC3006A1-8EBE-4EA2-8063-3DFD549DC161}" type="presParOf" srcId="{BA26C462-F025-486E-9BF1-68CCB49FBCEB}" destId="{F6F2A5C5-D15B-4F8D-BC28-93DA984FBE9C}" srcOrd="20" destOrd="0" presId="urn:microsoft.com/office/officeart/2005/8/layout/list1"/>
    <dgm:cxn modelId="{C14C3E93-72B5-487C-A308-68191484E325}" type="presParOf" srcId="{F6F2A5C5-D15B-4F8D-BC28-93DA984FBE9C}" destId="{04693F4A-993F-4CCF-B59F-64895C30CA6E}" srcOrd="0" destOrd="0" presId="urn:microsoft.com/office/officeart/2005/8/layout/list1"/>
    <dgm:cxn modelId="{0F216AEB-EF90-4204-BB50-0D18E1B14B64}" type="presParOf" srcId="{F6F2A5C5-D15B-4F8D-BC28-93DA984FBE9C}" destId="{97931479-8811-4F50-A0ED-330D8110BDAA}" srcOrd="1" destOrd="0" presId="urn:microsoft.com/office/officeart/2005/8/layout/list1"/>
    <dgm:cxn modelId="{A994BBD4-5D8A-48A7-84AC-03E95EACABB7}" type="presParOf" srcId="{BA26C462-F025-486E-9BF1-68CCB49FBCEB}" destId="{CD567A8D-1DAC-4080-82A7-03F5F196AFF7}" srcOrd="21" destOrd="0" presId="urn:microsoft.com/office/officeart/2005/8/layout/list1"/>
    <dgm:cxn modelId="{055A80E6-417A-48A6-BC32-3C2EDE004C4D}" type="presParOf" srcId="{BA26C462-F025-486E-9BF1-68CCB49FBCEB}" destId="{6A81A627-F6B7-49B8-9A5D-68815FD614DB}" srcOrd="2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8018A3-14C6-4453-9AC9-0318AA91BF73}" type="doc">
      <dgm:prSet loTypeId="urn:microsoft.com/office/officeart/2016/7/layout/LinearBlockProcessNumbered" loCatId="process" qsTypeId="urn:microsoft.com/office/officeart/2005/8/quickstyle/simple1" qsCatId="simple" csTypeId="urn:microsoft.com/office/officeart/2005/8/colors/accent2_2" csCatId="accent2" phldr="1"/>
      <dgm:spPr/>
      <dgm:t>
        <a:bodyPr/>
        <a:lstStyle/>
        <a:p>
          <a:endParaRPr lang="en-US"/>
        </a:p>
      </dgm:t>
    </dgm:pt>
    <dgm:pt modelId="{46CEA0A7-0097-42B1-A0A4-D3E50DA74101}">
      <dgm:prSet/>
      <dgm:spPr/>
      <dgm:t>
        <a:bodyPr/>
        <a:lstStyle/>
        <a:p>
          <a:r>
            <a:rPr lang="de-DE" baseline="0"/>
            <a:t>Follow the work in MPEG and 3GPP</a:t>
          </a:r>
          <a:endParaRPr lang="en-US"/>
        </a:p>
      </dgm:t>
    </dgm:pt>
    <dgm:pt modelId="{46C5721A-6340-4E9E-BACD-A94D77CD6092}" type="parTrans" cxnId="{F56F3D1A-0FA0-4F82-A8E8-1A87C4D76801}">
      <dgm:prSet/>
      <dgm:spPr/>
      <dgm:t>
        <a:bodyPr/>
        <a:lstStyle/>
        <a:p>
          <a:endParaRPr lang="en-US"/>
        </a:p>
      </dgm:t>
    </dgm:pt>
    <dgm:pt modelId="{90EEE547-C87B-4398-A3C6-D254FED4353D}" type="sibTrans" cxnId="{F56F3D1A-0FA0-4F82-A8E8-1A87C4D76801}">
      <dgm:prSet phldrT="01" phldr="0"/>
      <dgm:spPr/>
      <dgm:t>
        <a:bodyPr/>
        <a:lstStyle/>
        <a:p>
          <a:r>
            <a:rPr lang="en-US"/>
            <a:t>01</a:t>
          </a:r>
        </a:p>
      </dgm:t>
    </dgm:pt>
    <dgm:pt modelId="{D496B18C-E71C-41B0-87A5-31AF42343A9D}">
      <dgm:prSet/>
      <dgm:spPr/>
      <dgm:t>
        <a:bodyPr/>
        <a:lstStyle/>
        <a:p>
          <a:r>
            <a:rPr lang="de-DE" baseline="0"/>
            <a:t>Support any interoperability efforts for MV-HEVC</a:t>
          </a:r>
          <a:endParaRPr lang="en-US"/>
        </a:p>
      </dgm:t>
    </dgm:pt>
    <dgm:pt modelId="{EDC8B6EB-6A75-4E4A-A9C8-6623F1673A18}" type="parTrans" cxnId="{6BDE0659-77CA-4249-A929-4A555A4DDECA}">
      <dgm:prSet/>
      <dgm:spPr/>
      <dgm:t>
        <a:bodyPr/>
        <a:lstStyle/>
        <a:p>
          <a:endParaRPr lang="en-US"/>
        </a:p>
      </dgm:t>
    </dgm:pt>
    <dgm:pt modelId="{ED37DFAF-08DB-4056-B91D-9B9891395827}" type="sibTrans" cxnId="{6BDE0659-77CA-4249-A929-4A555A4DDECA}">
      <dgm:prSet phldrT="02" phldr="0"/>
      <dgm:spPr/>
      <dgm:t>
        <a:bodyPr/>
        <a:lstStyle/>
        <a:p>
          <a:r>
            <a:rPr lang="en-US"/>
            <a:t>02</a:t>
          </a:r>
        </a:p>
      </dgm:t>
    </dgm:pt>
    <dgm:pt modelId="{CCFE84D4-1884-4798-8A92-01020C2C9584}">
      <dgm:prSet/>
      <dgm:spPr/>
      <dgm:t>
        <a:bodyPr/>
        <a:lstStyle/>
        <a:p>
          <a:r>
            <a:rPr lang="de-DE" baseline="0" dirty="0"/>
            <a:t>Eventually add MV-HEVC to our video part</a:t>
          </a:r>
          <a:endParaRPr lang="en-US" dirty="0"/>
        </a:p>
      </dgm:t>
    </dgm:pt>
    <dgm:pt modelId="{80BED966-BDE7-4AE6-8C00-655CEC72DAF9}" type="parTrans" cxnId="{CCC098CC-45D5-41BB-B922-DC15B7818B71}">
      <dgm:prSet/>
      <dgm:spPr/>
      <dgm:t>
        <a:bodyPr/>
        <a:lstStyle/>
        <a:p>
          <a:endParaRPr lang="en-US"/>
        </a:p>
      </dgm:t>
    </dgm:pt>
    <dgm:pt modelId="{CF0BC7E0-1505-4A80-AD01-1E06FF627D9D}" type="sibTrans" cxnId="{CCC098CC-45D5-41BB-B922-DC15B7818B71}">
      <dgm:prSet phldrT="03" phldr="0"/>
      <dgm:spPr/>
      <dgm:t>
        <a:bodyPr/>
        <a:lstStyle/>
        <a:p>
          <a:r>
            <a:rPr lang="en-US"/>
            <a:t>03</a:t>
          </a:r>
        </a:p>
      </dgm:t>
    </dgm:pt>
    <dgm:pt modelId="{ABD9EEA3-005A-49FD-9626-F25BB5341A6D}" type="pres">
      <dgm:prSet presAssocID="{D98018A3-14C6-4453-9AC9-0318AA91BF73}" presName="Name0" presStyleCnt="0">
        <dgm:presLayoutVars>
          <dgm:animLvl val="lvl"/>
          <dgm:resizeHandles val="exact"/>
        </dgm:presLayoutVars>
      </dgm:prSet>
      <dgm:spPr/>
    </dgm:pt>
    <dgm:pt modelId="{C075854C-DEA6-437D-A839-D63E53264372}" type="pres">
      <dgm:prSet presAssocID="{46CEA0A7-0097-42B1-A0A4-D3E50DA74101}" presName="compositeNode" presStyleCnt="0">
        <dgm:presLayoutVars>
          <dgm:bulletEnabled val="1"/>
        </dgm:presLayoutVars>
      </dgm:prSet>
      <dgm:spPr/>
    </dgm:pt>
    <dgm:pt modelId="{3FC5EDF8-4B57-40C0-B1CF-AC460582CFAA}" type="pres">
      <dgm:prSet presAssocID="{46CEA0A7-0097-42B1-A0A4-D3E50DA74101}" presName="bgRect" presStyleLbl="alignNode1" presStyleIdx="0" presStyleCnt="3"/>
      <dgm:spPr/>
    </dgm:pt>
    <dgm:pt modelId="{A53394B0-208F-41CF-9FE8-BF77D18255E9}" type="pres">
      <dgm:prSet presAssocID="{90EEE547-C87B-4398-A3C6-D254FED4353D}" presName="sibTransNodeRect" presStyleLbl="alignNode1" presStyleIdx="0" presStyleCnt="3">
        <dgm:presLayoutVars>
          <dgm:chMax val="0"/>
          <dgm:bulletEnabled val="1"/>
        </dgm:presLayoutVars>
      </dgm:prSet>
      <dgm:spPr/>
    </dgm:pt>
    <dgm:pt modelId="{911A20EF-B169-4E77-B991-A3B381D5D678}" type="pres">
      <dgm:prSet presAssocID="{46CEA0A7-0097-42B1-A0A4-D3E50DA74101}" presName="nodeRect" presStyleLbl="alignNode1" presStyleIdx="0" presStyleCnt="3">
        <dgm:presLayoutVars>
          <dgm:bulletEnabled val="1"/>
        </dgm:presLayoutVars>
      </dgm:prSet>
      <dgm:spPr/>
    </dgm:pt>
    <dgm:pt modelId="{813A61A0-5734-46D8-AA53-A1E52C36AA19}" type="pres">
      <dgm:prSet presAssocID="{90EEE547-C87B-4398-A3C6-D254FED4353D}" presName="sibTrans" presStyleCnt="0"/>
      <dgm:spPr/>
    </dgm:pt>
    <dgm:pt modelId="{D0A08A9A-F677-472A-9270-5C9DF17EDC22}" type="pres">
      <dgm:prSet presAssocID="{D496B18C-E71C-41B0-87A5-31AF42343A9D}" presName="compositeNode" presStyleCnt="0">
        <dgm:presLayoutVars>
          <dgm:bulletEnabled val="1"/>
        </dgm:presLayoutVars>
      </dgm:prSet>
      <dgm:spPr/>
    </dgm:pt>
    <dgm:pt modelId="{89D9CE5A-C224-4E62-AE1A-C9587EB371AE}" type="pres">
      <dgm:prSet presAssocID="{D496B18C-E71C-41B0-87A5-31AF42343A9D}" presName="bgRect" presStyleLbl="alignNode1" presStyleIdx="1" presStyleCnt="3"/>
      <dgm:spPr/>
    </dgm:pt>
    <dgm:pt modelId="{6D62E645-D5E5-44E6-9D8B-BFED40CA35C0}" type="pres">
      <dgm:prSet presAssocID="{ED37DFAF-08DB-4056-B91D-9B9891395827}" presName="sibTransNodeRect" presStyleLbl="alignNode1" presStyleIdx="1" presStyleCnt="3">
        <dgm:presLayoutVars>
          <dgm:chMax val="0"/>
          <dgm:bulletEnabled val="1"/>
        </dgm:presLayoutVars>
      </dgm:prSet>
      <dgm:spPr/>
    </dgm:pt>
    <dgm:pt modelId="{C58A231B-85E4-4F35-8341-058745DC1008}" type="pres">
      <dgm:prSet presAssocID="{D496B18C-E71C-41B0-87A5-31AF42343A9D}" presName="nodeRect" presStyleLbl="alignNode1" presStyleIdx="1" presStyleCnt="3">
        <dgm:presLayoutVars>
          <dgm:bulletEnabled val="1"/>
        </dgm:presLayoutVars>
      </dgm:prSet>
      <dgm:spPr/>
    </dgm:pt>
    <dgm:pt modelId="{7F28CD76-9835-4AAC-BDBD-DCFF504F7986}" type="pres">
      <dgm:prSet presAssocID="{ED37DFAF-08DB-4056-B91D-9B9891395827}" presName="sibTrans" presStyleCnt="0"/>
      <dgm:spPr/>
    </dgm:pt>
    <dgm:pt modelId="{1089309E-1095-4AE7-A900-BC5EC847305D}" type="pres">
      <dgm:prSet presAssocID="{CCFE84D4-1884-4798-8A92-01020C2C9584}" presName="compositeNode" presStyleCnt="0">
        <dgm:presLayoutVars>
          <dgm:bulletEnabled val="1"/>
        </dgm:presLayoutVars>
      </dgm:prSet>
      <dgm:spPr/>
    </dgm:pt>
    <dgm:pt modelId="{48634F2A-DA3C-4333-8430-DC0C90E44D3C}" type="pres">
      <dgm:prSet presAssocID="{CCFE84D4-1884-4798-8A92-01020C2C9584}" presName="bgRect" presStyleLbl="alignNode1" presStyleIdx="2" presStyleCnt="3" custLinFactNeighborX="28430" custLinFactNeighborY="2659"/>
      <dgm:spPr/>
    </dgm:pt>
    <dgm:pt modelId="{7DFD9843-D959-4340-AE8B-0813EAE54246}" type="pres">
      <dgm:prSet presAssocID="{CF0BC7E0-1505-4A80-AD01-1E06FF627D9D}" presName="sibTransNodeRect" presStyleLbl="alignNode1" presStyleIdx="2" presStyleCnt="3">
        <dgm:presLayoutVars>
          <dgm:chMax val="0"/>
          <dgm:bulletEnabled val="1"/>
        </dgm:presLayoutVars>
      </dgm:prSet>
      <dgm:spPr/>
    </dgm:pt>
    <dgm:pt modelId="{957026FA-B016-47F8-8963-6335BD64A2C3}" type="pres">
      <dgm:prSet presAssocID="{CCFE84D4-1884-4798-8A92-01020C2C9584}" presName="nodeRect" presStyleLbl="alignNode1" presStyleIdx="2" presStyleCnt="3">
        <dgm:presLayoutVars>
          <dgm:bulletEnabled val="1"/>
        </dgm:presLayoutVars>
      </dgm:prSet>
      <dgm:spPr/>
    </dgm:pt>
  </dgm:ptLst>
  <dgm:cxnLst>
    <dgm:cxn modelId="{F56F3D1A-0FA0-4F82-A8E8-1A87C4D76801}" srcId="{D98018A3-14C6-4453-9AC9-0318AA91BF73}" destId="{46CEA0A7-0097-42B1-A0A4-D3E50DA74101}" srcOrd="0" destOrd="0" parTransId="{46C5721A-6340-4E9E-BACD-A94D77CD6092}" sibTransId="{90EEE547-C87B-4398-A3C6-D254FED4353D}"/>
    <dgm:cxn modelId="{5279E145-3424-42B9-A3B9-CA1C74B2DC29}" type="presOf" srcId="{D98018A3-14C6-4453-9AC9-0318AA91BF73}" destId="{ABD9EEA3-005A-49FD-9626-F25BB5341A6D}" srcOrd="0" destOrd="0" presId="urn:microsoft.com/office/officeart/2016/7/layout/LinearBlockProcessNumbered"/>
    <dgm:cxn modelId="{6BDE0659-77CA-4249-A929-4A555A4DDECA}" srcId="{D98018A3-14C6-4453-9AC9-0318AA91BF73}" destId="{D496B18C-E71C-41B0-87A5-31AF42343A9D}" srcOrd="1" destOrd="0" parTransId="{EDC8B6EB-6A75-4E4A-A9C8-6623F1673A18}" sibTransId="{ED37DFAF-08DB-4056-B91D-9B9891395827}"/>
    <dgm:cxn modelId="{D85C917D-E969-4C2C-B3C4-0497A8D1DBD1}" type="presOf" srcId="{46CEA0A7-0097-42B1-A0A4-D3E50DA74101}" destId="{911A20EF-B169-4E77-B991-A3B381D5D678}" srcOrd="1" destOrd="0" presId="urn:microsoft.com/office/officeart/2016/7/layout/LinearBlockProcessNumbered"/>
    <dgm:cxn modelId="{37AE6D85-D2F7-475D-BABF-3D2AB07202FA}" type="presOf" srcId="{46CEA0A7-0097-42B1-A0A4-D3E50DA74101}" destId="{3FC5EDF8-4B57-40C0-B1CF-AC460582CFAA}" srcOrd="0" destOrd="0" presId="urn:microsoft.com/office/officeart/2016/7/layout/LinearBlockProcessNumbered"/>
    <dgm:cxn modelId="{CC733688-998D-4DAC-BA24-78BD44DE9070}" type="presOf" srcId="{D496B18C-E71C-41B0-87A5-31AF42343A9D}" destId="{89D9CE5A-C224-4E62-AE1A-C9587EB371AE}" srcOrd="0" destOrd="0" presId="urn:microsoft.com/office/officeart/2016/7/layout/LinearBlockProcessNumbered"/>
    <dgm:cxn modelId="{34CAC196-A5A2-4286-AC61-9B704A0BEB50}" type="presOf" srcId="{CCFE84D4-1884-4798-8A92-01020C2C9584}" destId="{48634F2A-DA3C-4333-8430-DC0C90E44D3C}" srcOrd="0" destOrd="0" presId="urn:microsoft.com/office/officeart/2016/7/layout/LinearBlockProcessNumbered"/>
    <dgm:cxn modelId="{D632A7BC-A78B-452A-AB04-22CDB7F028E4}" type="presOf" srcId="{ED37DFAF-08DB-4056-B91D-9B9891395827}" destId="{6D62E645-D5E5-44E6-9D8B-BFED40CA35C0}" srcOrd="0" destOrd="0" presId="urn:microsoft.com/office/officeart/2016/7/layout/LinearBlockProcessNumbered"/>
    <dgm:cxn modelId="{D18636BD-51C8-4277-A453-32E6B24DE077}" type="presOf" srcId="{90EEE547-C87B-4398-A3C6-D254FED4353D}" destId="{A53394B0-208F-41CF-9FE8-BF77D18255E9}" srcOrd="0" destOrd="0" presId="urn:microsoft.com/office/officeart/2016/7/layout/LinearBlockProcessNumbered"/>
    <dgm:cxn modelId="{8D6DB3C9-CD99-4FC5-8A4B-E45059E04794}" type="presOf" srcId="{D496B18C-E71C-41B0-87A5-31AF42343A9D}" destId="{C58A231B-85E4-4F35-8341-058745DC1008}" srcOrd="1" destOrd="0" presId="urn:microsoft.com/office/officeart/2016/7/layout/LinearBlockProcessNumbered"/>
    <dgm:cxn modelId="{CCC098CC-45D5-41BB-B922-DC15B7818B71}" srcId="{D98018A3-14C6-4453-9AC9-0318AA91BF73}" destId="{CCFE84D4-1884-4798-8A92-01020C2C9584}" srcOrd="2" destOrd="0" parTransId="{80BED966-BDE7-4AE6-8C00-655CEC72DAF9}" sibTransId="{CF0BC7E0-1505-4A80-AD01-1E06FF627D9D}"/>
    <dgm:cxn modelId="{BAAAC2CC-2897-49C8-B364-A5224C939B4B}" type="presOf" srcId="{CF0BC7E0-1505-4A80-AD01-1E06FF627D9D}" destId="{7DFD9843-D959-4340-AE8B-0813EAE54246}" srcOrd="0" destOrd="0" presId="urn:microsoft.com/office/officeart/2016/7/layout/LinearBlockProcessNumbered"/>
    <dgm:cxn modelId="{F1DC5CEE-F9A2-4055-92B1-20581B32BB6E}" type="presOf" srcId="{CCFE84D4-1884-4798-8A92-01020C2C9584}" destId="{957026FA-B016-47F8-8963-6335BD64A2C3}" srcOrd="1" destOrd="0" presId="urn:microsoft.com/office/officeart/2016/7/layout/LinearBlockProcessNumbered"/>
    <dgm:cxn modelId="{9E6432F9-8E78-4D10-9B9A-9636DF6B4475}" type="presParOf" srcId="{ABD9EEA3-005A-49FD-9626-F25BB5341A6D}" destId="{C075854C-DEA6-437D-A839-D63E53264372}" srcOrd="0" destOrd="0" presId="urn:microsoft.com/office/officeart/2016/7/layout/LinearBlockProcessNumbered"/>
    <dgm:cxn modelId="{F7539DD1-A603-45CD-8317-4CDF8F72DD14}" type="presParOf" srcId="{C075854C-DEA6-437D-A839-D63E53264372}" destId="{3FC5EDF8-4B57-40C0-B1CF-AC460582CFAA}" srcOrd="0" destOrd="0" presId="urn:microsoft.com/office/officeart/2016/7/layout/LinearBlockProcessNumbered"/>
    <dgm:cxn modelId="{21ADA7BC-BC0D-42E0-86F5-285CC3E9C656}" type="presParOf" srcId="{C075854C-DEA6-437D-A839-D63E53264372}" destId="{A53394B0-208F-41CF-9FE8-BF77D18255E9}" srcOrd="1" destOrd="0" presId="urn:microsoft.com/office/officeart/2016/7/layout/LinearBlockProcessNumbered"/>
    <dgm:cxn modelId="{2B0E2995-545E-44CF-9657-774D15E940F0}" type="presParOf" srcId="{C075854C-DEA6-437D-A839-D63E53264372}" destId="{911A20EF-B169-4E77-B991-A3B381D5D678}" srcOrd="2" destOrd="0" presId="urn:microsoft.com/office/officeart/2016/7/layout/LinearBlockProcessNumbered"/>
    <dgm:cxn modelId="{22E5DF27-C1EF-4574-A562-591FEE9DFEA1}" type="presParOf" srcId="{ABD9EEA3-005A-49FD-9626-F25BB5341A6D}" destId="{813A61A0-5734-46D8-AA53-A1E52C36AA19}" srcOrd="1" destOrd="0" presId="urn:microsoft.com/office/officeart/2016/7/layout/LinearBlockProcessNumbered"/>
    <dgm:cxn modelId="{5E8AA837-B1B0-4F28-9DB5-A02CF92EE6E8}" type="presParOf" srcId="{ABD9EEA3-005A-49FD-9626-F25BB5341A6D}" destId="{D0A08A9A-F677-472A-9270-5C9DF17EDC22}" srcOrd="2" destOrd="0" presId="urn:microsoft.com/office/officeart/2016/7/layout/LinearBlockProcessNumbered"/>
    <dgm:cxn modelId="{17FD2EB5-25F6-40DD-B6D9-6E24C8547274}" type="presParOf" srcId="{D0A08A9A-F677-472A-9270-5C9DF17EDC22}" destId="{89D9CE5A-C224-4E62-AE1A-C9587EB371AE}" srcOrd="0" destOrd="0" presId="urn:microsoft.com/office/officeart/2016/7/layout/LinearBlockProcessNumbered"/>
    <dgm:cxn modelId="{6A98AF7B-B953-4F68-A1D6-FE5F5D1E5C6E}" type="presParOf" srcId="{D0A08A9A-F677-472A-9270-5C9DF17EDC22}" destId="{6D62E645-D5E5-44E6-9D8B-BFED40CA35C0}" srcOrd="1" destOrd="0" presId="urn:microsoft.com/office/officeart/2016/7/layout/LinearBlockProcessNumbered"/>
    <dgm:cxn modelId="{2BE4E236-F6D6-4FFF-9880-E092782D1499}" type="presParOf" srcId="{D0A08A9A-F677-472A-9270-5C9DF17EDC22}" destId="{C58A231B-85E4-4F35-8341-058745DC1008}" srcOrd="2" destOrd="0" presId="urn:microsoft.com/office/officeart/2016/7/layout/LinearBlockProcessNumbered"/>
    <dgm:cxn modelId="{40D01B02-3364-435F-BC21-84FA7BE9D029}" type="presParOf" srcId="{ABD9EEA3-005A-49FD-9626-F25BB5341A6D}" destId="{7F28CD76-9835-4AAC-BDBD-DCFF504F7986}" srcOrd="3" destOrd="0" presId="urn:microsoft.com/office/officeart/2016/7/layout/LinearBlockProcessNumbered"/>
    <dgm:cxn modelId="{408F2B9B-B91A-4C60-A719-19D45BE8081B}" type="presParOf" srcId="{ABD9EEA3-005A-49FD-9626-F25BB5341A6D}" destId="{1089309E-1095-4AE7-A900-BC5EC847305D}" srcOrd="4" destOrd="0" presId="urn:microsoft.com/office/officeart/2016/7/layout/LinearBlockProcessNumbered"/>
    <dgm:cxn modelId="{BB2588C8-685B-4DD0-8ABC-FDA023C0681A}" type="presParOf" srcId="{1089309E-1095-4AE7-A900-BC5EC847305D}" destId="{48634F2A-DA3C-4333-8430-DC0C90E44D3C}" srcOrd="0" destOrd="0" presId="urn:microsoft.com/office/officeart/2016/7/layout/LinearBlockProcessNumbered"/>
    <dgm:cxn modelId="{7EAB3323-631F-43B1-BC68-A6E9716BCB64}" type="presParOf" srcId="{1089309E-1095-4AE7-A900-BC5EC847305D}" destId="{7DFD9843-D959-4340-AE8B-0813EAE54246}" srcOrd="1" destOrd="0" presId="urn:microsoft.com/office/officeart/2016/7/layout/LinearBlockProcessNumbered"/>
    <dgm:cxn modelId="{48A48698-20BC-40CB-93A4-F3430330AC02}" type="presParOf" srcId="{1089309E-1095-4AE7-A900-BC5EC847305D}" destId="{957026FA-B016-47F8-8963-6335BD64A2C3}"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DCA2D-E7F1-40FB-9D10-6CB334334CCA}">
      <dsp:nvSpPr>
        <dsp:cNvPr id="0" name=""/>
        <dsp:cNvSpPr/>
      </dsp:nvSpPr>
      <dsp:spPr>
        <a:xfrm>
          <a:off x="3451231" y="3592504"/>
          <a:ext cx="161292" cy="346778"/>
        </a:xfrm>
        <a:custGeom>
          <a:avLst/>
          <a:gdLst/>
          <a:ahLst/>
          <a:cxnLst/>
          <a:rect l="0" t="0" r="0" b="0"/>
          <a:pathLst>
            <a:path>
              <a:moveTo>
                <a:pt x="0" y="0"/>
              </a:moveTo>
              <a:lnTo>
                <a:pt x="80646" y="0"/>
              </a:lnTo>
              <a:lnTo>
                <a:pt x="80646" y="346778"/>
              </a:lnTo>
              <a:lnTo>
                <a:pt x="161292" y="3467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0BCFA-8B53-4148-9AD3-EC37214DA9D0}">
      <dsp:nvSpPr>
        <dsp:cNvPr id="0" name=""/>
        <dsp:cNvSpPr/>
      </dsp:nvSpPr>
      <dsp:spPr>
        <a:xfrm>
          <a:off x="3451231" y="3546784"/>
          <a:ext cx="161292" cy="91440"/>
        </a:xfrm>
        <a:custGeom>
          <a:avLst/>
          <a:gdLst/>
          <a:ahLst/>
          <a:cxnLst/>
          <a:rect l="0" t="0" r="0" b="0"/>
          <a:pathLst>
            <a:path>
              <a:moveTo>
                <a:pt x="0" y="45720"/>
              </a:moveTo>
              <a:lnTo>
                <a:pt x="161292"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9F6E3-188F-4BFB-92DF-858A0F1F93FA}">
      <dsp:nvSpPr>
        <dsp:cNvPr id="0" name=""/>
        <dsp:cNvSpPr/>
      </dsp:nvSpPr>
      <dsp:spPr>
        <a:xfrm>
          <a:off x="3451231" y="3245725"/>
          <a:ext cx="161292" cy="346778"/>
        </a:xfrm>
        <a:custGeom>
          <a:avLst/>
          <a:gdLst/>
          <a:ahLst/>
          <a:cxnLst/>
          <a:rect l="0" t="0" r="0" b="0"/>
          <a:pathLst>
            <a:path>
              <a:moveTo>
                <a:pt x="0" y="346778"/>
              </a:moveTo>
              <a:lnTo>
                <a:pt x="80646" y="346778"/>
              </a:lnTo>
              <a:lnTo>
                <a:pt x="80646" y="0"/>
              </a:lnTo>
              <a:lnTo>
                <a:pt x="161292"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EB17B1-89A3-4088-9D73-1AB632845A6A}">
      <dsp:nvSpPr>
        <dsp:cNvPr id="0" name=""/>
        <dsp:cNvSpPr/>
      </dsp:nvSpPr>
      <dsp:spPr>
        <a:xfrm>
          <a:off x="2483476" y="2292084"/>
          <a:ext cx="161292" cy="1300420"/>
        </a:xfrm>
        <a:custGeom>
          <a:avLst/>
          <a:gdLst/>
          <a:ahLst/>
          <a:cxnLst/>
          <a:rect l="0" t="0" r="0" b="0"/>
          <a:pathLst>
            <a:path>
              <a:moveTo>
                <a:pt x="0" y="0"/>
              </a:moveTo>
              <a:lnTo>
                <a:pt x="80646" y="0"/>
              </a:lnTo>
              <a:lnTo>
                <a:pt x="80646" y="1300420"/>
              </a:lnTo>
              <a:lnTo>
                <a:pt x="161292" y="13004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C7DDE5-3137-4F64-BF5C-0930E2A0AFBF}">
      <dsp:nvSpPr>
        <dsp:cNvPr id="0" name=""/>
        <dsp:cNvSpPr/>
      </dsp:nvSpPr>
      <dsp:spPr>
        <a:xfrm>
          <a:off x="3451231" y="2552168"/>
          <a:ext cx="161292" cy="346778"/>
        </a:xfrm>
        <a:custGeom>
          <a:avLst/>
          <a:gdLst/>
          <a:ahLst/>
          <a:cxnLst/>
          <a:rect l="0" t="0" r="0" b="0"/>
          <a:pathLst>
            <a:path>
              <a:moveTo>
                <a:pt x="0" y="0"/>
              </a:moveTo>
              <a:lnTo>
                <a:pt x="80646" y="0"/>
              </a:lnTo>
              <a:lnTo>
                <a:pt x="80646" y="346778"/>
              </a:lnTo>
              <a:lnTo>
                <a:pt x="161292" y="3467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970155-F645-4129-9C2F-AA34925E17E6}">
      <dsp:nvSpPr>
        <dsp:cNvPr id="0" name=""/>
        <dsp:cNvSpPr/>
      </dsp:nvSpPr>
      <dsp:spPr>
        <a:xfrm>
          <a:off x="3451231" y="2506448"/>
          <a:ext cx="161292" cy="91440"/>
        </a:xfrm>
        <a:custGeom>
          <a:avLst/>
          <a:gdLst/>
          <a:ahLst/>
          <a:cxnLst/>
          <a:rect l="0" t="0" r="0" b="0"/>
          <a:pathLst>
            <a:path>
              <a:moveTo>
                <a:pt x="0" y="45720"/>
              </a:moveTo>
              <a:lnTo>
                <a:pt x="161292"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5978B7-8AC3-4662-AA21-4FB501CC0D10}">
      <dsp:nvSpPr>
        <dsp:cNvPr id="0" name=""/>
        <dsp:cNvSpPr/>
      </dsp:nvSpPr>
      <dsp:spPr>
        <a:xfrm>
          <a:off x="3451231" y="2205389"/>
          <a:ext cx="161292" cy="346778"/>
        </a:xfrm>
        <a:custGeom>
          <a:avLst/>
          <a:gdLst/>
          <a:ahLst/>
          <a:cxnLst/>
          <a:rect l="0" t="0" r="0" b="0"/>
          <a:pathLst>
            <a:path>
              <a:moveTo>
                <a:pt x="0" y="346778"/>
              </a:moveTo>
              <a:lnTo>
                <a:pt x="80646" y="346778"/>
              </a:lnTo>
              <a:lnTo>
                <a:pt x="80646" y="0"/>
              </a:lnTo>
              <a:lnTo>
                <a:pt x="161292"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A4F8B-2F50-425F-B8D0-55C2D667433C}">
      <dsp:nvSpPr>
        <dsp:cNvPr id="0" name=""/>
        <dsp:cNvSpPr/>
      </dsp:nvSpPr>
      <dsp:spPr>
        <a:xfrm>
          <a:off x="2483476" y="2292084"/>
          <a:ext cx="161292" cy="260084"/>
        </a:xfrm>
        <a:custGeom>
          <a:avLst/>
          <a:gdLst/>
          <a:ahLst/>
          <a:cxnLst/>
          <a:rect l="0" t="0" r="0" b="0"/>
          <a:pathLst>
            <a:path>
              <a:moveTo>
                <a:pt x="0" y="0"/>
              </a:moveTo>
              <a:lnTo>
                <a:pt x="80646" y="0"/>
              </a:lnTo>
              <a:lnTo>
                <a:pt x="80646" y="260084"/>
              </a:lnTo>
              <a:lnTo>
                <a:pt x="161292" y="2600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963595-F6E9-45B9-805B-79844A129503}">
      <dsp:nvSpPr>
        <dsp:cNvPr id="0" name=""/>
        <dsp:cNvSpPr/>
      </dsp:nvSpPr>
      <dsp:spPr>
        <a:xfrm>
          <a:off x="2483476" y="1338442"/>
          <a:ext cx="161292" cy="953641"/>
        </a:xfrm>
        <a:custGeom>
          <a:avLst/>
          <a:gdLst/>
          <a:ahLst/>
          <a:cxnLst/>
          <a:rect l="0" t="0" r="0" b="0"/>
          <a:pathLst>
            <a:path>
              <a:moveTo>
                <a:pt x="0" y="953641"/>
              </a:moveTo>
              <a:lnTo>
                <a:pt x="80646" y="953641"/>
              </a:lnTo>
              <a:lnTo>
                <a:pt x="80646" y="0"/>
              </a:lnTo>
              <a:lnTo>
                <a:pt x="1612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89AB54-192E-429A-BD0F-F2FEE7E143EC}">
      <dsp:nvSpPr>
        <dsp:cNvPr id="0" name=""/>
        <dsp:cNvSpPr/>
      </dsp:nvSpPr>
      <dsp:spPr>
        <a:xfrm>
          <a:off x="3451231" y="991663"/>
          <a:ext cx="161292" cy="866947"/>
        </a:xfrm>
        <a:custGeom>
          <a:avLst/>
          <a:gdLst/>
          <a:ahLst/>
          <a:cxnLst/>
          <a:rect l="0" t="0" r="0" b="0"/>
          <a:pathLst>
            <a:path>
              <a:moveTo>
                <a:pt x="0" y="0"/>
              </a:moveTo>
              <a:lnTo>
                <a:pt x="80646" y="0"/>
              </a:lnTo>
              <a:lnTo>
                <a:pt x="80646" y="866947"/>
              </a:lnTo>
              <a:lnTo>
                <a:pt x="161292" y="86694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758A1-D390-4790-9FBE-A1C4469A9A68}">
      <dsp:nvSpPr>
        <dsp:cNvPr id="0" name=""/>
        <dsp:cNvSpPr/>
      </dsp:nvSpPr>
      <dsp:spPr>
        <a:xfrm>
          <a:off x="3451231" y="991663"/>
          <a:ext cx="161292" cy="520168"/>
        </a:xfrm>
        <a:custGeom>
          <a:avLst/>
          <a:gdLst/>
          <a:ahLst/>
          <a:cxnLst/>
          <a:rect l="0" t="0" r="0" b="0"/>
          <a:pathLst>
            <a:path>
              <a:moveTo>
                <a:pt x="0" y="0"/>
              </a:moveTo>
              <a:lnTo>
                <a:pt x="80646" y="0"/>
              </a:lnTo>
              <a:lnTo>
                <a:pt x="80646" y="520168"/>
              </a:lnTo>
              <a:lnTo>
                <a:pt x="161292" y="52016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701865-8C58-481B-B81D-B910F3038CC5}">
      <dsp:nvSpPr>
        <dsp:cNvPr id="0" name=""/>
        <dsp:cNvSpPr/>
      </dsp:nvSpPr>
      <dsp:spPr>
        <a:xfrm>
          <a:off x="3451231" y="991663"/>
          <a:ext cx="161292" cy="173389"/>
        </a:xfrm>
        <a:custGeom>
          <a:avLst/>
          <a:gdLst/>
          <a:ahLst/>
          <a:cxnLst/>
          <a:rect l="0" t="0" r="0" b="0"/>
          <a:pathLst>
            <a:path>
              <a:moveTo>
                <a:pt x="0" y="0"/>
              </a:moveTo>
              <a:lnTo>
                <a:pt x="80646" y="0"/>
              </a:lnTo>
              <a:lnTo>
                <a:pt x="80646" y="173389"/>
              </a:lnTo>
              <a:lnTo>
                <a:pt x="161292" y="1733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637BB4-84F6-47D2-832E-577D165A4F19}">
      <dsp:nvSpPr>
        <dsp:cNvPr id="0" name=""/>
        <dsp:cNvSpPr/>
      </dsp:nvSpPr>
      <dsp:spPr>
        <a:xfrm>
          <a:off x="3451231" y="818274"/>
          <a:ext cx="161292" cy="173389"/>
        </a:xfrm>
        <a:custGeom>
          <a:avLst/>
          <a:gdLst/>
          <a:ahLst/>
          <a:cxnLst/>
          <a:rect l="0" t="0" r="0" b="0"/>
          <a:pathLst>
            <a:path>
              <a:moveTo>
                <a:pt x="0" y="173389"/>
              </a:moveTo>
              <a:lnTo>
                <a:pt x="80646" y="173389"/>
              </a:lnTo>
              <a:lnTo>
                <a:pt x="80646" y="0"/>
              </a:lnTo>
              <a:lnTo>
                <a:pt x="161292"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64B916-E3AF-48E9-9D4A-60B83CDAB276}">
      <dsp:nvSpPr>
        <dsp:cNvPr id="0" name=""/>
        <dsp:cNvSpPr/>
      </dsp:nvSpPr>
      <dsp:spPr>
        <a:xfrm>
          <a:off x="3451231" y="471495"/>
          <a:ext cx="161292" cy="520168"/>
        </a:xfrm>
        <a:custGeom>
          <a:avLst/>
          <a:gdLst/>
          <a:ahLst/>
          <a:cxnLst/>
          <a:rect l="0" t="0" r="0" b="0"/>
          <a:pathLst>
            <a:path>
              <a:moveTo>
                <a:pt x="0" y="520168"/>
              </a:moveTo>
              <a:lnTo>
                <a:pt x="80646" y="520168"/>
              </a:lnTo>
              <a:lnTo>
                <a:pt x="80646" y="0"/>
              </a:lnTo>
              <a:lnTo>
                <a:pt x="161292"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94DEB7-8F0A-4A4B-B9EB-BCF1A2CEAFDA}">
      <dsp:nvSpPr>
        <dsp:cNvPr id="0" name=""/>
        <dsp:cNvSpPr/>
      </dsp:nvSpPr>
      <dsp:spPr>
        <a:xfrm>
          <a:off x="3451231" y="124716"/>
          <a:ext cx="161292" cy="866947"/>
        </a:xfrm>
        <a:custGeom>
          <a:avLst/>
          <a:gdLst/>
          <a:ahLst/>
          <a:cxnLst/>
          <a:rect l="0" t="0" r="0" b="0"/>
          <a:pathLst>
            <a:path>
              <a:moveTo>
                <a:pt x="0" y="866947"/>
              </a:moveTo>
              <a:lnTo>
                <a:pt x="80646" y="866947"/>
              </a:lnTo>
              <a:lnTo>
                <a:pt x="80646" y="0"/>
              </a:lnTo>
              <a:lnTo>
                <a:pt x="161292"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0E1C4E-DF07-4E76-BD08-A0674D9D50D3}">
      <dsp:nvSpPr>
        <dsp:cNvPr id="0" name=""/>
        <dsp:cNvSpPr/>
      </dsp:nvSpPr>
      <dsp:spPr>
        <a:xfrm>
          <a:off x="2483476" y="991663"/>
          <a:ext cx="161292" cy="1300420"/>
        </a:xfrm>
        <a:custGeom>
          <a:avLst/>
          <a:gdLst/>
          <a:ahLst/>
          <a:cxnLst/>
          <a:rect l="0" t="0" r="0" b="0"/>
          <a:pathLst>
            <a:path>
              <a:moveTo>
                <a:pt x="0" y="1300420"/>
              </a:moveTo>
              <a:lnTo>
                <a:pt x="80646" y="1300420"/>
              </a:lnTo>
              <a:lnTo>
                <a:pt x="80646" y="0"/>
              </a:lnTo>
              <a:lnTo>
                <a:pt x="1612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C966B5-D268-408E-BD2D-FED80E01724E}">
      <dsp:nvSpPr>
        <dsp:cNvPr id="0" name=""/>
        <dsp:cNvSpPr/>
      </dsp:nvSpPr>
      <dsp:spPr>
        <a:xfrm>
          <a:off x="1677013" y="2169098"/>
          <a:ext cx="806462" cy="245971"/>
        </a:xfrm>
        <a:prstGeom prst="rect">
          <a:avLst/>
        </a:prstGeom>
        <a:solidFill>
          <a:schemeClr val="accent5"/>
        </a:solidFill>
        <a:ln w="25400" cap="flat" cmpd="sng" algn="ctr">
          <a:solidFill>
            <a:schemeClr val="accent5">
              <a:shade val="15000"/>
            </a:schemeClr>
          </a:solidFill>
          <a:prstDash val="solid"/>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DASH-IF WG</a:t>
          </a:r>
          <a:endParaRPr lang="en-US" sz="700" kern="1200" dirty="0"/>
        </a:p>
      </dsp:txBody>
      <dsp:txXfrm>
        <a:off x="1677013" y="2169098"/>
        <a:ext cx="806462" cy="245971"/>
      </dsp:txXfrm>
    </dsp:sp>
    <dsp:sp modelId="{07DA7C53-F2F2-4831-9C88-5677DEBA6622}">
      <dsp:nvSpPr>
        <dsp:cNvPr id="0" name=""/>
        <dsp:cNvSpPr/>
      </dsp:nvSpPr>
      <dsp:spPr>
        <a:xfrm>
          <a:off x="2644768" y="868677"/>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Interop Activities</a:t>
          </a:r>
          <a:endParaRPr lang="en-US" sz="700" kern="1200" dirty="0"/>
        </a:p>
      </dsp:txBody>
      <dsp:txXfrm>
        <a:off x="2644768" y="868677"/>
        <a:ext cx="806462" cy="245971"/>
      </dsp:txXfrm>
    </dsp:sp>
    <dsp:sp modelId="{2CCFEB57-249A-44A0-9E37-C65129F0F1C0}">
      <dsp:nvSpPr>
        <dsp:cNvPr id="0" name=""/>
        <dsp:cNvSpPr/>
      </dsp:nvSpPr>
      <dsp:spPr>
        <a:xfrm>
          <a:off x="3612523" y="1730"/>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General</a:t>
          </a:r>
          <a:endParaRPr lang="en-US" sz="700" kern="1200" dirty="0"/>
        </a:p>
      </dsp:txBody>
      <dsp:txXfrm>
        <a:off x="3612523" y="1730"/>
        <a:ext cx="806462" cy="245971"/>
      </dsp:txXfrm>
    </dsp:sp>
    <dsp:sp modelId="{5E81C531-370E-4B84-8362-28527D4031BD}">
      <dsp:nvSpPr>
        <dsp:cNvPr id="0" name=""/>
        <dsp:cNvSpPr/>
      </dsp:nvSpPr>
      <dsp:spPr>
        <a:xfrm>
          <a:off x="3612523" y="348509"/>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Live and Ad Insertion</a:t>
          </a:r>
          <a:endParaRPr lang="en-US" sz="700" kern="1200" dirty="0"/>
        </a:p>
      </dsp:txBody>
      <dsp:txXfrm>
        <a:off x="3612523" y="348509"/>
        <a:ext cx="806462" cy="245971"/>
      </dsp:txXfrm>
    </dsp:sp>
    <dsp:sp modelId="{BCAAC7C8-47A8-4510-8CDD-0D4D24E5B70C}">
      <dsp:nvSpPr>
        <dsp:cNvPr id="0" name=""/>
        <dsp:cNvSpPr/>
      </dsp:nvSpPr>
      <dsp:spPr>
        <a:xfrm>
          <a:off x="3612523" y="695288"/>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Audio</a:t>
          </a:r>
          <a:endParaRPr lang="en-US" sz="700" kern="1200" dirty="0"/>
        </a:p>
      </dsp:txBody>
      <dsp:txXfrm>
        <a:off x="3612523" y="695288"/>
        <a:ext cx="806462" cy="245971"/>
      </dsp:txXfrm>
    </dsp:sp>
    <dsp:sp modelId="{4AD67D45-946C-42D9-BA76-B807E85A8954}">
      <dsp:nvSpPr>
        <dsp:cNvPr id="0" name=""/>
        <dsp:cNvSpPr/>
      </dsp:nvSpPr>
      <dsp:spPr>
        <a:xfrm>
          <a:off x="3612523" y="1042067"/>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Video</a:t>
          </a:r>
          <a:endParaRPr lang="en-US" sz="700" kern="1200" dirty="0"/>
        </a:p>
      </dsp:txBody>
      <dsp:txXfrm>
        <a:off x="3612523" y="1042067"/>
        <a:ext cx="806462" cy="245971"/>
      </dsp:txXfrm>
    </dsp:sp>
    <dsp:sp modelId="{55080772-D81A-44DB-9FAA-FBFE3D50246B}">
      <dsp:nvSpPr>
        <dsp:cNvPr id="0" name=""/>
        <dsp:cNvSpPr/>
      </dsp:nvSpPr>
      <dsp:spPr>
        <a:xfrm>
          <a:off x="3612523" y="1388846"/>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Ingest</a:t>
          </a:r>
          <a:endParaRPr lang="en-US" sz="700" kern="1200" dirty="0"/>
        </a:p>
      </dsp:txBody>
      <dsp:txXfrm>
        <a:off x="3612523" y="1388846"/>
        <a:ext cx="806462" cy="245971"/>
      </dsp:txXfrm>
    </dsp:sp>
    <dsp:sp modelId="{6952407F-4AF1-4130-952F-55C66BF660FD}">
      <dsp:nvSpPr>
        <dsp:cNvPr id="0" name=""/>
        <dsp:cNvSpPr/>
      </dsp:nvSpPr>
      <dsp:spPr>
        <a:xfrm>
          <a:off x="3612523" y="1735625"/>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Event and Metadata</a:t>
          </a:r>
          <a:endParaRPr lang="en-US" sz="700" kern="1200" dirty="0"/>
        </a:p>
      </dsp:txBody>
      <dsp:txXfrm>
        <a:off x="3612523" y="1735625"/>
        <a:ext cx="806462" cy="245971"/>
      </dsp:txXfrm>
    </dsp:sp>
    <dsp:sp modelId="{A3F88A62-878A-4B0D-8CE3-658C28AEFFE5}">
      <dsp:nvSpPr>
        <dsp:cNvPr id="0" name=""/>
        <dsp:cNvSpPr/>
      </dsp:nvSpPr>
      <dsp:spPr>
        <a:xfrm>
          <a:off x="2644768" y="1215456"/>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Content Protection and Security SWG</a:t>
          </a:r>
          <a:endParaRPr lang="en-US" sz="700" kern="1200" dirty="0"/>
        </a:p>
      </dsp:txBody>
      <dsp:txXfrm>
        <a:off x="2644768" y="1215456"/>
        <a:ext cx="806462" cy="245971"/>
      </dsp:txXfrm>
    </dsp:sp>
    <dsp:sp modelId="{A5F7C18C-6040-48E1-B8F6-A46B722D4B9D}">
      <dsp:nvSpPr>
        <dsp:cNvPr id="0" name=""/>
        <dsp:cNvSpPr/>
      </dsp:nvSpPr>
      <dsp:spPr>
        <a:xfrm>
          <a:off x="2644768" y="2429182"/>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Tools</a:t>
          </a:r>
          <a:endParaRPr lang="en-US" sz="700" kern="1200" dirty="0"/>
        </a:p>
      </dsp:txBody>
      <dsp:txXfrm>
        <a:off x="2644768" y="2429182"/>
        <a:ext cx="806462" cy="245971"/>
      </dsp:txXfrm>
    </dsp:sp>
    <dsp:sp modelId="{231303A1-34FF-48CD-90C6-49D0CED8D5C3}">
      <dsp:nvSpPr>
        <dsp:cNvPr id="0" name=""/>
        <dsp:cNvSpPr/>
      </dsp:nvSpPr>
      <dsp:spPr>
        <a:xfrm>
          <a:off x="3612523" y="2082403"/>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Dash.js</a:t>
          </a:r>
          <a:endParaRPr lang="en-US" sz="700" kern="1200" dirty="0"/>
        </a:p>
      </dsp:txBody>
      <dsp:txXfrm>
        <a:off x="3612523" y="2082403"/>
        <a:ext cx="806462" cy="245971"/>
      </dsp:txXfrm>
    </dsp:sp>
    <dsp:sp modelId="{47F69AEC-2111-4772-AAC1-904F83C20DA5}">
      <dsp:nvSpPr>
        <dsp:cNvPr id="0" name=""/>
        <dsp:cNvSpPr/>
      </dsp:nvSpPr>
      <dsp:spPr>
        <a:xfrm>
          <a:off x="3612523" y="2429182"/>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Live Sim2</a:t>
          </a:r>
          <a:endParaRPr lang="en-US" sz="700" kern="1200" dirty="0"/>
        </a:p>
      </dsp:txBody>
      <dsp:txXfrm>
        <a:off x="3612523" y="2429182"/>
        <a:ext cx="806462" cy="245971"/>
      </dsp:txXfrm>
    </dsp:sp>
    <dsp:sp modelId="{A1169AE1-60E0-48AA-876C-405813EE4DF3}">
      <dsp:nvSpPr>
        <dsp:cNvPr id="0" name=""/>
        <dsp:cNvSpPr/>
      </dsp:nvSpPr>
      <dsp:spPr>
        <a:xfrm>
          <a:off x="3612523" y="2775961"/>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JCCP</a:t>
          </a:r>
          <a:endParaRPr lang="en-US" sz="700" kern="1200" dirty="0"/>
        </a:p>
      </dsp:txBody>
      <dsp:txXfrm>
        <a:off x="3612523" y="2775961"/>
        <a:ext cx="806462" cy="245971"/>
      </dsp:txXfrm>
    </dsp:sp>
    <dsp:sp modelId="{4AE51DAC-B992-4AE0-ABD3-3E08D07DE104}">
      <dsp:nvSpPr>
        <dsp:cNvPr id="0" name=""/>
        <dsp:cNvSpPr/>
      </dsp:nvSpPr>
      <dsp:spPr>
        <a:xfrm>
          <a:off x="2644768" y="3469519"/>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Partners</a:t>
          </a:r>
          <a:endParaRPr lang="en-US" sz="700" kern="1200" dirty="0"/>
        </a:p>
      </dsp:txBody>
      <dsp:txXfrm>
        <a:off x="2644768" y="3469519"/>
        <a:ext cx="806462" cy="245971"/>
      </dsp:txXfrm>
    </dsp:sp>
    <dsp:sp modelId="{30FC272C-D40B-4876-A9A4-57DFB38D6CD9}">
      <dsp:nvSpPr>
        <dsp:cNvPr id="0" name=""/>
        <dsp:cNvSpPr/>
      </dsp:nvSpPr>
      <dsp:spPr>
        <a:xfrm>
          <a:off x="3612523" y="3122740"/>
          <a:ext cx="806462" cy="245971"/>
        </a:xfrm>
        <a:prstGeom prst="rect">
          <a:avLst/>
        </a:prstGeom>
        <a:solidFill>
          <a:schemeClr val="accent5"/>
        </a:solidFill>
        <a:ln w="25400" cap="flat" cmpd="sng" algn="ctr">
          <a:solidFill>
            <a:schemeClr val="accent5">
              <a:shade val="15000"/>
            </a:schemeClr>
          </a:solidFill>
          <a:prstDash val="solid"/>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ATSC profile</a:t>
          </a:r>
          <a:endParaRPr lang="en-US" sz="700" kern="1200" dirty="0"/>
        </a:p>
      </dsp:txBody>
      <dsp:txXfrm>
        <a:off x="3612523" y="3122740"/>
        <a:ext cx="806462" cy="245971"/>
      </dsp:txXfrm>
    </dsp:sp>
    <dsp:sp modelId="{D47E5C4D-03EB-484D-B92F-678D06AFF36D}">
      <dsp:nvSpPr>
        <dsp:cNvPr id="0" name=""/>
        <dsp:cNvSpPr/>
      </dsp:nvSpPr>
      <dsp:spPr>
        <a:xfrm>
          <a:off x="3612523" y="3469519"/>
          <a:ext cx="806462" cy="2459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Special Sessions</a:t>
          </a:r>
          <a:endParaRPr lang="en-US" sz="700" kern="1200" dirty="0"/>
        </a:p>
      </dsp:txBody>
      <dsp:txXfrm>
        <a:off x="3612523" y="3469519"/>
        <a:ext cx="806462" cy="245971"/>
      </dsp:txXfrm>
    </dsp:sp>
    <dsp:sp modelId="{B5A209FD-DBA3-4D3F-A68F-25CFD4C309AD}">
      <dsp:nvSpPr>
        <dsp:cNvPr id="0" name=""/>
        <dsp:cNvSpPr/>
      </dsp:nvSpPr>
      <dsp:spPr>
        <a:xfrm>
          <a:off x="3612523" y="3816298"/>
          <a:ext cx="806462" cy="245971"/>
        </a:xfrm>
        <a:prstGeom prst="rect">
          <a:avLst/>
        </a:prstGeom>
        <a:solidFill>
          <a:schemeClr val="accent5"/>
        </a:solidFill>
        <a:ln w="25400" cap="flat" cmpd="sng" algn="ctr">
          <a:solidFill>
            <a:schemeClr val="accent5">
              <a:shade val="15000"/>
            </a:schemeClr>
          </a:solidFill>
          <a:prstDash val="solid"/>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a:t>Others</a:t>
          </a:r>
          <a:endParaRPr lang="en-US" sz="700" kern="1200" dirty="0"/>
        </a:p>
      </dsp:txBody>
      <dsp:txXfrm>
        <a:off x="3612523" y="3816298"/>
        <a:ext cx="806462" cy="245971"/>
      </dsp:txXfrm>
    </dsp:sp>
    <dsp:sp modelId="{DBE5B9EE-001B-4EE4-85BB-EB32A77DAA3B}">
      <dsp:nvSpPr>
        <dsp:cNvPr id="0" name=""/>
        <dsp:cNvSpPr/>
      </dsp:nvSpPr>
      <dsp:spPr>
        <a:xfrm>
          <a:off x="1677013" y="2515877"/>
          <a:ext cx="806462" cy="245971"/>
        </a:xfrm>
        <a:prstGeom prst="rect">
          <a:avLst/>
        </a:prstGeom>
        <a:solidFill>
          <a:schemeClr val="accent5"/>
        </a:solidFill>
        <a:ln w="25400" cap="flat" cmpd="sng" algn="ctr">
          <a:solidFill>
            <a:schemeClr val="accent5">
              <a:shade val="15000"/>
            </a:schemeClr>
          </a:solidFill>
          <a:prstDash val="solid"/>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SVTA Liaison</a:t>
          </a:r>
          <a:endParaRPr lang="en-US" sz="700" kern="1200" dirty="0"/>
        </a:p>
      </dsp:txBody>
      <dsp:txXfrm>
        <a:off x="1677013" y="2515877"/>
        <a:ext cx="806462" cy="245971"/>
      </dsp:txXfrm>
    </dsp:sp>
    <dsp:sp modelId="{85E46015-7384-4BC8-8DC0-0E99FE1BD54A}">
      <dsp:nvSpPr>
        <dsp:cNvPr id="0" name=""/>
        <dsp:cNvSpPr/>
      </dsp:nvSpPr>
      <dsp:spPr>
        <a:xfrm>
          <a:off x="1677013" y="2862656"/>
          <a:ext cx="806462" cy="245971"/>
        </a:xfrm>
        <a:prstGeom prst="rect">
          <a:avLst/>
        </a:prstGeom>
        <a:solidFill>
          <a:schemeClr val="accent5"/>
        </a:solidFill>
        <a:ln w="25400" cap="flat" cmpd="sng" algn="ctr">
          <a:solidFill>
            <a:schemeClr val="accent5">
              <a:shade val="15000"/>
            </a:schemeClr>
          </a:solidFill>
          <a:prstDash val="solid"/>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dirty="0"/>
            <a:t>SVTA Promotions</a:t>
          </a:r>
          <a:endParaRPr lang="en-US" sz="700" kern="1200" dirty="0"/>
        </a:p>
      </dsp:txBody>
      <dsp:txXfrm>
        <a:off x="1677013" y="2862656"/>
        <a:ext cx="806462" cy="245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1A190-C285-42BD-A986-76F2B3CFEB50}">
      <dsp:nvSpPr>
        <dsp:cNvPr id="0" name=""/>
        <dsp:cNvSpPr/>
      </dsp:nvSpPr>
      <dsp:spPr>
        <a:xfrm>
          <a:off x="0" y="212475"/>
          <a:ext cx="4186646" cy="3339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66624" rIns="324930" bIns="56896" numCol="1" spcCol="1270" anchor="t" anchorCtr="0">
          <a:noAutofit/>
        </a:bodyPr>
        <a:lstStyle/>
        <a:p>
          <a:pPr marL="57150" lvl="1" indent="-57150" algn="l" defTabSz="355600">
            <a:lnSpc>
              <a:spcPct val="90000"/>
            </a:lnSpc>
            <a:spcBef>
              <a:spcPct val="0"/>
            </a:spcBef>
            <a:spcAft>
              <a:spcPct val="15000"/>
            </a:spcAft>
            <a:buChar char="•"/>
          </a:pPr>
          <a:r>
            <a:rPr lang="en-US" sz="800" kern="1200"/>
            <a:t>Editor: Thomas </a:t>
          </a:r>
        </a:p>
      </dsp:txBody>
      <dsp:txXfrm>
        <a:off x="0" y="212475"/>
        <a:ext cx="4186646" cy="333900"/>
      </dsp:txXfrm>
    </dsp:sp>
    <dsp:sp modelId="{0BF7D9E6-FF3C-4CE1-A899-427CCAF3D899}">
      <dsp:nvSpPr>
        <dsp:cNvPr id="0" name=""/>
        <dsp:cNvSpPr/>
      </dsp:nvSpPr>
      <dsp:spPr>
        <a:xfrm>
          <a:off x="196041" y="94395"/>
          <a:ext cx="2930652" cy="23616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kern="1200" dirty="0">
              <a:highlight>
                <a:srgbClr val="00FF00"/>
              </a:highlight>
              <a:hlinkClick xmlns:r="http://schemas.openxmlformats.org/officeDocument/2006/relationships" r:id="rId1"/>
            </a:rPr>
            <a:t>Part 1: Overview, Architecture and Interfaces</a:t>
          </a:r>
          <a:endParaRPr lang="en-US" sz="800" kern="1200" dirty="0">
            <a:highlight>
              <a:srgbClr val="00FF00"/>
            </a:highlight>
          </a:endParaRPr>
        </a:p>
      </dsp:txBody>
      <dsp:txXfrm>
        <a:off x="207569" y="105923"/>
        <a:ext cx="2907596" cy="213104"/>
      </dsp:txXfrm>
    </dsp:sp>
    <dsp:sp modelId="{D004B8AD-4EF5-45F0-AF7F-B3B0A19548CA}">
      <dsp:nvSpPr>
        <dsp:cNvPr id="0" name=""/>
        <dsp:cNvSpPr/>
      </dsp:nvSpPr>
      <dsp:spPr>
        <a:xfrm>
          <a:off x="0" y="707655"/>
          <a:ext cx="4186646" cy="3339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66624" rIns="324930" bIns="56896" numCol="1" spcCol="1270" anchor="t" anchorCtr="0">
          <a:noAutofit/>
        </a:bodyPr>
        <a:lstStyle/>
        <a:p>
          <a:pPr marL="57150" lvl="1" indent="-57150" algn="l" defTabSz="355600">
            <a:lnSpc>
              <a:spcPct val="90000"/>
            </a:lnSpc>
            <a:spcBef>
              <a:spcPct val="0"/>
            </a:spcBef>
            <a:spcAft>
              <a:spcPct val="15000"/>
            </a:spcAft>
            <a:buChar char="•"/>
          </a:pPr>
          <a:r>
            <a:rPr lang="en-US" sz="800" kern="1200"/>
            <a:t>Editor: Thomas</a:t>
          </a:r>
        </a:p>
      </dsp:txBody>
      <dsp:txXfrm>
        <a:off x="0" y="707655"/>
        <a:ext cx="4186646" cy="333900"/>
      </dsp:txXfrm>
    </dsp:sp>
    <dsp:sp modelId="{FE261BE7-8743-4D84-AC94-DF2DB163FCE7}">
      <dsp:nvSpPr>
        <dsp:cNvPr id="0" name=""/>
        <dsp:cNvSpPr/>
      </dsp:nvSpPr>
      <dsp:spPr>
        <a:xfrm>
          <a:off x="209332" y="589575"/>
          <a:ext cx="2930652" cy="23616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kern="1200">
              <a:hlinkClick xmlns:r="http://schemas.openxmlformats.org/officeDocument/2006/relationships" r:id="rId2"/>
            </a:rPr>
            <a:t>Part 2: Core Principles and CMAF Mapping</a:t>
          </a:r>
          <a:r>
            <a:rPr lang="en-US" sz="800" kern="1200"/>
            <a:t> </a:t>
          </a:r>
        </a:p>
      </dsp:txBody>
      <dsp:txXfrm>
        <a:off x="220860" y="601103"/>
        <a:ext cx="2907596" cy="213104"/>
      </dsp:txXfrm>
    </dsp:sp>
    <dsp:sp modelId="{6DD5F771-1365-451A-A4C7-3E4FEE1A4436}">
      <dsp:nvSpPr>
        <dsp:cNvPr id="0" name=""/>
        <dsp:cNvSpPr/>
      </dsp:nvSpPr>
      <dsp:spPr>
        <a:xfrm>
          <a:off x="0" y="1202835"/>
          <a:ext cx="4186646" cy="3339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66624" rIns="324930" bIns="56896" numCol="1" spcCol="1270" anchor="t" anchorCtr="0">
          <a:noAutofit/>
        </a:bodyPr>
        <a:lstStyle/>
        <a:p>
          <a:pPr marL="57150" lvl="1" indent="-57150" algn="l" defTabSz="355600">
            <a:lnSpc>
              <a:spcPct val="90000"/>
            </a:lnSpc>
            <a:spcBef>
              <a:spcPct val="0"/>
            </a:spcBef>
            <a:spcAft>
              <a:spcPct val="15000"/>
            </a:spcAft>
            <a:buChar char="•"/>
          </a:pPr>
          <a:r>
            <a:rPr lang="en-US" sz="800" kern="1200"/>
            <a:t>Editor: Thomas</a:t>
          </a:r>
        </a:p>
      </dsp:txBody>
      <dsp:txXfrm>
        <a:off x="0" y="1202835"/>
        <a:ext cx="4186646" cy="333900"/>
      </dsp:txXfrm>
    </dsp:sp>
    <dsp:sp modelId="{81630AA2-77E7-4218-9A5B-462E02A701DC}">
      <dsp:nvSpPr>
        <dsp:cNvPr id="0" name=""/>
        <dsp:cNvSpPr/>
      </dsp:nvSpPr>
      <dsp:spPr>
        <a:xfrm>
          <a:off x="209332" y="1084755"/>
          <a:ext cx="2930652" cy="23616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kern="1200">
              <a:hlinkClick xmlns:r="http://schemas.openxmlformats.org/officeDocument/2006/relationships" r:id="rId3"/>
            </a:rPr>
            <a:t>Part 3: DASH On-Demand Services</a:t>
          </a:r>
          <a:r>
            <a:rPr lang="en-US" sz="800" kern="1200"/>
            <a:t> </a:t>
          </a:r>
        </a:p>
      </dsp:txBody>
      <dsp:txXfrm>
        <a:off x="220860" y="1096283"/>
        <a:ext cx="2907596" cy="213104"/>
      </dsp:txXfrm>
    </dsp:sp>
    <dsp:sp modelId="{088F684F-9117-4E03-91D6-6F2169D5F721}">
      <dsp:nvSpPr>
        <dsp:cNvPr id="0" name=""/>
        <dsp:cNvSpPr/>
      </dsp:nvSpPr>
      <dsp:spPr>
        <a:xfrm>
          <a:off x="0" y="1698015"/>
          <a:ext cx="4186646" cy="3339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66624" rIns="324930" bIns="56896" numCol="1" spcCol="1270" anchor="t" anchorCtr="0">
          <a:noAutofit/>
        </a:bodyPr>
        <a:lstStyle/>
        <a:p>
          <a:pPr marL="57150" lvl="1" indent="-57150" algn="l" defTabSz="355600">
            <a:lnSpc>
              <a:spcPct val="90000"/>
            </a:lnSpc>
            <a:spcBef>
              <a:spcPct val="0"/>
            </a:spcBef>
            <a:spcAft>
              <a:spcPct val="15000"/>
            </a:spcAft>
            <a:buChar char="•"/>
          </a:pPr>
          <a:r>
            <a:rPr lang="en-US" sz="800" kern="1200"/>
            <a:t>Editor: Thomas</a:t>
          </a:r>
        </a:p>
      </dsp:txBody>
      <dsp:txXfrm>
        <a:off x="0" y="1698015"/>
        <a:ext cx="4186646" cy="333900"/>
      </dsp:txXfrm>
    </dsp:sp>
    <dsp:sp modelId="{B6C2AB92-6BC3-4AB1-A7ED-CF4932139FD5}">
      <dsp:nvSpPr>
        <dsp:cNvPr id="0" name=""/>
        <dsp:cNvSpPr/>
      </dsp:nvSpPr>
      <dsp:spPr>
        <a:xfrm>
          <a:off x="209332" y="1579935"/>
          <a:ext cx="2930652" cy="23616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kern="1200" dirty="0">
              <a:highlight>
                <a:srgbClr val="FFFF00"/>
              </a:highlight>
              <a:hlinkClick xmlns:r="http://schemas.openxmlformats.org/officeDocument/2006/relationships" r:id="rId4"/>
            </a:rPr>
            <a:t>Part 4: DASH Live and Low Latency Services</a:t>
          </a:r>
          <a:r>
            <a:rPr lang="en-US" sz="800" kern="1200" dirty="0">
              <a:highlight>
                <a:srgbClr val="FFFF00"/>
              </a:highlight>
            </a:rPr>
            <a:t> </a:t>
          </a:r>
        </a:p>
      </dsp:txBody>
      <dsp:txXfrm>
        <a:off x="220860" y="1591463"/>
        <a:ext cx="2907596" cy="213104"/>
      </dsp:txXfrm>
    </dsp:sp>
    <dsp:sp modelId="{F2D9DD60-0F74-40AF-9F93-47475E318DE3}">
      <dsp:nvSpPr>
        <dsp:cNvPr id="0" name=""/>
        <dsp:cNvSpPr/>
      </dsp:nvSpPr>
      <dsp:spPr>
        <a:xfrm>
          <a:off x="0" y="2193195"/>
          <a:ext cx="4186646" cy="4536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66624" rIns="324930" bIns="56896" numCol="1" spcCol="1270" anchor="t" anchorCtr="0">
          <a:noAutofit/>
        </a:bodyPr>
        <a:lstStyle/>
        <a:p>
          <a:pPr marL="57150" lvl="1" indent="-57150" algn="l" defTabSz="355600">
            <a:lnSpc>
              <a:spcPct val="90000"/>
            </a:lnSpc>
            <a:spcBef>
              <a:spcPct val="0"/>
            </a:spcBef>
            <a:spcAft>
              <a:spcPct val="15000"/>
            </a:spcAft>
            <a:buChar char="•"/>
          </a:pPr>
          <a:r>
            <a:rPr lang="en-US" sz="800" kern="1200"/>
            <a:t>Editor: Zach Hulu</a:t>
          </a:r>
        </a:p>
        <a:p>
          <a:pPr marL="57150" lvl="1" indent="-57150" algn="l" defTabSz="355600">
            <a:lnSpc>
              <a:spcPct val="90000"/>
            </a:lnSpc>
            <a:spcBef>
              <a:spcPct val="0"/>
            </a:spcBef>
            <a:spcAft>
              <a:spcPct val="15000"/>
            </a:spcAft>
            <a:buChar char="•"/>
          </a:pPr>
          <a:r>
            <a:rPr lang="en-US" sz="800" kern="1200"/>
            <a:t>Published: </a:t>
          </a:r>
          <a:r>
            <a:rPr lang="en-US" sz="800" kern="1200">
              <a:hlinkClick xmlns:r="http://schemas.openxmlformats.org/officeDocument/2006/relationships" r:id="rId5"/>
            </a:rPr>
            <a:t>https://dashif.org/guidelines/iop-v5/</a:t>
          </a:r>
          <a:endParaRPr lang="en-US" sz="800" kern="1200"/>
        </a:p>
      </dsp:txBody>
      <dsp:txXfrm>
        <a:off x="0" y="2193195"/>
        <a:ext cx="4186646" cy="453600"/>
      </dsp:txXfrm>
    </dsp:sp>
    <dsp:sp modelId="{7087F5DB-A92A-4819-B3CB-F98618A9A5BF}">
      <dsp:nvSpPr>
        <dsp:cNvPr id="0" name=""/>
        <dsp:cNvSpPr/>
      </dsp:nvSpPr>
      <dsp:spPr>
        <a:xfrm>
          <a:off x="209332" y="2075115"/>
          <a:ext cx="2930652" cy="23616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kern="1200" dirty="0">
              <a:highlight>
                <a:srgbClr val="00FF00"/>
              </a:highlight>
              <a:hlinkClick xmlns:r="http://schemas.openxmlformats.org/officeDocument/2006/relationships" r:id="rId6"/>
            </a:rPr>
            <a:t>Part 5: Ad Insertion and Content Replacement</a:t>
          </a:r>
          <a:r>
            <a:rPr lang="en-US" sz="800" kern="1200" dirty="0">
              <a:highlight>
                <a:srgbClr val="00FF00"/>
              </a:highlight>
            </a:rPr>
            <a:t> </a:t>
          </a:r>
        </a:p>
      </dsp:txBody>
      <dsp:txXfrm>
        <a:off x="220860" y="2086643"/>
        <a:ext cx="2907596" cy="213104"/>
      </dsp:txXfrm>
    </dsp:sp>
    <dsp:sp modelId="{4630C02A-DDEF-414E-B4CA-8B8195D1BD3E}">
      <dsp:nvSpPr>
        <dsp:cNvPr id="0" name=""/>
        <dsp:cNvSpPr/>
      </dsp:nvSpPr>
      <dsp:spPr>
        <a:xfrm>
          <a:off x="0" y="2808075"/>
          <a:ext cx="4186646" cy="7056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66624" rIns="324930" bIns="56896" numCol="1" spcCol="1270" anchor="t" anchorCtr="0">
          <a:noAutofit/>
        </a:bodyPr>
        <a:lstStyle/>
        <a:p>
          <a:pPr marL="57150" lvl="1" indent="-57150" algn="l" defTabSz="355600">
            <a:lnSpc>
              <a:spcPct val="90000"/>
            </a:lnSpc>
            <a:spcBef>
              <a:spcPct val="0"/>
            </a:spcBef>
            <a:spcAft>
              <a:spcPct val="15000"/>
            </a:spcAft>
            <a:buChar char="•"/>
          </a:pPr>
          <a:r>
            <a:rPr lang="en-US" sz="800" kern="1200"/>
            <a:t>Editor: Laurent Piron</a:t>
          </a:r>
        </a:p>
        <a:p>
          <a:pPr marL="57150" lvl="1" indent="-57150" algn="l" defTabSz="355600">
            <a:lnSpc>
              <a:spcPct val="90000"/>
            </a:lnSpc>
            <a:spcBef>
              <a:spcPct val="0"/>
            </a:spcBef>
            <a:spcAft>
              <a:spcPct val="15000"/>
            </a:spcAft>
            <a:buChar char="•"/>
          </a:pPr>
          <a:r>
            <a:rPr lang="en-US" sz="800" kern="1200"/>
            <a:t>Github: </a:t>
          </a:r>
          <a:r>
            <a:rPr lang="en-US" sz="800" kern="1200">
              <a:hlinkClick xmlns:r="http://schemas.openxmlformats.org/officeDocument/2006/relationships" r:id="rId7"/>
            </a:rPr>
            <a:t>https://github.com/Dash-Industry-Forum/Guidelines-Security</a:t>
          </a:r>
          <a:endParaRPr lang="en-US" sz="800" kern="1200"/>
        </a:p>
        <a:p>
          <a:pPr marL="57150" lvl="1" indent="-57150" algn="l" defTabSz="355600">
            <a:lnSpc>
              <a:spcPct val="90000"/>
            </a:lnSpc>
            <a:spcBef>
              <a:spcPct val="0"/>
            </a:spcBef>
            <a:spcAft>
              <a:spcPct val="15000"/>
            </a:spcAft>
            <a:buChar char="•"/>
          </a:pPr>
          <a:r>
            <a:rPr lang="en-US" sz="800" kern="1200"/>
            <a:t>Document: </a:t>
          </a:r>
          <a:r>
            <a:rPr lang="en-US" sz="800" kern="1200">
              <a:hlinkClick xmlns:r="http://schemas.openxmlformats.org/officeDocument/2006/relationships" r:id="rId8"/>
            </a:rPr>
            <a:t>https://members.dashif.org/wg/Interoperability/document/4611</a:t>
          </a:r>
          <a:endParaRPr lang="en-US" sz="800" kern="1200"/>
        </a:p>
        <a:p>
          <a:pPr marL="57150" lvl="1" indent="-57150" algn="l" defTabSz="355600">
            <a:lnSpc>
              <a:spcPct val="90000"/>
            </a:lnSpc>
            <a:spcBef>
              <a:spcPct val="0"/>
            </a:spcBef>
            <a:spcAft>
              <a:spcPct val="15000"/>
            </a:spcAft>
            <a:buChar char="•"/>
          </a:pPr>
          <a:r>
            <a:rPr lang="en-US" sz="800" kern="1200"/>
            <a:t>IPR review initiated - ready by Dec 23, 2021</a:t>
          </a:r>
        </a:p>
      </dsp:txBody>
      <dsp:txXfrm>
        <a:off x="0" y="2808075"/>
        <a:ext cx="4186646" cy="705600"/>
      </dsp:txXfrm>
    </dsp:sp>
    <dsp:sp modelId="{C927BAB3-A509-411B-AFD1-73A35E2BFFC2}">
      <dsp:nvSpPr>
        <dsp:cNvPr id="0" name=""/>
        <dsp:cNvSpPr/>
      </dsp:nvSpPr>
      <dsp:spPr>
        <a:xfrm>
          <a:off x="209332" y="2689995"/>
          <a:ext cx="2930652" cy="23616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kern="1200" dirty="0">
              <a:highlight>
                <a:srgbClr val="00FF00"/>
              </a:highlight>
              <a:hlinkClick xmlns:r="http://schemas.openxmlformats.org/officeDocument/2006/relationships" r:id="rId9"/>
            </a:rPr>
            <a:t>Part 6: Content Protection and Security</a:t>
          </a:r>
          <a:r>
            <a:rPr lang="en-US" sz="800" kern="1200" dirty="0">
              <a:highlight>
                <a:srgbClr val="00FF00"/>
              </a:highlight>
            </a:rPr>
            <a:t> </a:t>
          </a:r>
        </a:p>
      </dsp:txBody>
      <dsp:txXfrm>
        <a:off x="220860" y="2701523"/>
        <a:ext cx="2907596" cy="213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F4F6E-6266-44F3-A69E-B6D1BEF863D2}">
      <dsp:nvSpPr>
        <dsp:cNvPr id="0" name=""/>
        <dsp:cNvSpPr/>
      </dsp:nvSpPr>
      <dsp:spPr>
        <a:xfrm>
          <a:off x="0" y="100718"/>
          <a:ext cx="4186646" cy="39375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04140" rIns="324930" bIns="56896" numCol="1" spcCol="1270" anchor="t" anchorCtr="0">
          <a:noAutofit/>
        </a:bodyPr>
        <a:lstStyle/>
        <a:p>
          <a:pPr marL="57150" lvl="1" indent="-57150" algn="l" defTabSz="355600">
            <a:lnSpc>
              <a:spcPct val="90000"/>
            </a:lnSpc>
            <a:spcBef>
              <a:spcPct val="0"/>
            </a:spcBef>
            <a:spcAft>
              <a:spcPct val="15000"/>
            </a:spcAft>
            <a:buChar char="•"/>
          </a:pPr>
          <a:r>
            <a:rPr lang="en-US" sz="800" b="0" i="0" kern="1200"/>
            <a:t>Editor: Ye-kui Wang (Bytedance)</a:t>
          </a:r>
          <a:endParaRPr lang="en-US" sz="800" kern="1200"/>
        </a:p>
        <a:p>
          <a:pPr marL="57150" lvl="1" indent="-57150" algn="l" defTabSz="355600">
            <a:lnSpc>
              <a:spcPct val="90000"/>
            </a:lnSpc>
            <a:spcBef>
              <a:spcPct val="0"/>
            </a:spcBef>
            <a:spcAft>
              <a:spcPct val="15000"/>
            </a:spcAft>
            <a:buChar char="•"/>
          </a:pPr>
          <a:r>
            <a:rPr lang="en-US" sz="800" b="0" i="0" kern="1200"/>
            <a:t>Waiting for final implementation of Yekui</a:t>
          </a:r>
          <a:endParaRPr lang="en-US" sz="800" kern="1200"/>
        </a:p>
      </dsp:txBody>
      <dsp:txXfrm>
        <a:off x="0" y="100718"/>
        <a:ext cx="4186646" cy="393750"/>
      </dsp:txXfrm>
    </dsp:sp>
    <dsp:sp modelId="{88217306-FC46-440B-B5A0-15FF1AD8398A}">
      <dsp:nvSpPr>
        <dsp:cNvPr id="0" name=""/>
        <dsp:cNvSpPr/>
      </dsp:nvSpPr>
      <dsp:spPr>
        <a:xfrm>
          <a:off x="209332" y="26918"/>
          <a:ext cx="2930652" cy="14760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b="0" i="0" kern="1200" dirty="0">
              <a:highlight>
                <a:srgbClr val="00FF00"/>
              </a:highlight>
              <a:hlinkClick xmlns:r="http://schemas.openxmlformats.org/officeDocument/2006/relationships" r:id="rId1"/>
            </a:rPr>
            <a:t>Part 7: Video</a:t>
          </a:r>
          <a:endParaRPr lang="en-US" sz="800" kern="1200" dirty="0">
            <a:highlight>
              <a:srgbClr val="00FF00"/>
            </a:highlight>
          </a:endParaRPr>
        </a:p>
      </dsp:txBody>
      <dsp:txXfrm>
        <a:off x="216537" y="34123"/>
        <a:ext cx="2916242" cy="133190"/>
      </dsp:txXfrm>
    </dsp:sp>
    <dsp:sp modelId="{28D93276-F934-4A18-944B-AD59AFBE2C81}">
      <dsp:nvSpPr>
        <dsp:cNvPr id="0" name=""/>
        <dsp:cNvSpPr/>
      </dsp:nvSpPr>
      <dsp:spPr>
        <a:xfrm>
          <a:off x="0" y="595268"/>
          <a:ext cx="4186646" cy="39375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04140" rIns="324930" bIns="56896" numCol="1" spcCol="1270" anchor="t" anchorCtr="0">
          <a:noAutofit/>
        </a:bodyPr>
        <a:lstStyle/>
        <a:p>
          <a:pPr marL="57150" lvl="1" indent="-57150" algn="l" defTabSz="355600">
            <a:lnSpc>
              <a:spcPct val="90000"/>
            </a:lnSpc>
            <a:spcBef>
              <a:spcPct val="0"/>
            </a:spcBef>
            <a:spcAft>
              <a:spcPct val="15000"/>
            </a:spcAft>
            <a:buChar char="•"/>
          </a:pPr>
          <a:r>
            <a:rPr lang="de-DE" sz="800" kern="1200" dirty="0"/>
            <a:t>Editor: Phil Maness</a:t>
          </a:r>
          <a:endParaRPr lang="en-US" sz="800" kern="1200" dirty="0"/>
        </a:p>
        <a:p>
          <a:pPr marL="57150" lvl="1" indent="-57150" algn="l" defTabSz="355600">
            <a:lnSpc>
              <a:spcPct val="90000"/>
            </a:lnSpc>
            <a:spcBef>
              <a:spcPct val="0"/>
            </a:spcBef>
            <a:spcAft>
              <a:spcPct val="15000"/>
            </a:spcAft>
            <a:buChar char="•"/>
          </a:pPr>
          <a:r>
            <a:rPr lang="en-US" sz="800" b="0" i="0" kern="1200" dirty="0"/>
            <a:t>Thomas to publish</a:t>
          </a:r>
          <a:endParaRPr lang="en-US" sz="800" kern="1200" dirty="0"/>
        </a:p>
      </dsp:txBody>
      <dsp:txXfrm>
        <a:off x="0" y="595268"/>
        <a:ext cx="4186646" cy="393750"/>
      </dsp:txXfrm>
    </dsp:sp>
    <dsp:sp modelId="{B43D1F78-BD5D-4103-9F9E-5129D5120E59}">
      <dsp:nvSpPr>
        <dsp:cNvPr id="0" name=""/>
        <dsp:cNvSpPr/>
      </dsp:nvSpPr>
      <dsp:spPr>
        <a:xfrm>
          <a:off x="209332" y="521468"/>
          <a:ext cx="2930652" cy="14760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b="0" i="0" kern="1200" dirty="0">
              <a:highlight>
                <a:srgbClr val="00FF00"/>
              </a:highlight>
              <a:hlinkClick xmlns:r="http://schemas.openxmlformats.org/officeDocument/2006/relationships" r:id="rId2"/>
            </a:rPr>
            <a:t>Part 8: Audio</a:t>
          </a:r>
          <a:endParaRPr lang="en-US" sz="800" kern="1200" dirty="0">
            <a:highlight>
              <a:srgbClr val="00FF00"/>
            </a:highlight>
          </a:endParaRPr>
        </a:p>
      </dsp:txBody>
      <dsp:txXfrm>
        <a:off x="216537" y="528673"/>
        <a:ext cx="2916242" cy="133190"/>
      </dsp:txXfrm>
    </dsp:sp>
    <dsp:sp modelId="{B273ECD0-ED15-473E-9712-129B46005DB7}">
      <dsp:nvSpPr>
        <dsp:cNvPr id="0" name=""/>
        <dsp:cNvSpPr/>
      </dsp:nvSpPr>
      <dsp:spPr>
        <a:xfrm>
          <a:off x="0" y="1089818"/>
          <a:ext cx="4186646" cy="39375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04140" rIns="324930" bIns="56896" numCol="1" spcCol="1270" anchor="t" anchorCtr="0">
          <a:noAutofit/>
        </a:bodyPr>
        <a:lstStyle/>
        <a:p>
          <a:pPr marL="57150" lvl="1" indent="-57150" algn="l" defTabSz="355600">
            <a:lnSpc>
              <a:spcPct val="90000"/>
            </a:lnSpc>
            <a:spcBef>
              <a:spcPct val="0"/>
            </a:spcBef>
            <a:spcAft>
              <a:spcPct val="15000"/>
            </a:spcAft>
            <a:buChar char="•"/>
          </a:pPr>
          <a:r>
            <a:rPr lang="en-US" sz="800" b="0" i="0" kern="1200"/>
            <a:t>Editor: Mike Dolan</a:t>
          </a:r>
          <a:endParaRPr lang="en-US" sz="800" kern="1200"/>
        </a:p>
        <a:p>
          <a:pPr marL="57150" lvl="1" indent="-57150" algn="l" defTabSz="355600">
            <a:lnSpc>
              <a:spcPct val="90000"/>
            </a:lnSpc>
            <a:spcBef>
              <a:spcPct val="0"/>
            </a:spcBef>
            <a:spcAft>
              <a:spcPct val="15000"/>
            </a:spcAft>
            <a:buChar char="•"/>
          </a:pPr>
          <a:r>
            <a:rPr lang="de-DE" sz="800" kern="1200" dirty="0"/>
            <a:t>Ready for publication</a:t>
          </a:r>
          <a:endParaRPr lang="en-US" sz="800" kern="1200" dirty="0"/>
        </a:p>
      </dsp:txBody>
      <dsp:txXfrm>
        <a:off x="0" y="1089818"/>
        <a:ext cx="4186646" cy="393750"/>
      </dsp:txXfrm>
    </dsp:sp>
    <dsp:sp modelId="{106B51B2-A150-4FDE-8D75-1A9016D411B9}">
      <dsp:nvSpPr>
        <dsp:cNvPr id="0" name=""/>
        <dsp:cNvSpPr/>
      </dsp:nvSpPr>
      <dsp:spPr>
        <a:xfrm>
          <a:off x="209332" y="1016018"/>
          <a:ext cx="2930652" cy="14760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b="0" i="0" kern="1200" dirty="0">
              <a:highlight>
                <a:srgbClr val="00FF00"/>
              </a:highlight>
              <a:hlinkClick xmlns:r="http://schemas.openxmlformats.org/officeDocument/2006/relationships" r:id="rId3"/>
            </a:rPr>
            <a:t>Part 9: Text</a:t>
          </a:r>
          <a:endParaRPr lang="en-US" sz="800" kern="1200" dirty="0">
            <a:highlight>
              <a:srgbClr val="00FF00"/>
            </a:highlight>
          </a:endParaRPr>
        </a:p>
      </dsp:txBody>
      <dsp:txXfrm>
        <a:off x="216537" y="1023223"/>
        <a:ext cx="2916242" cy="133190"/>
      </dsp:txXfrm>
    </dsp:sp>
    <dsp:sp modelId="{4794A8B4-667E-4D55-A3EE-32DB1F441699}">
      <dsp:nvSpPr>
        <dsp:cNvPr id="0" name=""/>
        <dsp:cNvSpPr/>
      </dsp:nvSpPr>
      <dsp:spPr>
        <a:xfrm>
          <a:off x="0" y="1584368"/>
          <a:ext cx="4186646" cy="51975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04140" rIns="324930" bIns="56896" numCol="1" spcCol="1270" anchor="t" anchorCtr="0">
          <a:noAutofit/>
        </a:bodyPr>
        <a:lstStyle/>
        <a:p>
          <a:pPr marL="57150" lvl="1" indent="-57150" algn="l" defTabSz="355600">
            <a:lnSpc>
              <a:spcPct val="90000"/>
            </a:lnSpc>
            <a:spcBef>
              <a:spcPct val="0"/>
            </a:spcBef>
            <a:spcAft>
              <a:spcPct val="15000"/>
            </a:spcAft>
            <a:buChar char="•"/>
          </a:pPr>
          <a:r>
            <a:rPr lang="en-US" sz="800" b="0" i="0" kern="1200"/>
            <a:t>Editor: Iraj Sodagar</a:t>
          </a:r>
          <a:endParaRPr lang="en-US" sz="800" kern="1200"/>
        </a:p>
        <a:p>
          <a:pPr marL="57150" lvl="1" indent="-57150" algn="l" defTabSz="355600">
            <a:lnSpc>
              <a:spcPct val="90000"/>
            </a:lnSpc>
            <a:spcBef>
              <a:spcPct val="0"/>
            </a:spcBef>
            <a:spcAft>
              <a:spcPct val="15000"/>
            </a:spcAft>
            <a:buChar char="•"/>
          </a:pPr>
          <a:r>
            <a:rPr lang="en-US" sz="800" b="0" i="0" kern="1200" dirty="0">
              <a:hlinkClick xmlns:r="http://schemas.openxmlformats.org/officeDocument/2006/relationships" r:id="rId4"/>
            </a:rPr>
            <a:t>https://github.com/Dash-Industry-Forum/Events</a:t>
          </a:r>
          <a:endParaRPr lang="en-US" sz="800" kern="1200" dirty="0"/>
        </a:p>
        <a:p>
          <a:pPr marL="57150" lvl="1" indent="-57150" algn="l" defTabSz="355600">
            <a:lnSpc>
              <a:spcPct val="90000"/>
            </a:lnSpc>
            <a:spcBef>
              <a:spcPct val="0"/>
            </a:spcBef>
            <a:spcAft>
              <a:spcPct val="15000"/>
            </a:spcAft>
            <a:buChar char="•"/>
          </a:pPr>
          <a:r>
            <a:rPr lang="de-DE" sz="800" kern="1200" dirty="0"/>
            <a:t>Final edits</a:t>
          </a:r>
          <a:endParaRPr lang="en-US" sz="800" kern="1200" dirty="0"/>
        </a:p>
      </dsp:txBody>
      <dsp:txXfrm>
        <a:off x="0" y="1584368"/>
        <a:ext cx="4186646" cy="519750"/>
      </dsp:txXfrm>
    </dsp:sp>
    <dsp:sp modelId="{4E78201D-B9D6-43B3-9A15-4365923E626B}">
      <dsp:nvSpPr>
        <dsp:cNvPr id="0" name=""/>
        <dsp:cNvSpPr/>
      </dsp:nvSpPr>
      <dsp:spPr>
        <a:xfrm>
          <a:off x="209332" y="1510568"/>
          <a:ext cx="2930652" cy="14760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b="0" i="0" kern="1200" dirty="0">
              <a:highlight>
                <a:srgbClr val="00FF00"/>
              </a:highlight>
              <a:hlinkClick xmlns:r="http://schemas.openxmlformats.org/officeDocument/2006/relationships" r:id="rId5"/>
            </a:rPr>
            <a:t>Part 10: Events</a:t>
          </a:r>
          <a:endParaRPr lang="en-US" sz="800" kern="1200" dirty="0">
            <a:highlight>
              <a:srgbClr val="00FF00"/>
            </a:highlight>
          </a:endParaRPr>
        </a:p>
      </dsp:txBody>
      <dsp:txXfrm>
        <a:off x="216537" y="1517773"/>
        <a:ext cx="2916242" cy="133190"/>
      </dsp:txXfrm>
    </dsp:sp>
    <dsp:sp modelId="{6E2581F5-1A6A-4604-A1C0-ABE75F24DC95}">
      <dsp:nvSpPr>
        <dsp:cNvPr id="0" name=""/>
        <dsp:cNvSpPr/>
      </dsp:nvSpPr>
      <dsp:spPr>
        <a:xfrm>
          <a:off x="0" y="2204918"/>
          <a:ext cx="4186646" cy="8820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04140" rIns="324930" bIns="56896" numCol="1" spcCol="1270" anchor="t" anchorCtr="0">
          <a:noAutofit/>
        </a:bodyPr>
        <a:lstStyle/>
        <a:p>
          <a:pPr marL="57150" lvl="1" indent="-57150" algn="l" defTabSz="355600">
            <a:lnSpc>
              <a:spcPct val="90000"/>
            </a:lnSpc>
            <a:spcBef>
              <a:spcPct val="0"/>
            </a:spcBef>
            <a:spcAft>
              <a:spcPct val="15000"/>
            </a:spcAft>
            <a:buChar char="•"/>
          </a:pPr>
          <a:r>
            <a:rPr lang="en-US" sz="800" b="0" i="0" kern="1200"/>
            <a:t>Editor: Nicolas Weil (Elemental)</a:t>
          </a:r>
          <a:endParaRPr lang="en-US" sz="800" kern="1200"/>
        </a:p>
        <a:p>
          <a:pPr marL="57150" lvl="1" indent="-57150" algn="l" defTabSz="355600">
            <a:lnSpc>
              <a:spcPct val="90000"/>
            </a:lnSpc>
            <a:spcBef>
              <a:spcPct val="0"/>
            </a:spcBef>
            <a:spcAft>
              <a:spcPct val="15000"/>
            </a:spcAft>
            <a:buChar char="•"/>
          </a:pPr>
          <a:r>
            <a:rPr lang="en-US" sz="800" b="0" i="0" kern="1200"/>
            <a:t>Thumbnail Tracks</a:t>
          </a:r>
          <a:endParaRPr lang="en-US" sz="800" kern="1200"/>
        </a:p>
        <a:p>
          <a:pPr marL="57150" lvl="1" indent="-57150" algn="l" defTabSz="355600">
            <a:lnSpc>
              <a:spcPct val="90000"/>
            </a:lnSpc>
            <a:spcBef>
              <a:spcPct val="0"/>
            </a:spcBef>
            <a:spcAft>
              <a:spcPct val="15000"/>
            </a:spcAft>
            <a:buChar char="•"/>
          </a:pPr>
          <a:r>
            <a:rPr lang="en-US" sz="800" b="0" i="0" kern="1200"/>
            <a:t>Metadata Tracks</a:t>
          </a:r>
          <a:endParaRPr lang="en-US" sz="800" kern="1200"/>
        </a:p>
        <a:p>
          <a:pPr marL="57150" lvl="1" indent="-57150" algn="l" defTabSz="355600">
            <a:lnSpc>
              <a:spcPct val="90000"/>
            </a:lnSpc>
            <a:spcBef>
              <a:spcPct val="0"/>
            </a:spcBef>
            <a:spcAft>
              <a:spcPct val="15000"/>
            </a:spcAft>
            <a:buChar char="•"/>
          </a:pPr>
          <a:r>
            <a:rPr lang="en-US" sz="800" b="0" i="0" kern="1200"/>
            <a:t>Query and Token mechanism</a:t>
          </a:r>
          <a:endParaRPr lang="en-US" sz="800" kern="1200"/>
        </a:p>
        <a:p>
          <a:pPr marL="114300" lvl="2" indent="-57150" algn="l" defTabSz="355600">
            <a:lnSpc>
              <a:spcPct val="90000"/>
            </a:lnSpc>
            <a:spcBef>
              <a:spcPct val="0"/>
            </a:spcBef>
            <a:spcAft>
              <a:spcPct val="15000"/>
            </a:spcAft>
            <a:buChar char="•"/>
          </a:pPr>
          <a:r>
            <a:rPr lang="en-US" sz="800" b="0" i="0" kern="1200"/>
            <a:t>document what exists in dash.js - application-based</a:t>
          </a:r>
          <a:endParaRPr lang="en-US" sz="800" kern="1200"/>
        </a:p>
        <a:p>
          <a:pPr marL="114300" lvl="2" indent="-57150" algn="l" defTabSz="355600">
            <a:lnSpc>
              <a:spcPct val="90000"/>
            </a:lnSpc>
            <a:spcBef>
              <a:spcPct val="0"/>
            </a:spcBef>
            <a:spcAft>
              <a:spcPct val="15000"/>
            </a:spcAft>
            <a:buChar char="•"/>
          </a:pPr>
          <a:r>
            <a:rPr lang="en-US" sz="800" b="0" i="0" kern="1200"/>
            <a:t>Annex I is not implemented as it seems </a:t>
          </a:r>
          <a:endParaRPr lang="en-US" sz="800" kern="1200"/>
        </a:p>
      </dsp:txBody>
      <dsp:txXfrm>
        <a:off x="0" y="2204918"/>
        <a:ext cx="4186646" cy="882000"/>
      </dsp:txXfrm>
    </dsp:sp>
    <dsp:sp modelId="{7FF68505-2FAC-4C49-9F40-E7AF10CD4426}">
      <dsp:nvSpPr>
        <dsp:cNvPr id="0" name=""/>
        <dsp:cNvSpPr/>
      </dsp:nvSpPr>
      <dsp:spPr>
        <a:xfrm>
          <a:off x="209332" y="2131118"/>
          <a:ext cx="2930652" cy="14760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b="0" i="0" kern="1200">
              <a:hlinkClick xmlns:r="http://schemas.openxmlformats.org/officeDocument/2006/relationships" r:id="rId6"/>
            </a:rPr>
            <a:t>Part 11: Additional Technologies</a:t>
          </a:r>
          <a:endParaRPr lang="en-US" sz="800" kern="1200"/>
        </a:p>
      </dsp:txBody>
      <dsp:txXfrm>
        <a:off x="216537" y="2138323"/>
        <a:ext cx="2916242" cy="133190"/>
      </dsp:txXfrm>
    </dsp:sp>
    <dsp:sp modelId="{6A81A627-F6B7-49B8-9A5D-68815FD614DB}">
      <dsp:nvSpPr>
        <dsp:cNvPr id="0" name=""/>
        <dsp:cNvSpPr/>
      </dsp:nvSpPr>
      <dsp:spPr>
        <a:xfrm>
          <a:off x="0" y="3187718"/>
          <a:ext cx="4186646" cy="39375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4930" tIns="104140" rIns="324930" bIns="56896" numCol="1" spcCol="1270" anchor="t" anchorCtr="0">
          <a:noAutofit/>
        </a:bodyPr>
        <a:lstStyle/>
        <a:p>
          <a:pPr marL="57150" lvl="1" indent="-57150" algn="l" defTabSz="355600">
            <a:lnSpc>
              <a:spcPct val="90000"/>
            </a:lnSpc>
            <a:spcBef>
              <a:spcPct val="0"/>
            </a:spcBef>
            <a:spcAft>
              <a:spcPct val="15000"/>
            </a:spcAft>
            <a:buChar char="•"/>
          </a:pPr>
          <a:r>
            <a:rPr lang="en-US" sz="800" b="0" i="0" kern="1200"/>
            <a:t>Editor: Mike Dolan, Daniel, Thomas (conformance group)</a:t>
          </a:r>
          <a:endParaRPr lang="en-US" sz="800" kern="1200"/>
        </a:p>
        <a:p>
          <a:pPr marL="57150" lvl="1" indent="-57150" algn="l" defTabSz="355600">
            <a:lnSpc>
              <a:spcPct val="90000"/>
            </a:lnSpc>
            <a:spcBef>
              <a:spcPct val="0"/>
            </a:spcBef>
            <a:spcAft>
              <a:spcPct val="15000"/>
            </a:spcAft>
            <a:buChar char="•"/>
          </a:pPr>
          <a:r>
            <a:rPr lang="en-US" sz="800" b="0" i="0" kern="1200" dirty="0"/>
            <a:t>Completed – needs publication</a:t>
          </a:r>
          <a:endParaRPr lang="en-US" sz="800" kern="1200" dirty="0"/>
        </a:p>
      </dsp:txBody>
      <dsp:txXfrm>
        <a:off x="0" y="3187718"/>
        <a:ext cx="4186646" cy="393750"/>
      </dsp:txXfrm>
    </dsp:sp>
    <dsp:sp modelId="{97931479-8811-4F50-A0ED-330D8110BDAA}">
      <dsp:nvSpPr>
        <dsp:cNvPr id="0" name=""/>
        <dsp:cNvSpPr/>
      </dsp:nvSpPr>
      <dsp:spPr>
        <a:xfrm>
          <a:off x="209332" y="3113918"/>
          <a:ext cx="2930652" cy="14760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772" tIns="0" rIns="110772" bIns="0" numCol="1" spcCol="1270" anchor="ctr" anchorCtr="0">
          <a:noAutofit/>
        </a:bodyPr>
        <a:lstStyle/>
        <a:p>
          <a:pPr marL="0" lvl="0" indent="0" algn="l" defTabSz="355600">
            <a:lnSpc>
              <a:spcPct val="90000"/>
            </a:lnSpc>
            <a:spcBef>
              <a:spcPct val="0"/>
            </a:spcBef>
            <a:spcAft>
              <a:spcPct val="35000"/>
            </a:spcAft>
            <a:buNone/>
          </a:pPr>
          <a:r>
            <a:rPr lang="en-US" sz="800" b="0" i="0" kern="1200" dirty="0">
              <a:highlight>
                <a:srgbClr val="FFFF00"/>
              </a:highlight>
              <a:hlinkClick xmlns:r="http://schemas.openxmlformats.org/officeDocument/2006/relationships" r:id="rId7"/>
            </a:rPr>
            <a:t>Part 12: Conformance and Reference Software</a:t>
          </a:r>
          <a:endParaRPr lang="en-US" sz="800" kern="1200" dirty="0">
            <a:highlight>
              <a:srgbClr val="FFFF00"/>
            </a:highlight>
          </a:endParaRPr>
        </a:p>
      </dsp:txBody>
      <dsp:txXfrm>
        <a:off x="216537" y="3121123"/>
        <a:ext cx="2916242" cy="1331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C5EDF8-4B57-40C0-B1CF-AC460582CFAA}">
      <dsp:nvSpPr>
        <dsp:cNvPr id="0" name=""/>
        <dsp:cNvSpPr/>
      </dsp:nvSpPr>
      <dsp:spPr>
        <a:xfrm>
          <a:off x="655" y="0"/>
          <a:ext cx="2654628" cy="230981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218" tIns="0" rIns="262218" bIns="330200" numCol="1" spcCol="1270" anchor="t" anchorCtr="0">
          <a:noAutofit/>
        </a:bodyPr>
        <a:lstStyle/>
        <a:p>
          <a:pPr marL="0" lvl="0" indent="0" algn="l" defTabSz="889000">
            <a:lnSpc>
              <a:spcPct val="90000"/>
            </a:lnSpc>
            <a:spcBef>
              <a:spcPct val="0"/>
            </a:spcBef>
            <a:spcAft>
              <a:spcPct val="35000"/>
            </a:spcAft>
            <a:buNone/>
          </a:pPr>
          <a:r>
            <a:rPr lang="de-DE" sz="2000" kern="1200" baseline="0"/>
            <a:t>Follow the work in MPEG and 3GPP</a:t>
          </a:r>
          <a:endParaRPr lang="en-US" sz="2000" kern="1200"/>
        </a:p>
      </dsp:txBody>
      <dsp:txXfrm>
        <a:off x="655" y="923925"/>
        <a:ext cx="2654628" cy="1385887"/>
      </dsp:txXfrm>
    </dsp:sp>
    <dsp:sp modelId="{A53394B0-208F-41CF-9FE8-BF77D18255E9}">
      <dsp:nvSpPr>
        <dsp:cNvPr id="0" name=""/>
        <dsp:cNvSpPr/>
      </dsp:nvSpPr>
      <dsp:spPr>
        <a:xfrm>
          <a:off x="655" y="0"/>
          <a:ext cx="2654628" cy="92392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2218" tIns="165100" rIns="262218" bIns="165100" numCol="1" spcCol="1270" anchor="ctr" anchorCtr="0">
          <a:noAutofit/>
        </a:bodyPr>
        <a:lstStyle/>
        <a:p>
          <a:pPr marL="0" lvl="0" indent="0" algn="l" defTabSz="2000250">
            <a:lnSpc>
              <a:spcPct val="90000"/>
            </a:lnSpc>
            <a:spcBef>
              <a:spcPct val="0"/>
            </a:spcBef>
            <a:spcAft>
              <a:spcPct val="35000"/>
            </a:spcAft>
            <a:buNone/>
          </a:pPr>
          <a:r>
            <a:rPr lang="en-US" sz="4500" kern="1200"/>
            <a:t>01</a:t>
          </a:r>
        </a:p>
      </dsp:txBody>
      <dsp:txXfrm>
        <a:off x="655" y="0"/>
        <a:ext cx="2654628" cy="923925"/>
      </dsp:txXfrm>
    </dsp:sp>
    <dsp:sp modelId="{89D9CE5A-C224-4E62-AE1A-C9587EB371AE}">
      <dsp:nvSpPr>
        <dsp:cNvPr id="0" name=""/>
        <dsp:cNvSpPr/>
      </dsp:nvSpPr>
      <dsp:spPr>
        <a:xfrm>
          <a:off x="2867654" y="0"/>
          <a:ext cx="2654628" cy="230981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218" tIns="0" rIns="262218" bIns="330200" numCol="1" spcCol="1270" anchor="t" anchorCtr="0">
          <a:noAutofit/>
        </a:bodyPr>
        <a:lstStyle/>
        <a:p>
          <a:pPr marL="0" lvl="0" indent="0" algn="l" defTabSz="889000">
            <a:lnSpc>
              <a:spcPct val="90000"/>
            </a:lnSpc>
            <a:spcBef>
              <a:spcPct val="0"/>
            </a:spcBef>
            <a:spcAft>
              <a:spcPct val="35000"/>
            </a:spcAft>
            <a:buNone/>
          </a:pPr>
          <a:r>
            <a:rPr lang="de-DE" sz="2000" kern="1200" baseline="0"/>
            <a:t>Support any interoperability efforts for MV-HEVC</a:t>
          </a:r>
          <a:endParaRPr lang="en-US" sz="2000" kern="1200"/>
        </a:p>
      </dsp:txBody>
      <dsp:txXfrm>
        <a:off x="2867654" y="923925"/>
        <a:ext cx="2654628" cy="1385887"/>
      </dsp:txXfrm>
    </dsp:sp>
    <dsp:sp modelId="{6D62E645-D5E5-44E6-9D8B-BFED40CA35C0}">
      <dsp:nvSpPr>
        <dsp:cNvPr id="0" name=""/>
        <dsp:cNvSpPr/>
      </dsp:nvSpPr>
      <dsp:spPr>
        <a:xfrm>
          <a:off x="2867654" y="0"/>
          <a:ext cx="2654628" cy="92392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2218" tIns="165100" rIns="262218" bIns="165100" numCol="1" spcCol="1270" anchor="ctr" anchorCtr="0">
          <a:noAutofit/>
        </a:bodyPr>
        <a:lstStyle/>
        <a:p>
          <a:pPr marL="0" lvl="0" indent="0" algn="l" defTabSz="2000250">
            <a:lnSpc>
              <a:spcPct val="90000"/>
            </a:lnSpc>
            <a:spcBef>
              <a:spcPct val="0"/>
            </a:spcBef>
            <a:spcAft>
              <a:spcPct val="35000"/>
            </a:spcAft>
            <a:buNone/>
          </a:pPr>
          <a:r>
            <a:rPr lang="en-US" sz="4500" kern="1200"/>
            <a:t>02</a:t>
          </a:r>
        </a:p>
      </dsp:txBody>
      <dsp:txXfrm>
        <a:off x="2867654" y="0"/>
        <a:ext cx="2654628" cy="923925"/>
      </dsp:txXfrm>
    </dsp:sp>
    <dsp:sp modelId="{48634F2A-DA3C-4333-8430-DC0C90E44D3C}">
      <dsp:nvSpPr>
        <dsp:cNvPr id="0" name=""/>
        <dsp:cNvSpPr/>
      </dsp:nvSpPr>
      <dsp:spPr>
        <a:xfrm>
          <a:off x="5735309" y="0"/>
          <a:ext cx="2654628" cy="230981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218" tIns="0" rIns="262218" bIns="330200" numCol="1" spcCol="1270" anchor="t" anchorCtr="0">
          <a:noAutofit/>
        </a:bodyPr>
        <a:lstStyle/>
        <a:p>
          <a:pPr marL="0" lvl="0" indent="0" algn="l" defTabSz="889000">
            <a:lnSpc>
              <a:spcPct val="90000"/>
            </a:lnSpc>
            <a:spcBef>
              <a:spcPct val="0"/>
            </a:spcBef>
            <a:spcAft>
              <a:spcPct val="35000"/>
            </a:spcAft>
            <a:buNone/>
          </a:pPr>
          <a:r>
            <a:rPr lang="de-DE" sz="2000" kern="1200" baseline="0" dirty="0"/>
            <a:t>Eventually add MV-HEVC to our video part</a:t>
          </a:r>
          <a:endParaRPr lang="en-US" sz="2000" kern="1200" dirty="0"/>
        </a:p>
      </dsp:txBody>
      <dsp:txXfrm>
        <a:off x="5735309" y="923925"/>
        <a:ext cx="2654628" cy="1385887"/>
      </dsp:txXfrm>
    </dsp:sp>
    <dsp:sp modelId="{7DFD9843-D959-4340-AE8B-0813EAE54246}">
      <dsp:nvSpPr>
        <dsp:cNvPr id="0" name=""/>
        <dsp:cNvSpPr/>
      </dsp:nvSpPr>
      <dsp:spPr>
        <a:xfrm>
          <a:off x="5734653" y="0"/>
          <a:ext cx="2654628" cy="92392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2218" tIns="165100" rIns="262218" bIns="165100" numCol="1" spcCol="1270" anchor="ctr" anchorCtr="0">
          <a:noAutofit/>
        </a:bodyPr>
        <a:lstStyle/>
        <a:p>
          <a:pPr marL="0" lvl="0" indent="0" algn="l" defTabSz="2000250">
            <a:lnSpc>
              <a:spcPct val="90000"/>
            </a:lnSpc>
            <a:spcBef>
              <a:spcPct val="0"/>
            </a:spcBef>
            <a:spcAft>
              <a:spcPct val="35000"/>
            </a:spcAft>
            <a:buNone/>
          </a:pPr>
          <a:r>
            <a:rPr lang="en-US" sz="4500" kern="1200"/>
            <a:t>03</a:t>
          </a:r>
        </a:p>
      </dsp:txBody>
      <dsp:txXfrm>
        <a:off x="5734653" y="0"/>
        <a:ext cx="2654628" cy="923925"/>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93B2E-875D-8744-8037-4A06A04EE9D6}"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DA2EF6-FCD1-AD40-978D-7D5D2929EDF3}" type="slidenum">
              <a:rPr lang="en-US" smtClean="0"/>
              <a:t>‹#›</a:t>
            </a:fld>
            <a:endParaRPr lang="en-US"/>
          </a:p>
        </p:txBody>
      </p:sp>
    </p:spTree>
    <p:extLst>
      <p:ext uri="{BB962C8B-B14F-4D97-AF65-F5344CB8AC3E}">
        <p14:creationId xmlns:p14="http://schemas.microsoft.com/office/powerpoint/2010/main" val="1065814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DA2EF6-FCD1-AD40-978D-7D5D2929ED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53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255b0956f_2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255b0956f_2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B1742AB9-CBE5-DB96-707F-C093C6B30631}"/>
            </a:ext>
          </a:extLst>
        </p:cNvPr>
        <p:cNvGrpSpPr/>
        <p:nvPr/>
      </p:nvGrpSpPr>
      <p:grpSpPr>
        <a:xfrm>
          <a:off x="0" y="0"/>
          <a:ext cx="0" cy="0"/>
          <a:chOff x="0" y="0"/>
          <a:chExt cx="0" cy="0"/>
        </a:xfrm>
      </p:grpSpPr>
      <p:sp>
        <p:nvSpPr>
          <p:cNvPr id="262" name="Google Shape;262;p15:notes">
            <a:extLst>
              <a:ext uri="{FF2B5EF4-FFF2-40B4-BE49-F238E27FC236}">
                <a16:creationId xmlns:a16="http://schemas.microsoft.com/office/drawing/2014/main" id="{56C67241-A9C3-DE04-B1A8-65B837B212D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5:notes">
            <a:extLst>
              <a:ext uri="{FF2B5EF4-FFF2-40B4-BE49-F238E27FC236}">
                <a16:creationId xmlns:a16="http://schemas.microsoft.com/office/drawing/2014/main" id="{AD1D420D-B6C3-B264-8BF8-24C4580084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5068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B15006A2-A61B-D9E2-A234-BF4FD4C27358}"/>
            </a:ext>
          </a:extLst>
        </p:cNvPr>
        <p:cNvGrpSpPr/>
        <p:nvPr/>
      </p:nvGrpSpPr>
      <p:grpSpPr>
        <a:xfrm>
          <a:off x="0" y="0"/>
          <a:ext cx="0" cy="0"/>
          <a:chOff x="0" y="0"/>
          <a:chExt cx="0" cy="0"/>
        </a:xfrm>
      </p:grpSpPr>
      <p:sp>
        <p:nvSpPr>
          <p:cNvPr id="262" name="Google Shape;262;p15:notes">
            <a:extLst>
              <a:ext uri="{FF2B5EF4-FFF2-40B4-BE49-F238E27FC236}">
                <a16:creationId xmlns:a16="http://schemas.microsoft.com/office/drawing/2014/main" id="{A9E56975-A67A-CDC2-7CAB-88AE70E2AC7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5:notes">
            <a:extLst>
              <a:ext uri="{FF2B5EF4-FFF2-40B4-BE49-F238E27FC236}">
                <a16:creationId xmlns:a16="http://schemas.microsoft.com/office/drawing/2014/main" id="{2FCEF372-DB9F-7DD3-9D91-BDEFBE7DF9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482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a:t>
            </a:r>
            <a:r>
              <a:rPr lang="en-US" dirty="0" err="1"/>
              <a:t>webworker</a:t>
            </a:r>
            <a:r>
              <a:rPr lang="en-US" dirty="0"/>
              <a:t> for parsing?</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DA2EF6-FCD1-AD40-978D-7D5D2929ED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135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Roboto"/>
                <a:ea typeface="Roboto"/>
                <a:cs typeface="Roboto"/>
                <a:sym typeface="Roboto"/>
              </a:rPr>
              <a:t>Hi, my name is Romain Bouqueau. I am a long-time sw dev, oss advocate, in the streaming industry.</a:t>
            </a:r>
            <a:br>
              <a:rPr lang="en" sz="1800">
                <a:solidFill>
                  <a:schemeClr val="dk1"/>
                </a:solidFill>
                <a:latin typeface="Roboto"/>
                <a:ea typeface="Roboto"/>
                <a:cs typeface="Roboto"/>
                <a:sym typeface="Roboto"/>
              </a:rPr>
            </a:br>
            <a:r>
              <a:rPr lang="en" sz="1800">
                <a:solidFill>
                  <a:schemeClr val="dk1"/>
                </a:solidFill>
                <a:latin typeface="Roboto"/>
                <a:ea typeface="Roboto"/>
                <a:cs typeface="Roboto"/>
                <a:sym typeface="Roboto"/>
              </a:rPr>
              <a:t>And today I’m going to talk about the DASH-IF conformance tool.</a:t>
            </a:r>
            <a:br>
              <a:rPr lang="en" sz="1800">
                <a:solidFill>
                  <a:schemeClr val="dk1"/>
                </a:solidFill>
                <a:latin typeface="Roboto"/>
                <a:ea typeface="Roboto"/>
                <a:cs typeface="Roboto"/>
                <a:sym typeface="Roboto"/>
              </a:rPr>
            </a:br>
            <a:r>
              <a:rPr lang="en" sz="1800">
                <a:solidFill>
                  <a:schemeClr val="dk1"/>
                </a:solidFill>
                <a:latin typeface="Roboto"/>
                <a:ea typeface="Roboto"/>
                <a:cs typeface="Roboto"/>
                <a:sym typeface="Roboto"/>
              </a:rPr>
              <a:t>And especially the giant effort that’s going about its refactoring.</a:t>
            </a:r>
            <a:endParaRPr sz="1800">
              <a:solidFill>
                <a:schemeClr val="dk1"/>
              </a:solidFill>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2c9673f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2c9673f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want to illustrate the power of doing things right.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26dca86d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26dca86d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what is this tool?</a:t>
            </a:r>
            <a:endParaRPr/>
          </a:p>
          <a:p>
            <a:pPr marL="0" lvl="0" indent="0" algn="l" rtl="0">
              <a:spcBef>
                <a:spcPts val="0"/>
              </a:spcBef>
              <a:spcAft>
                <a:spcPts val="0"/>
              </a:spcAft>
              <a:buNone/>
            </a:pPr>
            <a:r>
              <a:rPr lang="en"/>
              <a:t>It is made of a front-end and a back-end. It is mostly used online from the DASH-IF public Website.</a:t>
            </a:r>
            <a:endParaRPr/>
          </a:p>
          <a:p>
            <a:pPr marL="0" lvl="0" indent="0" algn="l" rtl="0">
              <a:spcBef>
                <a:spcPts val="0"/>
              </a:spcBef>
              <a:spcAft>
                <a:spcPts val="0"/>
              </a:spcAft>
              <a:buNone/>
            </a:pPr>
            <a:r>
              <a:rPr lang="en"/>
              <a:t>It is pretty popular, with approx two hundred requests everyday. People know it, people use… although they do have some concerns. And that’s why we are here today.</a:t>
            </a:r>
            <a:endParaRPr/>
          </a:p>
          <a:p>
            <a:pPr marL="0" lvl="0" indent="0" algn="l" rtl="0">
              <a:spcBef>
                <a:spcPts val="0"/>
              </a:spcBef>
              <a:spcAft>
                <a:spcPts val="0"/>
              </a:spcAft>
              <a:buNone/>
            </a:pPr>
            <a:r>
              <a:rPr lang="en"/>
              <a:t>Historically the development has started within DASH-IF. But over time DASH took off and some other industry consortium such as DVB, HbbTV, CTA WAVE also sponsored modifications.</a:t>
            </a:r>
            <a:endParaRPr/>
          </a:p>
          <a:p>
            <a:pPr marL="0" lvl="0" indent="0" algn="l" rtl="0">
              <a:spcBef>
                <a:spcPts val="0"/>
              </a:spcBef>
              <a:spcAft>
                <a:spcPts val="0"/>
              </a:spcAft>
              <a:buNone/>
            </a:pPr>
            <a:r>
              <a:rPr lang="en"/>
              <a:t>Last but not least the tool itself is licensed as GPLv3, it has some dependencies, but in practice this is not an issue as it runs on servers or locally on developers premises.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d2f805a62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d2f805a62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28e0e866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28e0e866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I’d like to digress on the available tools for doing conformance.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3444261d9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3444261d9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3444261d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3444261d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8.svg"/><Relationship Id="rId4" Type="http://schemas.openxmlformats.org/officeDocument/2006/relationships/image" Target="../media/image15.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8.svg"/><Relationship Id="rId4" Type="http://schemas.openxmlformats.org/officeDocument/2006/relationships/image" Target="../media/image15.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2693635511"/>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er Title">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7200" y="3577590"/>
            <a:ext cx="8229600" cy="365760"/>
          </a:xfrm>
        </p:spPr>
        <p:txBody>
          <a:bodyPr anchor="ctr" anchorCtr="0"/>
          <a:lstStyle>
            <a:lvl1pPr marL="1785" indent="0">
              <a:lnSpc>
                <a:spcPct val="100000"/>
              </a:lnSpc>
              <a:buNone/>
              <a:defRPr sz="1400">
                <a:latin typeface="+mj-lt"/>
              </a:defRPr>
            </a:lvl1pPr>
          </a:lstStyle>
          <a:p>
            <a:pPr lvl="0"/>
            <a:r>
              <a:rPr lang="en-US" dirty="0"/>
              <a:t>Venue and Date (if desired)</a:t>
            </a:r>
          </a:p>
        </p:txBody>
      </p:sp>
      <p:sp>
        <p:nvSpPr>
          <p:cNvPr id="8" name="Rectangle 2">
            <a:extLst>
              <a:ext uri="{FF2B5EF4-FFF2-40B4-BE49-F238E27FC236}">
                <a16:creationId xmlns:a16="http://schemas.microsoft.com/office/drawing/2014/main" id="{91929A1B-5FFB-4A44-9AF0-DD353E35B20A}"/>
              </a:ext>
            </a:extLst>
          </p:cNvPr>
          <p:cNvSpPr>
            <a:spLocks noGrp="1" noChangeArrowheads="1"/>
          </p:cNvSpPr>
          <p:nvPr>
            <p:ph type="title" hasCustomPrompt="1"/>
          </p:nvPr>
        </p:nvSpPr>
        <p:spPr bwMode="white">
          <a:xfrm>
            <a:off x="457200" y="1733550"/>
            <a:ext cx="8229600" cy="1824991"/>
          </a:xfrm>
          <a:prstGeom prst="rect">
            <a:avLst/>
          </a:prstGeom>
          <a:noFill/>
          <a:ln w="12700">
            <a:noFill/>
            <a:miter lim="800000"/>
            <a:headEnd/>
            <a:tailEnd/>
          </a:ln>
          <a:effectLst/>
        </p:spPr>
        <p:txBody>
          <a:bodyPr lIns="91440" tIns="45720" rIns="91440" bIns="0" anchor="ctr"/>
          <a:lstStyle>
            <a:lvl1pPr marL="0" indent="0" algn="l">
              <a:defRPr lang="en-US" sz="2800" i="0" kern="1200" dirty="0">
                <a:solidFill>
                  <a:schemeClr val="tx2"/>
                </a:solidFill>
                <a:latin typeface="+mj-lt"/>
                <a:ea typeface="+mn-ea"/>
                <a:cs typeface="+mn-cs"/>
                <a:sym typeface="Arial" pitchFamily="-107" charset="0"/>
              </a:defRPr>
            </a:lvl1pPr>
          </a:lstStyle>
          <a:p>
            <a:pPr lvl="0"/>
            <a:r>
              <a:rPr lang="en-US" dirty="0">
                <a:sym typeface="Arial" pitchFamily="-107" charset="0"/>
              </a:rPr>
              <a:t>Presentation Title</a:t>
            </a:r>
          </a:p>
        </p:txBody>
      </p:sp>
      <p:sp>
        <p:nvSpPr>
          <p:cNvPr id="10" name="Text Placeholder 8">
            <a:extLst>
              <a:ext uri="{FF2B5EF4-FFF2-40B4-BE49-F238E27FC236}">
                <a16:creationId xmlns:a16="http://schemas.microsoft.com/office/drawing/2014/main" id="{6BCAB346-87B1-414A-BEA0-316388484877}"/>
              </a:ext>
            </a:extLst>
          </p:cNvPr>
          <p:cNvSpPr>
            <a:spLocks noGrp="1"/>
          </p:cNvSpPr>
          <p:nvPr>
            <p:ph type="body" sz="quarter" idx="10" hasCustomPrompt="1"/>
          </p:nvPr>
        </p:nvSpPr>
        <p:spPr>
          <a:xfrm>
            <a:off x="457200" y="3943350"/>
            <a:ext cx="8229600" cy="685800"/>
          </a:xfrm>
        </p:spPr>
        <p:txBody>
          <a:bodyPr lIns="91440" tIns="45720" rIns="91440" bIns="45720" anchor="t"/>
          <a:lstStyle>
            <a:lvl1pPr marL="1785" indent="0" algn="l">
              <a:lnSpc>
                <a:spcPct val="120000"/>
              </a:lnSpc>
              <a:spcBef>
                <a:spcPts val="0"/>
              </a:spcBef>
              <a:buNone/>
              <a:defRPr lang="en-US" sz="1800" b="1" i="0" kern="1200" dirty="0" smtClean="0">
                <a:solidFill>
                  <a:schemeClr val="tx2"/>
                </a:solidFill>
                <a:latin typeface="+mj-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a:t>Presenter Name and Title</a:t>
            </a:r>
          </a:p>
        </p:txBody>
      </p:sp>
      <p:cxnSp>
        <p:nvCxnSpPr>
          <p:cNvPr id="11" name="Straight Connector 10">
            <a:extLst>
              <a:ext uri="{FF2B5EF4-FFF2-40B4-BE49-F238E27FC236}">
                <a16:creationId xmlns:a16="http://schemas.microsoft.com/office/drawing/2014/main" id="{050B7BFF-E32F-5443-AC24-F5FD9B2145EF}"/>
              </a:ext>
            </a:extLst>
          </p:cNvPr>
          <p:cNvCxnSpPr/>
          <p:nvPr userDrawn="1"/>
        </p:nvCxnSpPr>
        <p:spPr bwMode="auto">
          <a:xfrm>
            <a:off x="457200" y="3943350"/>
            <a:ext cx="8229600" cy="0"/>
          </a:xfrm>
          <a:prstGeom prst="line">
            <a:avLst/>
          </a:prstGeom>
          <a:solidFill>
            <a:srgbClr val="0183B7"/>
          </a:solidFill>
          <a:ln w="3175" cap="flat" cmpd="sng" algn="ctr">
            <a:solidFill>
              <a:schemeClr val="tx2"/>
            </a:solidFill>
            <a:prstDash val="solid"/>
            <a:round/>
            <a:headEnd type="none" w="med" len="med"/>
            <a:tailEnd type="none" w="med" len="med"/>
          </a:ln>
          <a:effectLst/>
        </p:spPr>
      </p:cxnSp>
      <p:pic>
        <p:nvPicPr>
          <p:cNvPr id="12" name="Picture 11">
            <a:extLst>
              <a:ext uri="{FF2B5EF4-FFF2-40B4-BE49-F238E27FC236}">
                <a16:creationId xmlns:a16="http://schemas.microsoft.com/office/drawing/2014/main" id="{9CF609FE-3772-6247-AD7B-62A03B661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71" y="379476"/>
            <a:ext cx="3124200" cy="1101481"/>
          </a:xfrm>
          <a:prstGeom prst="rect">
            <a:avLst/>
          </a:prstGeom>
        </p:spPr>
      </p:pic>
    </p:spTree>
    <p:extLst>
      <p:ext uri="{BB962C8B-B14F-4D97-AF65-F5344CB8AC3E}">
        <p14:creationId xmlns:p14="http://schemas.microsoft.com/office/powerpoint/2010/main" val="1404019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p:nvGrpSpPr>
        <p:grpSpPr bwMode="hidden">
          <a:xfrm>
            <a:off x="-1392" y="4066795"/>
            <a:ext cx="9146783" cy="1076705"/>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371475" y="318517"/>
            <a:ext cx="8401051" cy="3761221"/>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tx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98790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p:nvGrpSpPr>
        <p:grpSpPr bwMode="hidden">
          <a:xfrm>
            <a:off x="-1392" y="4066795"/>
            <a:ext cx="9146783" cy="1076705"/>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43741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p:nvGrpSpPr>
        <p:grpSpPr>
          <a:xfrm>
            <a:off x="-1392" y="4066795"/>
            <a:ext cx="9146783" cy="1076705"/>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5607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14609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73978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23293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30463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15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7862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13062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1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130" y="324075"/>
            <a:ext cx="8407679" cy="903965"/>
          </a:xfrm>
        </p:spPr>
        <p:txBody>
          <a:bodyPr anchor="t"/>
          <a:lstStyle>
            <a:lvl1pPr>
              <a:lnSpc>
                <a:spcPct val="89000"/>
              </a:lnSpc>
              <a:defRPr sz="3300">
                <a:solidFill>
                  <a:schemeClr val="bg1"/>
                </a:solidFill>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46856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gu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0E7775-E167-8943-AABE-4958005DB324}"/>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 t="17046" r="62222" b="14772"/>
          <a:stretch/>
        </p:blipFill>
        <p:spPr>
          <a:xfrm>
            <a:off x="4267200" y="291507"/>
            <a:ext cx="4781202" cy="3042243"/>
          </a:xfrm>
          <a:prstGeom prst="rect">
            <a:avLst/>
          </a:prstGeom>
          <a:effectLst>
            <a:reflection stA="50000" endPos="50000" dir="5400000" sy="-100000" algn="bl" rotWithShape="0"/>
          </a:effectLst>
        </p:spPr>
      </p:pic>
      <p:sp>
        <p:nvSpPr>
          <p:cNvPr id="6" name="Title 1"/>
          <p:cNvSpPr>
            <a:spLocks noGrp="1"/>
          </p:cNvSpPr>
          <p:nvPr>
            <p:ph type="ctrTitle" hasCustomPrompt="1"/>
          </p:nvPr>
        </p:nvSpPr>
        <p:spPr>
          <a:xfrm>
            <a:off x="457200" y="1792991"/>
            <a:ext cx="8229600" cy="1463040"/>
          </a:xfrm>
          <a:prstGeom prst="rect">
            <a:avLst/>
          </a:prstGeom>
        </p:spPr>
        <p:txBody>
          <a:bodyPr wrap="square" anchor="b">
            <a:normAutofit/>
          </a:bodyPr>
          <a:lstStyle>
            <a:lvl1pPr marL="0" indent="0" algn="l">
              <a:lnSpc>
                <a:spcPct val="90000"/>
              </a:lnSpc>
              <a:buFont typeface="Arial" panose="020B0604020202020204" pitchFamily="34" charset="0"/>
              <a:buNone/>
              <a:defRPr sz="2800" b="0" i="0" spc="0" baseline="0">
                <a:solidFill>
                  <a:schemeClr val="tx2"/>
                </a:solidFill>
                <a:latin typeface="+mj-lt"/>
                <a:cs typeface="Arial Regular"/>
              </a:defRPr>
            </a:lvl1pPr>
          </a:lstStyle>
          <a:p>
            <a:r>
              <a:rPr lang="en-GB" dirty="0"/>
              <a:t>Section Title Goes Here</a:t>
            </a:r>
            <a:endParaRPr lang="en-US" dirty="0"/>
          </a:p>
        </p:txBody>
      </p:sp>
      <p:sp>
        <p:nvSpPr>
          <p:cNvPr id="11" name="Content Placeholder 10">
            <a:extLst>
              <a:ext uri="{FF2B5EF4-FFF2-40B4-BE49-F238E27FC236}">
                <a16:creationId xmlns:a16="http://schemas.microsoft.com/office/drawing/2014/main" id="{B169C137-D89B-4849-9E97-33F8B5DC840A}"/>
              </a:ext>
            </a:extLst>
          </p:cNvPr>
          <p:cNvSpPr>
            <a:spLocks noGrp="1"/>
          </p:cNvSpPr>
          <p:nvPr>
            <p:ph sz="quarter" idx="10"/>
          </p:nvPr>
        </p:nvSpPr>
        <p:spPr>
          <a:xfrm>
            <a:off x="457200" y="3257550"/>
            <a:ext cx="8229600" cy="685800"/>
          </a:xfrm>
        </p:spPr>
        <p:txBody>
          <a:bodyPr/>
          <a:lstStyle>
            <a:lvl1pPr marL="1785" indent="0">
              <a:buNone/>
              <a:defRPr sz="2000" b="0"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621845169"/>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D136-E164-49A6-96F8-C960B02E8D42}"/>
              </a:ext>
            </a:extLst>
          </p:cNvPr>
          <p:cNvSpPr>
            <a:spLocks noGrp="1"/>
          </p:cNvSpPr>
          <p:nvPr>
            <p:ph type="ctrTitle"/>
          </p:nvPr>
        </p:nvSpPr>
        <p:spPr>
          <a:xfrm>
            <a:off x="1143000" y="1469077"/>
            <a:ext cx="6858000" cy="116339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3CFF812-5B15-4756-B2C1-F4E48921473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A34887B-A20D-41DE-B72A-120019D902B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3F1C86-19C8-443B-B849-32AC854B8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19D67-0A07-4D74-81B3-49A325F61EF5}"/>
              </a:ext>
            </a:extLst>
          </p:cNvPr>
          <p:cNvSpPr>
            <a:spLocks noGrp="1"/>
          </p:cNvSpPr>
          <p:nvPr>
            <p:ph type="sldNum" sz="quarter" idx="12"/>
          </p:nvPr>
        </p:nvSpPr>
        <p:spPr/>
        <p:txBody>
          <a:bodyPr/>
          <a:lstStyle/>
          <a:p>
            <a:fld id="{3A7F93A9-2488-4690-B84F-F8704013CE88}" type="slidenum">
              <a:rPr lang="en-US" smtClean="0"/>
              <a:t>‹#›</a:t>
            </a:fld>
            <a:endParaRPr lang="en-US"/>
          </a:p>
        </p:txBody>
      </p:sp>
    </p:spTree>
    <p:extLst>
      <p:ext uri="{BB962C8B-B14F-4D97-AF65-F5344CB8AC3E}">
        <p14:creationId xmlns:p14="http://schemas.microsoft.com/office/powerpoint/2010/main" val="26363891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628650" y="273846"/>
            <a:ext cx="7886700" cy="665867"/>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5"/>
          <p:cNvSpPr txBox="1">
            <a:spLocks noGrp="1"/>
          </p:cNvSpPr>
          <p:nvPr>
            <p:ph type="body" idx="1"/>
          </p:nvPr>
        </p:nvSpPr>
        <p:spPr>
          <a:xfrm>
            <a:off x="628650" y="1039717"/>
            <a:ext cx="7886700" cy="3598271"/>
          </a:xfrm>
          <a:prstGeom prst="rect">
            <a:avLst/>
          </a:prstGeom>
          <a:noFill/>
          <a:ln>
            <a:noFill/>
          </a:ln>
        </p:spPr>
        <p:txBody>
          <a:bodyPr spcFirstLastPara="1" wrap="square" lIns="68575" tIns="34275" rIns="68575" bIns="34275" anchor="t" anchorCtr="0">
            <a:noAutofit/>
          </a:bodyPr>
          <a:lstStyle>
            <a:lvl1pPr marL="457189" lvl="0" indent="-317492" algn="l">
              <a:lnSpc>
                <a:spcPct val="90000"/>
              </a:lnSpc>
              <a:spcBef>
                <a:spcPts val="800"/>
              </a:spcBef>
              <a:spcAft>
                <a:spcPts val="0"/>
              </a:spcAft>
              <a:buClr>
                <a:schemeClr val="dk1"/>
              </a:buClr>
              <a:buSzPts val="1400"/>
              <a:buChar char="•"/>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
        <p:nvSpPr>
          <p:cNvPr id="67" name="Google Shape;67;p15"/>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5"/>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5"/>
          <p:cNvSpPr txBox="1">
            <a:spLocks noGrp="1"/>
          </p:cNvSpPr>
          <p:nvPr>
            <p:ph type="sldNum" idx="12"/>
          </p:nvPr>
        </p:nvSpPr>
        <p:spPr>
          <a:xfrm>
            <a:off x="6457951" y="4767264"/>
            <a:ext cx="167973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8227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E254-951D-496D-9D6C-F6B8979F69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11093D-0235-41A3-AD6F-DFF42EBCACC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4A2C622-F4A9-4694-9E16-1FFB663616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9AD613-65C7-457E-AF63-0BEEE3F9B06C}"/>
              </a:ext>
            </a:extLst>
          </p:cNvPr>
          <p:cNvSpPr>
            <a:spLocks noGrp="1"/>
          </p:cNvSpPr>
          <p:nvPr>
            <p:ph type="sldNum" sz="quarter" idx="12"/>
          </p:nvPr>
        </p:nvSpPr>
        <p:spPr/>
        <p:txBody>
          <a:bodyPr/>
          <a:lstStyle/>
          <a:p>
            <a:fld id="{3CB9A250-0591-44BA-B4C3-5196FD2DD8F1}" type="slidenum">
              <a:rPr lang="en-US" smtClean="0"/>
              <a:t>‹#›</a:t>
            </a:fld>
            <a:endParaRPr lang="en-US"/>
          </a:p>
        </p:txBody>
      </p:sp>
    </p:spTree>
    <p:extLst>
      <p:ext uri="{BB962C8B-B14F-4D97-AF65-F5344CB8AC3E}">
        <p14:creationId xmlns:p14="http://schemas.microsoft.com/office/powerpoint/2010/main" val="4118453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4" name="Slide Number Placeholder 3"/>
          <p:cNvSpPr>
            <a:spLocks noGrp="1"/>
          </p:cNvSpPr>
          <p:nvPr>
            <p:ph type="sldNum" sz="quarter" idx="14"/>
          </p:nvPr>
        </p:nvSpPr>
        <p:spPr/>
        <p:txBody>
          <a:bodyPr/>
          <a:lstStyle/>
          <a:p>
            <a:pPr defTabSz="685800">
              <a:defRPr/>
            </a:pPr>
            <a:fld id="{3C6CC810-8AE6-0546-A0FC-DB7D2235F0EB}" type="slidenum">
              <a:rPr lang="en-US" sz="1350" smtClean="0">
                <a:solidFill>
                  <a:srgbClr val="13171F"/>
                </a:solidFill>
              </a:rPr>
              <a:pPr defTabSz="685800">
                <a:defRPr/>
              </a:pPr>
              <a:t>‹#›</a:t>
            </a:fld>
            <a:endParaRPr lang="en-US" sz="1350">
              <a:solidFill>
                <a:srgbClr val="13171F"/>
              </a:solidFill>
            </a:endParaRPr>
          </a:p>
        </p:txBody>
      </p:sp>
      <p:sp>
        <p:nvSpPr>
          <p:cNvPr id="8" name="Rectangle 2"/>
          <p:cNvSpPr>
            <a:spLocks noGrp="1" noChangeArrowheads="1"/>
          </p:cNvSpPr>
          <p:nvPr>
            <p:ph type="title"/>
          </p:nvPr>
        </p:nvSpPr>
        <p:spPr bwMode="auto">
          <a:xfrm>
            <a:off x="457200" y="397175"/>
            <a:ext cx="8229600" cy="42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p>
        </p:txBody>
      </p:sp>
      <p:sp>
        <p:nvSpPr>
          <p:cNvPr id="10" name="Content Placeholder 8"/>
          <p:cNvSpPr>
            <a:spLocks noGrp="1"/>
          </p:cNvSpPr>
          <p:nvPr>
            <p:ph sz="quarter" idx="15"/>
          </p:nvPr>
        </p:nvSpPr>
        <p:spPr>
          <a:xfrm>
            <a:off x="457200" y="1184908"/>
            <a:ext cx="8229600" cy="352044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81593345"/>
      </p:ext>
    </p:extLst>
  </p:cSld>
  <p:clrMapOvr>
    <a:masterClrMapping/>
  </p:clrMapOvr>
  <p:transition spd="slow">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16797" y="1063376"/>
            <a:ext cx="8572500" cy="3761429"/>
          </a:xfrm>
          <a:prstGeom prst="rect">
            <a:avLst/>
          </a:prstGeom>
        </p:spPr>
        <p:txBody>
          <a:bodyPr/>
          <a:lstStyle>
            <a:lvl1pPr>
              <a:defRPr/>
            </a:lvl1pPr>
            <a:lvl2pPr>
              <a:defRPr/>
            </a:lvl2pPr>
            <a:lvl3pPr>
              <a:defRPr/>
            </a:lvl3pPr>
            <a:lvl4pPr>
              <a:defRPr lang="en-US" sz="1571" kern="1200" baseline="0" dirty="0">
                <a:solidFill>
                  <a:prstClr val="black">
                    <a:lumMod val="75000"/>
                    <a:lumOff val="25000"/>
                  </a:prstClr>
                </a:solidFill>
                <a:latin typeface="Qualcomm Office Regular" pitchFamily="34" charset="0"/>
                <a:ea typeface="+mn-ea"/>
                <a:cs typeface="Arial" pitchFamily="34" charset="0"/>
              </a:defRPr>
            </a:lvl4pPr>
            <a:lvl5pPr marL="1197300" indent="-259985">
              <a:buFont typeface="Qualcomm Regular" pitchFamily="34" charset="0"/>
              <a:buChar char="−"/>
              <a:defRPr/>
            </a:lvl5pPr>
            <a:lvl6pPr marL="1624907" indent="0">
              <a:buNone/>
              <a:defRPr sz="1197"/>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Placeholder 1"/>
          <p:cNvSpPr>
            <a:spLocks noGrp="1"/>
          </p:cNvSpPr>
          <p:nvPr>
            <p:ph type="title"/>
          </p:nvPr>
        </p:nvSpPr>
        <p:spPr>
          <a:xfrm>
            <a:off x="212657" y="453821"/>
            <a:ext cx="8574733" cy="566730"/>
          </a:xfrm>
          <a:prstGeom prst="rect">
            <a:avLst/>
          </a:prstGeom>
        </p:spPr>
        <p:txBody>
          <a:bodyPr vert="horz" wrap="square" lIns="91424" tIns="45712" rIns="91424" bIns="45712" rtlCol="0" anchor="ctr">
            <a:spAutoFit/>
          </a:bodyPr>
          <a:lstStyle>
            <a:lvl1pPr>
              <a:defRPr sz="3592"/>
            </a:lvl1pPr>
          </a:lstStyle>
          <a:p>
            <a:r>
              <a:rPr lang="en-US"/>
              <a:t>Click to edit Master title style</a:t>
            </a:r>
          </a:p>
        </p:txBody>
      </p:sp>
      <p:cxnSp>
        <p:nvCxnSpPr>
          <p:cNvPr id="14" name="Straight Connector 13"/>
          <p:cNvCxnSpPr/>
          <p:nvPr userDrawn="1"/>
        </p:nvCxnSpPr>
        <p:spPr>
          <a:xfrm>
            <a:off x="277775" y="378619"/>
            <a:ext cx="8588453"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Date Placeholder 3"/>
          <p:cNvSpPr>
            <a:spLocks noGrp="1"/>
          </p:cNvSpPr>
          <p:nvPr>
            <p:ph type="dt" sz="half" idx="10"/>
          </p:nvPr>
        </p:nvSpPr>
        <p:spPr>
          <a:xfrm>
            <a:off x="768097" y="4861097"/>
            <a:ext cx="1615607" cy="205740"/>
          </a:xfrm>
        </p:spPr>
        <p:txBody>
          <a:bodyPr/>
          <a:lstStyle/>
          <a:p>
            <a:endParaRPr lang="en-US"/>
          </a:p>
        </p:txBody>
      </p:sp>
      <p:sp>
        <p:nvSpPr>
          <p:cNvPr id="6" name="Footer Placeholder 4"/>
          <p:cNvSpPr>
            <a:spLocks noGrp="1"/>
          </p:cNvSpPr>
          <p:nvPr>
            <p:ph type="ftr" sz="quarter" idx="11"/>
          </p:nvPr>
        </p:nvSpPr>
        <p:spPr>
          <a:xfrm>
            <a:off x="3632200" y="4978223"/>
            <a:ext cx="4426094" cy="88614"/>
          </a:xfrm>
        </p:spPr>
        <p:txBody>
          <a:bodyPr/>
          <a:lstStyle/>
          <a:p>
            <a:endParaRPr lang="en-US"/>
          </a:p>
        </p:txBody>
      </p:sp>
      <p:sp>
        <p:nvSpPr>
          <p:cNvPr id="8" name="Slide Number Placeholder 5"/>
          <p:cNvSpPr>
            <a:spLocks noGrp="1"/>
          </p:cNvSpPr>
          <p:nvPr>
            <p:ph type="sldNum" sz="quarter" idx="12"/>
          </p:nvPr>
        </p:nvSpPr>
        <p:spPr>
          <a:xfrm>
            <a:off x="8128000" y="4861097"/>
            <a:ext cx="730250" cy="205740"/>
          </a:xfrm>
        </p:spPr>
        <p:txBody>
          <a:bodyPr/>
          <a:lstStyle/>
          <a:p>
            <a:fld id="{7986E0E3-0C10-4AB1-9C60-C3995D4BF4BF}" type="slidenum">
              <a:rPr lang="en-US" smtClean="0"/>
              <a:t>‹#›</a:t>
            </a:fld>
            <a:endParaRPr lang="en-US"/>
          </a:p>
        </p:txBody>
      </p:sp>
    </p:spTree>
    <p:extLst>
      <p:ext uri="{BB962C8B-B14F-4D97-AF65-F5344CB8AC3E}">
        <p14:creationId xmlns:p14="http://schemas.microsoft.com/office/powerpoint/2010/main" val="9889689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Blank (with logo)">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C3B2B874-D1C2-4673-87CD-FAF5ECC6272F}"/>
              </a:ext>
            </a:extLst>
          </p:cNvPr>
          <p:cNvPicPr>
            <a:picLocks noChangeAspect="1"/>
          </p:cNvPicPr>
          <p:nvPr userDrawn="1"/>
        </p:nvPicPr>
        <p:blipFill>
          <a:blip r:embed="rId2"/>
          <a:stretch>
            <a:fillRect/>
          </a:stretch>
        </p:blipFill>
        <p:spPr>
          <a:xfrm>
            <a:off x="8202708" y="4636534"/>
            <a:ext cx="793376" cy="340358"/>
          </a:xfrm>
          <a:prstGeom prst="rect">
            <a:avLst/>
          </a:prstGeom>
        </p:spPr>
      </p:pic>
    </p:spTree>
    <p:extLst>
      <p:ext uri="{BB962C8B-B14F-4D97-AF65-F5344CB8AC3E}">
        <p14:creationId xmlns:p14="http://schemas.microsoft.com/office/powerpoint/2010/main" val="9634450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Headline and left-top content (with log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264026"/>
            <a:ext cx="8229600" cy="2931458"/>
          </a:xfrm>
        </p:spPr>
        <p:txBody>
          <a:bodyPr anchor="t"/>
          <a:lstStyle>
            <a:lvl1pPr algn="l">
              <a:buClr>
                <a:schemeClr val="tx2"/>
              </a:buClr>
              <a:defRPr sz="2400">
                <a:solidFill>
                  <a:schemeClr val="tx1">
                    <a:lumMod val="75000"/>
                    <a:lumOff val="25000"/>
                  </a:schemeClr>
                </a:solidFill>
              </a:defRPr>
            </a:lvl1pPr>
            <a:lvl2pPr>
              <a:buClr>
                <a:schemeClr val="tx2"/>
              </a:buClr>
              <a:defRPr sz="2000">
                <a:solidFill>
                  <a:schemeClr val="tx1">
                    <a:lumMod val="75000"/>
                    <a:lumOff val="25000"/>
                  </a:schemeClr>
                </a:solidFill>
              </a:defRPr>
            </a:lvl2pPr>
            <a:lvl3pPr>
              <a:buClr>
                <a:schemeClr val="tx2"/>
              </a:buClr>
              <a:defRPr sz="2000">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dirty="0"/>
              <a:t>Click to edit Master text styles</a:t>
            </a:r>
          </a:p>
        </p:txBody>
      </p:sp>
      <p:sp>
        <p:nvSpPr>
          <p:cNvPr id="4" name="Title 3">
            <a:extLst>
              <a:ext uri="{FF2B5EF4-FFF2-40B4-BE49-F238E27FC236}">
                <a16:creationId xmlns:a16="http://schemas.microsoft.com/office/drawing/2014/main" id="{8F5750BE-C606-4D80-8BFA-8D5811CE0D42}"/>
              </a:ext>
            </a:extLst>
          </p:cNvPr>
          <p:cNvSpPr>
            <a:spLocks noGrp="1"/>
          </p:cNvSpPr>
          <p:nvPr>
            <p:ph type="title"/>
          </p:nvPr>
        </p:nvSpPr>
        <p:spPr/>
        <p:txBody>
          <a:bodyPr/>
          <a:lstStyle/>
          <a:p>
            <a:r>
              <a:rPr lang="en-US" dirty="0"/>
              <a:t>Click to edit Master title style</a:t>
            </a:r>
            <a:endParaRPr lang="en-GB" dirty="0"/>
          </a:p>
        </p:txBody>
      </p:sp>
      <p:pic>
        <p:nvPicPr>
          <p:cNvPr id="5" name="Picture 4" descr="A picture containing vector graphics&#10;&#10;Description automatically generated">
            <a:extLst>
              <a:ext uri="{FF2B5EF4-FFF2-40B4-BE49-F238E27FC236}">
                <a16:creationId xmlns:a16="http://schemas.microsoft.com/office/drawing/2014/main" id="{E3FF012A-6DED-408B-B93C-679C1AEEA664}"/>
              </a:ext>
            </a:extLst>
          </p:cNvPr>
          <p:cNvPicPr>
            <a:picLocks noChangeAspect="1"/>
          </p:cNvPicPr>
          <p:nvPr userDrawn="1"/>
        </p:nvPicPr>
        <p:blipFill>
          <a:blip r:embed="rId2"/>
          <a:stretch>
            <a:fillRect/>
          </a:stretch>
        </p:blipFill>
        <p:spPr>
          <a:xfrm>
            <a:off x="8202708" y="4636534"/>
            <a:ext cx="793376" cy="340358"/>
          </a:xfrm>
          <a:prstGeom prst="rect">
            <a:avLst/>
          </a:prstGeom>
        </p:spPr>
      </p:pic>
    </p:spTree>
    <p:extLst>
      <p:ext uri="{BB962C8B-B14F-4D97-AF65-F5344CB8AC3E}">
        <p14:creationId xmlns:p14="http://schemas.microsoft.com/office/powerpoint/2010/main" val="7595622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1836245131"/>
      </p:ext>
    </p:extLst>
  </p:cSld>
  <p:clrMapOvr>
    <a:masterClrMapping/>
  </p:clrMapOvr>
  <p:transition spd="slow">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BC7316-500F-9D43-B044-E8ED543C9094}"/>
              </a:ext>
            </a:extLst>
          </p:cNvPr>
          <p:cNvSpPr/>
          <p:nvPr userDrawn="1"/>
        </p:nvSpPr>
        <p:spPr bwMode="auto">
          <a:xfrm>
            <a:off x="0" y="4637903"/>
            <a:ext cx="1425146" cy="506420"/>
          </a:xfrm>
          <a:prstGeom prst="rect">
            <a:avLst/>
          </a:prstGeom>
          <a:solidFill>
            <a:srgbClr val="0066FF"/>
          </a:solidFill>
          <a:ln w="12700" cap="flat">
            <a:noFill/>
            <a:miter lim="800000"/>
            <a:headEnd type="none" w="med" len="med"/>
            <a:tailEnd type="none" w="med" len="med"/>
          </a:ln>
        </p:spPr>
        <p:txBody>
          <a:bodyPr lIns="0" tIns="0" rIns="0" bIns="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4" name="Slide Number Placeholder 3"/>
          <p:cNvSpPr>
            <a:spLocks noGrp="1"/>
          </p:cNvSpPr>
          <p:nvPr>
            <p:ph type="sldNum" sz="quarter" idx="13"/>
          </p:nvPr>
        </p:nvSpPr>
        <p:spPr/>
        <p:txBody>
          <a:bodyPr/>
          <a:lstStyle>
            <a:lvl1pPr>
              <a:defRPr>
                <a:solidFill>
                  <a:schemeClr val="bg1"/>
                </a:solidFill>
              </a:defRPr>
            </a:lvl1pPr>
          </a:lstStyle>
          <a:p>
            <a:fld id="{3C6CC810-8AE6-0546-A0FC-DB7D2235F0EB}" type="slidenum">
              <a:rPr lang="en-US" smtClean="0"/>
              <a:pPr/>
              <a:t>‹#›</a:t>
            </a:fld>
            <a:endParaRPr lang="en-US"/>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bg1"/>
                </a:solidFill>
              </a:defRPr>
            </a:lvl1p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1234714309"/>
      </p:ext>
    </p:extLst>
  </p:cSld>
  <p:clrMapOvr>
    <a:masterClrMapping/>
  </p:clrMapOvr>
  <p:transition spd="slow">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4" name="Slide Number Placeholder 3"/>
          <p:cNvSpPr>
            <a:spLocks noGrp="1"/>
          </p:cNvSpPr>
          <p:nvPr>
            <p:ph type="sldNum" sz="quarter" idx="14"/>
          </p:nvPr>
        </p:nvSpPr>
        <p:spPr/>
        <p:txBody>
          <a:bodyPr/>
          <a:lstStyle/>
          <a:p>
            <a:fld id="{3C6CC810-8AE6-0546-A0FC-DB7D2235F0EB}" type="slidenum">
              <a:rPr lang="en-US" smtClean="0"/>
              <a:t>‹#›</a:t>
            </a:fld>
            <a:endParaRPr lang="en-US"/>
          </a:p>
        </p:txBody>
      </p:sp>
      <p:sp>
        <p:nvSpPr>
          <p:cNvPr id="8" name="Rectangle 2"/>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 name="Content Placeholder 8"/>
          <p:cNvSpPr>
            <a:spLocks noGrp="1"/>
          </p:cNvSpPr>
          <p:nvPr>
            <p:ph sz="quarter" idx="15"/>
          </p:nvPr>
        </p:nvSpPr>
        <p:spPr>
          <a:xfrm>
            <a:off x="457200" y="1184908"/>
            <a:ext cx="8229600" cy="352044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81521935"/>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371475" y="4900586"/>
            <a:ext cx="7867268" cy="87716"/>
          </a:xfrm>
        </p:spPr>
        <p:txBody>
          <a:bodyPr/>
          <a:lstStyle>
            <a:lvl1pPr>
              <a:defRPr>
                <a:solidFill>
                  <a:schemeClr val="accent5">
                    <a:lumMod val="60000"/>
                    <a:lumOff val="40000"/>
                  </a:schemeClr>
                </a:solidFill>
              </a:defRPr>
            </a:lvl1pPr>
          </a:lstStyle>
          <a:p>
            <a:endParaRPr lang="en-US" dirty="0"/>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371475" y="431682"/>
            <a:ext cx="8390334" cy="321771"/>
          </a:xfrm>
        </p:spPr>
        <p:txBody>
          <a:bodyPr/>
          <a:lstStyle/>
          <a:p>
            <a:r>
              <a:rPr lang="en-US"/>
              <a:t>Click to edit Master title style</a:t>
            </a:r>
            <a:endParaRPr lang="en-US" dirty="0"/>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371475" y="1289305"/>
            <a:ext cx="8390334" cy="351129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370642" y="816101"/>
            <a:ext cx="8391167" cy="291747"/>
          </a:xfrm>
          <a:prstGeom prst="rect">
            <a:avLst/>
          </a:prstGeom>
        </p:spPr>
        <p:txBody>
          <a:bodyPr>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350" kern="1200" baseline="0" dirty="0">
                <a:solidFill>
                  <a:schemeClr val="tx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54558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1810562929"/>
      </p:ext>
    </p:extLst>
  </p:cSld>
  <p:clrMapOvr>
    <a:masterClrMapping/>
  </p:clrMapOvr>
  <p:transition spd="slow">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
        <p:nvSpPr>
          <p:cNvPr id="10"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11" name="Title 10"/>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1308925320"/>
      </p:ext>
    </p:extLst>
  </p:cSld>
  <p:clrMapOvr>
    <a:masterClrMapping/>
  </p:clrMapOvr>
  <p:transition spd="slow">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2"/>
          </p:nvPr>
        </p:nvSpPr>
        <p:spPr>
          <a:xfrm>
            <a:off x="466344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p:nvPr>
        </p:nvSpPr>
        <p:spPr>
          <a:xfrm>
            <a:off x="457200" y="182880"/>
            <a:ext cx="8229600" cy="822960"/>
          </a:xfrm>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4029954320"/>
      </p:ext>
    </p:extLst>
  </p:cSld>
  <p:clrMapOvr>
    <a:masterClrMapping/>
  </p:clrMapOvr>
  <p:transition spd="slow">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Subtitle and 2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3C6CC810-8AE6-0546-A0FC-DB7D2235F0EB}" type="slidenum">
              <a:rPr lang="en-US" smtClean="0"/>
              <a:t>‹#›</a:t>
            </a:fld>
            <a:endParaRPr lang="en-US"/>
          </a:p>
        </p:txBody>
      </p:sp>
      <p:sp>
        <p:nvSpPr>
          <p:cNvPr id="9" name="Content Placeholder 4"/>
          <p:cNvSpPr>
            <a:spLocks noGrp="1"/>
          </p:cNvSpPr>
          <p:nvPr>
            <p:ph sz="quarter" idx="11"/>
          </p:nvPr>
        </p:nvSpPr>
        <p:spPr>
          <a:xfrm>
            <a:off x="457200" y="1184908"/>
            <a:ext cx="4023360" cy="3520442"/>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5"/>
          <p:cNvSpPr>
            <a:spLocks noGrp="1"/>
          </p:cNvSpPr>
          <p:nvPr>
            <p:ph sz="quarter" idx="16"/>
          </p:nvPr>
        </p:nvSpPr>
        <p:spPr>
          <a:xfrm>
            <a:off x="4663440" y="1184908"/>
            <a:ext cx="4023360" cy="3520442"/>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15" name="Title 14"/>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104713115"/>
      </p:ext>
    </p:extLst>
  </p:cSld>
  <p:clrMapOvr>
    <a:masterClrMapping/>
  </p:clrMapOvr>
  <p:transition spd="slow">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3052999404"/>
      </p:ext>
    </p:extLst>
  </p:cSld>
  <p:clrMapOvr>
    <a:masterClrMapping/>
  </p:clrMapOvr>
  <p:transition spd="slow">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893966"/>
      </p:ext>
    </p:extLst>
  </p:cSld>
  <p:clrMapOvr>
    <a:masterClrMapping/>
  </p:clrMapOvr>
  <p:transition spd="slow">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resenter Title">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7200" y="3577590"/>
            <a:ext cx="8229600" cy="365760"/>
          </a:xfrm>
        </p:spPr>
        <p:txBody>
          <a:bodyPr anchor="ctr" anchorCtr="0"/>
          <a:lstStyle>
            <a:lvl1pPr marL="1785" indent="0">
              <a:lnSpc>
                <a:spcPct val="100000"/>
              </a:lnSpc>
              <a:buNone/>
              <a:defRPr sz="1400">
                <a:latin typeface="+mj-lt"/>
              </a:defRPr>
            </a:lvl1pPr>
          </a:lstStyle>
          <a:p>
            <a:pPr lvl="0"/>
            <a:r>
              <a:rPr lang="en-US" dirty="0"/>
              <a:t>Venue and Date (if desired)</a:t>
            </a:r>
          </a:p>
        </p:txBody>
      </p:sp>
      <p:sp>
        <p:nvSpPr>
          <p:cNvPr id="8" name="Rectangle 2">
            <a:extLst>
              <a:ext uri="{FF2B5EF4-FFF2-40B4-BE49-F238E27FC236}">
                <a16:creationId xmlns:a16="http://schemas.microsoft.com/office/drawing/2014/main" id="{91929A1B-5FFB-4A44-9AF0-DD353E35B20A}"/>
              </a:ext>
            </a:extLst>
          </p:cNvPr>
          <p:cNvSpPr>
            <a:spLocks noGrp="1" noChangeArrowheads="1"/>
          </p:cNvSpPr>
          <p:nvPr>
            <p:ph type="title" hasCustomPrompt="1"/>
          </p:nvPr>
        </p:nvSpPr>
        <p:spPr bwMode="white">
          <a:xfrm>
            <a:off x="457200" y="1733550"/>
            <a:ext cx="8229600" cy="1824991"/>
          </a:xfrm>
          <a:prstGeom prst="rect">
            <a:avLst/>
          </a:prstGeom>
          <a:noFill/>
          <a:ln w="12700">
            <a:noFill/>
            <a:miter lim="800000"/>
            <a:headEnd/>
            <a:tailEnd/>
          </a:ln>
          <a:effectLst/>
        </p:spPr>
        <p:txBody>
          <a:bodyPr lIns="91440" tIns="45720" rIns="91440" bIns="0" anchor="ctr"/>
          <a:lstStyle>
            <a:lvl1pPr marL="0" indent="0" algn="l">
              <a:defRPr lang="en-US" sz="2800" i="0" kern="1200" dirty="0">
                <a:solidFill>
                  <a:schemeClr val="tx2"/>
                </a:solidFill>
                <a:latin typeface="+mj-lt"/>
                <a:ea typeface="+mn-ea"/>
                <a:cs typeface="+mn-cs"/>
                <a:sym typeface="Arial" pitchFamily="-107" charset="0"/>
              </a:defRPr>
            </a:lvl1pPr>
          </a:lstStyle>
          <a:p>
            <a:pPr lvl="0"/>
            <a:r>
              <a:rPr lang="en-US" dirty="0">
                <a:sym typeface="Arial" pitchFamily="-107" charset="0"/>
              </a:rPr>
              <a:t>Presentation Title</a:t>
            </a:r>
          </a:p>
        </p:txBody>
      </p:sp>
      <p:sp>
        <p:nvSpPr>
          <p:cNvPr id="10" name="Text Placeholder 8">
            <a:extLst>
              <a:ext uri="{FF2B5EF4-FFF2-40B4-BE49-F238E27FC236}">
                <a16:creationId xmlns:a16="http://schemas.microsoft.com/office/drawing/2014/main" id="{6BCAB346-87B1-414A-BEA0-316388484877}"/>
              </a:ext>
            </a:extLst>
          </p:cNvPr>
          <p:cNvSpPr>
            <a:spLocks noGrp="1"/>
          </p:cNvSpPr>
          <p:nvPr>
            <p:ph type="body" sz="quarter" idx="10" hasCustomPrompt="1"/>
          </p:nvPr>
        </p:nvSpPr>
        <p:spPr>
          <a:xfrm>
            <a:off x="457200" y="3943350"/>
            <a:ext cx="8229600" cy="685800"/>
          </a:xfrm>
        </p:spPr>
        <p:txBody>
          <a:bodyPr lIns="91440" tIns="45720" rIns="91440" bIns="45720" anchor="t"/>
          <a:lstStyle>
            <a:lvl1pPr marL="1785" indent="0" algn="l">
              <a:lnSpc>
                <a:spcPct val="120000"/>
              </a:lnSpc>
              <a:spcBef>
                <a:spcPts val="0"/>
              </a:spcBef>
              <a:buNone/>
              <a:defRPr lang="en-US" sz="1800" b="1" i="0" kern="1200" dirty="0" smtClean="0">
                <a:solidFill>
                  <a:schemeClr val="tx2"/>
                </a:solidFill>
                <a:latin typeface="+mj-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a:t>Presenter Name and Title</a:t>
            </a:r>
          </a:p>
        </p:txBody>
      </p:sp>
      <p:cxnSp>
        <p:nvCxnSpPr>
          <p:cNvPr id="11" name="Straight Connector 10">
            <a:extLst>
              <a:ext uri="{FF2B5EF4-FFF2-40B4-BE49-F238E27FC236}">
                <a16:creationId xmlns:a16="http://schemas.microsoft.com/office/drawing/2014/main" id="{050B7BFF-E32F-5443-AC24-F5FD9B2145EF}"/>
              </a:ext>
            </a:extLst>
          </p:cNvPr>
          <p:cNvCxnSpPr/>
          <p:nvPr userDrawn="1"/>
        </p:nvCxnSpPr>
        <p:spPr bwMode="auto">
          <a:xfrm>
            <a:off x="457200" y="3943350"/>
            <a:ext cx="8229600" cy="0"/>
          </a:xfrm>
          <a:prstGeom prst="line">
            <a:avLst/>
          </a:prstGeom>
          <a:solidFill>
            <a:srgbClr val="0183B7"/>
          </a:solidFill>
          <a:ln w="3175" cap="flat" cmpd="sng" algn="ctr">
            <a:solidFill>
              <a:schemeClr val="tx2"/>
            </a:solidFill>
            <a:prstDash val="solid"/>
            <a:round/>
            <a:headEnd type="none" w="med" len="med"/>
            <a:tailEnd type="none" w="med" len="med"/>
          </a:ln>
          <a:effectLst/>
        </p:spPr>
      </p:cxnSp>
      <p:pic>
        <p:nvPicPr>
          <p:cNvPr id="12" name="Picture 11">
            <a:extLst>
              <a:ext uri="{FF2B5EF4-FFF2-40B4-BE49-F238E27FC236}">
                <a16:creationId xmlns:a16="http://schemas.microsoft.com/office/drawing/2014/main" id="{9CF609FE-3772-6247-AD7B-62A03B661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71" y="379476"/>
            <a:ext cx="3124200" cy="1101481"/>
          </a:xfrm>
          <a:prstGeom prst="rect">
            <a:avLst/>
          </a:prstGeom>
        </p:spPr>
      </p:pic>
    </p:spTree>
    <p:extLst>
      <p:ext uri="{BB962C8B-B14F-4D97-AF65-F5344CB8AC3E}">
        <p14:creationId xmlns:p14="http://schemas.microsoft.com/office/powerpoint/2010/main" val="3660737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gu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0E7775-E167-8943-AABE-4958005DB324}"/>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 t="17046" r="62222" b="14772"/>
          <a:stretch/>
        </p:blipFill>
        <p:spPr>
          <a:xfrm>
            <a:off x="4267200" y="291507"/>
            <a:ext cx="4781202" cy="3042243"/>
          </a:xfrm>
          <a:prstGeom prst="rect">
            <a:avLst/>
          </a:prstGeom>
          <a:effectLst>
            <a:reflection stA="50000" endPos="50000" dir="5400000" sy="-100000" algn="bl" rotWithShape="0"/>
          </a:effectLst>
        </p:spPr>
      </p:pic>
      <p:sp>
        <p:nvSpPr>
          <p:cNvPr id="6" name="Title 1"/>
          <p:cNvSpPr>
            <a:spLocks noGrp="1"/>
          </p:cNvSpPr>
          <p:nvPr>
            <p:ph type="ctrTitle" hasCustomPrompt="1"/>
          </p:nvPr>
        </p:nvSpPr>
        <p:spPr>
          <a:xfrm>
            <a:off x="457200" y="1792991"/>
            <a:ext cx="8229600" cy="1463040"/>
          </a:xfrm>
          <a:prstGeom prst="rect">
            <a:avLst/>
          </a:prstGeom>
        </p:spPr>
        <p:txBody>
          <a:bodyPr wrap="square" anchor="b">
            <a:normAutofit/>
          </a:bodyPr>
          <a:lstStyle>
            <a:lvl1pPr marL="0" indent="0" algn="l">
              <a:lnSpc>
                <a:spcPct val="90000"/>
              </a:lnSpc>
              <a:buFont typeface="Arial" panose="020B0604020202020204" pitchFamily="34" charset="0"/>
              <a:buNone/>
              <a:defRPr sz="2800" b="0" i="0" spc="0" baseline="0">
                <a:solidFill>
                  <a:schemeClr val="tx2"/>
                </a:solidFill>
                <a:latin typeface="+mj-lt"/>
                <a:cs typeface="Arial Regular"/>
              </a:defRPr>
            </a:lvl1pPr>
          </a:lstStyle>
          <a:p>
            <a:r>
              <a:rPr lang="en-GB" dirty="0"/>
              <a:t>Section Title Goes Here</a:t>
            </a:r>
            <a:endParaRPr lang="en-US" dirty="0"/>
          </a:p>
        </p:txBody>
      </p:sp>
      <p:sp>
        <p:nvSpPr>
          <p:cNvPr id="11" name="Content Placeholder 10">
            <a:extLst>
              <a:ext uri="{FF2B5EF4-FFF2-40B4-BE49-F238E27FC236}">
                <a16:creationId xmlns:a16="http://schemas.microsoft.com/office/drawing/2014/main" id="{B169C137-D89B-4849-9E97-33F8B5DC840A}"/>
              </a:ext>
            </a:extLst>
          </p:cNvPr>
          <p:cNvSpPr>
            <a:spLocks noGrp="1"/>
          </p:cNvSpPr>
          <p:nvPr>
            <p:ph sz="quarter" idx="10"/>
          </p:nvPr>
        </p:nvSpPr>
        <p:spPr>
          <a:xfrm>
            <a:off x="457200" y="3257550"/>
            <a:ext cx="8229600" cy="685800"/>
          </a:xfrm>
        </p:spPr>
        <p:txBody>
          <a:bodyPr/>
          <a:lstStyle>
            <a:lvl1pPr marL="1785" indent="0">
              <a:buNone/>
              <a:defRPr sz="2000" b="0"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743994067"/>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_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5" name="Subtitle">
            <a:extLst>
              <a:ext uri="{FF2B5EF4-FFF2-40B4-BE49-F238E27FC236}">
                <a16:creationId xmlns:a16="http://schemas.microsoft.com/office/drawing/2014/main" id="{27286BD7-4573-4AC0-A2EA-73702314CA0C}"/>
              </a:ext>
            </a:extLst>
          </p:cNvPr>
          <p:cNvSpPr>
            <a:spLocks noGrp="1"/>
          </p:cNvSpPr>
          <p:nvPr>
            <p:ph type="subTitle" idx="1"/>
          </p:nvPr>
        </p:nvSpPr>
        <p:spPr>
          <a:xfrm>
            <a:off x="359845" y="849174"/>
            <a:ext cx="8401964" cy="323743"/>
          </a:xfrm>
        </p:spPr>
        <p:txBody>
          <a:bodyPr/>
          <a:lstStyle>
            <a:lvl1pPr marL="0" indent="0" algn="l">
              <a:lnSpc>
                <a:spcPct val="83000"/>
              </a:lnSpc>
              <a:spcBef>
                <a:spcPts val="135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Source Placeholder 3">
            <a:extLst>
              <a:ext uri="{FF2B5EF4-FFF2-40B4-BE49-F238E27FC236}">
                <a16:creationId xmlns:a16="http://schemas.microsoft.com/office/drawing/2014/main" id="{2E62B2B5-2C44-4E16-87B0-C8B0B8A7D6F9}"/>
              </a:ext>
            </a:extLst>
          </p:cNvPr>
          <p:cNvSpPr>
            <a:spLocks noGrp="1"/>
          </p:cNvSpPr>
          <p:nvPr>
            <p:ph type="body" sz="quarter" idx="10" hasCustomPrompt="1"/>
          </p:nvPr>
        </p:nvSpPr>
        <p:spPr>
          <a:xfrm>
            <a:off x="370642" y="4863409"/>
            <a:ext cx="7667625" cy="142352"/>
          </a:xfrm>
        </p:spPr>
        <p:txBody>
          <a:bodyPr anchor="b"/>
          <a:lstStyle>
            <a:lvl1pPr marL="0" indent="0">
              <a:buNone/>
              <a:defRPr sz="600">
                <a:solidFill>
                  <a:schemeClr val="tx1">
                    <a:lumMod val="50000"/>
                    <a:lumOff val="50000"/>
                  </a:schemeClr>
                </a:solidFill>
              </a:defRPr>
            </a:lvl1pPr>
            <a:lvl2pPr marL="122777" indent="0">
              <a:buNone/>
              <a:defRPr/>
            </a:lvl2pPr>
            <a:lvl3pPr marL="260747" indent="0">
              <a:buNone/>
              <a:defRPr/>
            </a:lvl3pPr>
            <a:lvl4pPr marL="384048" indent="0">
              <a:buNone/>
              <a:defRPr/>
            </a:lvl4pPr>
            <a:lvl5pPr>
              <a:buNone/>
              <a:defRPr/>
            </a:lvl5pPr>
          </a:lstStyle>
          <a:p>
            <a:pPr lvl="0"/>
            <a:r>
              <a:rPr lang="en-US" dirty="0"/>
              <a:t>Edit source notes</a:t>
            </a:r>
          </a:p>
        </p:txBody>
      </p:sp>
      <p:sp>
        <p:nvSpPr>
          <p:cNvPr id="6" name="Footer Placeholder 1">
            <a:extLst>
              <a:ext uri="{FF2B5EF4-FFF2-40B4-BE49-F238E27FC236}">
                <a16:creationId xmlns:a16="http://schemas.microsoft.com/office/drawing/2014/main" id="{0D473A44-CB08-4FB9-8BFC-9590E49F503D}"/>
              </a:ext>
            </a:extLst>
          </p:cNvPr>
          <p:cNvSpPr>
            <a:spLocks noGrp="1"/>
          </p:cNvSpPr>
          <p:nvPr>
            <p:ph type="ftr" sz="quarter" idx="3"/>
          </p:nvPr>
        </p:nvSpPr>
        <p:spPr>
          <a:xfrm>
            <a:off x="958471" y="4949592"/>
            <a:ext cx="7667507" cy="103682"/>
          </a:xfrm>
          <a:prstGeom prst="rect">
            <a:avLst/>
          </a:prstGeom>
        </p:spPr>
        <p:txBody>
          <a:bodyPr/>
          <a:lstStyle>
            <a:lvl1pPr>
              <a:defRPr lang="en-US" smtClean="0"/>
            </a:lvl1pPr>
          </a:lstStyle>
          <a:p>
            <a:endParaRPr lang="en-US" dirty="0"/>
          </a:p>
        </p:txBody>
      </p:sp>
    </p:spTree>
    <p:extLst>
      <p:ext uri="{BB962C8B-B14F-4D97-AF65-F5344CB8AC3E}">
        <p14:creationId xmlns:p14="http://schemas.microsoft.com/office/powerpoint/2010/main" val="20300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3" name="Google Shape;13;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4" name="Google Shape;14;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5" name="Google Shape;15;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6" name="Google Shape;16;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7" name="Google Shape;17;p2"/>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68368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CC3B9-DC06-BC03-2064-B8B03D9D9FD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4F50B8A-9BC6-FE3F-8DE1-B44635E0AEE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D380B69-596F-92FB-4E73-A40F73DC82DE}"/>
              </a:ext>
            </a:extLst>
          </p:cNvPr>
          <p:cNvSpPr>
            <a:spLocks noGrp="1"/>
          </p:cNvSpPr>
          <p:nvPr>
            <p:ph type="dt" sz="half" idx="10"/>
          </p:nvPr>
        </p:nvSpPr>
        <p:spPr/>
        <p:txBody>
          <a:bodyPr/>
          <a:lstStyle/>
          <a:p>
            <a:fld id="{6C797D03-B964-4094-8033-FF5EA9122628}" type="datetimeFigureOut">
              <a:rPr lang="en-US" smtClean="0"/>
              <a:t>9/17/2024</a:t>
            </a:fld>
            <a:endParaRPr lang="en-US"/>
          </a:p>
        </p:txBody>
      </p:sp>
      <p:sp>
        <p:nvSpPr>
          <p:cNvPr id="5" name="Footer Placeholder 4">
            <a:extLst>
              <a:ext uri="{FF2B5EF4-FFF2-40B4-BE49-F238E27FC236}">
                <a16:creationId xmlns:a16="http://schemas.microsoft.com/office/drawing/2014/main" id="{BDABB1BD-E590-B038-BD57-4E917094F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8EC71-B72A-08D2-93D0-6CA6CB3F57DA}"/>
              </a:ext>
            </a:extLst>
          </p:cNvPr>
          <p:cNvSpPr>
            <a:spLocks noGrp="1"/>
          </p:cNvSpPr>
          <p:nvPr>
            <p:ph type="sldNum" sz="quarter" idx="12"/>
          </p:nvPr>
        </p:nvSpPr>
        <p:spPr/>
        <p:txBody>
          <a:bodyPr/>
          <a:lstStyle/>
          <a:p>
            <a:fld id="{C97413BF-25B6-422D-BAD0-596ECFACDBEC}" type="slidenum">
              <a:rPr lang="en-US" smtClean="0"/>
              <a:t>‹#›</a:t>
            </a:fld>
            <a:endParaRPr lang="en-US"/>
          </a:p>
        </p:txBody>
      </p:sp>
    </p:spTree>
    <p:extLst>
      <p:ext uri="{BB962C8B-B14F-4D97-AF65-F5344CB8AC3E}">
        <p14:creationId xmlns:p14="http://schemas.microsoft.com/office/powerpoint/2010/main" val="16955318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cxnSp>
        <p:nvCxnSpPr>
          <p:cNvPr id="19" name="Google Shape;19;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20" name="Google Shape;20;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21" name="Google Shape;21;p3"/>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465248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cxnSp>
        <p:nvCxnSpPr>
          <p:cNvPr id="23" name="Google Shape;23;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4" name="Google Shape;24;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6" name="Google Shape;26;p4"/>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903223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cxnSp>
        <p:nvCxnSpPr>
          <p:cNvPr id="28" name="Google Shape;28;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9" name="Google Shape;29;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5"/>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653812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5" name="Google Shape;35;p6"/>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712529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cxnSp>
        <p:nvCxnSpPr>
          <p:cNvPr id="37" name="Google Shape;37;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8" name="Google Shape;38;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9" name="Google Shape;39;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0" name="Google Shape;40;p7"/>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272475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3" name="Google Shape;43;p8"/>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383144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 name="Google Shape;46;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7" name="Google Shape;47;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8" name="Google Shape;48;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9" name="Google Shape;4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0" name="Google Shape;50;p9"/>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811358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3" name="Google Shape;53;p10"/>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632784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sp>
        <p:nvSpPr>
          <p:cNvPr id="55" name="Google Shape;55;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7" name="Google Shape;57;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8" name="Google Shape;58;p11"/>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204309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33315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4E20-2757-B7F7-678C-8C2E84FF6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7DC59B-4DF0-3AC5-6685-A4FEDBBEF52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6D1B03-FEFB-F022-6429-BCFB94A650D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713A56-F3D2-4D92-6D56-28552922814C}"/>
              </a:ext>
            </a:extLst>
          </p:cNvPr>
          <p:cNvSpPr>
            <a:spLocks noGrp="1"/>
          </p:cNvSpPr>
          <p:nvPr>
            <p:ph type="dt" sz="half" idx="10"/>
          </p:nvPr>
        </p:nvSpPr>
        <p:spPr/>
        <p:txBody>
          <a:bodyPr/>
          <a:lstStyle/>
          <a:p>
            <a:fld id="{6C797D03-B964-4094-8033-FF5EA9122628}" type="datetimeFigureOut">
              <a:rPr lang="en-US" smtClean="0"/>
              <a:t>9/17/2024</a:t>
            </a:fld>
            <a:endParaRPr lang="en-US"/>
          </a:p>
        </p:txBody>
      </p:sp>
      <p:sp>
        <p:nvSpPr>
          <p:cNvPr id="6" name="Footer Placeholder 5">
            <a:extLst>
              <a:ext uri="{FF2B5EF4-FFF2-40B4-BE49-F238E27FC236}">
                <a16:creationId xmlns:a16="http://schemas.microsoft.com/office/drawing/2014/main" id="{294CF449-823C-E267-0D5B-D74A4A9A6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A7A86-1A58-8BD1-3CDA-E6324DFC0743}"/>
              </a:ext>
            </a:extLst>
          </p:cNvPr>
          <p:cNvSpPr>
            <a:spLocks noGrp="1"/>
          </p:cNvSpPr>
          <p:nvPr>
            <p:ph type="sldNum" sz="quarter" idx="12"/>
          </p:nvPr>
        </p:nvSpPr>
        <p:spPr/>
        <p:txBody>
          <a:bodyPr/>
          <a:lstStyle/>
          <a:p>
            <a:fld id="{C97413BF-25B6-422D-BAD0-596ECFACDBEC}" type="slidenum">
              <a:rPr lang="en-US" smtClean="0"/>
              <a:t>‹#›</a:t>
            </a:fld>
            <a:endParaRPr lang="en-US"/>
          </a:p>
        </p:txBody>
      </p:sp>
    </p:spTree>
    <p:extLst>
      <p:ext uri="{BB962C8B-B14F-4D97-AF65-F5344CB8AC3E}">
        <p14:creationId xmlns:p14="http://schemas.microsoft.com/office/powerpoint/2010/main" val="1890436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371476" y="3146314"/>
            <a:ext cx="6250781"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00" b="1" spc="23" baseline="0">
                <a:solidFill>
                  <a:schemeClr val="bg1"/>
                </a:solidFill>
              </a:defRPr>
            </a:lvl1pPr>
            <a:lvl2pPr marL="0" indent="0">
              <a:lnSpc>
                <a:spcPct val="96000"/>
              </a:lnSpc>
              <a:spcBef>
                <a:spcPts val="0"/>
              </a:spcBef>
              <a:buFont typeface="Microsoft Sans Serif" panose="020B0604020202020204" pitchFamily="34" charset="0"/>
              <a:buNone/>
              <a:defRPr sz="120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6622257" y="384124"/>
            <a:ext cx="2150269" cy="196632"/>
          </a:xfrm>
          <a:prstGeom prst="rect">
            <a:avLst/>
          </a:prstGeom>
        </p:spPr>
        <p:txBody>
          <a:bodyPr wrap="none"/>
          <a:lstStyle>
            <a:lvl1pPr marL="0" indent="0" algn="r">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359720" y="4140613"/>
            <a:ext cx="4840631"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323728" y="1973802"/>
            <a:ext cx="6312437" cy="1084432"/>
          </a:xfrm>
        </p:spPr>
        <p:txBody>
          <a:bodyPr wrap="square">
            <a:spAutoFit/>
          </a:bodyPr>
          <a:lstStyle>
            <a:lvl1pPr>
              <a:lnSpc>
                <a:spcPct val="87000"/>
              </a:lnSpc>
              <a:defRPr sz="4050">
                <a:solidFill>
                  <a:schemeClr val="bg1"/>
                </a:solidFill>
              </a:defRPr>
            </a:lvl1pPr>
          </a:lstStyle>
          <a:p>
            <a:r>
              <a:rPr lang="en-US"/>
              <a:t>Click to edit Master title style</a:t>
            </a:r>
            <a:endParaRPr lang="en-US" dirty="0"/>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361828" y="345135"/>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2327673" y="384124"/>
            <a:ext cx="3587353" cy="170079"/>
          </a:xfrm>
          <a:prstGeom prst="rect">
            <a:avLst/>
          </a:prstGeom>
        </p:spPr>
        <p:txBody>
          <a:bodyPr wrap="none"/>
          <a:lstStyle>
            <a:lvl1pPr marL="0" indent="0" algn="r">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5" name="TextBox 4">
            <a:extLst>
              <a:ext uri="{FF2B5EF4-FFF2-40B4-BE49-F238E27FC236}">
                <a16:creationId xmlns:a16="http://schemas.microsoft.com/office/drawing/2014/main" id="{B88F33D4-BBA2-F586-C7A0-82CDD883BFC9}"/>
              </a:ext>
            </a:extLst>
          </p:cNvPr>
          <p:cNvSpPr txBox="1"/>
          <p:nvPr userDrawn="1"/>
        </p:nvSpPr>
        <p:spPr>
          <a:xfrm>
            <a:off x="359781" y="4906282"/>
            <a:ext cx="393578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62727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657225" y="3733162"/>
            <a:ext cx="9414179" cy="291702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68580" tIns="34290" rIns="68580" bIns="34290" numCol="1" anchor="t" anchorCtr="0" compatLnSpc="1">
            <a:prstTxWarp prst="textNoShape">
              <a:avLst/>
            </a:prstTxWarp>
          </a:bodyPr>
          <a:lstStyle/>
          <a:p>
            <a:endParaRPr lang="en-US" sz="1350"/>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359720" y="4140613"/>
            <a:ext cx="4840631"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tx2"/>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371476" y="3146314"/>
            <a:ext cx="6250781"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00" b="1" spc="23" baseline="0">
                <a:solidFill>
                  <a:schemeClr val="tx2"/>
                </a:solidFill>
              </a:defRPr>
            </a:lvl1pPr>
            <a:lvl2pPr marL="0" indent="0">
              <a:lnSpc>
                <a:spcPct val="96000"/>
              </a:lnSpc>
              <a:spcBef>
                <a:spcPts val="0"/>
              </a:spcBef>
              <a:buFont typeface="Microsoft Sans Serif" panose="020B0604020202020204" pitchFamily="34" charset="0"/>
              <a:buNone/>
              <a:defRPr sz="1200">
                <a:solidFill>
                  <a:schemeClr val="tx2"/>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6622257" y="384124"/>
            <a:ext cx="2150269" cy="196632"/>
          </a:xfrm>
          <a:prstGeom prst="rect">
            <a:avLst/>
          </a:prstGeom>
        </p:spPr>
        <p:txBody>
          <a:bodyPr wrap="none"/>
          <a:lstStyle>
            <a:lvl1pPr marL="0" indent="0" algn="r">
              <a:lnSpc>
                <a:spcPct val="87000"/>
              </a:lnSpc>
              <a:spcBef>
                <a:spcPts val="0"/>
              </a:spcBef>
              <a:buNone/>
              <a:defRPr sz="1200">
                <a:solidFill>
                  <a:schemeClr val="tx2"/>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323728" y="1973802"/>
            <a:ext cx="6312437" cy="1084432"/>
          </a:xfrm>
        </p:spPr>
        <p:txBody>
          <a:bodyPr wrap="square">
            <a:spAutoFit/>
          </a:bodyPr>
          <a:lstStyle>
            <a:lvl1pPr>
              <a:lnSpc>
                <a:spcPct val="87000"/>
              </a:lnSpc>
              <a:defRPr sz="4050">
                <a:solidFill>
                  <a:schemeClr val="tx2"/>
                </a:solidFill>
              </a:defRPr>
            </a:lvl1pPr>
          </a:lstStyle>
          <a:p>
            <a:r>
              <a:rPr lang="en-US"/>
              <a:t>Click to edit Master title style</a:t>
            </a:r>
            <a:endParaRPr lang="en-US" dirty="0"/>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361828" y="345135"/>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1801416" y="384124"/>
            <a:ext cx="4113609" cy="170079"/>
          </a:xfrm>
          <a:prstGeom prst="rect">
            <a:avLst/>
          </a:prstGeom>
        </p:spPr>
        <p:txBody>
          <a:bodyPr wrap="none"/>
          <a:lstStyle>
            <a:lvl1pPr marL="0" indent="0" algn="r">
              <a:lnSpc>
                <a:spcPct val="87000"/>
              </a:lnSpc>
              <a:spcBef>
                <a:spcPts val="0"/>
              </a:spcBef>
              <a:buNone/>
              <a:defRPr sz="1200" b="0">
                <a:solidFill>
                  <a:schemeClr val="tx2"/>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4" name="TextBox 3">
            <a:extLst>
              <a:ext uri="{FF2B5EF4-FFF2-40B4-BE49-F238E27FC236}">
                <a16:creationId xmlns:a16="http://schemas.microsoft.com/office/drawing/2014/main" id="{B2327104-0EC9-81F1-8AA2-DD95B2F0AD5C}"/>
              </a:ext>
            </a:extLst>
          </p:cNvPr>
          <p:cNvSpPr txBox="1"/>
          <p:nvPr userDrawn="1"/>
        </p:nvSpPr>
        <p:spPr>
          <a:xfrm>
            <a:off x="359781" y="4891495"/>
            <a:ext cx="393578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65268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657225" y="3733162"/>
            <a:ext cx="9414179" cy="291702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68580" tIns="34290" rIns="68580" bIns="34290" numCol="1" anchor="t" anchorCtr="0" compatLnSpc="1">
            <a:prstTxWarp prst="textNoShape">
              <a:avLst/>
            </a:prstTxWarp>
          </a:bodyPr>
          <a:lstStyle/>
          <a:p>
            <a:endParaRPr lang="en-US" sz="1350"/>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359720" y="4140946"/>
            <a:ext cx="4840631"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tx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371476" y="3146314"/>
            <a:ext cx="6250781"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00" b="1" spc="23" baseline="0">
                <a:solidFill>
                  <a:schemeClr val="tx2"/>
                </a:solidFill>
              </a:defRPr>
            </a:lvl1pPr>
            <a:lvl2pPr marL="0" indent="0">
              <a:lnSpc>
                <a:spcPct val="96000"/>
              </a:lnSpc>
              <a:spcBef>
                <a:spcPts val="0"/>
              </a:spcBef>
              <a:buFont typeface="Microsoft Sans Serif" panose="020B0604020202020204" pitchFamily="34" charset="0"/>
              <a:buNone/>
              <a:defRPr sz="1200">
                <a:solidFill>
                  <a:schemeClr val="tx2"/>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2327673" y="384124"/>
            <a:ext cx="3587353" cy="170079"/>
          </a:xfrm>
          <a:prstGeom prst="rect">
            <a:avLst/>
          </a:prstGeom>
        </p:spPr>
        <p:txBody>
          <a:bodyPr wrap="none"/>
          <a:lstStyle>
            <a:lvl1pPr marL="0" indent="0" algn="r">
              <a:lnSpc>
                <a:spcPct val="87000"/>
              </a:lnSpc>
              <a:spcBef>
                <a:spcPts val="0"/>
              </a:spcBef>
              <a:buNone/>
              <a:defRPr sz="1200" b="0">
                <a:solidFill>
                  <a:schemeClr val="tx2"/>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6622257" y="384124"/>
            <a:ext cx="2150269" cy="196632"/>
          </a:xfrm>
          <a:prstGeom prst="rect">
            <a:avLst/>
          </a:prstGeom>
        </p:spPr>
        <p:txBody>
          <a:bodyPr wrap="none"/>
          <a:lstStyle>
            <a:lvl1pPr marL="0" indent="0" algn="r">
              <a:lnSpc>
                <a:spcPct val="87000"/>
              </a:lnSpc>
              <a:spcBef>
                <a:spcPts val="0"/>
              </a:spcBef>
              <a:buNone/>
              <a:defRPr sz="1200">
                <a:solidFill>
                  <a:schemeClr val="tx2"/>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323728" y="1973802"/>
            <a:ext cx="6312437" cy="1084432"/>
          </a:xfrm>
        </p:spPr>
        <p:txBody>
          <a:bodyPr wrap="square">
            <a:spAutoFit/>
          </a:bodyPr>
          <a:lstStyle>
            <a:lvl1pPr>
              <a:lnSpc>
                <a:spcPct val="87000"/>
              </a:lnSpc>
              <a:defRPr sz="4050">
                <a:solidFill>
                  <a:schemeClr val="tx2"/>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361828" y="345135"/>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6" name="TextBox 5">
            <a:extLst>
              <a:ext uri="{FF2B5EF4-FFF2-40B4-BE49-F238E27FC236}">
                <a16:creationId xmlns:a16="http://schemas.microsoft.com/office/drawing/2014/main" id="{1721900C-AFF6-9AB9-6CE8-76D2E51C8D10}"/>
              </a:ext>
            </a:extLst>
          </p:cNvPr>
          <p:cNvSpPr txBox="1"/>
          <p:nvPr userDrawn="1"/>
        </p:nvSpPr>
        <p:spPr>
          <a:xfrm>
            <a:off x="359781" y="4891495"/>
            <a:ext cx="393578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55722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657225" y="3733162"/>
            <a:ext cx="9414179" cy="291702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68580" tIns="34290" rIns="68580" bIns="34290" numCol="1" anchor="t" anchorCtr="0" compatLnSpc="1">
            <a:prstTxWarp prst="textNoShape">
              <a:avLst/>
            </a:prstTxWarp>
          </a:bodyPr>
          <a:lstStyle/>
          <a:p>
            <a:endParaRPr lang="en-US" sz="1350"/>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359720" y="4140613"/>
            <a:ext cx="4840631"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371476" y="3146314"/>
            <a:ext cx="6250781"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00" b="1" spc="23" baseline="0">
                <a:solidFill>
                  <a:schemeClr val="bg1"/>
                </a:solidFill>
              </a:defRPr>
            </a:lvl1pPr>
            <a:lvl2pPr marL="0" indent="0">
              <a:lnSpc>
                <a:spcPct val="96000"/>
              </a:lnSpc>
              <a:spcBef>
                <a:spcPts val="0"/>
              </a:spcBef>
              <a:buFont typeface="Microsoft Sans Serif" panose="020B0604020202020204" pitchFamily="34" charset="0"/>
              <a:buNone/>
              <a:defRPr sz="120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6622257" y="384124"/>
            <a:ext cx="2150269" cy="196632"/>
          </a:xfrm>
          <a:prstGeom prst="rect">
            <a:avLst/>
          </a:prstGeom>
        </p:spPr>
        <p:txBody>
          <a:bodyPr wrap="none"/>
          <a:lstStyle>
            <a:lvl1pPr marL="0" indent="0" algn="r">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323728" y="1973802"/>
            <a:ext cx="6312437" cy="1084432"/>
          </a:xfrm>
        </p:spPr>
        <p:txBody>
          <a:bodyPr wrap="square">
            <a:spAutoFit/>
          </a:bodyPr>
          <a:lstStyle>
            <a:lvl1pPr>
              <a:lnSpc>
                <a:spcPct val="87000"/>
              </a:lnSpc>
              <a:defRPr sz="405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361828" y="345135"/>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2327673" y="384124"/>
            <a:ext cx="3587353" cy="170079"/>
          </a:xfrm>
          <a:prstGeom prst="rect">
            <a:avLst/>
          </a:prstGeom>
        </p:spPr>
        <p:txBody>
          <a:bodyPr wrap="none"/>
          <a:lstStyle>
            <a:lvl1pPr marL="0" indent="0" algn="r">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6" name="TextBox 5">
            <a:extLst>
              <a:ext uri="{FF2B5EF4-FFF2-40B4-BE49-F238E27FC236}">
                <a16:creationId xmlns:a16="http://schemas.microsoft.com/office/drawing/2014/main" id="{5BDAEF54-E82E-C4CA-DA92-1D2D6C8666D5}"/>
              </a:ext>
            </a:extLst>
          </p:cNvPr>
          <p:cNvSpPr txBox="1"/>
          <p:nvPr userDrawn="1"/>
        </p:nvSpPr>
        <p:spPr>
          <a:xfrm>
            <a:off x="359781" y="4891495"/>
            <a:ext cx="393578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97824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657225" y="3733162"/>
            <a:ext cx="9414179" cy="291702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68580" tIns="34290" rIns="68580" bIns="34290" numCol="1" anchor="t" anchorCtr="0" compatLnSpc="1">
            <a:prstTxWarp prst="textNoShape">
              <a:avLst/>
            </a:prstTxWarp>
          </a:bodyPr>
          <a:lstStyle/>
          <a:p>
            <a:endParaRPr lang="en-US" sz="1350"/>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358027" y="4145720"/>
            <a:ext cx="4840631"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371476" y="3146314"/>
            <a:ext cx="6250781"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00" b="1" spc="23" baseline="0">
                <a:solidFill>
                  <a:schemeClr val="bg1"/>
                </a:solidFill>
              </a:defRPr>
            </a:lvl1pPr>
            <a:lvl2pPr marL="0" indent="0">
              <a:lnSpc>
                <a:spcPct val="96000"/>
              </a:lnSpc>
              <a:spcBef>
                <a:spcPts val="0"/>
              </a:spcBef>
              <a:buFont typeface="Microsoft Sans Serif" panose="020B0604020202020204" pitchFamily="34" charset="0"/>
              <a:buNone/>
              <a:defRPr sz="120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6622257" y="384124"/>
            <a:ext cx="2150269" cy="196632"/>
          </a:xfrm>
          <a:prstGeom prst="rect">
            <a:avLst/>
          </a:prstGeom>
        </p:spPr>
        <p:txBody>
          <a:bodyPr wrap="none"/>
          <a:lstStyle>
            <a:lvl1pPr marL="0" indent="0" algn="r">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323728" y="1973802"/>
            <a:ext cx="6312437" cy="1084432"/>
          </a:xfrm>
        </p:spPr>
        <p:txBody>
          <a:bodyPr wrap="square">
            <a:spAutoFit/>
          </a:bodyPr>
          <a:lstStyle>
            <a:lvl1pPr>
              <a:lnSpc>
                <a:spcPct val="87000"/>
              </a:lnSpc>
              <a:defRPr sz="405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361828" y="345135"/>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2327673" y="384124"/>
            <a:ext cx="3587353" cy="170079"/>
          </a:xfrm>
          <a:prstGeom prst="rect">
            <a:avLst/>
          </a:prstGeom>
        </p:spPr>
        <p:txBody>
          <a:bodyPr wrap="none"/>
          <a:lstStyle>
            <a:lvl1pPr marL="0" indent="0" algn="r">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6" name="TextBox 5">
            <a:extLst>
              <a:ext uri="{FF2B5EF4-FFF2-40B4-BE49-F238E27FC236}">
                <a16:creationId xmlns:a16="http://schemas.microsoft.com/office/drawing/2014/main" id="{9973D1D6-49D8-8E14-CA66-093A7F90B070}"/>
              </a:ext>
            </a:extLst>
          </p:cNvPr>
          <p:cNvSpPr txBox="1"/>
          <p:nvPr userDrawn="1"/>
        </p:nvSpPr>
        <p:spPr>
          <a:xfrm>
            <a:off x="359781" y="4891495"/>
            <a:ext cx="393578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5617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657225" y="3733162"/>
            <a:ext cx="9414179" cy="291702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68580" tIns="34290" rIns="68580" bIns="34290" numCol="1" anchor="t" anchorCtr="0" compatLnSpc="1">
            <a:prstTxWarp prst="textNoShape">
              <a:avLst/>
            </a:prstTxWarp>
          </a:bodyPr>
          <a:lstStyle/>
          <a:p>
            <a:endParaRPr lang="en-US" sz="1350"/>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359720" y="4136936"/>
            <a:ext cx="4840631"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371476" y="3146314"/>
            <a:ext cx="6250781"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00" b="1" spc="23" baseline="0">
                <a:solidFill>
                  <a:schemeClr val="bg1"/>
                </a:solidFill>
              </a:defRPr>
            </a:lvl1pPr>
            <a:lvl2pPr marL="0" indent="0">
              <a:lnSpc>
                <a:spcPct val="96000"/>
              </a:lnSpc>
              <a:spcBef>
                <a:spcPts val="0"/>
              </a:spcBef>
              <a:buFont typeface="Microsoft Sans Serif" panose="020B0604020202020204" pitchFamily="34" charset="0"/>
              <a:buNone/>
              <a:defRPr sz="120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6622257" y="384124"/>
            <a:ext cx="2150269" cy="196632"/>
          </a:xfrm>
          <a:prstGeom prst="rect">
            <a:avLst/>
          </a:prstGeom>
        </p:spPr>
        <p:txBody>
          <a:bodyPr wrap="none"/>
          <a:lstStyle>
            <a:lvl1pPr marL="0" indent="0" algn="r">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323728" y="1973802"/>
            <a:ext cx="6312437" cy="1084432"/>
          </a:xfrm>
        </p:spPr>
        <p:txBody>
          <a:bodyPr wrap="square">
            <a:spAutoFit/>
          </a:bodyPr>
          <a:lstStyle>
            <a:lvl1pPr>
              <a:lnSpc>
                <a:spcPct val="87000"/>
              </a:lnSpc>
              <a:defRPr sz="405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361828" y="345135"/>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2327673" y="384124"/>
            <a:ext cx="3587353" cy="170079"/>
          </a:xfrm>
          <a:prstGeom prst="rect">
            <a:avLst/>
          </a:prstGeom>
        </p:spPr>
        <p:txBody>
          <a:bodyPr wrap="none"/>
          <a:lstStyle>
            <a:lvl1pPr marL="0" indent="0" algn="r">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7" name="TextBox 6">
            <a:extLst>
              <a:ext uri="{FF2B5EF4-FFF2-40B4-BE49-F238E27FC236}">
                <a16:creationId xmlns:a16="http://schemas.microsoft.com/office/drawing/2014/main" id="{7F67FF87-67D1-1C93-9EE2-68722E639E47}"/>
              </a:ext>
            </a:extLst>
          </p:cNvPr>
          <p:cNvSpPr txBox="1"/>
          <p:nvPr userDrawn="1"/>
        </p:nvSpPr>
        <p:spPr>
          <a:xfrm>
            <a:off x="359781" y="4891495"/>
            <a:ext cx="393578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57014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6377555" y="2053117"/>
            <a:ext cx="3864841" cy="1169872"/>
          </a:xfrm>
          <a:prstGeom prst="rect">
            <a:avLst/>
          </a:prstGeom>
          <a:noFill/>
          <a:effectLst/>
        </p:spPr>
        <p:txBody>
          <a:bodyPr wrap="none" lIns="0" tIns="0" rIns="0" bIns="0" rtlCol="0">
            <a:spAutoFit/>
          </a:bodyPr>
          <a:lstStyle/>
          <a:p>
            <a:pPr algn="ctr">
              <a:lnSpc>
                <a:spcPct val="87000"/>
              </a:lnSpc>
              <a:spcBef>
                <a:spcPct val="0"/>
              </a:spcBef>
              <a:defRPr/>
            </a:pPr>
            <a:r>
              <a:rPr lang="en-US" sz="8738">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583405" y="718090"/>
            <a:ext cx="6940154" cy="3989834"/>
          </a:xfrm>
          <a:prstGeom prst="rect">
            <a:avLst/>
          </a:prstGeom>
        </p:spPr>
        <p:txBody>
          <a:bodyPr>
            <a:normAutofit/>
          </a:bodyPr>
          <a:lstStyle>
            <a:lvl1pPr marL="685800" indent="-685800">
              <a:lnSpc>
                <a:spcPct val="90000"/>
              </a:lnSpc>
              <a:spcBef>
                <a:spcPts val="0"/>
              </a:spcBef>
              <a:spcAft>
                <a:spcPts val="675"/>
              </a:spcAft>
              <a:buClr>
                <a:schemeClr val="tx2"/>
              </a:buClr>
              <a:buFont typeface="+mj-lt"/>
              <a:buAutoNum type="arabicPeriod"/>
              <a:defRPr sz="4050">
                <a:solidFill>
                  <a:schemeClr val="tx2"/>
                </a:solidFill>
              </a:defRPr>
            </a:lvl1pPr>
            <a:lvl2pPr marL="0" indent="0">
              <a:lnSpc>
                <a:spcPct val="107000"/>
              </a:lnSpc>
              <a:spcBef>
                <a:spcPts val="0"/>
              </a:spcBef>
              <a:spcAft>
                <a:spcPts val="1350"/>
              </a:spcAft>
              <a:buClr>
                <a:schemeClr val="bg1"/>
              </a:buClr>
              <a:buFont typeface="+mj-lt"/>
              <a:buNone/>
              <a:defRPr sz="4050">
                <a:solidFill>
                  <a:schemeClr val="bg1"/>
                </a:solidFill>
              </a:defRPr>
            </a:lvl2pPr>
            <a:lvl3pPr marL="257175" indent="-257175">
              <a:lnSpc>
                <a:spcPct val="107000"/>
              </a:lnSpc>
              <a:spcBef>
                <a:spcPts val="0"/>
              </a:spcBef>
              <a:spcAft>
                <a:spcPts val="1350"/>
              </a:spcAft>
              <a:buClr>
                <a:schemeClr val="bg1"/>
              </a:buClr>
              <a:buFont typeface="+mj-lt"/>
              <a:buAutoNum type="arabicPeriod"/>
              <a:defRPr sz="4050">
                <a:solidFill>
                  <a:schemeClr val="bg1"/>
                </a:solidFill>
              </a:defRPr>
            </a:lvl3pPr>
            <a:lvl4pPr marL="257175" indent="-257175">
              <a:lnSpc>
                <a:spcPct val="107000"/>
              </a:lnSpc>
              <a:spcBef>
                <a:spcPts val="0"/>
              </a:spcBef>
              <a:spcAft>
                <a:spcPts val="1350"/>
              </a:spcAft>
              <a:buClr>
                <a:schemeClr val="bg1"/>
              </a:buClr>
              <a:buFont typeface="+mj-lt"/>
              <a:buAutoNum type="arabicPeriod"/>
              <a:defRPr sz="4050">
                <a:solidFill>
                  <a:schemeClr val="bg1"/>
                </a:solidFill>
              </a:defRPr>
            </a:lvl4pPr>
            <a:lvl5pPr marL="257175" indent="-257175">
              <a:lnSpc>
                <a:spcPct val="107000"/>
              </a:lnSpc>
              <a:spcBef>
                <a:spcPts val="0"/>
              </a:spcBef>
              <a:spcAft>
                <a:spcPts val="1350"/>
              </a:spcAft>
              <a:buClr>
                <a:schemeClr val="bg1"/>
              </a:buClr>
              <a:buFont typeface="+mj-lt"/>
              <a:buAutoNum type="arabicPeriod"/>
              <a:defRPr sz="4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4686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6377555" y="2053117"/>
            <a:ext cx="3864841" cy="1169872"/>
          </a:xfrm>
          <a:prstGeom prst="rect">
            <a:avLst/>
          </a:prstGeom>
          <a:noFill/>
          <a:effectLst/>
        </p:spPr>
        <p:txBody>
          <a:bodyPr wrap="none" lIns="0" tIns="0" rIns="0" bIns="0" rtlCol="0">
            <a:spAutoFit/>
          </a:bodyPr>
          <a:lstStyle/>
          <a:p>
            <a:pPr algn="ctr">
              <a:lnSpc>
                <a:spcPct val="87000"/>
              </a:lnSpc>
              <a:spcBef>
                <a:spcPct val="0"/>
              </a:spcBef>
              <a:defRPr/>
            </a:pPr>
            <a:r>
              <a:rPr lang="en-US" sz="8738" dirty="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583405" y="718090"/>
            <a:ext cx="6940154" cy="3989834"/>
          </a:xfrm>
          <a:prstGeom prst="rect">
            <a:avLst/>
          </a:prstGeom>
        </p:spPr>
        <p:txBody>
          <a:bodyPr>
            <a:normAutofit/>
          </a:bodyPr>
          <a:lstStyle>
            <a:lvl1pPr marL="685800" indent="-685800">
              <a:lnSpc>
                <a:spcPct val="90000"/>
              </a:lnSpc>
              <a:spcBef>
                <a:spcPts val="0"/>
              </a:spcBef>
              <a:spcAft>
                <a:spcPts val="675"/>
              </a:spcAft>
              <a:buClr>
                <a:schemeClr val="tx2"/>
              </a:buClr>
              <a:buFont typeface="+mj-lt"/>
              <a:buAutoNum type="arabicPeriod"/>
              <a:defRPr sz="4050">
                <a:solidFill>
                  <a:schemeClr val="tx2"/>
                </a:solidFill>
              </a:defRPr>
            </a:lvl1pPr>
            <a:lvl2pPr marL="0" indent="0">
              <a:lnSpc>
                <a:spcPct val="107000"/>
              </a:lnSpc>
              <a:spcBef>
                <a:spcPts val="0"/>
              </a:spcBef>
              <a:spcAft>
                <a:spcPts val="1350"/>
              </a:spcAft>
              <a:buClr>
                <a:schemeClr val="bg1"/>
              </a:buClr>
              <a:buFont typeface="+mj-lt"/>
              <a:buNone/>
              <a:defRPr sz="4050">
                <a:solidFill>
                  <a:schemeClr val="bg1"/>
                </a:solidFill>
              </a:defRPr>
            </a:lvl2pPr>
            <a:lvl3pPr marL="257175" indent="-257175">
              <a:lnSpc>
                <a:spcPct val="107000"/>
              </a:lnSpc>
              <a:spcBef>
                <a:spcPts val="0"/>
              </a:spcBef>
              <a:spcAft>
                <a:spcPts val="1350"/>
              </a:spcAft>
              <a:buClr>
                <a:schemeClr val="bg1"/>
              </a:buClr>
              <a:buFont typeface="+mj-lt"/>
              <a:buAutoNum type="arabicPeriod"/>
              <a:defRPr sz="4050">
                <a:solidFill>
                  <a:schemeClr val="bg1"/>
                </a:solidFill>
              </a:defRPr>
            </a:lvl3pPr>
            <a:lvl4pPr marL="257175" indent="-257175">
              <a:lnSpc>
                <a:spcPct val="107000"/>
              </a:lnSpc>
              <a:spcBef>
                <a:spcPts val="0"/>
              </a:spcBef>
              <a:spcAft>
                <a:spcPts val="1350"/>
              </a:spcAft>
              <a:buClr>
                <a:schemeClr val="bg1"/>
              </a:buClr>
              <a:buFont typeface="+mj-lt"/>
              <a:buAutoNum type="arabicPeriod"/>
              <a:defRPr sz="4050">
                <a:solidFill>
                  <a:schemeClr val="bg1"/>
                </a:solidFill>
              </a:defRPr>
            </a:lvl4pPr>
            <a:lvl5pPr marL="257175" indent="-257175">
              <a:lnSpc>
                <a:spcPct val="107000"/>
              </a:lnSpc>
              <a:spcBef>
                <a:spcPts val="0"/>
              </a:spcBef>
              <a:spcAft>
                <a:spcPts val="1350"/>
              </a:spcAft>
              <a:buClr>
                <a:schemeClr val="bg1"/>
              </a:buClr>
              <a:buFont typeface="+mj-lt"/>
              <a:buAutoNum type="arabicPeriod"/>
              <a:defRPr sz="4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3092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583405" y="718090"/>
            <a:ext cx="6940154" cy="3989834"/>
          </a:xfrm>
          <a:prstGeom prst="rect">
            <a:avLst/>
          </a:prstGeom>
        </p:spPr>
        <p:txBody>
          <a:bodyPr>
            <a:normAutofit/>
          </a:bodyPr>
          <a:lstStyle>
            <a:lvl1pPr marL="685800" indent="-685800">
              <a:lnSpc>
                <a:spcPct val="90000"/>
              </a:lnSpc>
              <a:spcBef>
                <a:spcPts val="0"/>
              </a:spcBef>
              <a:spcAft>
                <a:spcPts val="675"/>
              </a:spcAft>
              <a:buClr>
                <a:schemeClr val="bg1"/>
              </a:buClr>
              <a:buFont typeface="+mj-lt"/>
              <a:buAutoNum type="arabicPeriod"/>
              <a:defRPr sz="4050">
                <a:solidFill>
                  <a:schemeClr val="bg1"/>
                </a:solidFill>
              </a:defRPr>
            </a:lvl1pPr>
            <a:lvl2pPr marL="0" indent="0">
              <a:lnSpc>
                <a:spcPct val="107000"/>
              </a:lnSpc>
              <a:spcBef>
                <a:spcPts val="0"/>
              </a:spcBef>
              <a:spcAft>
                <a:spcPts val="1350"/>
              </a:spcAft>
              <a:buClr>
                <a:schemeClr val="bg1"/>
              </a:buClr>
              <a:buFont typeface="+mj-lt"/>
              <a:buNone/>
              <a:defRPr sz="4050">
                <a:solidFill>
                  <a:schemeClr val="bg1"/>
                </a:solidFill>
              </a:defRPr>
            </a:lvl2pPr>
            <a:lvl3pPr marL="257175" indent="-257175">
              <a:lnSpc>
                <a:spcPct val="107000"/>
              </a:lnSpc>
              <a:spcBef>
                <a:spcPts val="0"/>
              </a:spcBef>
              <a:spcAft>
                <a:spcPts val="1350"/>
              </a:spcAft>
              <a:buClr>
                <a:schemeClr val="bg1"/>
              </a:buClr>
              <a:buFont typeface="+mj-lt"/>
              <a:buAutoNum type="arabicPeriod"/>
              <a:defRPr sz="4050">
                <a:solidFill>
                  <a:schemeClr val="bg1"/>
                </a:solidFill>
              </a:defRPr>
            </a:lvl3pPr>
            <a:lvl4pPr marL="257175" indent="-257175">
              <a:lnSpc>
                <a:spcPct val="107000"/>
              </a:lnSpc>
              <a:spcBef>
                <a:spcPts val="0"/>
              </a:spcBef>
              <a:spcAft>
                <a:spcPts val="1350"/>
              </a:spcAft>
              <a:buClr>
                <a:schemeClr val="bg1"/>
              </a:buClr>
              <a:buFont typeface="+mj-lt"/>
              <a:buAutoNum type="arabicPeriod"/>
              <a:defRPr sz="4050">
                <a:solidFill>
                  <a:schemeClr val="bg1"/>
                </a:solidFill>
              </a:defRPr>
            </a:lvl4pPr>
            <a:lvl5pPr marL="257175" indent="-257175">
              <a:lnSpc>
                <a:spcPct val="107000"/>
              </a:lnSpc>
              <a:spcBef>
                <a:spcPts val="0"/>
              </a:spcBef>
              <a:spcAft>
                <a:spcPts val="1350"/>
              </a:spcAft>
              <a:buClr>
                <a:schemeClr val="bg1"/>
              </a:buClr>
              <a:buFont typeface="+mj-lt"/>
              <a:buAutoNum type="arabicPeriod"/>
              <a:defRPr sz="405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6377555" y="2053117"/>
            <a:ext cx="3864841" cy="1169872"/>
          </a:xfrm>
          <a:prstGeom prst="rect">
            <a:avLst/>
          </a:prstGeom>
          <a:noFill/>
          <a:effectLst/>
        </p:spPr>
        <p:txBody>
          <a:bodyPr wrap="none" lIns="0" tIns="0" rIns="0" bIns="0" rtlCol="0">
            <a:spAutoFit/>
          </a:bodyPr>
          <a:lstStyle/>
          <a:p>
            <a:pPr algn="ctr">
              <a:lnSpc>
                <a:spcPct val="87000"/>
              </a:lnSpc>
              <a:spcBef>
                <a:spcPct val="0"/>
              </a:spcBef>
              <a:defRPr/>
            </a:pPr>
            <a:r>
              <a:rPr lang="en-US" sz="8738" dirty="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292154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6377555" y="2053117"/>
            <a:ext cx="3864841" cy="1169872"/>
          </a:xfrm>
          <a:prstGeom prst="rect">
            <a:avLst/>
          </a:prstGeom>
          <a:noFill/>
          <a:effectLst/>
        </p:spPr>
        <p:txBody>
          <a:bodyPr wrap="none" lIns="0" tIns="0" rIns="0" bIns="0" rtlCol="0">
            <a:spAutoFit/>
          </a:bodyPr>
          <a:lstStyle/>
          <a:p>
            <a:pPr algn="ctr">
              <a:lnSpc>
                <a:spcPct val="87000"/>
              </a:lnSpc>
              <a:spcBef>
                <a:spcPct val="0"/>
              </a:spcBef>
              <a:defRPr/>
            </a:pPr>
            <a:r>
              <a:rPr lang="en-US" sz="8738">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583405" y="718090"/>
            <a:ext cx="6940154" cy="3989834"/>
          </a:xfrm>
          <a:prstGeom prst="rect">
            <a:avLst/>
          </a:prstGeom>
        </p:spPr>
        <p:txBody>
          <a:bodyPr>
            <a:normAutofit/>
          </a:bodyPr>
          <a:lstStyle>
            <a:lvl1pPr marL="685800" indent="-685800">
              <a:lnSpc>
                <a:spcPct val="90000"/>
              </a:lnSpc>
              <a:spcBef>
                <a:spcPts val="0"/>
              </a:spcBef>
              <a:spcAft>
                <a:spcPts val="675"/>
              </a:spcAft>
              <a:buClr>
                <a:schemeClr val="bg1"/>
              </a:buClr>
              <a:buFont typeface="+mj-lt"/>
              <a:buAutoNum type="arabicPeriod"/>
              <a:defRPr sz="4050">
                <a:solidFill>
                  <a:schemeClr val="bg1"/>
                </a:solidFill>
              </a:defRPr>
            </a:lvl1pPr>
            <a:lvl2pPr marL="0" indent="0">
              <a:lnSpc>
                <a:spcPct val="107000"/>
              </a:lnSpc>
              <a:spcBef>
                <a:spcPts val="0"/>
              </a:spcBef>
              <a:spcAft>
                <a:spcPts val="1350"/>
              </a:spcAft>
              <a:buClr>
                <a:schemeClr val="bg1"/>
              </a:buClr>
              <a:buFont typeface="+mj-lt"/>
              <a:buNone/>
              <a:defRPr sz="4050">
                <a:solidFill>
                  <a:schemeClr val="bg1"/>
                </a:solidFill>
              </a:defRPr>
            </a:lvl2pPr>
            <a:lvl3pPr marL="257175" indent="-257175">
              <a:lnSpc>
                <a:spcPct val="107000"/>
              </a:lnSpc>
              <a:spcBef>
                <a:spcPts val="0"/>
              </a:spcBef>
              <a:spcAft>
                <a:spcPts val="1350"/>
              </a:spcAft>
              <a:buClr>
                <a:schemeClr val="bg1"/>
              </a:buClr>
              <a:buFont typeface="+mj-lt"/>
              <a:buAutoNum type="arabicPeriod"/>
              <a:defRPr sz="4050">
                <a:solidFill>
                  <a:schemeClr val="bg1"/>
                </a:solidFill>
              </a:defRPr>
            </a:lvl3pPr>
            <a:lvl4pPr marL="257175" indent="-257175">
              <a:lnSpc>
                <a:spcPct val="107000"/>
              </a:lnSpc>
              <a:spcBef>
                <a:spcPts val="0"/>
              </a:spcBef>
              <a:spcAft>
                <a:spcPts val="1350"/>
              </a:spcAft>
              <a:buClr>
                <a:schemeClr val="bg1"/>
              </a:buClr>
              <a:buFont typeface="+mj-lt"/>
              <a:buAutoNum type="arabicPeriod"/>
              <a:defRPr sz="4050">
                <a:solidFill>
                  <a:schemeClr val="bg1"/>
                </a:solidFill>
              </a:defRPr>
            </a:lvl4pPr>
            <a:lvl5pPr marL="257175" indent="-257175">
              <a:lnSpc>
                <a:spcPct val="107000"/>
              </a:lnSpc>
              <a:spcBef>
                <a:spcPts val="0"/>
              </a:spcBef>
              <a:spcAft>
                <a:spcPts val="1350"/>
              </a:spcAft>
              <a:buClr>
                <a:schemeClr val="bg1"/>
              </a:buClr>
              <a:buFont typeface="+mj-lt"/>
              <a:buAutoNum type="arabicPeriod"/>
              <a:defRPr sz="4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6698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Only" type="titleOnly">
  <p:cSld name="2_Title Only">
    <p:spTree>
      <p:nvGrpSpPr>
        <p:cNvPr id="1" name="Shape 15"/>
        <p:cNvGrpSpPr/>
        <p:nvPr/>
      </p:nvGrpSpPr>
      <p:grpSpPr>
        <a:xfrm>
          <a:off x="0" y="0"/>
          <a:ext cx="0" cy="0"/>
          <a:chOff x="0" y="0"/>
          <a:chExt cx="0" cy="0"/>
        </a:xfrm>
      </p:grpSpPr>
      <p:sp>
        <p:nvSpPr>
          <p:cNvPr id="17" name="Google Shape;17;p17"/>
          <p:cNvSpPr txBox="1">
            <a:spLocks noGrp="1"/>
          </p:cNvSpPr>
          <p:nvPr>
            <p:ph type="title"/>
          </p:nvPr>
        </p:nvSpPr>
        <p:spPr>
          <a:xfrm>
            <a:off x="628650" y="273844"/>
            <a:ext cx="5482927" cy="47272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6697"/>
              </a:buClr>
              <a:buSzPts val="3200"/>
              <a:buFont typeface="Poppins"/>
              <a:buNone/>
              <a:defRPr sz="2400" b="0" i="0">
                <a:solidFill>
                  <a:srgbClr val="0D6697"/>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13421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6377555" y="2053117"/>
            <a:ext cx="3864841" cy="1169872"/>
          </a:xfrm>
          <a:prstGeom prst="rect">
            <a:avLst/>
          </a:prstGeom>
          <a:noFill/>
          <a:effectLst/>
        </p:spPr>
        <p:txBody>
          <a:bodyPr wrap="none" lIns="0" tIns="0" rIns="0" bIns="0" rtlCol="0">
            <a:spAutoFit/>
          </a:bodyPr>
          <a:lstStyle/>
          <a:p>
            <a:pPr algn="ctr">
              <a:lnSpc>
                <a:spcPct val="87000"/>
              </a:lnSpc>
              <a:spcBef>
                <a:spcPct val="0"/>
              </a:spcBef>
              <a:defRPr/>
            </a:pPr>
            <a:r>
              <a:rPr lang="en-US" sz="8738" dirty="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583405" y="718090"/>
            <a:ext cx="6940154" cy="3989834"/>
          </a:xfrm>
          <a:prstGeom prst="rect">
            <a:avLst/>
          </a:prstGeom>
        </p:spPr>
        <p:txBody>
          <a:bodyPr>
            <a:normAutofit/>
          </a:bodyPr>
          <a:lstStyle>
            <a:lvl1pPr marL="685800" indent="-685800">
              <a:lnSpc>
                <a:spcPct val="90000"/>
              </a:lnSpc>
              <a:spcBef>
                <a:spcPts val="0"/>
              </a:spcBef>
              <a:spcAft>
                <a:spcPts val="675"/>
              </a:spcAft>
              <a:buClr>
                <a:schemeClr val="bg1"/>
              </a:buClr>
              <a:buFont typeface="+mj-lt"/>
              <a:buAutoNum type="arabicPeriod"/>
              <a:defRPr sz="4050">
                <a:solidFill>
                  <a:schemeClr val="bg1"/>
                </a:solidFill>
              </a:defRPr>
            </a:lvl1pPr>
            <a:lvl2pPr marL="0" indent="0">
              <a:lnSpc>
                <a:spcPct val="107000"/>
              </a:lnSpc>
              <a:spcBef>
                <a:spcPts val="0"/>
              </a:spcBef>
              <a:spcAft>
                <a:spcPts val="1350"/>
              </a:spcAft>
              <a:buClr>
                <a:schemeClr val="bg1"/>
              </a:buClr>
              <a:buFont typeface="+mj-lt"/>
              <a:buNone/>
              <a:defRPr sz="4050">
                <a:solidFill>
                  <a:schemeClr val="bg1"/>
                </a:solidFill>
              </a:defRPr>
            </a:lvl2pPr>
            <a:lvl3pPr marL="257175" indent="-257175">
              <a:lnSpc>
                <a:spcPct val="107000"/>
              </a:lnSpc>
              <a:spcBef>
                <a:spcPts val="0"/>
              </a:spcBef>
              <a:spcAft>
                <a:spcPts val="1350"/>
              </a:spcAft>
              <a:buClr>
                <a:schemeClr val="bg1"/>
              </a:buClr>
              <a:buFont typeface="+mj-lt"/>
              <a:buAutoNum type="arabicPeriod"/>
              <a:defRPr sz="4050">
                <a:solidFill>
                  <a:schemeClr val="bg1"/>
                </a:solidFill>
              </a:defRPr>
            </a:lvl3pPr>
            <a:lvl4pPr marL="257175" indent="-257175">
              <a:lnSpc>
                <a:spcPct val="107000"/>
              </a:lnSpc>
              <a:spcBef>
                <a:spcPts val="0"/>
              </a:spcBef>
              <a:spcAft>
                <a:spcPts val="1350"/>
              </a:spcAft>
              <a:buClr>
                <a:schemeClr val="bg1"/>
              </a:buClr>
              <a:buFont typeface="+mj-lt"/>
              <a:buAutoNum type="arabicPeriod"/>
              <a:defRPr sz="4050">
                <a:solidFill>
                  <a:schemeClr val="bg1"/>
                </a:solidFill>
              </a:defRPr>
            </a:lvl4pPr>
            <a:lvl5pPr marL="257175" indent="-257175">
              <a:lnSpc>
                <a:spcPct val="107000"/>
              </a:lnSpc>
              <a:spcBef>
                <a:spcPts val="0"/>
              </a:spcBef>
              <a:spcAft>
                <a:spcPts val="1350"/>
              </a:spcAft>
              <a:buClr>
                <a:schemeClr val="bg1"/>
              </a:buClr>
              <a:buFont typeface="+mj-lt"/>
              <a:buAutoNum type="arabicPeriod"/>
              <a:defRPr sz="4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8646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85725" y="-95252"/>
            <a:ext cx="730028" cy="486156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375002" y="761368"/>
            <a:ext cx="6861742" cy="4004942"/>
          </a:xfrm>
          <a:prstGeom prst="rect">
            <a:avLst/>
          </a:prstGeom>
        </p:spPr>
        <p:txBody>
          <a:bodyPr/>
          <a:lstStyle>
            <a:lvl1pPr marL="685800" indent="-685800">
              <a:lnSpc>
                <a:spcPct val="90000"/>
              </a:lnSpc>
              <a:spcBef>
                <a:spcPts val="0"/>
              </a:spcBef>
              <a:spcAft>
                <a:spcPts val="675"/>
              </a:spcAft>
              <a:buClr>
                <a:schemeClr val="tx2"/>
              </a:buClr>
              <a:buFont typeface="+mj-lt"/>
              <a:buAutoNum type="arabicPeriod"/>
              <a:defRPr sz="4050">
                <a:solidFill>
                  <a:schemeClr val="tx2"/>
                </a:solidFill>
              </a:defRPr>
            </a:lvl1pPr>
            <a:lvl2pPr marL="685800" indent="-685800">
              <a:lnSpc>
                <a:spcPct val="107000"/>
              </a:lnSpc>
              <a:spcBef>
                <a:spcPts val="0"/>
              </a:spcBef>
              <a:spcAft>
                <a:spcPts val="1350"/>
              </a:spcAft>
              <a:buClr>
                <a:schemeClr val="tx2"/>
              </a:buClr>
              <a:buFont typeface="+mj-lt"/>
              <a:buAutoNum type="arabicPeriod"/>
              <a:defRPr sz="4050">
                <a:solidFill>
                  <a:schemeClr val="tx1"/>
                </a:solidFill>
              </a:defRPr>
            </a:lvl2pPr>
            <a:lvl3pPr marL="685800" indent="-685800">
              <a:lnSpc>
                <a:spcPct val="107000"/>
              </a:lnSpc>
              <a:spcBef>
                <a:spcPts val="0"/>
              </a:spcBef>
              <a:spcAft>
                <a:spcPts val="1350"/>
              </a:spcAft>
              <a:buClr>
                <a:schemeClr val="tx2"/>
              </a:buClr>
              <a:buFont typeface="+mj-lt"/>
              <a:buAutoNum type="arabicPeriod"/>
              <a:defRPr sz="4050">
                <a:solidFill>
                  <a:schemeClr val="tx1"/>
                </a:solidFill>
              </a:defRPr>
            </a:lvl3pPr>
            <a:lvl4pPr marL="685800" indent="-685800">
              <a:lnSpc>
                <a:spcPct val="107000"/>
              </a:lnSpc>
              <a:spcBef>
                <a:spcPts val="0"/>
              </a:spcBef>
              <a:spcAft>
                <a:spcPts val="1350"/>
              </a:spcAft>
              <a:buClr>
                <a:schemeClr val="tx2"/>
              </a:buClr>
              <a:buFont typeface="+mj-lt"/>
              <a:buAutoNum type="arabicPeriod"/>
              <a:defRPr sz="4050">
                <a:solidFill>
                  <a:schemeClr val="tx1"/>
                </a:solidFill>
              </a:defRPr>
            </a:lvl4pPr>
            <a:lvl5pPr marL="685800" indent="-685800">
              <a:lnSpc>
                <a:spcPct val="107000"/>
              </a:lnSpc>
              <a:spcBef>
                <a:spcPts val="0"/>
              </a:spcBef>
              <a:spcAft>
                <a:spcPts val="1350"/>
              </a:spcAft>
              <a:buClr>
                <a:schemeClr val="tx2"/>
              </a:buClr>
              <a:buFont typeface="+mj-lt"/>
              <a:buAutoNum type="arabicPeriod"/>
              <a:defRPr sz="405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1854735" y="2255790"/>
            <a:ext cx="4262102" cy="271469"/>
          </a:xfrm>
        </p:spPr>
        <p:txBody>
          <a:bodyPr wrap="square">
            <a:spAutoFit/>
          </a:bodyPr>
          <a:lstStyle>
            <a:lvl1pPr>
              <a:defRPr sz="21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0592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85725" y="-95252"/>
            <a:ext cx="730028" cy="486156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375002" y="761368"/>
            <a:ext cx="6861742" cy="4004942"/>
          </a:xfrm>
          <a:prstGeom prst="rect">
            <a:avLst/>
          </a:prstGeom>
        </p:spPr>
        <p:txBody>
          <a:bodyPr/>
          <a:lstStyle>
            <a:lvl1pPr marL="685800" indent="-685800">
              <a:lnSpc>
                <a:spcPct val="90000"/>
              </a:lnSpc>
              <a:spcBef>
                <a:spcPts val="0"/>
              </a:spcBef>
              <a:spcAft>
                <a:spcPts val="675"/>
              </a:spcAft>
              <a:buClr>
                <a:schemeClr val="tx2"/>
              </a:buClr>
              <a:buFont typeface="+mj-lt"/>
              <a:buAutoNum type="arabicPeriod"/>
              <a:defRPr sz="4050">
                <a:solidFill>
                  <a:schemeClr val="tx2"/>
                </a:solidFill>
              </a:defRPr>
            </a:lvl1pPr>
            <a:lvl2pPr marL="685800" indent="-685800">
              <a:lnSpc>
                <a:spcPct val="107000"/>
              </a:lnSpc>
              <a:spcBef>
                <a:spcPts val="0"/>
              </a:spcBef>
              <a:spcAft>
                <a:spcPts val="1350"/>
              </a:spcAft>
              <a:buClr>
                <a:schemeClr val="tx2"/>
              </a:buClr>
              <a:buFont typeface="+mj-lt"/>
              <a:buAutoNum type="arabicPeriod"/>
              <a:defRPr sz="4050">
                <a:solidFill>
                  <a:schemeClr val="tx1"/>
                </a:solidFill>
              </a:defRPr>
            </a:lvl2pPr>
            <a:lvl3pPr marL="685800" indent="-685800">
              <a:lnSpc>
                <a:spcPct val="107000"/>
              </a:lnSpc>
              <a:spcBef>
                <a:spcPts val="0"/>
              </a:spcBef>
              <a:spcAft>
                <a:spcPts val="1350"/>
              </a:spcAft>
              <a:buClr>
                <a:schemeClr val="tx2"/>
              </a:buClr>
              <a:buFont typeface="+mj-lt"/>
              <a:buAutoNum type="arabicPeriod"/>
              <a:defRPr sz="4050">
                <a:solidFill>
                  <a:schemeClr val="tx1"/>
                </a:solidFill>
              </a:defRPr>
            </a:lvl3pPr>
            <a:lvl4pPr marL="685800" indent="-685800">
              <a:lnSpc>
                <a:spcPct val="107000"/>
              </a:lnSpc>
              <a:spcBef>
                <a:spcPts val="0"/>
              </a:spcBef>
              <a:spcAft>
                <a:spcPts val="1350"/>
              </a:spcAft>
              <a:buClr>
                <a:schemeClr val="tx2"/>
              </a:buClr>
              <a:buFont typeface="+mj-lt"/>
              <a:buAutoNum type="arabicPeriod"/>
              <a:defRPr sz="4050">
                <a:solidFill>
                  <a:schemeClr val="tx1"/>
                </a:solidFill>
              </a:defRPr>
            </a:lvl4pPr>
            <a:lvl5pPr marL="685800" indent="-685800">
              <a:lnSpc>
                <a:spcPct val="107000"/>
              </a:lnSpc>
              <a:spcBef>
                <a:spcPts val="0"/>
              </a:spcBef>
              <a:spcAft>
                <a:spcPts val="1350"/>
              </a:spcAft>
              <a:buClr>
                <a:schemeClr val="tx2"/>
              </a:buClr>
              <a:buFont typeface="+mj-lt"/>
              <a:buAutoNum type="arabicPeriod"/>
              <a:defRPr sz="405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1854735" y="2255790"/>
            <a:ext cx="4262102" cy="271469"/>
          </a:xfrm>
        </p:spPr>
        <p:txBody>
          <a:bodyPr wrap="square">
            <a:spAutoFit/>
          </a:bodyPr>
          <a:lstStyle>
            <a:lvl1pPr>
              <a:defRPr sz="21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70881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85725" y="-95252"/>
            <a:ext cx="730028" cy="486156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375002" y="761368"/>
            <a:ext cx="6861742" cy="4004942"/>
          </a:xfrm>
          <a:prstGeom prst="rect">
            <a:avLst/>
          </a:prstGeom>
        </p:spPr>
        <p:txBody>
          <a:bodyPr>
            <a:normAutofit/>
          </a:bodyPr>
          <a:lstStyle>
            <a:lvl1pPr marL="685800" indent="-685800">
              <a:lnSpc>
                <a:spcPct val="90000"/>
              </a:lnSpc>
              <a:spcBef>
                <a:spcPts val="0"/>
              </a:spcBef>
              <a:spcAft>
                <a:spcPts val="675"/>
              </a:spcAft>
              <a:buClr>
                <a:schemeClr val="tx2"/>
              </a:buClr>
              <a:buFont typeface="+mj-lt"/>
              <a:buAutoNum type="arabicPeriod"/>
              <a:defRPr sz="4050">
                <a:solidFill>
                  <a:schemeClr val="tx2"/>
                </a:solidFill>
              </a:defRPr>
            </a:lvl1pPr>
            <a:lvl2pPr marL="685800" indent="-685800">
              <a:lnSpc>
                <a:spcPct val="107000"/>
              </a:lnSpc>
              <a:spcBef>
                <a:spcPts val="0"/>
              </a:spcBef>
              <a:spcAft>
                <a:spcPts val="1350"/>
              </a:spcAft>
              <a:buClr>
                <a:schemeClr val="tx2"/>
              </a:buClr>
              <a:buFont typeface="+mj-lt"/>
              <a:buAutoNum type="arabicPeriod"/>
              <a:defRPr sz="4050">
                <a:solidFill>
                  <a:schemeClr val="tx1"/>
                </a:solidFill>
              </a:defRPr>
            </a:lvl2pPr>
            <a:lvl3pPr marL="685800" indent="-685800">
              <a:lnSpc>
                <a:spcPct val="107000"/>
              </a:lnSpc>
              <a:spcBef>
                <a:spcPts val="0"/>
              </a:spcBef>
              <a:spcAft>
                <a:spcPts val="1350"/>
              </a:spcAft>
              <a:buClr>
                <a:schemeClr val="tx2"/>
              </a:buClr>
              <a:buFont typeface="+mj-lt"/>
              <a:buAutoNum type="arabicPeriod"/>
              <a:defRPr sz="4050">
                <a:solidFill>
                  <a:schemeClr val="tx1"/>
                </a:solidFill>
              </a:defRPr>
            </a:lvl3pPr>
            <a:lvl4pPr marL="685800" indent="-685800">
              <a:lnSpc>
                <a:spcPct val="107000"/>
              </a:lnSpc>
              <a:spcBef>
                <a:spcPts val="0"/>
              </a:spcBef>
              <a:spcAft>
                <a:spcPts val="1350"/>
              </a:spcAft>
              <a:buClr>
                <a:schemeClr val="tx2"/>
              </a:buClr>
              <a:buFont typeface="+mj-lt"/>
              <a:buAutoNum type="arabicPeriod"/>
              <a:defRPr sz="4050">
                <a:solidFill>
                  <a:schemeClr val="tx1"/>
                </a:solidFill>
              </a:defRPr>
            </a:lvl4pPr>
            <a:lvl5pPr marL="685800" indent="-685800">
              <a:lnSpc>
                <a:spcPct val="107000"/>
              </a:lnSpc>
              <a:spcBef>
                <a:spcPts val="0"/>
              </a:spcBef>
              <a:spcAft>
                <a:spcPts val="1350"/>
              </a:spcAft>
              <a:buClr>
                <a:schemeClr val="tx2"/>
              </a:buClr>
              <a:buFont typeface="+mj-lt"/>
              <a:buAutoNum type="arabicPeriod"/>
              <a:defRPr sz="405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1854735" y="2255790"/>
            <a:ext cx="4262102" cy="271469"/>
          </a:xfrm>
        </p:spPr>
        <p:txBody>
          <a:bodyPr wrap="square">
            <a:spAutoFit/>
          </a:bodyPr>
          <a:lstStyle>
            <a:lvl1pPr>
              <a:defRPr sz="2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4419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375002" y="761368"/>
            <a:ext cx="6861742" cy="4004942"/>
          </a:xfrm>
          <a:prstGeom prst="rect">
            <a:avLst/>
          </a:prstGeom>
        </p:spPr>
        <p:txBody>
          <a:bodyPr>
            <a:normAutofit/>
          </a:bodyPr>
          <a:lstStyle>
            <a:lvl1pPr marL="685800" indent="-685800">
              <a:lnSpc>
                <a:spcPct val="90000"/>
              </a:lnSpc>
              <a:spcBef>
                <a:spcPts val="0"/>
              </a:spcBef>
              <a:spcAft>
                <a:spcPts val="675"/>
              </a:spcAft>
              <a:buClr>
                <a:schemeClr val="tx2"/>
              </a:buClr>
              <a:buFont typeface="+mj-lt"/>
              <a:buAutoNum type="arabicPeriod"/>
              <a:defRPr sz="4050">
                <a:solidFill>
                  <a:schemeClr val="tx2"/>
                </a:solidFill>
              </a:defRPr>
            </a:lvl1pPr>
            <a:lvl2pPr marL="685800" indent="-685800">
              <a:lnSpc>
                <a:spcPct val="107000"/>
              </a:lnSpc>
              <a:spcBef>
                <a:spcPts val="0"/>
              </a:spcBef>
              <a:spcAft>
                <a:spcPts val="1350"/>
              </a:spcAft>
              <a:buClr>
                <a:schemeClr val="tx2"/>
              </a:buClr>
              <a:buFont typeface="+mj-lt"/>
              <a:buAutoNum type="arabicPeriod"/>
              <a:defRPr sz="4050">
                <a:solidFill>
                  <a:schemeClr val="tx1"/>
                </a:solidFill>
              </a:defRPr>
            </a:lvl2pPr>
            <a:lvl3pPr marL="685800" indent="-685800">
              <a:lnSpc>
                <a:spcPct val="107000"/>
              </a:lnSpc>
              <a:spcBef>
                <a:spcPts val="0"/>
              </a:spcBef>
              <a:spcAft>
                <a:spcPts val="1350"/>
              </a:spcAft>
              <a:buClr>
                <a:schemeClr val="tx2"/>
              </a:buClr>
              <a:buFont typeface="+mj-lt"/>
              <a:buAutoNum type="arabicPeriod"/>
              <a:defRPr sz="4050">
                <a:solidFill>
                  <a:schemeClr val="tx1"/>
                </a:solidFill>
              </a:defRPr>
            </a:lvl3pPr>
            <a:lvl4pPr marL="685800" indent="-685800">
              <a:lnSpc>
                <a:spcPct val="107000"/>
              </a:lnSpc>
              <a:spcBef>
                <a:spcPts val="0"/>
              </a:spcBef>
              <a:spcAft>
                <a:spcPts val="1350"/>
              </a:spcAft>
              <a:buClr>
                <a:schemeClr val="tx2"/>
              </a:buClr>
              <a:buFont typeface="+mj-lt"/>
              <a:buAutoNum type="arabicPeriod"/>
              <a:defRPr sz="4050">
                <a:solidFill>
                  <a:schemeClr val="tx1"/>
                </a:solidFill>
              </a:defRPr>
            </a:lvl4pPr>
            <a:lvl5pPr marL="685800" indent="-685800">
              <a:lnSpc>
                <a:spcPct val="107000"/>
              </a:lnSpc>
              <a:spcBef>
                <a:spcPts val="0"/>
              </a:spcBef>
              <a:spcAft>
                <a:spcPts val="1350"/>
              </a:spcAft>
              <a:buClr>
                <a:schemeClr val="tx2"/>
              </a:buClr>
              <a:buFont typeface="+mj-lt"/>
              <a:buAutoNum type="arabicPeriod"/>
              <a:defRPr sz="405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85725" y="-95252"/>
            <a:ext cx="730028" cy="486156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1854735" y="2255790"/>
            <a:ext cx="4262102" cy="271469"/>
          </a:xfrm>
        </p:spPr>
        <p:txBody>
          <a:bodyPr wrap="square">
            <a:spAutoFit/>
          </a:bodyPr>
          <a:lstStyle>
            <a:lvl1pPr>
              <a:defRPr sz="2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9313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85725" y="-95252"/>
            <a:ext cx="730028" cy="486156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375002" y="761368"/>
            <a:ext cx="6861742" cy="4004942"/>
          </a:xfrm>
          <a:prstGeom prst="rect">
            <a:avLst/>
          </a:prstGeom>
        </p:spPr>
        <p:txBody>
          <a:bodyPr>
            <a:normAutofit/>
          </a:bodyPr>
          <a:lstStyle>
            <a:lvl1pPr marL="685800" indent="-685800">
              <a:lnSpc>
                <a:spcPct val="90000"/>
              </a:lnSpc>
              <a:spcBef>
                <a:spcPts val="0"/>
              </a:spcBef>
              <a:spcAft>
                <a:spcPts val="675"/>
              </a:spcAft>
              <a:buClr>
                <a:schemeClr val="tx2"/>
              </a:buClr>
              <a:buFont typeface="+mj-lt"/>
              <a:buAutoNum type="arabicPeriod"/>
              <a:defRPr sz="4050">
                <a:solidFill>
                  <a:schemeClr val="tx2"/>
                </a:solidFill>
              </a:defRPr>
            </a:lvl1pPr>
            <a:lvl2pPr marL="685800" indent="-685800">
              <a:lnSpc>
                <a:spcPct val="107000"/>
              </a:lnSpc>
              <a:spcBef>
                <a:spcPts val="0"/>
              </a:spcBef>
              <a:spcAft>
                <a:spcPts val="1350"/>
              </a:spcAft>
              <a:buClr>
                <a:schemeClr val="tx2"/>
              </a:buClr>
              <a:buFont typeface="+mj-lt"/>
              <a:buAutoNum type="arabicPeriod"/>
              <a:defRPr sz="4050">
                <a:solidFill>
                  <a:schemeClr val="tx1"/>
                </a:solidFill>
              </a:defRPr>
            </a:lvl2pPr>
            <a:lvl3pPr marL="685800" indent="-685800">
              <a:lnSpc>
                <a:spcPct val="107000"/>
              </a:lnSpc>
              <a:spcBef>
                <a:spcPts val="0"/>
              </a:spcBef>
              <a:spcAft>
                <a:spcPts val="1350"/>
              </a:spcAft>
              <a:buClr>
                <a:schemeClr val="tx2"/>
              </a:buClr>
              <a:buFont typeface="+mj-lt"/>
              <a:buAutoNum type="arabicPeriod"/>
              <a:defRPr sz="4050">
                <a:solidFill>
                  <a:schemeClr val="tx1"/>
                </a:solidFill>
              </a:defRPr>
            </a:lvl3pPr>
            <a:lvl4pPr marL="685800" indent="-685800">
              <a:lnSpc>
                <a:spcPct val="107000"/>
              </a:lnSpc>
              <a:spcBef>
                <a:spcPts val="0"/>
              </a:spcBef>
              <a:spcAft>
                <a:spcPts val="1350"/>
              </a:spcAft>
              <a:buClr>
                <a:schemeClr val="tx2"/>
              </a:buClr>
              <a:buFont typeface="+mj-lt"/>
              <a:buAutoNum type="arabicPeriod"/>
              <a:defRPr sz="4050">
                <a:solidFill>
                  <a:schemeClr val="tx1"/>
                </a:solidFill>
              </a:defRPr>
            </a:lvl4pPr>
            <a:lvl5pPr marL="685800" indent="-685800">
              <a:lnSpc>
                <a:spcPct val="107000"/>
              </a:lnSpc>
              <a:spcBef>
                <a:spcPts val="0"/>
              </a:spcBef>
              <a:spcAft>
                <a:spcPts val="1350"/>
              </a:spcAft>
              <a:buClr>
                <a:schemeClr val="tx2"/>
              </a:buClr>
              <a:buFont typeface="+mj-lt"/>
              <a:buAutoNum type="arabicPeriod"/>
              <a:defRPr sz="405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1854735" y="2255790"/>
            <a:ext cx="4262102" cy="271469"/>
          </a:xfrm>
        </p:spPr>
        <p:txBody>
          <a:bodyPr wrap="square">
            <a:spAutoFit/>
          </a:bodyPr>
          <a:lstStyle>
            <a:lvl1pPr>
              <a:defRPr sz="2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9117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85725" y="-95252"/>
            <a:ext cx="730028" cy="486156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375002" y="761368"/>
            <a:ext cx="6861742" cy="4004942"/>
          </a:xfrm>
          <a:prstGeom prst="rect">
            <a:avLst/>
          </a:prstGeom>
        </p:spPr>
        <p:txBody>
          <a:bodyPr>
            <a:normAutofit/>
          </a:bodyPr>
          <a:lstStyle>
            <a:lvl1pPr marL="685800" indent="-685800">
              <a:lnSpc>
                <a:spcPct val="90000"/>
              </a:lnSpc>
              <a:spcBef>
                <a:spcPts val="0"/>
              </a:spcBef>
              <a:spcAft>
                <a:spcPts val="675"/>
              </a:spcAft>
              <a:buClr>
                <a:schemeClr val="tx2"/>
              </a:buClr>
              <a:buFont typeface="+mj-lt"/>
              <a:buAutoNum type="arabicPeriod"/>
              <a:defRPr sz="4050">
                <a:solidFill>
                  <a:schemeClr val="tx2"/>
                </a:solidFill>
              </a:defRPr>
            </a:lvl1pPr>
            <a:lvl2pPr marL="685800" indent="-685800">
              <a:lnSpc>
                <a:spcPct val="107000"/>
              </a:lnSpc>
              <a:spcBef>
                <a:spcPts val="0"/>
              </a:spcBef>
              <a:spcAft>
                <a:spcPts val="1350"/>
              </a:spcAft>
              <a:buClr>
                <a:schemeClr val="tx2"/>
              </a:buClr>
              <a:buFont typeface="+mj-lt"/>
              <a:buAutoNum type="arabicPeriod"/>
              <a:defRPr sz="4050">
                <a:solidFill>
                  <a:schemeClr val="tx1"/>
                </a:solidFill>
              </a:defRPr>
            </a:lvl2pPr>
            <a:lvl3pPr marL="685800" indent="-685800">
              <a:lnSpc>
                <a:spcPct val="107000"/>
              </a:lnSpc>
              <a:spcBef>
                <a:spcPts val="0"/>
              </a:spcBef>
              <a:spcAft>
                <a:spcPts val="1350"/>
              </a:spcAft>
              <a:buClr>
                <a:schemeClr val="tx2"/>
              </a:buClr>
              <a:buFont typeface="+mj-lt"/>
              <a:buAutoNum type="arabicPeriod"/>
              <a:defRPr sz="4050">
                <a:solidFill>
                  <a:schemeClr val="tx1"/>
                </a:solidFill>
              </a:defRPr>
            </a:lvl3pPr>
            <a:lvl4pPr marL="685800" indent="-685800">
              <a:lnSpc>
                <a:spcPct val="107000"/>
              </a:lnSpc>
              <a:spcBef>
                <a:spcPts val="0"/>
              </a:spcBef>
              <a:spcAft>
                <a:spcPts val="1350"/>
              </a:spcAft>
              <a:buClr>
                <a:schemeClr val="tx2"/>
              </a:buClr>
              <a:buFont typeface="+mj-lt"/>
              <a:buAutoNum type="arabicPeriod"/>
              <a:defRPr sz="4050">
                <a:solidFill>
                  <a:schemeClr val="tx1"/>
                </a:solidFill>
              </a:defRPr>
            </a:lvl4pPr>
            <a:lvl5pPr marL="685800" indent="-685800">
              <a:lnSpc>
                <a:spcPct val="107000"/>
              </a:lnSpc>
              <a:spcBef>
                <a:spcPts val="0"/>
              </a:spcBef>
              <a:spcAft>
                <a:spcPts val="1350"/>
              </a:spcAft>
              <a:buClr>
                <a:schemeClr val="tx2"/>
              </a:buClr>
              <a:buFont typeface="+mj-lt"/>
              <a:buAutoNum type="arabicPeriod"/>
              <a:defRPr sz="405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1854735" y="2255790"/>
            <a:ext cx="4262102" cy="271469"/>
          </a:xfrm>
        </p:spPr>
        <p:txBody>
          <a:bodyPr wrap="square">
            <a:spAutoFit/>
          </a:bodyPr>
          <a:lstStyle>
            <a:lvl1pPr>
              <a:defRPr sz="2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7235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85725" y="-95252"/>
            <a:ext cx="730028" cy="486156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375002" y="761368"/>
            <a:ext cx="6861742" cy="4004942"/>
          </a:xfrm>
          <a:prstGeom prst="rect">
            <a:avLst/>
          </a:prstGeom>
        </p:spPr>
        <p:txBody>
          <a:bodyPr>
            <a:normAutofit/>
          </a:bodyPr>
          <a:lstStyle>
            <a:lvl1pPr marL="685800" indent="-685800">
              <a:lnSpc>
                <a:spcPct val="90000"/>
              </a:lnSpc>
              <a:spcBef>
                <a:spcPts val="0"/>
              </a:spcBef>
              <a:spcAft>
                <a:spcPts val="675"/>
              </a:spcAft>
              <a:buClr>
                <a:schemeClr val="tx2"/>
              </a:buClr>
              <a:buFont typeface="+mj-lt"/>
              <a:buAutoNum type="arabicPeriod"/>
              <a:defRPr sz="4050">
                <a:solidFill>
                  <a:schemeClr val="tx2"/>
                </a:solidFill>
              </a:defRPr>
            </a:lvl1pPr>
            <a:lvl2pPr marL="685800" indent="-685800">
              <a:lnSpc>
                <a:spcPct val="107000"/>
              </a:lnSpc>
              <a:spcBef>
                <a:spcPts val="0"/>
              </a:spcBef>
              <a:spcAft>
                <a:spcPts val="1350"/>
              </a:spcAft>
              <a:buClr>
                <a:schemeClr val="tx2"/>
              </a:buClr>
              <a:buFont typeface="+mj-lt"/>
              <a:buAutoNum type="arabicPeriod"/>
              <a:defRPr sz="4050">
                <a:solidFill>
                  <a:schemeClr val="tx1"/>
                </a:solidFill>
              </a:defRPr>
            </a:lvl2pPr>
            <a:lvl3pPr marL="685800" indent="-685800">
              <a:lnSpc>
                <a:spcPct val="107000"/>
              </a:lnSpc>
              <a:spcBef>
                <a:spcPts val="0"/>
              </a:spcBef>
              <a:spcAft>
                <a:spcPts val="1350"/>
              </a:spcAft>
              <a:buClr>
                <a:schemeClr val="tx2"/>
              </a:buClr>
              <a:buFont typeface="+mj-lt"/>
              <a:buAutoNum type="arabicPeriod"/>
              <a:defRPr sz="4050">
                <a:solidFill>
                  <a:schemeClr val="tx1"/>
                </a:solidFill>
              </a:defRPr>
            </a:lvl3pPr>
            <a:lvl4pPr marL="685800" indent="-685800">
              <a:lnSpc>
                <a:spcPct val="107000"/>
              </a:lnSpc>
              <a:spcBef>
                <a:spcPts val="0"/>
              </a:spcBef>
              <a:spcAft>
                <a:spcPts val="1350"/>
              </a:spcAft>
              <a:buClr>
                <a:schemeClr val="tx2"/>
              </a:buClr>
              <a:buFont typeface="+mj-lt"/>
              <a:buAutoNum type="arabicPeriod"/>
              <a:defRPr sz="4050">
                <a:solidFill>
                  <a:schemeClr val="tx1"/>
                </a:solidFill>
              </a:defRPr>
            </a:lvl4pPr>
            <a:lvl5pPr marL="685800" indent="-685800">
              <a:lnSpc>
                <a:spcPct val="107000"/>
              </a:lnSpc>
              <a:spcBef>
                <a:spcPts val="0"/>
              </a:spcBef>
              <a:spcAft>
                <a:spcPts val="1350"/>
              </a:spcAft>
              <a:buClr>
                <a:schemeClr val="tx2"/>
              </a:buClr>
              <a:buFont typeface="+mj-lt"/>
              <a:buAutoNum type="arabicPeriod"/>
              <a:defRPr sz="405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1854735" y="2255790"/>
            <a:ext cx="4262102" cy="271469"/>
          </a:xfrm>
        </p:spPr>
        <p:txBody>
          <a:bodyPr wrap="square">
            <a:spAutoFit/>
          </a:bodyPr>
          <a:lstStyle>
            <a:lvl1pPr>
              <a:defRPr sz="2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7022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371474" y="4896612"/>
            <a:ext cx="7866126" cy="88631"/>
          </a:xfrm>
          <a:prstGeom prst="rect">
            <a:avLst/>
          </a:prstGeom>
        </p:spPr>
        <p:txBody>
          <a:bodyPr vert="horz" wrap="square" lIns="0" tIns="0" rIns="0" bIns="0" rtlCol="0" anchor="b">
            <a:spAutoFit/>
          </a:bodyPr>
          <a:lstStyle>
            <a:lvl1pPr marL="0" algn="l" defTabSz="514350" rtl="0" eaLnBrk="1" latinLnBrk="0" hangingPunct="1">
              <a:lnSpc>
                <a:spcPct val="96000"/>
              </a:lnSpc>
              <a:spcBef>
                <a:spcPts val="0"/>
              </a:spcBef>
              <a:spcAft>
                <a:spcPts val="169"/>
              </a:spcAft>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261509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92808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B57F7-8240-3947-AA75-94E96320E24A}"/>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88066C00-E8B5-7747-813B-A4C1DA35ADE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103B7DF8-65F0-A841-B9BD-2D05179ED9A6}"/>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9F7C762-229D-9449-AEDD-902769D76469}" type="datetimeFigureOut">
              <a:rPr kumimoji="0" lang="en-US"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9/17/2024</a:t>
            </a:fld>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Fußzeilenplatzhalter 4">
            <a:extLst>
              <a:ext uri="{FF2B5EF4-FFF2-40B4-BE49-F238E27FC236}">
                <a16:creationId xmlns:a16="http://schemas.microsoft.com/office/drawing/2014/main" id="{FC96A74B-CD34-E445-9B69-A9084A25F38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Foliennummernplatzhalter 5">
            <a:extLst>
              <a:ext uri="{FF2B5EF4-FFF2-40B4-BE49-F238E27FC236}">
                <a16:creationId xmlns:a16="http://schemas.microsoft.com/office/drawing/2014/main" id="{77827539-9460-FB44-A9A8-854C796993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2E441-8469-C540-996E-CE9181E456B2}"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69759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370642" y="816102"/>
            <a:ext cx="8391167" cy="177260"/>
          </a:xfrm>
          <a:prstGeom prst="rect">
            <a:avLst/>
          </a:prstGeom>
        </p:spPr>
        <p:txBody>
          <a:bodyPr>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200" kern="1200" baseline="0" dirty="0">
                <a:solidFill>
                  <a:schemeClr val="tx2"/>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371474" y="4899671"/>
            <a:ext cx="7866126" cy="88631"/>
          </a:xfrm>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385286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370642" y="816102"/>
            <a:ext cx="8390334" cy="177260"/>
          </a:xfrm>
        </p:spPr>
        <p:txBody>
          <a:bodyPr/>
          <a:lstStyle>
            <a:lvl1pPr>
              <a:defRPr sz="12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371474" y="4899671"/>
            <a:ext cx="7866126" cy="88631"/>
          </a:xfrm>
          <a:prstGeom prst="rect">
            <a:avLst/>
          </a:prstGeom>
        </p:spPr>
        <p:txBody>
          <a:bodyPr vert="horz" wrap="square" lIns="0" tIns="0" rIns="0" bIns="0" rtlCol="0" anchor="b">
            <a:spAutoFit/>
          </a:bodyPr>
          <a:lstStyle>
            <a:lvl1pPr marL="0" algn="l" defTabSz="514350" rtl="0" eaLnBrk="1" latinLnBrk="0" hangingPunct="1">
              <a:lnSpc>
                <a:spcPct val="96000"/>
              </a:lnSpc>
              <a:spcBef>
                <a:spcPts val="0"/>
              </a:spcBef>
              <a:spcAft>
                <a:spcPts val="169"/>
              </a:spcAft>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183812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371475" y="481984"/>
            <a:ext cx="5543550" cy="27146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370642" y="816102"/>
            <a:ext cx="5544101" cy="177260"/>
          </a:xfrm>
          <a:prstGeom prst="rect">
            <a:avLst/>
          </a:prstGeom>
        </p:spPr>
        <p:txBody>
          <a:bodyPr wrap="square">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200" kern="1200" baseline="0" dirty="0">
                <a:solidFill>
                  <a:schemeClr val="tx2"/>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6622255" y="1544241"/>
            <a:ext cx="2150270" cy="308372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974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371475" y="2350930"/>
            <a:ext cx="1956197" cy="542969"/>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370642" y="2956812"/>
            <a:ext cx="1956197" cy="354521"/>
          </a:xfrm>
          <a:prstGeom prst="rect">
            <a:avLst/>
          </a:prstGeom>
        </p:spPr>
        <p:txBody>
          <a:bodyPr wrap="square">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200" kern="1200" baseline="0" dirty="0">
                <a:solidFill>
                  <a:schemeClr val="tx2"/>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54092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371474" y="4899671"/>
            <a:ext cx="7866126" cy="88631"/>
          </a:xfrm>
        </p:spPr>
        <p:txBody>
          <a:bodyPr/>
          <a:lstStyle>
            <a:lvl1pPr>
              <a:defRPr>
                <a:solidFill>
                  <a:schemeClr val="accent5">
                    <a:lumMod val="60000"/>
                    <a:lumOff val="40000"/>
                  </a:schemeClr>
                </a:solidFill>
              </a:defRPr>
            </a:lvl1pPr>
          </a:lstStyle>
          <a:p>
            <a:endParaRPr lang="en-US" dirty="0"/>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371475" y="481967"/>
            <a:ext cx="8390334" cy="271485"/>
          </a:xfrm>
        </p:spPr>
        <p:txBody>
          <a:bodyPr/>
          <a:lstStyle/>
          <a:p>
            <a:r>
              <a:rPr lang="en-US"/>
              <a:t>Click to edit Master title style</a:t>
            </a:r>
            <a:endParaRPr lang="en-US" dirty="0"/>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371475" y="1289305"/>
            <a:ext cx="8390334"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370642" y="816102"/>
            <a:ext cx="8391167" cy="177260"/>
          </a:xfrm>
          <a:prstGeom prst="rect">
            <a:avLst/>
          </a:prstGeom>
        </p:spPr>
        <p:txBody>
          <a:bodyPr>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200" kern="1200" baseline="0" dirty="0">
                <a:solidFill>
                  <a:schemeClr val="tx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0649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371475" y="1289305"/>
            <a:ext cx="4099940" cy="351129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4661869" y="1289305"/>
            <a:ext cx="4099940" cy="351129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370642" y="816103"/>
            <a:ext cx="8391167" cy="177260"/>
          </a:xfrm>
          <a:prstGeom prst="rect">
            <a:avLst/>
          </a:prstGeom>
        </p:spPr>
        <p:txBody>
          <a:bodyPr>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08501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371475" y="1289305"/>
            <a:ext cx="2674620" cy="351129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3234690" y="1289305"/>
            <a:ext cx="2674620" cy="351129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6087189" y="1289305"/>
            <a:ext cx="2674620" cy="351129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370642" y="816103"/>
            <a:ext cx="8391167" cy="177260"/>
          </a:xfrm>
          <a:prstGeom prst="rect">
            <a:avLst/>
          </a:prstGeom>
        </p:spPr>
        <p:txBody>
          <a:bodyPr>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354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360760" y="3984555"/>
            <a:ext cx="8892098" cy="1273245"/>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371475" y="1289305"/>
            <a:ext cx="8390334" cy="23097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370642" y="816103"/>
            <a:ext cx="8391167" cy="177260"/>
          </a:xfrm>
          <a:prstGeom prst="rect">
            <a:avLst/>
          </a:prstGeom>
        </p:spPr>
        <p:txBody>
          <a:bodyPr>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566056" y="4205287"/>
            <a:ext cx="8195038" cy="696791"/>
          </a:xfrm>
          <a:prstGeom prst="rect">
            <a:avLst/>
          </a:prstGeom>
        </p:spPr>
        <p:txBody>
          <a:bodyPr anchor="ctr"/>
          <a:lstStyle>
            <a:lvl1pPr marL="0" indent="0">
              <a:lnSpc>
                <a:spcPct val="89000"/>
              </a:lnSpc>
              <a:spcBef>
                <a:spcPts val="0"/>
              </a:spcBef>
              <a:spcAft>
                <a:spcPts val="900"/>
              </a:spcAft>
              <a:buNone/>
              <a:defRPr sz="2100">
                <a:solidFill>
                  <a:schemeClr val="tx2"/>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6">
                    <a:lumMod val="75000"/>
                  </a:schemeClr>
                </a:solidFill>
                <a:latin typeface="+mn-lt"/>
                <a:ea typeface="+mn-ea"/>
                <a:cs typeface="+mn-cs"/>
              </a:rPr>
              <a:pPr marL="0" lvl="0" algn="r" defTabSz="685800" rtl="0" eaLnBrk="1" latinLnBrk="0" hangingPunct="1">
                <a:lnSpc>
                  <a:spcPct val="125000"/>
                </a:lnSpc>
              </a:pPr>
              <a:t>‹#›</a:t>
            </a:fld>
            <a:endParaRPr lang="en-US" sz="6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417023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360760" y="3984555"/>
            <a:ext cx="8892098" cy="1273245"/>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371475" y="1289305"/>
            <a:ext cx="8390334" cy="23097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370642" y="816103"/>
            <a:ext cx="8391167" cy="177260"/>
          </a:xfrm>
          <a:prstGeom prst="rect">
            <a:avLst/>
          </a:prstGeom>
        </p:spPr>
        <p:txBody>
          <a:bodyPr>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566056" y="4205287"/>
            <a:ext cx="8195038" cy="696791"/>
          </a:xfrm>
          <a:prstGeom prst="rect">
            <a:avLst/>
          </a:prstGeom>
        </p:spPr>
        <p:txBody>
          <a:bodyPr anchor="ctr"/>
          <a:lstStyle>
            <a:lvl1pPr marL="0" indent="0">
              <a:lnSpc>
                <a:spcPct val="89000"/>
              </a:lnSpc>
              <a:spcBef>
                <a:spcPts val="0"/>
              </a:spcBef>
              <a:spcAft>
                <a:spcPts val="900"/>
              </a:spcAft>
              <a:buNone/>
              <a:defRPr sz="2100">
                <a:solidFill>
                  <a:schemeClr val="tx2"/>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solidFill>
                <a:latin typeface="+mn-lt"/>
                <a:ea typeface="+mn-ea"/>
                <a:cs typeface="+mn-cs"/>
              </a:rPr>
              <a:pPr marL="0" lvl="0" algn="r" defTabSz="685800" rtl="0" eaLnBrk="1" latinLnBrk="0" hangingPunct="1">
                <a:lnSpc>
                  <a:spcPct val="125000"/>
                </a:lnSpc>
              </a:pPr>
              <a:t>‹#›</a:t>
            </a:fld>
            <a:endParaRPr lang="en-US" sz="600" kern="1200">
              <a:solidFill>
                <a:schemeClr val="accent5"/>
              </a:solidFill>
              <a:latin typeface="+mn-lt"/>
              <a:ea typeface="+mn-ea"/>
              <a:cs typeface="+mn-cs"/>
            </a:endParaRPr>
          </a:p>
        </p:txBody>
      </p:sp>
    </p:spTree>
    <p:extLst>
      <p:ext uri="{BB962C8B-B14F-4D97-AF65-F5344CB8AC3E}">
        <p14:creationId xmlns:p14="http://schemas.microsoft.com/office/powerpoint/2010/main" val="174603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360760" y="3984555"/>
            <a:ext cx="8892098" cy="1273245"/>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371475" y="1289305"/>
            <a:ext cx="8390334" cy="23097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370642" y="816103"/>
            <a:ext cx="8391167" cy="177260"/>
          </a:xfrm>
          <a:prstGeom prst="rect">
            <a:avLst/>
          </a:prstGeom>
        </p:spPr>
        <p:txBody>
          <a:bodyPr>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566058" y="4205287"/>
            <a:ext cx="8195036"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90938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Tree>
    <p:extLst>
      <p:ext uri="{BB962C8B-B14F-4D97-AF65-F5344CB8AC3E}">
        <p14:creationId xmlns:p14="http://schemas.microsoft.com/office/powerpoint/2010/main" val="562644271"/>
      </p:ext>
    </p:extLst>
  </p:cSld>
  <p:clrMapOvr>
    <a:masterClrMapping/>
  </p:clrMapOvr>
  <p:transition spd="slow">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360760" y="3984555"/>
            <a:ext cx="8892098" cy="1273245"/>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371475" y="1289305"/>
            <a:ext cx="8390334" cy="23097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370642" y="816103"/>
            <a:ext cx="8391167" cy="177260"/>
          </a:xfrm>
          <a:prstGeom prst="rect">
            <a:avLst/>
          </a:prstGeom>
        </p:spPr>
        <p:txBody>
          <a:bodyPr>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566058" y="4205287"/>
            <a:ext cx="8195036"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bg1"/>
                </a:solidFill>
                <a:latin typeface="+mn-lt"/>
                <a:ea typeface="+mn-ea"/>
                <a:cs typeface="+mn-cs"/>
              </a:rPr>
              <a:pPr marL="0" lvl="0" algn="r" defTabSz="685800" rtl="0" eaLnBrk="1" latinLnBrk="0" hangingPunct="1">
                <a:lnSpc>
                  <a:spcPct val="125000"/>
                </a:lnSpc>
              </a:pPr>
              <a:t>‹#›</a:t>
            </a:fld>
            <a:endParaRPr lang="en-US" sz="600" kern="1200">
              <a:solidFill>
                <a:schemeClr val="bg1"/>
              </a:solidFill>
              <a:latin typeface="+mn-lt"/>
              <a:ea typeface="+mn-ea"/>
              <a:cs typeface="+mn-cs"/>
            </a:endParaRPr>
          </a:p>
        </p:txBody>
      </p:sp>
    </p:spTree>
    <p:extLst>
      <p:ext uri="{BB962C8B-B14F-4D97-AF65-F5344CB8AC3E}">
        <p14:creationId xmlns:p14="http://schemas.microsoft.com/office/powerpoint/2010/main" val="220934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360760" y="3984555"/>
            <a:ext cx="8892098" cy="1273245"/>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371475" y="1289305"/>
            <a:ext cx="8390334" cy="23097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370642" y="816103"/>
            <a:ext cx="8391167" cy="177260"/>
          </a:xfrm>
          <a:prstGeom prst="rect">
            <a:avLst/>
          </a:prstGeom>
        </p:spPr>
        <p:txBody>
          <a:bodyPr>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566057" y="4205287"/>
            <a:ext cx="8195037"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3">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210073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360760" y="3984555"/>
            <a:ext cx="8892098" cy="1273245"/>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371475" y="1289305"/>
            <a:ext cx="8390334" cy="23097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370642" y="816103"/>
            <a:ext cx="8391167" cy="177260"/>
          </a:xfrm>
          <a:prstGeom prst="rect">
            <a:avLst/>
          </a:prstGeom>
        </p:spPr>
        <p:txBody>
          <a:bodyPr>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564664" y="4205287"/>
            <a:ext cx="8196430"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247781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360760" y="3984555"/>
            <a:ext cx="8892098" cy="1273245"/>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371475" y="1289305"/>
            <a:ext cx="8390334" cy="23097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370642" y="816103"/>
            <a:ext cx="8391167" cy="177260"/>
          </a:xfrm>
          <a:prstGeom prst="rect">
            <a:avLst/>
          </a:prstGeom>
        </p:spPr>
        <p:txBody>
          <a:bodyPr>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564664" y="4205287"/>
            <a:ext cx="8196430"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405974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4570043" y="-119741"/>
            <a:ext cx="4704588" cy="4889754"/>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4937760" y="4560760"/>
            <a:ext cx="3833622"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6">
                    <a:lumMod val="75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4937760" y="488476"/>
            <a:ext cx="3833622" cy="264977"/>
          </a:xfrm>
          <a:prstGeom prst="rect">
            <a:avLst/>
          </a:prstGeom>
        </p:spPr>
        <p:txBody>
          <a:bodyPr anchor="b">
            <a:spAutoFit/>
          </a:bodyPr>
          <a:lstStyle>
            <a:lvl1pPr marL="0" indent="0">
              <a:lnSpc>
                <a:spcPct val="82000"/>
              </a:lnSpc>
              <a:buNone/>
              <a:defRPr sz="2100">
                <a:solidFill>
                  <a:schemeClr val="tx2"/>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4937760" y="816103"/>
            <a:ext cx="3833622" cy="177260"/>
          </a:xfrm>
          <a:prstGeom prst="rect">
            <a:avLst/>
          </a:prstGeom>
        </p:spPr>
        <p:txBody>
          <a:bodyPr>
            <a:spAutoFit/>
          </a:bodyPr>
          <a:lstStyle>
            <a:lvl1pPr marL="0" indent="0">
              <a:lnSpc>
                <a:spcPct val="96000"/>
              </a:lnSpc>
              <a:spcBef>
                <a:spcPts val="675"/>
              </a:spcBef>
              <a:buNone/>
              <a:defRPr sz="1200">
                <a:solidFill>
                  <a:schemeClr val="tx2"/>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371475" y="481968"/>
            <a:ext cx="3833621" cy="27148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371475" y="1289304"/>
            <a:ext cx="3833621" cy="3338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370642" y="816103"/>
            <a:ext cx="3833621" cy="177260"/>
          </a:xfrm>
          <a:prstGeom prst="rect">
            <a:avLst/>
          </a:prstGeom>
        </p:spPr>
        <p:txBody>
          <a:bodyPr wrap="square">
            <a:spAutoFit/>
          </a:bodyPr>
          <a:lstStyle>
            <a:lvl1pPr marL="0" indent="0" algn="l">
              <a:lnSpc>
                <a:spcPct val="96000"/>
              </a:lnSpc>
              <a:spcBef>
                <a:spcPts val="675"/>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4937760" y="1289305"/>
            <a:ext cx="3833622" cy="320119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3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4570043" y="-119741"/>
            <a:ext cx="4704588" cy="4889754"/>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4937760" y="4560760"/>
            <a:ext cx="3833622"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5"/>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4937760" y="488476"/>
            <a:ext cx="3833622" cy="264977"/>
          </a:xfrm>
          <a:prstGeom prst="rect">
            <a:avLst/>
          </a:prstGeom>
        </p:spPr>
        <p:txBody>
          <a:bodyPr anchor="b">
            <a:spAutoFit/>
          </a:bodyPr>
          <a:lstStyle>
            <a:lvl1pPr marL="0" indent="0">
              <a:lnSpc>
                <a:spcPct val="82000"/>
              </a:lnSpc>
              <a:buNone/>
              <a:defRPr sz="2100">
                <a:solidFill>
                  <a:schemeClr val="tx2"/>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4937760" y="816103"/>
            <a:ext cx="3833622" cy="177260"/>
          </a:xfrm>
          <a:prstGeom prst="rect">
            <a:avLst/>
          </a:prstGeom>
        </p:spPr>
        <p:txBody>
          <a:bodyPr>
            <a:spAutoFit/>
          </a:bodyPr>
          <a:lstStyle>
            <a:lvl1pPr marL="0" indent="0">
              <a:lnSpc>
                <a:spcPct val="96000"/>
              </a:lnSpc>
              <a:spcBef>
                <a:spcPts val="675"/>
              </a:spcBef>
              <a:buNone/>
              <a:defRPr sz="1200">
                <a:solidFill>
                  <a:schemeClr val="tx2"/>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371475" y="481968"/>
            <a:ext cx="3833621" cy="27148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371475" y="1289304"/>
            <a:ext cx="3833621" cy="3338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370642" y="816103"/>
            <a:ext cx="3833621" cy="177260"/>
          </a:xfrm>
          <a:prstGeom prst="rect">
            <a:avLst/>
          </a:prstGeom>
        </p:spPr>
        <p:txBody>
          <a:bodyPr wrap="square">
            <a:spAutoFit/>
          </a:bodyPr>
          <a:lstStyle>
            <a:lvl1pPr marL="0" indent="0" algn="l">
              <a:lnSpc>
                <a:spcPct val="96000"/>
              </a:lnSpc>
              <a:spcBef>
                <a:spcPts val="675"/>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4937760" y="1289305"/>
            <a:ext cx="3833622" cy="320268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325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4570043" y="-119741"/>
            <a:ext cx="4704588" cy="4889754"/>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4937760" y="488476"/>
            <a:ext cx="3833622" cy="264977"/>
          </a:xfrm>
          <a:prstGeom prst="rect">
            <a:avLst/>
          </a:prstGeom>
        </p:spPr>
        <p:txBody>
          <a:bodyPr anchor="b">
            <a:spAutoFit/>
          </a:bodyPr>
          <a:lstStyle>
            <a:lvl1pPr marL="0" indent="0">
              <a:lnSpc>
                <a:spcPct val="82000"/>
              </a:lnSpc>
              <a:buNone/>
              <a:defRPr sz="210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4937760" y="816103"/>
            <a:ext cx="3833622" cy="177260"/>
          </a:xfrm>
          <a:prstGeom prst="rect">
            <a:avLst/>
          </a:prstGeom>
        </p:spPr>
        <p:txBody>
          <a:bodyPr>
            <a:spAutoFit/>
          </a:bodyPr>
          <a:lstStyle>
            <a:lvl1pPr marL="0" indent="0">
              <a:lnSpc>
                <a:spcPct val="96000"/>
              </a:lnSpc>
              <a:spcBef>
                <a:spcPts val="675"/>
              </a:spcBef>
              <a:buNone/>
              <a:defRPr sz="120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371475" y="481968"/>
            <a:ext cx="3833621" cy="271485"/>
          </a:xfrm>
        </p:spPr>
        <p:txBody>
          <a:bodyPr>
            <a:spAutoFit/>
          </a:bodyPr>
          <a:lstStyle/>
          <a:p>
            <a:r>
              <a:rPr lang="en-US"/>
              <a:t>Click to edit Master title style</a:t>
            </a:r>
            <a:endParaRPr lang="en-US" dirty="0"/>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371475" y="1289304"/>
            <a:ext cx="3833621" cy="3338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370642" y="816103"/>
            <a:ext cx="3833621" cy="177260"/>
          </a:xfrm>
          <a:prstGeom prst="rect">
            <a:avLst/>
          </a:prstGeom>
        </p:spPr>
        <p:txBody>
          <a:bodyPr wrap="square">
            <a:spAutoFit/>
          </a:bodyPr>
          <a:lstStyle>
            <a:lvl1pPr marL="0" indent="0" algn="l">
              <a:lnSpc>
                <a:spcPct val="96000"/>
              </a:lnSpc>
              <a:spcBef>
                <a:spcPts val="675"/>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4937760" y="1289305"/>
            <a:ext cx="3833622" cy="32026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4937760" y="4563802"/>
            <a:ext cx="3833622"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2">
                    <a:lumMod val="40000"/>
                    <a:lumOff val="6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357881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4570043" y="-119741"/>
            <a:ext cx="4704588" cy="4889754"/>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4937760" y="4563802"/>
            <a:ext cx="3833622"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6">
                    <a:lumMod val="40000"/>
                    <a:lumOff val="6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4937760" y="488476"/>
            <a:ext cx="3833622" cy="264977"/>
          </a:xfrm>
          <a:prstGeom prst="rect">
            <a:avLst/>
          </a:prstGeom>
        </p:spPr>
        <p:txBody>
          <a:bodyPr anchor="b">
            <a:spAutoFit/>
          </a:bodyPr>
          <a:lstStyle>
            <a:lvl1pPr marL="0" indent="0">
              <a:lnSpc>
                <a:spcPct val="82000"/>
              </a:lnSpc>
              <a:buNone/>
              <a:defRPr sz="210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4937760" y="816103"/>
            <a:ext cx="3833622" cy="177260"/>
          </a:xfrm>
          <a:prstGeom prst="rect">
            <a:avLst/>
          </a:prstGeom>
        </p:spPr>
        <p:txBody>
          <a:bodyPr>
            <a:spAutoFit/>
          </a:bodyPr>
          <a:lstStyle>
            <a:lvl1pPr marL="0" indent="0">
              <a:lnSpc>
                <a:spcPct val="96000"/>
              </a:lnSpc>
              <a:spcBef>
                <a:spcPts val="675"/>
              </a:spcBef>
              <a:buNone/>
              <a:defRPr sz="120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371475" y="481968"/>
            <a:ext cx="3833621" cy="27148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371475" y="1289304"/>
            <a:ext cx="3833621" cy="3338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370642" y="816103"/>
            <a:ext cx="3833621" cy="177260"/>
          </a:xfrm>
          <a:prstGeom prst="rect">
            <a:avLst/>
          </a:prstGeom>
        </p:spPr>
        <p:txBody>
          <a:bodyPr wrap="square">
            <a:spAutoFit/>
          </a:bodyPr>
          <a:lstStyle>
            <a:lvl1pPr marL="0" indent="0" algn="l">
              <a:lnSpc>
                <a:spcPct val="96000"/>
              </a:lnSpc>
              <a:spcBef>
                <a:spcPts val="675"/>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4937760" y="1289305"/>
            <a:ext cx="3833622" cy="32026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792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4572000" y="-116132"/>
            <a:ext cx="4704588" cy="4889754"/>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4937760" y="4560760"/>
            <a:ext cx="3833622"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5">
                    <a:lumMod val="40000"/>
                    <a:lumOff val="6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4937760" y="488476"/>
            <a:ext cx="3833622" cy="264977"/>
          </a:xfrm>
          <a:prstGeom prst="rect">
            <a:avLst/>
          </a:prstGeom>
        </p:spPr>
        <p:txBody>
          <a:bodyPr anchor="b">
            <a:spAutoFit/>
          </a:bodyPr>
          <a:lstStyle>
            <a:lvl1pPr marL="0" indent="0">
              <a:lnSpc>
                <a:spcPct val="82000"/>
              </a:lnSpc>
              <a:buNone/>
              <a:defRPr sz="210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4937760" y="816103"/>
            <a:ext cx="3833622" cy="177260"/>
          </a:xfrm>
          <a:prstGeom prst="rect">
            <a:avLst/>
          </a:prstGeom>
        </p:spPr>
        <p:txBody>
          <a:bodyPr>
            <a:spAutoFit/>
          </a:bodyPr>
          <a:lstStyle>
            <a:lvl1pPr marL="0" indent="0">
              <a:lnSpc>
                <a:spcPct val="96000"/>
              </a:lnSpc>
              <a:spcBef>
                <a:spcPts val="675"/>
              </a:spcBef>
              <a:buNone/>
              <a:defRPr sz="120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371475" y="481968"/>
            <a:ext cx="3833621" cy="27148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371475" y="1289304"/>
            <a:ext cx="3833621" cy="3338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370642" y="816103"/>
            <a:ext cx="3833621" cy="177260"/>
          </a:xfrm>
          <a:prstGeom prst="rect">
            <a:avLst/>
          </a:prstGeom>
        </p:spPr>
        <p:txBody>
          <a:bodyPr wrap="square">
            <a:spAutoFit/>
          </a:bodyPr>
          <a:lstStyle>
            <a:lvl1pPr marL="0" indent="0" algn="l">
              <a:lnSpc>
                <a:spcPct val="96000"/>
              </a:lnSpc>
              <a:spcBef>
                <a:spcPts val="675"/>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4937760" y="1289305"/>
            <a:ext cx="3833622" cy="32026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900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6345220" y="-104776"/>
            <a:ext cx="2903555" cy="4874788"/>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6622256" y="1542889"/>
            <a:ext cx="2150270" cy="308372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30302" indent="-13030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371475" y="481968"/>
            <a:ext cx="4819650" cy="271485"/>
          </a:xfrm>
        </p:spPr>
        <p:txBody>
          <a:bodyPr/>
          <a:lstStyle/>
          <a:p>
            <a:r>
              <a:rPr lang="en-US"/>
              <a:t>Click to edit Master title style</a:t>
            </a:r>
            <a:endParaRPr lang="en-US" dirty="0"/>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370642" y="816103"/>
            <a:ext cx="4819650" cy="177260"/>
          </a:xfrm>
          <a:prstGeom prst="rect">
            <a:avLst/>
          </a:prstGeom>
        </p:spPr>
        <p:txBody>
          <a:bodyPr wrap="square">
            <a:spAutoFit/>
          </a:bodyPr>
          <a:lstStyle>
            <a:lvl1pPr marL="0" indent="0" algn="l">
              <a:lnSpc>
                <a:spcPct val="96000"/>
              </a:lnSpc>
              <a:spcBef>
                <a:spcPts val="675"/>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20882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bg1"/>
                </a:solidFill>
              </a:defRPr>
            </a:lvl1pPr>
          </a:lstStyle>
          <a:p>
            <a:pPr lvl="0"/>
            <a:r>
              <a:rPr lang="en-US" dirty="0"/>
              <a:t>Edit Master text styles</a:t>
            </a:r>
          </a:p>
        </p:txBody>
      </p:sp>
      <p:sp>
        <p:nvSpPr>
          <p:cNvPr id="4" name="Slide Number Placeholder 3"/>
          <p:cNvSpPr>
            <a:spLocks noGrp="1"/>
          </p:cNvSpPr>
          <p:nvPr>
            <p:ph type="sldNum" sz="quarter" idx="14"/>
          </p:nvPr>
        </p:nvSpPr>
        <p:spPr/>
        <p:txBody>
          <a:bodyPr/>
          <a:lstStyle/>
          <a:p>
            <a:fld id="{3C6CC810-8AE6-0546-A0FC-DB7D2235F0EB}" type="slidenum">
              <a:rPr lang="en-US" smtClean="0"/>
              <a:t>‹#›</a:t>
            </a:fld>
            <a:endParaRPr lang="en-US"/>
          </a:p>
        </p:txBody>
      </p:sp>
      <p:sp>
        <p:nvSpPr>
          <p:cNvPr id="8" name="Rectangle 2"/>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 name="Content Placeholder 8"/>
          <p:cNvSpPr>
            <a:spLocks noGrp="1"/>
          </p:cNvSpPr>
          <p:nvPr>
            <p:ph sz="quarter" idx="15"/>
          </p:nvPr>
        </p:nvSpPr>
        <p:spPr>
          <a:xfrm>
            <a:off x="457200" y="1184908"/>
            <a:ext cx="8229600" cy="3520442"/>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89082514"/>
      </p:ext>
    </p:extLst>
  </p:cSld>
  <p:clrMapOvr>
    <a:masterClrMapping/>
  </p:clrMapOvr>
  <p:transition spd="slow">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6345220" y="-104776"/>
            <a:ext cx="2903555" cy="4874788"/>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6622256" y="1542889"/>
            <a:ext cx="2150270" cy="3083720"/>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30302" indent="-130302">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371475" y="481968"/>
            <a:ext cx="4819650" cy="271485"/>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370642" y="816103"/>
            <a:ext cx="4819650" cy="177260"/>
          </a:xfrm>
          <a:prstGeom prst="rect">
            <a:avLst/>
          </a:prstGeom>
        </p:spPr>
        <p:txBody>
          <a:bodyPr wrap="square">
            <a:spAutoFit/>
          </a:bodyPr>
          <a:lstStyle>
            <a:lvl1pPr marL="0" indent="0" algn="l">
              <a:lnSpc>
                <a:spcPct val="96000"/>
              </a:lnSpc>
              <a:spcBef>
                <a:spcPts val="675"/>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3237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6345220" y="-104776"/>
            <a:ext cx="2903555" cy="4874788"/>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6622256" y="1542889"/>
            <a:ext cx="2150270" cy="3083720"/>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30302" indent="-130302">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371475" y="481968"/>
            <a:ext cx="4819650" cy="271485"/>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370642" y="816103"/>
            <a:ext cx="4819650" cy="177260"/>
          </a:xfrm>
          <a:prstGeom prst="rect">
            <a:avLst/>
          </a:prstGeom>
        </p:spPr>
        <p:txBody>
          <a:bodyPr wrap="square">
            <a:spAutoFit/>
          </a:bodyPr>
          <a:lstStyle>
            <a:lvl1pPr marL="0" indent="0" algn="l">
              <a:lnSpc>
                <a:spcPct val="96000"/>
              </a:lnSpc>
              <a:spcBef>
                <a:spcPts val="675"/>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45178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6345220" y="-104776"/>
            <a:ext cx="2903555" cy="4874788"/>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6622256" y="1542889"/>
            <a:ext cx="2150270" cy="308372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30302" indent="-13030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371475" y="481968"/>
            <a:ext cx="4819650" cy="271485"/>
          </a:xfrm>
        </p:spPr>
        <p:txBody>
          <a:bodyPr/>
          <a:lstStyle/>
          <a:p>
            <a:r>
              <a:rPr lang="en-US"/>
              <a:t>Click to edit Master title style</a:t>
            </a:r>
            <a:endParaRPr lang="en-US" dirty="0"/>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370642" y="816103"/>
            <a:ext cx="4819650" cy="177260"/>
          </a:xfrm>
          <a:prstGeom prst="rect">
            <a:avLst/>
          </a:prstGeom>
        </p:spPr>
        <p:txBody>
          <a:bodyPr wrap="square">
            <a:spAutoFit/>
          </a:bodyPr>
          <a:lstStyle>
            <a:lvl1pPr marL="0" indent="0" algn="l">
              <a:lnSpc>
                <a:spcPct val="96000"/>
              </a:lnSpc>
              <a:spcBef>
                <a:spcPts val="675"/>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7607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6345220" y="-104776"/>
            <a:ext cx="2903555" cy="4874788"/>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6622256" y="1542889"/>
            <a:ext cx="2150270" cy="308372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30302" indent="-13030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371475" y="481968"/>
            <a:ext cx="4819650" cy="271485"/>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370642" y="816103"/>
            <a:ext cx="4819650" cy="177260"/>
          </a:xfrm>
          <a:prstGeom prst="rect">
            <a:avLst/>
          </a:prstGeom>
        </p:spPr>
        <p:txBody>
          <a:bodyPr wrap="square">
            <a:spAutoFit/>
          </a:bodyPr>
          <a:lstStyle>
            <a:lvl1pPr marL="0" indent="0" algn="l">
              <a:lnSpc>
                <a:spcPct val="96000"/>
              </a:lnSpc>
              <a:spcBef>
                <a:spcPts val="675"/>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4875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802041" y="1918324"/>
            <a:ext cx="1970486" cy="1243004"/>
          </a:xfrm>
          <a:prstGeom prst="rect">
            <a:avLst/>
          </a:prstGeom>
        </p:spPr>
        <p:txBody>
          <a:bodyPr anchor="t"/>
          <a:lstStyle>
            <a:lvl1pPr marL="0" indent="0">
              <a:lnSpc>
                <a:spcPct val="96000"/>
              </a:lnSpc>
              <a:buClr>
                <a:schemeClr val="bg1"/>
              </a:buClr>
              <a:buNone/>
              <a:defRPr sz="120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6802041" y="3775643"/>
            <a:ext cx="1970485"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6805719" y="1236992"/>
            <a:ext cx="1970485" cy="562269"/>
          </a:xfrm>
        </p:spPr>
        <p:txBody>
          <a:bodyPr wrap="square">
            <a:spAutoFit/>
          </a:bodyPr>
          <a:lstStyle>
            <a:lvl1pPr>
              <a:lnSpc>
                <a:spcPct val="87000"/>
              </a:lnSpc>
              <a:defRPr sz="2100">
                <a:solidFill>
                  <a:schemeClr val="bg1"/>
                </a:solidFill>
              </a:defRPr>
            </a:lvl1pPr>
          </a:lstStyle>
          <a:p>
            <a:r>
              <a:rPr lang="en-US"/>
              <a:t>Click to edit Master title style</a:t>
            </a:r>
          </a:p>
        </p:txBody>
      </p:sp>
    </p:spTree>
    <p:extLst>
      <p:ext uri="{BB962C8B-B14F-4D97-AF65-F5344CB8AC3E}">
        <p14:creationId xmlns:p14="http://schemas.microsoft.com/office/powerpoint/2010/main" val="400016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6" y="3557587"/>
            <a:ext cx="1956197" cy="1243004"/>
          </a:xfrm>
          <a:prstGeom prst="rect">
            <a:avLst/>
          </a:prstGeom>
        </p:spPr>
        <p:txBody>
          <a:bodyPr anchor="t">
            <a:normAutofit/>
          </a:bodyPr>
          <a:lstStyle>
            <a:lvl1pPr marL="0" indent="0">
              <a:lnSpc>
                <a:spcPct val="96000"/>
              </a:lnSpc>
              <a:buClr>
                <a:schemeClr val="bg1"/>
              </a:buClr>
              <a:buNone/>
              <a:defRPr sz="120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371475" y="4899671"/>
            <a:ext cx="1956197"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371475" y="2876255"/>
            <a:ext cx="1956197" cy="562269"/>
          </a:xfrm>
        </p:spPr>
        <p:txBody>
          <a:bodyPr wrap="square">
            <a:spAutoFit/>
          </a:bodyPr>
          <a:lstStyle>
            <a:lvl1pPr>
              <a:lnSpc>
                <a:spcPct val="87000"/>
              </a:lnSpc>
              <a:defRPr sz="2100">
                <a:solidFill>
                  <a:schemeClr val="bg1"/>
                </a:solidFill>
              </a:defRPr>
            </a:lvl1pPr>
          </a:lstStyle>
          <a:p>
            <a:r>
              <a:rPr lang="en-US"/>
              <a:t>Click to edit Master title style</a:t>
            </a:r>
          </a:p>
        </p:txBody>
      </p:sp>
    </p:spTree>
    <p:extLst>
      <p:ext uri="{BB962C8B-B14F-4D97-AF65-F5344CB8AC3E}">
        <p14:creationId xmlns:p14="http://schemas.microsoft.com/office/powerpoint/2010/main" val="42907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371474" y="4899671"/>
            <a:ext cx="7866126" cy="88631"/>
          </a:xfrm>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40000"/>
                    <a:lumOff val="60000"/>
                  </a:schemeClr>
                </a:solidFill>
                <a:latin typeface="+mn-lt"/>
                <a:ea typeface="+mn-ea"/>
                <a:cs typeface="+mn-cs"/>
              </a:defRPr>
            </a:lvl1pPr>
          </a:lstStyle>
          <a:p>
            <a:endParaRPr lang="en-US" dirty="0"/>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371475" y="481969"/>
            <a:ext cx="8390334" cy="271485"/>
          </a:xfrm>
        </p:spPr>
        <p:txBody>
          <a:bodyPr/>
          <a:lstStyle>
            <a:lvl1pPr>
              <a:defRPr>
                <a:solidFill>
                  <a:schemeClr val="bg1"/>
                </a:solidFill>
              </a:defRPr>
            </a:lvl1pPr>
          </a:lstStyle>
          <a:p>
            <a:r>
              <a:rPr lang="en-US"/>
              <a:t>Click to edit Master title style</a:t>
            </a:r>
            <a:endParaRPr lang="en-US" dirty="0"/>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370642" y="816102"/>
            <a:ext cx="8391167" cy="177260"/>
          </a:xfrm>
          <a:prstGeom prst="rect">
            <a:avLst/>
          </a:prstGeom>
        </p:spPr>
        <p:txBody>
          <a:bodyPr>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200" kern="1200" baseline="0" dirty="0">
                <a:solidFill>
                  <a:schemeClr val="bg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62739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371474" y="4899671"/>
            <a:ext cx="7866126" cy="88631"/>
          </a:xfrm>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40000"/>
                    <a:lumOff val="6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22809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3948545"/>
            <a:ext cx="9144000" cy="1194955"/>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350"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371474" y="4899671"/>
            <a:ext cx="7866126" cy="88631"/>
          </a:xfrm>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371475" y="4205288"/>
            <a:ext cx="8389619" cy="635069"/>
          </a:xfrm>
          <a:prstGeom prst="rect">
            <a:avLst/>
          </a:prstGeom>
        </p:spPr>
        <p:txBody>
          <a:bodyPr anchor="ctr"/>
          <a:lstStyle>
            <a:lvl1pPr marL="0" indent="0">
              <a:lnSpc>
                <a:spcPct val="89000"/>
              </a:lnSpc>
              <a:spcBef>
                <a:spcPts val="0"/>
              </a:spcBef>
              <a:spcAft>
                <a:spcPts val="900"/>
              </a:spcAft>
              <a:buNone/>
              <a:defRPr sz="2100">
                <a:solidFill>
                  <a:schemeClr val="tx2"/>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9444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3948545"/>
            <a:ext cx="9144000" cy="1194955"/>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350"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371474" y="4899671"/>
            <a:ext cx="7866126" cy="88631"/>
          </a:xfrm>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371475" y="4205288"/>
            <a:ext cx="8389619" cy="635069"/>
          </a:xfrm>
          <a:prstGeom prst="rect">
            <a:avLst/>
          </a:prstGeom>
        </p:spPr>
        <p:txBody>
          <a:bodyPr anchor="ctr"/>
          <a:lstStyle>
            <a:lvl1pPr marL="0" indent="0">
              <a:lnSpc>
                <a:spcPct val="89000"/>
              </a:lnSpc>
              <a:spcBef>
                <a:spcPts val="0"/>
              </a:spcBef>
              <a:spcAft>
                <a:spcPts val="900"/>
              </a:spcAft>
              <a:buNone/>
              <a:defRPr sz="2100">
                <a:solidFill>
                  <a:schemeClr val="tx2"/>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544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3417003430"/>
      </p:ext>
    </p:extLst>
  </p:cSld>
  <p:clrMapOvr>
    <a:masterClrMapping/>
  </p:clrMapOvr>
  <p:transition spd="slow">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3948545"/>
            <a:ext cx="9144000" cy="1194955"/>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350"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371474" y="4899671"/>
            <a:ext cx="7866126" cy="88631"/>
          </a:xfrm>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2">
                    <a:lumMod val="40000"/>
                    <a:lumOff val="6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371475" y="4205288"/>
            <a:ext cx="8389619" cy="635069"/>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512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3948545"/>
            <a:ext cx="9144000" cy="1194955"/>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350"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371474" y="4899671"/>
            <a:ext cx="7866126" cy="88631"/>
          </a:xfrm>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6">
                    <a:lumMod val="40000"/>
                    <a:lumOff val="6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371475" y="4205288"/>
            <a:ext cx="8389619" cy="635069"/>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8411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3948545"/>
            <a:ext cx="9144000" cy="1194955"/>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350"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371474" y="4899671"/>
            <a:ext cx="7866126" cy="88631"/>
          </a:xfrm>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40000"/>
                    <a:lumOff val="6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371475" y="4205288"/>
            <a:ext cx="8389619" cy="635069"/>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9689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44" y="642"/>
            <a:ext cx="9141713" cy="5142214"/>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endParaRPr lang="en-US" dirty="0"/>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1807028" y="312353"/>
            <a:ext cx="5529944" cy="748280"/>
          </a:xfrm>
        </p:spPr>
        <p:txBody>
          <a:bodyPr anchor="b"/>
          <a:lstStyle>
            <a:lvl1pPr marL="0" indent="0" algn="ctr">
              <a:lnSpc>
                <a:spcPct val="95000"/>
              </a:lnSpc>
              <a:buNone/>
              <a:defRPr lang="en-US" sz="2100" b="0" kern="1200" spc="23" baseline="0" dirty="0">
                <a:solidFill>
                  <a:schemeClr val="bg1"/>
                </a:solidFill>
                <a:latin typeface="+mj-lt"/>
                <a:ea typeface="+mj-ea"/>
                <a:cs typeface="+mj-cs"/>
              </a:defRPr>
            </a:lvl1pPr>
            <a:lvl2pPr>
              <a:defRPr lang="en-US" sz="1350" kern="1200" baseline="0" dirty="0" smtClean="0">
                <a:solidFill>
                  <a:schemeClr val="tx1"/>
                </a:solidFill>
                <a:latin typeface="+mn-lt"/>
                <a:ea typeface="+mn-ea"/>
                <a:cs typeface="+mn-cs"/>
              </a:defRPr>
            </a:lvl2pPr>
            <a:lvl3pPr>
              <a:defRPr lang="en-US" sz="1350" kern="1200" baseline="0" dirty="0" smtClean="0">
                <a:solidFill>
                  <a:schemeClr val="tx1"/>
                </a:solidFill>
                <a:latin typeface="+mn-lt"/>
                <a:ea typeface="+mn-ea"/>
                <a:cs typeface="+mn-cs"/>
              </a:defRPr>
            </a:lvl3pPr>
            <a:lvl4pPr>
              <a:defRPr lang="en-US" sz="1350" kern="1200" baseline="0" dirty="0" smtClean="0">
                <a:solidFill>
                  <a:schemeClr val="tx1"/>
                </a:solidFill>
                <a:latin typeface="+mn-lt"/>
                <a:ea typeface="+mn-ea"/>
                <a:cs typeface="+mn-cs"/>
              </a:defRPr>
            </a:lvl4pPr>
            <a:lvl5pPr>
              <a:defRPr lang="en-US" sz="135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3169444" y="1372987"/>
            <a:ext cx="2805113" cy="2288779"/>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240695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143" y="0"/>
            <a:ext cx="9141714" cy="51435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endParaRPr lang="en-US" dirty="0"/>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1807028" y="312353"/>
            <a:ext cx="5529944" cy="748280"/>
          </a:xfrm>
        </p:spPr>
        <p:txBody>
          <a:bodyPr anchor="b"/>
          <a:lstStyle>
            <a:lvl1pPr marL="0" indent="0" algn="ctr">
              <a:lnSpc>
                <a:spcPct val="95000"/>
              </a:lnSpc>
              <a:buNone/>
              <a:defRPr lang="en-US" sz="2100" b="0" kern="1200" spc="23" baseline="0" dirty="0">
                <a:solidFill>
                  <a:schemeClr val="bg1"/>
                </a:solidFill>
                <a:latin typeface="+mj-lt"/>
                <a:ea typeface="+mj-ea"/>
                <a:cs typeface="+mj-cs"/>
              </a:defRPr>
            </a:lvl1pPr>
            <a:lvl2pPr>
              <a:defRPr lang="en-US" sz="1350" kern="1200" baseline="0" dirty="0" smtClean="0">
                <a:solidFill>
                  <a:schemeClr val="tx1"/>
                </a:solidFill>
                <a:latin typeface="+mn-lt"/>
                <a:ea typeface="+mn-ea"/>
                <a:cs typeface="+mn-cs"/>
              </a:defRPr>
            </a:lvl2pPr>
            <a:lvl3pPr>
              <a:defRPr lang="en-US" sz="1350" kern="1200" baseline="0" dirty="0" smtClean="0">
                <a:solidFill>
                  <a:schemeClr val="tx1"/>
                </a:solidFill>
                <a:latin typeface="+mn-lt"/>
                <a:ea typeface="+mn-ea"/>
                <a:cs typeface="+mn-cs"/>
              </a:defRPr>
            </a:lvl3pPr>
            <a:lvl4pPr>
              <a:defRPr lang="en-US" sz="1350" kern="1200" baseline="0" dirty="0" smtClean="0">
                <a:solidFill>
                  <a:schemeClr val="tx1"/>
                </a:solidFill>
                <a:latin typeface="+mn-lt"/>
                <a:ea typeface="+mn-ea"/>
                <a:cs typeface="+mn-cs"/>
              </a:defRPr>
            </a:lvl4pPr>
            <a:lvl5pPr>
              <a:defRPr lang="en-US" sz="1350" kern="1200" baseline="0" dirty="0">
                <a:solidFill>
                  <a:schemeClr val="tx1"/>
                </a:solidFill>
                <a:latin typeface="+mn-lt"/>
                <a:ea typeface="+mn-ea"/>
                <a:cs typeface="+mn-cs"/>
              </a:defRPr>
            </a:lvl5pPr>
          </a:lstStyle>
          <a:p>
            <a:pPr lvl="0"/>
            <a:r>
              <a:rPr lang="en-US" dirty="0"/>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2918732" y="1372986"/>
            <a:ext cx="3306536" cy="2288779"/>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428066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143" y="0"/>
            <a:ext cx="9141714" cy="51435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endParaRPr lang="en-US" dirty="0"/>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1807028" y="312353"/>
            <a:ext cx="5529944" cy="748280"/>
          </a:xfrm>
        </p:spPr>
        <p:txBody>
          <a:bodyPr anchor="b"/>
          <a:lstStyle>
            <a:lvl1pPr marL="0" indent="0" algn="ctr">
              <a:lnSpc>
                <a:spcPct val="95000"/>
              </a:lnSpc>
              <a:buNone/>
              <a:defRPr lang="en-US" sz="2100" b="0" kern="1200" spc="23" baseline="0" dirty="0">
                <a:solidFill>
                  <a:schemeClr val="tx2"/>
                </a:solidFill>
                <a:latin typeface="+mj-lt"/>
                <a:ea typeface="+mj-ea"/>
                <a:cs typeface="+mj-cs"/>
              </a:defRPr>
            </a:lvl1pPr>
            <a:lvl2pPr>
              <a:defRPr lang="en-US" sz="1350" kern="1200" baseline="0" dirty="0" smtClean="0">
                <a:solidFill>
                  <a:schemeClr val="tx1"/>
                </a:solidFill>
                <a:latin typeface="+mn-lt"/>
                <a:ea typeface="+mn-ea"/>
                <a:cs typeface="+mn-cs"/>
              </a:defRPr>
            </a:lvl2pPr>
            <a:lvl3pPr>
              <a:defRPr lang="en-US" sz="1350" kern="1200" baseline="0" dirty="0" smtClean="0">
                <a:solidFill>
                  <a:schemeClr val="tx1"/>
                </a:solidFill>
                <a:latin typeface="+mn-lt"/>
                <a:ea typeface="+mn-ea"/>
                <a:cs typeface="+mn-cs"/>
              </a:defRPr>
            </a:lvl3pPr>
            <a:lvl4pPr>
              <a:defRPr lang="en-US" sz="1350" kern="1200" baseline="0" dirty="0" smtClean="0">
                <a:solidFill>
                  <a:schemeClr val="tx1"/>
                </a:solidFill>
                <a:latin typeface="+mn-lt"/>
                <a:ea typeface="+mn-ea"/>
                <a:cs typeface="+mn-cs"/>
              </a:defRPr>
            </a:lvl4pPr>
            <a:lvl5pPr>
              <a:defRPr lang="en-US" sz="135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3169444" y="1372987"/>
            <a:ext cx="2805113" cy="2288779"/>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3594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143" y="0"/>
            <a:ext cx="9141714" cy="51435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endParaRPr lang="en-US" dirty="0"/>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1807028" y="312353"/>
            <a:ext cx="5529944" cy="748280"/>
          </a:xfrm>
        </p:spPr>
        <p:txBody>
          <a:bodyPr anchor="b"/>
          <a:lstStyle>
            <a:lvl1pPr marL="0" indent="0" algn="ctr">
              <a:lnSpc>
                <a:spcPct val="95000"/>
              </a:lnSpc>
              <a:buNone/>
              <a:defRPr lang="en-US" sz="2100" b="0" kern="1200" spc="23" baseline="0" dirty="0">
                <a:solidFill>
                  <a:schemeClr val="tx2"/>
                </a:solidFill>
                <a:latin typeface="+mj-lt"/>
                <a:ea typeface="+mj-ea"/>
                <a:cs typeface="+mj-cs"/>
              </a:defRPr>
            </a:lvl1pPr>
            <a:lvl2pPr>
              <a:defRPr lang="en-US" sz="1350" kern="1200" baseline="0" dirty="0" smtClean="0">
                <a:solidFill>
                  <a:schemeClr val="tx1"/>
                </a:solidFill>
                <a:latin typeface="+mn-lt"/>
                <a:ea typeface="+mn-ea"/>
                <a:cs typeface="+mn-cs"/>
              </a:defRPr>
            </a:lvl2pPr>
            <a:lvl3pPr>
              <a:defRPr lang="en-US" sz="1350" kern="1200" baseline="0" dirty="0" smtClean="0">
                <a:solidFill>
                  <a:schemeClr val="tx1"/>
                </a:solidFill>
                <a:latin typeface="+mn-lt"/>
                <a:ea typeface="+mn-ea"/>
                <a:cs typeface="+mn-cs"/>
              </a:defRPr>
            </a:lvl3pPr>
            <a:lvl4pPr>
              <a:defRPr lang="en-US" sz="1350" kern="1200" baseline="0" dirty="0" smtClean="0">
                <a:solidFill>
                  <a:schemeClr val="tx1"/>
                </a:solidFill>
                <a:latin typeface="+mn-lt"/>
                <a:ea typeface="+mn-ea"/>
                <a:cs typeface="+mn-cs"/>
              </a:defRPr>
            </a:lvl4pPr>
            <a:lvl5pPr>
              <a:defRPr lang="en-US" sz="135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2918732" y="1372986"/>
            <a:ext cx="3306536" cy="2288779"/>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7731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5648660" y="-98158"/>
            <a:ext cx="3579505" cy="5336908"/>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934403"/>
          </a:xfrm>
          <a:prstGeom prst="rect">
            <a:avLst/>
          </a:prstGeom>
        </p:spPr>
        <p:txBody>
          <a:bodyPr anchor="t"/>
          <a:lstStyle>
            <a:lvl1pPr marL="0" indent="0">
              <a:lnSpc>
                <a:spcPct val="96000"/>
              </a:lnSpc>
              <a:buClr>
                <a:schemeClr val="bg1"/>
              </a:buClr>
              <a:buNone/>
              <a:defRPr sz="1200">
                <a:solidFill>
                  <a:schemeClr val="tx2"/>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6081225" y="2876255"/>
            <a:ext cx="2680665" cy="562269"/>
          </a:xfrm>
        </p:spPr>
        <p:txBody>
          <a:bodyPr wrap="square">
            <a:spAutoFit/>
          </a:bodyPr>
          <a:lstStyle>
            <a:lvl1pPr>
              <a:lnSpc>
                <a:spcPct val="87000"/>
              </a:lnSpc>
              <a:defRPr sz="2100">
                <a:solidFill>
                  <a:schemeClr val="tx2"/>
                </a:solidFill>
              </a:defRPr>
            </a:lvl1pPr>
          </a:lstStyle>
          <a:p>
            <a:r>
              <a:rPr lang="en-US"/>
              <a:t>Click to edit Master title style</a:t>
            </a:r>
            <a:endParaRPr lang="en-US" dirty="0"/>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6077545" y="4645150"/>
            <a:ext cx="2680667"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6">
                    <a:lumMod val="75000"/>
                  </a:schemeClr>
                </a:solidFill>
                <a:latin typeface="+mn-lt"/>
                <a:ea typeface="+mn-ea"/>
                <a:cs typeface="+mn-cs"/>
              </a:rPr>
              <a:pPr marL="0" lvl="0" algn="r" defTabSz="685800" rtl="0" eaLnBrk="1" latinLnBrk="0" hangingPunct="1">
                <a:lnSpc>
                  <a:spcPct val="125000"/>
                </a:lnSpc>
              </a:pPr>
              <a:t>‹#›</a:t>
            </a:fld>
            <a:endParaRPr lang="en-US" sz="6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168241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5648660" y="-98158"/>
            <a:ext cx="3579505" cy="5336908"/>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932688"/>
          </a:xfrm>
          <a:prstGeom prst="rect">
            <a:avLst/>
          </a:prstGeom>
        </p:spPr>
        <p:txBody>
          <a:bodyPr anchor="t"/>
          <a:lstStyle>
            <a:lvl1pPr marL="0" indent="0">
              <a:lnSpc>
                <a:spcPct val="96000"/>
              </a:lnSpc>
              <a:buClr>
                <a:schemeClr val="bg1"/>
              </a:buClr>
              <a:buNone/>
              <a:defRPr sz="1200">
                <a:solidFill>
                  <a:schemeClr val="tx2"/>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6081225" y="2876255"/>
            <a:ext cx="2680665" cy="562269"/>
          </a:xfrm>
        </p:spPr>
        <p:txBody>
          <a:bodyPr wrap="square">
            <a:spAutoFit/>
          </a:bodyPr>
          <a:lstStyle>
            <a:lvl1pPr>
              <a:lnSpc>
                <a:spcPct val="87000"/>
              </a:lnSpc>
              <a:defRPr sz="21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6">
                    <a:lumMod val="75000"/>
                  </a:schemeClr>
                </a:solidFill>
                <a:latin typeface="+mn-lt"/>
                <a:ea typeface="+mn-ea"/>
                <a:cs typeface="+mn-cs"/>
              </a:rPr>
              <a:pPr marL="0" lvl="0" algn="r" defTabSz="685800" rtl="0" eaLnBrk="1" latinLnBrk="0" hangingPunct="1">
                <a:lnSpc>
                  <a:spcPct val="125000"/>
                </a:lnSpc>
              </a:pPr>
              <a:t>‹#›</a:t>
            </a:fld>
            <a:endParaRPr lang="en-US" sz="6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6077545" y="4645150"/>
            <a:ext cx="2680667"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Tree>
    <p:extLst>
      <p:ext uri="{BB962C8B-B14F-4D97-AF65-F5344CB8AC3E}">
        <p14:creationId xmlns:p14="http://schemas.microsoft.com/office/powerpoint/2010/main" val="114674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5648659" y="-98158"/>
            <a:ext cx="3579505" cy="5336908"/>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932688"/>
          </a:xfrm>
          <a:prstGeom prst="rect">
            <a:avLst/>
          </a:prstGeom>
        </p:spPr>
        <p:txBody>
          <a:bodyPr anchor="t"/>
          <a:lstStyle>
            <a:lvl1pPr marL="0" indent="0">
              <a:lnSpc>
                <a:spcPct val="96000"/>
              </a:lnSpc>
              <a:buClr>
                <a:schemeClr val="bg1"/>
              </a:buClr>
              <a:buNone/>
              <a:defRPr sz="120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6081225" y="2876255"/>
            <a:ext cx="2680665" cy="562269"/>
          </a:xfrm>
        </p:spPr>
        <p:txBody>
          <a:bodyPr wrap="square">
            <a:spAutoFit/>
          </a:bodyPr>
          <a:lstStyle>
            <a:lvl1pPr>
              <a:lnSpc>
                <a:spcPct val="87000"/>
              </a:lnSpc>
              <a:defRPr sz="21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6077545" y="4645150"/>
            <a:ext cx="2680667"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dirty="0"/>
          </a:p>
        </p:txBody>
      </p:sp>
    </p:spTree>
    <p:extLst>
      <p:ext uri="{BB962C8B-B14F-4D97-AF65-F5344CB8AC3E}">
        <p14:creationId xmlns:p14="http://schemas.microsoft.com/office/powerpoint/2010/main" val="16456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BC7316-500F-9D43-B044-E8ED543C9094}"/>
              </a:ext>
            </a:extLst>
          </p:cNvPr>
          <p:cNvSpPr/>
          <p:nvPr userDrawn="1"/>
        </p:nvSpPr>
        <p:spPr bwMode="auto">
          <a:xfrm>
            <a:off x="0" y="4637903"/>
            <a:ext cx="1425146" cy="506420"/>
          </a:xfrm>
          <a:prstGeom prst="rect">
            <a:avLst/>
          </a:prstGeom>
          <a:solidFill>
            <a:srgbClr val="0066FF"/>
          </a:solidFill>
          <a:ln w="12700" cap="flat">
            <a:noFill/>
            <a:miter lim="800000"/>
            <a:headEnd type="none" w="med" len="med"/>
            <a:tailEnd type="none" w="med" len="med"/>
          </a:ln>
        </p:spPr>
        <p:txBody>
          <a:bodyPr lIns="0" tIns="0" rIns="0" bIns="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4" name="Slide Number Placeholder 3"/>
          <p:cNvSpPr>
            <a:spLocks noGrp="1"/>
          </p:cNvSpPr>
          <p:nvPr>
            <p:ph type="sldNum" sz="quarter" idx="13"/>
          </p:nvPr>
        </p:nvSpPr>
        <p:spPr/>
        <p:txBody>
          <a:bodyPr/>
          <a:lstStyle>
            <a:lvl1pPr>
              <a:defRPr>
                <a:solidFill>
                  <a:schemeClr val="bg1"/>
                </a:solidFill>
              </a:defRPr>
            </a:lvl1pPr>
          </a:lstStyle>
          <a:p>
            <a:fld id="{3C6CC810-8AE6-0546-A0FC-DB7D2235F0EB}" type="slidenum">
              <a:rPr lang="en-US" smtClean="0"/>
              <a:pPr/>
              <a:t>‹#›</a:t>
            </a:fld>
            <a:endParaRPr lang="en-US"/>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bg1"/>
                </a:solidFill>
              </a:defRPr>
            </a:lvl1p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3561473819"/>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
        <p:nvSpPr>
          <p:cNvPr id="10"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bg1"/>
                </a:solidFill>
              </a:defRPr>
            </a:lvl1pPr>
          </a:lstStyle>
          <a:p>
            <a:pPr lvl="0"/>
            <a:r>
              <a:rPr lang="en-US"/>
              <a:t>Edit Master text styles</a:t>
            </a:r>
          </a:p>
        </p:txBody>
      </p:sp>
      <p:sp>
        <p:nvSpPr>
          <p:cNvPr id="11" name="Title 10"/>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1863100470"/>
      </p:ext>
    </p:extLst>
  </p:cSld>
  <p:clrMapOvr>
    <a:masterClrMapping/>
  </p:clrMapOvr>
  <p:transition spd="slow">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5648660" y="-98158"/>
            <a:ext cx="3579505" cy="5336908"/>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932688"/>
          </a:xfrm>
          <a:prstGeom prst="rect">
            <a:avLst/>
          </a:prstGeom>
        </p:spPr>
        <p:txBody>
          <a:bodyPr anchor="t"/>
          <a:lstStyle>
            <a:lvl1pPr marL="0" indent="0">
              <a:lnSpc>
                <a:spcPct val="96000"/>
              </a:lnSpc>
              <a:buClr>
                <a:schemeClr val="bg1"/>
              </a:buClr>
              <a:buNone/>
              <a:defRPr sz="120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6081225" y="2876255"/>
            <a:ext cx="2680665" cy="562269"/>
          </a:xfrm>
        </p:spPr>
        <p:txBody>
          <a:bodyPr wrap="square">
            <a:spAutoFit/>
          </a:bodyPr>
          <a:lstStyle>
            <a:lvl1pPr>
              <a:lnSpc>
                <a:spcPct val="87000"/>
              </a:lnSpc>
              <a:defRPr sz="21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6">
                    <a:lumMod val="40000"/>
                    <a:lumOff val="60000"/>
                  </a:schemeClr>
                </a:solidFill>
                <a:latin typeface="+mn-lt"/>
                <a:ea typeface="+mn-ea"/>
                <a:cs typeface="+mn-cs"/>
              </a:rPr>
              <a:pPr marL="0" lvl="0" algn="r" defTabSz="685800" rtl="0" eaLnBrk="1" latinLnBrk="0" hangingPunct="1">
                <a:lnSpc>
                  <a:spcPct val="125000"/>
                </a:lnSpc>
              </a:pPr>
              <a:t>‹#›</a:t>
            </a:fld>
            <a:endParaRPr lang="en-US" sz="6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6077545" y="4645150"/>
            <a:ext cx="2680667"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endParaRPr lang="en-US" dirty="0"/>
          </a:p>
        </p:txBody>
      </p:sp>
    </p:spTree>
    <p:extLst>
      <p:ext uri="{BB962C8B-B14F-4D97-AF65-F5344CB8AC3E}">
        <p14:creationId xmlns:p14="http://schemas.microsoft.com/office/powerpoint/2010/main" val="428624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5648660" y="-98158"/>
            <a:ext cx="3579505" cy="5336908"/>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932688"/>
          </a:xfrm>
          <a:prstGeom prst="rect">
            <a:avLst/>
          </a:prstGeom>
        </p:spPr>
        <p:txBody>
          <a:bodyPr anchor="t"/>
          <a:lstStyle>
            <a:lvl1pPr marL="0" indent="0">
              <a:lnSpc>
                <a:spcPct val="96000"/>
              </a:lnSpc>
              <a:buClr>
                <a:schemeClr val="bg1"/>
              </a:buClr>
              <a:buNone/>
              <a:defRPr sz="120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6081225" y="2876255"/>
            <a:ext cx="2680665" cy="562269"/>
          </a:xfrm>
        </p:spPr>
        <p:txBody>
          <a:bodyPr wrap="square">
            <a:spAutoFit/>
          </a:bodyPr>
          <a:lstStyle>
            <a:lvl1pPr>
              <a:lnSpc>
                <a:spcPct val="87000"/>
              </a:lnSpc>
              <a:defRPr sz="21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6077545" y="4645150"/>
            <a:ext cx="2680667"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233543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14300" y="-104775"/>
            <a:ext cx="3608081" cy="5362575"/>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371476" y="3557588"/>
            <a:ext cx="2666999" cy="1243008"/>
          </a:xfrm>
          <a:prstGeom prst="rect">
            <a:avLst/>
          </a:prstGeom>
        </p:spPr>
        <p:txBody>
          <a:bodyPr anchor="t"/>
          <a:lstStyle>
            <a:lvl1pPr marL="0" indent="0">
              <a:lnSpc>
                <a:spcPct val="96000"/>
              </a:lnSpc>
              <a:buClr>
                <a:schemeClr val="bg1"/>
              </a:buClr>
              <a:buNone/>
              <a:defRPr sz="12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371475" y="2876255"/>
            <a:ext cx="2680665" cy="562269"/>
          </a:xfrm>
        </p:spPr>
        <p:txBody>
          <a:bodyPr wrap="square">
            <a:spAutoFit/>
          </a:bodyPr>
          <a:lstStyle>
            <a:lvl1pPr>
              <a:lnSpc>
                <a:spcPct val="87000"/>
              </a:lnSpc>
              <a:defRPr sz="2100">
                <a:solidFill>
                  <a:schemeClr val="tx2"/>
                </a:solidFill>
              </a:defRPr>
            </a:lvl1pPr>
          </a:lstStyle>
          <a:p>
            <a:r>
              <a:rPr lang="en-US"/>
              <a:t>Click to edit Master title style</a:t>
            </a:r>
          </a:p>
        </p:txBody>
      </p:sp>
    </p:spTree>
    <p:extLst>
      <p:ext uri="{BB962C8B-B14F-4D97-AF65-F5344CB8AC3E}">
        <p14:creationId xmlns:p14="http://schemas.microsoft.com/office/powerpoint/2010/main" val="142541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14300" y="-104775"/>
            <a:ext cx="3608081" cy="5362575"/>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371476" y="3557588"/>
            <a:ext cx="2666999" cy="1243008"/>
          </a:xfrm>
          <a:prstGeom prst="rect">
            <a:avLst/>
          </a:prstGeom>
        </p:spPr>
        <p:txBody>
          <a:bodyPr anchor="t"/>
          <a:lstStyle>
            <a:lvl1pPr marL="0" indent="0">
              <a:lnSpc>
                <a:spcPct val="96000"/>
              </a:lnSpc>
              <a:buClr>
                <a:schemeClr val="bg1"/>
              </a:buClr>
              <a:buNone/>
              <a:defRPr sz="12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371475" y="2876255"/>
            <a:ext cx="2680665" cy="562269"/>
          </a:xfrm>
        </p:spPr>
        <p:txBody>
          <a:bodyPr wrap="square">
            <a:spAutoFit/>
          </a:bodyPr>
          <a:lstStyle>
            <a:lvl1pPr>
              <a:lnSpc>
                <a:spcPct val="87000"/>
              </a:lnSpc>
              <a:defRPr sz="2100">
                <a:solidFill>
                  <a:schemeClr val="tx2"/>
                </a:solidFill>
              </a:defRPr>
            </a:lvl1pPr>
          </a:lstStyle>
          <a:p>
            <a:r>
              <a:rPr lang="en-US"/>
              <a:t>Click to edit Master title style</a:t>
            </a:r>
          </a:p>
        </p:txBody>
      </p:sp>
    </p:spTree>
    <p:extLst>
      <p:ext uri="{BB962C8B-B14F-4D97-AF65-F5344CB8AC3E}">
        <p14:creationId xmlns:p14="http://schemas.microsoft.com/office/powerpoint/2010/main" val="5250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14300" y="-104775"/>
            <a:ext cx="3608081" cy="5362575"/>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6"/>
          </a:xfrm>
          <a:prstGeom prst="rect">
            <a:avLst/>
          </a:prstGeom>
        </p:spPr>
        <p:txBody>
          <a:bodyPr anchor="t"/>
          <a:lstStyle>
            <a:lvl1pPr marL="0" indent="0">
              <a:lnSpc>
                <a:spcPct val="96000"/>
              </a:lnSpc>
              <a:buClr>
                <a:schemeClr val="bg1"/>
              </a:buClr>
              <a:buNone/>
              <a:defRPr sz="12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dirty="0"/>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371475" y="2876255"/>
            <a:ext cx="2680665" cy="562269"/>
          </a:xfrm>
        </p:spPr>
        <p:txBody>
          <a:bodyPr wrap="square">
            <a:spAutoFit/>
          </a:bodyPr>
          <a:lstStyle>
            <a:lvl1pPr>
              <a:lnSpc>
                <a:spcPct val="87000"/>
              </a:lnSpc>
              <a:defRPr sz="2100">
                <a:solidFill>
                  <a:schemeClr val="bg1"/>
                </a:solidFill>
              </a:defRPr>
            </a:lvl1pPr>
          </a:lstStyle>
          <a:p>
            <a:r>
              <a:rPr lang="en-US"/>
              <a:t>Click to edit Master title style</a:t>
            </a:r>
          </a:p>
        </p:txBody>
      </p:sp>
    </p:spTree>
    <p:extLst>
      <p:ext uri="{BB962C8B-B14F-4D97-AF65-F5344CB8AC3E}">
        <p14:creationId xmlns:p14="http://schemas.microsoft.com/office/powerpoint/2010/main" val="25550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14300" y="-104775"/>
            <a:ext cx="3608081" cy="5362575"/>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7"/>
          </a:xfrm>
          <a:prstGeom prst="rect">
            <a:avLst/>
          </a:prstGeom>
        </p:spPr>
        <p:txBody>
          <a:bodyPr anchor="t"/>
          <a:lstStyle>
            <a:lvl1pPr marL="0" indent="0">
              <a:lnSpc>
                <a:spcPct val="96000"/>
              </a:lnSpc>
              <a:buClr>
                <a:schemeClr val="bg1"/>
              </a:buClr>
              <a:buNone/>
              <a:defRPr sz="12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endParaRPr lang="en-US" dirty="0"/>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371475" y="2876255"/>
            <a:ext cx="2680665" cy="562269"/>
          </a:xfrm>
        </p:spPr>
        <p:txBody>
          <a:bodyPr wrap="square">
            <a:spAutoFit/>
          </a:bodyPr>
          <a:lstStyle>
            <a:lvl1pPr>
              <a:lnSpc>
                <a:spcPct val="87000"/>
              </a:lnSpc>
              <a:defRPr sz="2100">
                <a:solidFill>
                  <a:schemeClr val="bg1"/>
                </a:solidFill>
              </a:defRPr>
            </a:lvl1pPr>
          </a:lstStyle>
          <a:p>
            <a:r>
              <a:rPr lang="en-US"/>
              <a:t>Click to edit Master title style</a:t>
            </a:r>
          </a:p>
        </p:txBody>
      </p:sp>
    </p:spTree>
    <p:extLst>
      <p:ext uri="{BB962C8B-B14F-4D97-AF65-F5344CB8AC3E}">
        <p14:creationId xmlns:p14="http://schemas.microsoft.com/office/powerpoint/2010/main" val="16653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14300" y="-104775"/>
            <a:ext cx="3608081" cy="5362575"/>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7"/>
          </a:xfrm>
          <a:prstGeom prst="rect">
            <a:avLst/>
          </a:prstGeom>
        </p:spPr>
        <p:txBody>
          <a:bodyPr anchor="t"/>
          <a:lstStyle>
            <a:lvl1pPr marL="0" indent="0">
              <a:lnSpc>
                <a:spcPct val="96000"/>
              </a:lnSpc>
              <a:buClr>
                <a:schemeClr val="bg1"/>
              </a:buClr>
              <a:buNone/>
              <a:defRPr sz="12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371475" y="2876255"/>
            <a:ext cx="2680665" cy="562269"/>
          </a:xfrm>
        </p:spPr>
        <p:txBody>
          <a:bodyPr wrap="square">
            <a:spAutoFit/>
          </a:bodyPr>
          <a:lstStyle>
            <a:lvl1pPr>
              <a:lnSpc>
                <a:spcPct val="87000"/>
              </a:lnSpc>
              <a:defRPr sz="2100">
                <a:solidFill>
                  <a:schemeClr val="bg1"/>
                </a:solidFill>
              </a:defRPr>
            </a:lvl1pPr>
          </a:lstStyle>
          <a:p>
            <a:r>
              <a:rPr lang="en-US"/>
              <a:t>Click to edit Master title style</a:t>
            </a:r>
          </a:p>
        </p:txBody>
      </p:sp>
    </p:spTree>
    <p:extLst>
      <p:ext uri="{BB962C8B-B14F-4D97-AF65-F5344CB8AC3E}">
        <p14:creationId xmlns:p14="http://schemas.microsoft.com/office/powerpoint/2010/main" val="356405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23825" y="-114300"/>
            <a:ext cx="2903555" cy="4914888"/>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370285" y="2005013"/>
            <a:ext cx="1955006" cy="26229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30302" indent="-130302">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371475" y="783555"/>
            <a:ext cx="1953816" cy="562269"/>
          </a:xfrm>
        </p:spPr>
        <p:txBody>
          <a:bodyPr wrap="square">
            <a:spAutoFit/>
          </a:bodyPr>
          <a:lstStyle>
            <a:lvl1pPr>
              <a:lnSpc>
                <a:spcPct val="87000"/>
              </a:lnSpc>
              <a:defRPr sz="21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3685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23825" y="-114300"/>
            <a:ext cx="2903555" cy="4914888"/>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370285" y="2005013"/>
            <a:ext cx="1955006" cy="26229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30302" indent="-130302">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371475" y="783555"/>
            <a:ext cx="1953816" cy="562269"/>
          </a:xfrm>
        </p:spPr>
        <p:txBody>
          <a:bodyPr wrap="square">
            <a:spAutoFit/>
          </a:bodyPr>
          <a:lstStyle>
            <a:lvl1pPr>
              <a:lnSpc>
                <a:spcPct val="87000"/>
              </a:lnSpc>
              <a:defRPr sz="21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61239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23825" y="-114300"/>
            <a:ext cx="2903555" cy="4914888"/>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370285" y="2005013"/>
            <a:ext cx="1955006" cy="26229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30302" indent="-13030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371475" y="783555"/>
            <a:ext cx="1953816" cy="562269"/>
          </a:xfrm>
        </p:spPr>
        <p:txBody>
          <a:bodyPr wrap="square">
            <a:spAutoFit/>
          </a:bodyPr>
          <a:lstStyle>
            <a:lvl1pPr>
              <a:lnSpc>
                <a:spcPct val="87000"/>
              </a:lnSpc>
              <a:defRPr sz="2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1739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097279"/>
            <a:ext cx="4023360" cy="3608071"/>
          </a:xfrm>
        </p:spPr>
        <p:txBody>
          <a:bodyPr/>
          <a:lstStyle>
            <a:lvl1pPr>
              <a:defRPr sz="1600"/>
            </a:lvl1pPr>
            <a:lvl2pPr>
              <a:defRPr sz="1400"/>
            </a:lvl2pPr>
            <a:lvl3pPr>
              <a:defRPr sz="1200"/>
            </a:lvl3pPr>
            <a:lvl4pPr>
              <a:defRPr sz="1100"/>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2"/>
          </p:nvPr>
        </p:nvSpPr>
        <p:spPr>
          <a:xfrm>
            <a:off x="4663440" y="1097279"/>
            <a:ext cx="4023360" cy="3608071"/>
          </a:xfrm>
        </p:spPr>
        <p:txBody>
          <a:bodyPr/>
          <a:lstStyle>
            <a:lvl1pPr>
              <a:defRPr sz="1600"/>
            </a:lvl1pPr>
            <a:lvl2pPr>
              <a:defRPr sz="1400"/>
            </a:lvl2pPr>
            <a:lvl3pPr>
              <a:defRPr sz="1200"/>
            </a:lvl3pPr>
            <a:lvl4pPr>
              <a:defRPr sz="1100"/>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p:nvPr>
        </p:nvSpPr>
        <p:spPr>
          <a:xfrm>
            <a:off x="457200" y="182880"/>
            <a:ext cx="8229600" cy="822960"/>
          </a:xfrm>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2943482143"/>
      </p:ext>
    </p:extLst>
  </p:cSld>
  <p:clrMapOvr>
    <a:masterClrMapping/>
  </p:clrMapOvr>
  <p:transition spd="slow">
    <p:wipe dir="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23825" y="-114300"/>
            <a:ext cx="2903555" cy="4914888"/>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370285" y="2005013"/>
            <a:ext cx="1955006" cy="26229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30302" indent="-13030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371475" y="783555"/>
            <a:ext cx="1953816" cy="562269"/>
          </a:xfrm>
        </p:spPr>
        <p:txBody>
          <a:bodyPr wrap="square">
            <a:spAutoFit/>
          </a:bodyPr>
          <a:lstStyle>
            <a:lvl1pPr>
              <a:lnSpc>
                <a:spcPct val="87000"/>
              </a:lnSpc>
              <a:defRPr sz="2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0914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23825" y="-114300"/>
            <a:ext cx="2903555" cy="4914888"/>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370285" y="2005013"/>
            <a:ext cx="1955006" cy="26229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30302" indent="-13030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371474" y="4899671"/>
            <a:ext cx="7866126"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371475" y="783555"/>
            <a:ext cx="1953816" cy="562269"/>
          </a:xfrm>
        </p:spPr>
        <p:txBody>
          <a:bodyPr wrap="square">
            <a:spAutoFit/>
          </a:bodyPr>
          <a:lstStyle>
            <a:lvl1pPr>
              <a:lnSpc>
                <a:spcPct val="87000"/>
              </a:lnSpc>
              <a:defRPr sz="2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4924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5637832" y="-643005"/>
            <a:ext cx="6269387" cy="6429509"/>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371474" y="4899671"/>
            <a:ext cx="445770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371475" y="481984"/>
            <a:ext cx="4817984" cy="27146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370642" y="816103"/>
            <a:ext cx="4818817" cy="177260"/>
          </a:xfrm>
          <a:prstGeom prst="rect">
            <a:avLst/>
          </a:prstGeom>
        </p:spPr>
        <p:txBody>
          <a:bodyPr wrap="square">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371475" y="1289304"/>
            <a:ext cx="4818817" cy="3338656"/>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6353591" y="2073075"/>
            <a:ext cx="2037934" cy="850599"/>
          </a:xfrm>
          <a:prstGeom prst="rect">
            <a:avLst/>
          </a:prstGeom>
        </p:spPr>
        <p:txBody>
          <a:bodyPr anchor="ctr"/>
          <a:lstStyle>
            <a:lvl1pPr marL="0" indent="0">
              <a:lnSpc>
                <a:spcPct val="89000"/>
              </a:lnSpc>
              <a:spcBef>
                <a:spcPts val="0"/>
              </a:spcBef>
              <a:spcAft>
                <a:spcPts val="900"/>
              </a:spcAft>
              <a:buNone/>
              <a:defRPr sz="2100">
                <a:solidFill>
                  <a:schemeClr val="tx2"/>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9453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5637832" y="-643005"/>
            <a:ext cx="6269387" cy="6429509"/>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371474" y="4899671"/>
            <a:ext cx="445770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371475" y="481984"/>
            <a:ext cx="4817984" cy="27146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370642" y="816103"/>
            <a:ext cx="4818817" cy="177260"/>
          </a:xfrm>
          <a:prstGeom prst="rect">
            <a:avLst/>
          </a:prstGeom>
        </p:spPr>
        <p:txBody>
          <a:bodyPr wrap="square">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371475" y="1289304"/>
            <a:ext cx="4818817" cy="3338656"/>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6353591" y="2073075"/>
            <a:ext cx="2037934" cy="850599"/>
          </a:xfrm>
          <a:prstGeom prst="rect">
            <a:avLst/>
          </a:prstGeom>
        </p:spPr>
        <p:txBody>
          <a:bodyPr anchor="ctr"/>
          <a:lstStyle>
            <a:lvl1pPr marL="0" indent="0">
              <a:lnSpc>
                <a:spcPct val="89000"/>
              </a:lnSpc>
              <a:spcBef>
                <a:spcPts val="0"/>
              </a:spcBef>
              <a:spcAft>
                <a:spcPts val="900"/>
              </a:spcAft>
              <a:buNone/>
              <a:defRPr sz="2100">
                <a:solidFill>
                  <a:schemeClr val="tx2"/>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1532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5637832" y="-643005"/>
            <a:ext cx="6269387" cy="6429509"/>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371474" y="4899671"/>
            <a:ext cx="445770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371475" y="481984"/>
            <a:ext cx="4817984" cy="27146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370642" y="816103"/>
            <a:ext cx="4818817" cy="177260"/>
          </a:xfrm>
          <a:prstGeom prst="rect">
            <a:avLst/>
          </a:prstGeom>
        </p:spPr>
        <p:txBody>
          <a:bodyPr wrap="square">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371475" y="1289304"/>
            <a:ext cx="4818817" cy="3338656"/>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6353591" y="2073075"/>
            <a:ext cx="2037934" cy="850599"/>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6245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5637832" y="-643005"/>
            <a:ext cx="6269387" cy="6429509"/>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371474" y="4899671"/>
            <a:ext cx="445770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371475" y="481984"/>
            <a:ext cx="4817984" cy="27146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370642" y="816103"/>
            <a:ext cx="4818817" cy="177260"/>
          </a:xfrm>
          <a:prstGeom prst="rect">
            <a:avLst/>
          </a:prstGeom>
        </p:spPr>
        <p:txBody>
          <a:bodyPr wrap="square">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371475" y="1289304"/>
            <a:ext cx="4818817" cy="3338656"/>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6353591" y="2073075"/>
            <a:ext cx="2037934" cy="850599"/>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4308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5637832" y="-643005"/>
            <a:ext cx="6269387" cy="6429509"/>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371474" y="4899671"/>
            <a:ext cx="445770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371475" y="481984"/>
            <a:ext cx="4817984" cy="27146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370642" y="816103"/>
            <a:ext cx="4818817" cy="177260"/>
          </a:xfrm>
          <a:prstGeom prst="rect">
            <a:avLst/>
          </a:prstGeom>
        </p:spPr>
        <p:txBody>
          <a:bodyPr wrap="square">
            <a:spAutoFit/>
          </a:bodyPr>
          <a:lstStyle>
            <a:lvl1pPr marL="0" indent="0" algn="l">
              <a:lnSpc>
                <a:spcPct val="96000"/>
              </a:lnSpc>
              <a:spcBef>
                <a:spcPts val="675"/>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371475" y="1289304"/>
            <a:ext cx="4818817" cy="3338656"/>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6353591" y="2073075"/>
            <a:ext cx="2037934" cy="850599"/>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5146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28588" y="-114300"/>
            <a:ext cx="8178404" cy="4887098"/>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370642" y="3394223"/>
            <a:ext cx="6623553" cy="685800"/>
          </a:xfrm>
          <a:prstGeom prst="rect">
            <a:avLst/>
          </a:prstGeom>
        </p:spPr>
        <p:txBody>
          <a:bodyPr/>
          <a:lstStyle>
            <a:lvl1pPr marL="0" indent="0" algn="l">
              <a:lnSpc>
                <a:spcPct val="96000"/>
              </a:lnSpc>
              <a:spcBef>
                <a:spcPts val="900"/>
              </a:spcBef>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371474" y="2694876"/>
            <a:ext cx="6622256" cy="542216"/>
          </a:xfrm>
        </p:spPr>
        <p:txBody>
          <a:bodyPr wrap="square">
            <a:spAutoFit/>
          </a:bodyPr>
          <a:lstStyle>
            <a:lvl1pPr>
              <a:lnSpc>
                <a:spcPct val="87000"/>
              </a:lnSpc>
              <a:defRPr sz="40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62025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28588" y="-114300"/>
            <a:ext cx="8178404" cy="4887098"/>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370642" y="3394223"/>
            <a:ext cx="6623553" cy="685800"/>
          </a:xfrm>
          <a:prstGeom prst="rect">
            <a:avLst/>
          </a:prstGeom>
        </p:spPr>
        <p:txBody>
          <a:bodyPr/>
          <a:lstStyle>
            <a:lvl1pPr marL="0" indent="0" algn="l">
              <a:lnSpc>
                <a:spcPct val="96000"/>
              </a:lnSpc>
              <a:spcBef>
                <a:spcPts val="900"/>
              </a:spcBef>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371474" y="2694876"/>
            <a:ext cx="6622256" cy="542216"/>
          </a:xfrm>
        </p:spPr>
        <p:txBody>
          <a:bodyPr wrap="square">
            <a:spAutoFit/>
          </a:bodyPr>
          <a:lstStyle>
            <a:lvl1pPr>
              <a:lnSpc>
                <a:spcPct val="87000"/>
              </a:lnSpc>
              <a:defRPr sz="40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41096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28588" y="-114300"/>
            <a:ext cx="8178404" cy="4887098"/>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371474" y="2694876"/>
            <a:ext cx="6622256" cy="542216"/>
          </a:xfrm>
        </p:spPr>
        <p:txBody>
          <a:bodyPr wrap="square">
            <a:spAutoFit/>
          </a:bodyPr>
          <a:lstStyle>
            <a:lvl1pPr>
              <a:lnSpc>
                <a:spcPct val="87000"/>
              </a:lnSpc>
              <a:defRPr sz="4050">
                <a:solidFill>
                  <a:schemeClr val="bg1"/>
                </a:solidFill>
              </a:defRPr>
            </a:lvl1pPr>
          </a:lstStyle>
          <a:p>
            <a:r>
              <a:rPr lang="en-US"/>
              <a:t>Click to edit Master title style</a:t>
            </a:r>
            <a:endParaRPr lang="en-US" dirty="0"/>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370642" y="3394223"/>
            <a:ext cx="6623553" cy="685800"/>
          </a:xfrm>
          <a:prstGeom prst="rect">
            <a:avLst/>
          </a:prstGeom>
        </p:spPr>
        <p:txBody>
          <a:bodyPr/>
          <a:lstStyle>
            <a:lvl1pPr marL="0" indent="0" algn="l">
              <a:lnSpc>
                <a:spcPct val="96000"/>
              </a:lnSpc>
              <a:spcBef>
                <a:spcPts val="90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4856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and 2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3C6CC810-8AE6-0546-A0FC-DB7D2235F0EB}" type="slidenum">
              <a:rPr lang="en-US" smtClean="0"/>
              <a:t>‹#›</a:t>
            </a:fld>
            <a:endParaRPr lang="en-US"/>
          </a:p>
        </p:txBody>
      </p:sp>
      <p:sp>
        <p:nvSpPr>
          <p:cNvPr id="9" name="Content Placeholder 4"/>
          <p:cNvSpPr>
            <a:spLocks noGrp="1"/>
          </p:cNvSpPr>
          <p:nvPr>
            <p:ph sz="quarter" idx="11"/>
          </p:nvPr>
        </p:nvSpPr>
        <p:spPr>
          <a:xfrm>
            <a:off x="457200" y="1184908"/>
            <a:ext cx="4023360" cy="3520442"/>
          </a:xfrm>
        </p:spPr>
        <p:txBody>
          <a:bodyPr/>
          <a:lstStyle>
            <a:lvl1pPr>
              <a:defRPr sz="1600"/>
            </a:lvl1pPr>
            <a:lvl2pPr>
              <a:defRPr sz="1400"/>
            </a:lvl2pPr>
            <a:lvl3pPr>
              <a:defRPr sz="1200"/>
            </a:lvl3pPr>
            <a:lvl4pPr>
              <a:defRPr sz="1100"/>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5"/>
          <p:cNvSpPr>
            <a:spLocks noGrp="1"/>
          </p:cNvSpPr>
          <p:nvPr>
            <p:ph sz="quarter" idx="16"/>
          </p:nvPr>
        </p:nvSpPr>
        <p:spPr>
          <a:xfrm>
            <a:off x="4663440" y="1184908"/>
            <a:ext cx="4023360" cy="3520442"/>
          </a:xfrm>
        </p:spPr>
        <p:txBody>
          <a:bodyPr/>
          <a:lstStyle>
            <a:lvl1pPr>
              <a:defRPr sz="1600"/>
            </a:lvl1pPr>
            <a:lvl2pPr>
              <a:defRPr sz="1400"/>
            </a:lvl2pPr>
            <a:lvl3pPr>
              <a:defRPr sz="1200"/>
            </a:lvl3pPr>
            <a:lvl4pPr>
              <a:defRPr sz="1100"/>
            </a:lvl4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bg1"/>
                </a:solidFill>
              </a:defRPr>
            </a:lvl1pPr>
          </a:lstStyle>
          <a:p>
            <a:pPr lvl="0"/>
            <a:r>
              <a:rPr lang="en-US"/>
              <a:t>Edit Master text styles</a:t>
            </a:r>
          </a:p>
        </p:txBody>
      </p:sp>
      <p:sp>
        <p:nvSpPr>
          <p:cNvPr id="15" name="Title 14"/>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557141973"/>
      </p:ext>
    </p:extLst>
  </p:cSld>
  <p:clrMapOvr>
    <a:masterClrMapping/>
  </p:clrMapOvr>
  <p:transition spd="slow">
    <p:wipe dir="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28588" y="-114300"/>
            <a:ext cx="8178404" cy="4887098"/>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370642" y="3394223"/>
            <a:ext cx="6623553" cy="685800"/>
          </a:xfrm>
          <a:prstGeom prst="rect">
            <a:avLst/>
          </a:prstGeom>
        </p:spPr>
        <p:txBody>
          <a:bodyPr/>
          <a:lstStyle>
            <a:lvl1pPr marL="0" indent="0" algn="l">
              <a:lnSpc>
                <a:spcPct val="96000"/>
              </a:lnSpc>
              <a:spcBef>
                <a:spcPts val="90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371474" y="2694876"/>
            <a:ext cx="6622256" cy="542216"/>
          </a:xfrm>
        </p:spPr>
        <p:txBody>
          <a:bodyPr wrap="square">
            <a:spAutoFit/>
          </a:bodyPr>
          <a:lstStyle>
            <a:lvl1pPr>
              <a:lnSpc>
                <a:spcPct val="87000"/>
              </a:lnSpc>
              <a:defRPr sz="4050">
                <a:solidFill>
                  <a:schemeClr val="bg1"/>
                </a:solidFill>
              </a:defRPr>
            </a:lvl1pPr>
          </a:lstStyle>
          <a:p>
            <a:r>
              <a:rPr lang="en-US"/>
              <a:t>Click to edit Master title style</a:t>
            </a:r>
          </a:p>
        </p:txBody>
      </p:sp>
    </p:spTree>
    <p:extLst>
      <p:ext uri="{BB962C8B-B14F-4D97-AF65-F5344CB8AC3E}">
        <p14:creationId xmlns:p14="http://schemas.microsoft.com/office/powerpoint/2010/main" val="194198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28588" y="-114300"/>
            <a:ext cx="8178404" cy="4887098"/>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370642" y="3394223"/>
            <a:ext cx="6623553" cy="685800"/>
          </a:xfrm>
          <a:prstGeom prst="rect">
            <a:avLst/>
          </a:prstGeom>
        </p:spPr>
        <p:txBody>
          <a:bodyPr/>
          <a:lstStyle>
            <a:lvl1pPr marL="0" indent="0" algn="l">
              <a:lnSpc>
                <a:spcPct val="96000"/>
              </a:lnSpc>
              <a:spcBef>
                <a:spcPts val="90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371474" y="2694876"/>
            <a:ext cx="6622256" cy="542216"/>
          </a:xfrm>
        </p:spPr>
        <p:txBody>
          <a:bodyPr wrap="square">
            <a:spAutoFit/>
          </a:bodyPr>
          <a:lstStyle>
            <a:lvl1pPr>
              <a:lnSpc>
                <a:spcPct val="87000"/>
              </a:lnSpc>
              <a:defRPr sz="4050">
                <a:solidFill>
                  <a:schemeClr val="bg1"/>
                </a:solidFill>
              </a:defRPr>
            </a:lvl1pPr>
          </a:lstStyle>
          <a:p>
            <a:r>
              <a:rPr lang="en-US"/>
              <a:t>Click to edit Master title style</a:t>
            </a:r>
          </a:p>
        </p:txBody>
      </p:sp>
    </p:spTree>
    <p:extLst>
      <p:ext uri="{BB962C8B-B14F-4D97-AF65-F5344CB8AC3E}">
        <p14:creationId xmlns:p14="http://schemas.microsoft.com/office/powerpoint/2010/main" val="304736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28588" y="-114300"/>
            <a:ext cx="8178404" cy="4887098"/>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370642" y="3394223"/>
            <a:ext cx="6623553" cy="685800"/>
          </a:xfrm>
          <a:prstGeom prst="rect">
            <a:avLst/>
          </a:prstGeom>
        </p:spPr>
        <p:txBody>
          <a:bodyPr/>
          <a:lstStyle>
            <a:lvl1pPr marL="0" indent="0" algn="l">
              <a:lnSpc>
                <a:spcPct val="96000"/>
              </a:lnSpc>
              <a:spcBef>
                <a:spcPts val="900"/>
              </a:spcBef>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371474" y="2694876"/>
            <a:ext cx="6622256" cy="542216"/>
          </a:xfrm>
        </p:spPr>
        <p:txBody>
          <a:bodyPr wrap="square">
            <a:spAutoFit/>
          </a:bodyPr>
          <a:lstStyle>
            <a:lvl1pPr>
              <a:lnSpc>
                <a:spcPct val="87000"/>
              </a:lnSpc>
              <a:defRPr sz="4050">
                <a:solidFill>
                  <a:schemeClr val="tx2"/>
                </a:solidFill>
              </a:defRPr>
            </a:lvl1pPr>
          </a:lstStyle>
          <a:p>
            <a:r>
              <a:rPr lang="en-US"/>
              <a:t>Click to edit Master title style</a:t>
            </a:r>
          </a:p>
        </p:txBody>
      </p:sp>
    </p:spTree>
    <p:extLst>
      <p:ext uri="{BB962C8B-B14F-4D97-AF65-F5344CB8AC3E}">
        <p14:creationId xmlns:p14="http://schemas.microsoft.com/office/powerpoint/2010/main" val="37584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28588" y="-114300"/>
            <a:ext cx="8178404" cy="4887098"/>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370642" y="3394223"/>
            <a:ext cx="6623553" cy="685800"/>
          </a:xfrm>
          <a:prstGeom prst="rect">
            <a:avLst/>
          </a:prstGeom>
        </p:spPr>
        <p:txBody>
          <a:bodyPr/>
          <a:lstStyle>
            <a:lvl1pPr marL="0" indent="0" algn="l">
              <a:lnSpc>
                <a:spcPct val="96000"/>
              </a:lnSpc>
              <a:spcBef>
                <a:spcPts val="900"/>
              </a:spcBef>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371474" y="2694876"/>
            <a:ext cx="6622256" cy="542216"/>
          </a:xfrm>
        </p:spPr>
        <p:txBody>
          <a:bodyPr wrap="square">
            <a:spAutoFit/>
          </a:bodyPr>
          <a:lstStyle>
            <a:lvl1pPr>
              <a:lnSpc>
                <a:spcPct val="87000"/>
              </a:lnSpc>
              <a:defRPr sz="4050">
                <a:solidFill>
                  <a:schemeClr val="tx2"/>
                </a:solidFill>
              </a:defRPr>
            </a:lvl1pPr>
          </a:lstStyle>
          <a:p>
            <a:r>
              <a:rPr lang="en-US"/>
              <a:t>Click to edit Master title style</a:t>
            </a:r>
          </a:p>
        </p:txBody>
      </p:sp>
    </p:spTree>
    <p:extLst>
      <p:ext uri="{BB962C8B-B14F-4D97-AF65-F5344CB8AC3E}">
        <p14:creationId xmlns:p14="http://schemas.microsoft.com/office/powerpoint/2010/main" val="338152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28588" y="-114300"/>
            <a:ext cx="8178404" cy="4887098"/>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370642" y="3394223"/>
            <a:ext cx="6623553" cy="685800"/>
          </a:xfrm>
          <a:prstGeom prst="rect">
            <a:avLst/>
          </a:prstGeom>
        </p:spPr>
        <p:txBody>
          <a:bodyPr/>
          <a:lstStyle>
            <a:lvl1pPr marL="0" indent="0" algn="l">
              <a:lnSpc>
                <a:spcPct val="96000"/>
              </a:lnSpc>
              <a:spcBef>
                <a:spcPts val="90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371474" y="2694876"/>
            <a:ext cx="6622256" cy="542216"/>
          </a:xfrm>
        </p:spPr>
        <p:txBody>
          <a:bodyPr wrap="square">
            <a:spAutoFit/>
          </a:bodyPr>
          <a:lstStyle>
            <a:lvl1pPr>
              <a:lnSpc>
                <a:spcPct val="87000"/>
              </a:lnSpc>
              <a:defRPr sz="4050">
                <a:solidFill>
                  <a:schemeClr val="bg1"/>
                </a:solidFill>
              </a:defRPr>
            </a:lvl1pPr>
          </a:lstStyle>
          <a:p>
            <a:r>
              <a:rPr lang="en-US"/>
              <a:t>Click to edit Master title style</a:t>
            </a:r>
          </a:p>
        </p:txBody>
      </p:sp>
    </p:spTree>
    <p:extLst>
      <p:ext uri="{BB962C8B-B14F-4D97-AF65-F5344CB8AC3E}">
        <p14:creationId xmlns:p14="http://schemas.microsoft.com/office/powerpoint/2010/main" val="245717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28588" y="-114300"/>
            <a:ext cx="8178404" cy="4887098"/>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370642" y="3394223"/>
            <a:ext cx="6623553" cy="685800"/>
          </a:xfrm>
          <a:prstGeom prst="rect">
            <a:avLst/>
          </a:prstGeom>
        </p:spPr>
        <p:txBody>
          <a:bodyPr/>
          <a:lstStyle>
            <a:lvl1pPr marL="0" indent="0" algn="l">
              <a:lnSpc>
                <a:spcPct val="96000"/>
              </a:lnSpc>
              <a:spcBef>
                <a:spcPts val="90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371474" y="2694876"/>
            <a:ext cx="6622256" cy="542216"/>
          </a:xfrm>
        </p:spPr>
        <p:txBody>
          <a:bodyPr wrap="square">
            <a:spAutoFit/>
          </a:bodyPr>
          <a:lstStyle>
            <a:lvl1pPr>
              <a:lnSpc>
                <a:spcPct val="87000"/>
              </a:lnSpc>
              <a:defRPr sz="4050">
                <a:solidFill>
                  <a:schemeClr val="bg1"/>
                </a:solidFill>
              </a:defRPr>
            </a:lvl1pPr>
          </a:lstStyle>
          <a:p>
            <a:r>
              <a:rPr lang="en-US"/>
              <a:t>Click to edit Master title style</a:t>
            </a:r>
          </a:p>
        </p:txBody>
      </p:sp>
    </p:spTree>
    <p:extLst>
      <p:ext uri="{BB962C8B-B14F-4D97-AF65-F5344CB8AC3E}">
        <p14:creationId xmlns:p14="http://schemas.microsoft.com/office/powerpoint/2010/main" val="174000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28588" y="-114300"/>
            <a:ext cx="8178404" cy="4887098"/>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370642" y="3394223"/>
            <a:ext cx="6623553" cy="685800"/>
          </a:xfrm>
          <a:prstGeom prst="rect">
            <a:avLst/>
          </a:prstGeom>
        </p:spPr>
        <p:txBody>
          <a:bodyPr/>
          <a:lstStyle>
            <a:lvl1pPr marL="0" indent="0" algn="l">
              <a:lnSpc>
                <a:spcPct val="96000"/>
              </a:lnSpc>
              <a:spcBef>
                <a:spcPts val="90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371474" y="2694876"/>
            <a:ext cx="6622256" cy="542216"/>
          </a:xfrm>
        </p:spPr>
        <p:txBody>
          <a:bodyPr wrap="square">
            <a:spAutoFit/>
          </a:bodyPr>
          <a:lstStyle>
            <a:lvl1pPr>
              <a:lnSpc>
                <a:spcPct val="87000"/>
              </a:lnSpc>
              <a:defRPr sz="4050">
                <a:solidFill>
                  <a:schemeClr val="bg1"/>
                </a:solidFill>
              </a:defRPr>
            </a:lvl1pPr>
          </a:lstStyle>
          <a:p>
            <a:r>
              <a:rPr lang="en-US"/>
              <a:t>Click to edit Master title style</a:t>
            </a:r>
          </a:p>
        </p:txBody>
      </p:sp>
    </p:spTree>
    <p:extLst>
      <p:ext uri="{BB962C8B-B14F-4D97-AF65-F5344CB8AC3E}">
        <p14:creationId xmlns:p14="http://schemas.microsoft.com/office/powerpoint/2010/main" val="203247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3040856" y="4590030"/>
            <a:ext cx="5726430" cy="213564"/>
          </a:xfrm>
          <a:prstGeom prst="rect">
            <a:avLst/>
          </a:prstGeom>
        </p:spPr>
        <p:txBody>
          <a:bodyPr anchor="ctr"/>
          <a:lstStyle>
            <a:lvl1pPr marL="0" indent="0" algn="l">
              <a:lnSpc>
                <a:spcPct val="96000"/>
              </a:lnSpc>
              <a:buNone/>
              <a:defRPr sz="120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371476" y="4595771"/>
            <a:ext cx="2400300" cy="202082"/>
          </a:xfrm>
          <a:prstGeom prst="rect">
            <a:avLst/>
          </a:prstGeom>
        </p:spPr>
        <p:txBody>
          <a:bodyPr anchor="ctr"/>
          <a:lstStyle>
            <a:lvl1pPr marL="0" indent="0" algn="l">
              <a:lnSpc>
                <a:spcPct val="90000"/>
              </a:lnSpc>
              <a:spcBef>
                <a:spcPts val="675"/>
              </a:spcBef>
              <a:spcAft>
                <a:spcPts val="675"/>
              </a:spcAft>
              <a:buNone/>
              <a:defRPr sz="1200" b="0">
                <a:solidFill>
                  <a:schemeClr val="accent1"/>
                </a:solidFill>
                <a:latin typeface="+mn-lt"/>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371475" y="1565596"/>
            <a:ext cx="8401051" cy="1728192"/>
          </a:xfrm>
          <a:prstGeom prst="rect">
            <a:avLst/>
          </a:prstGeom>
        </p:spPr>
        <p:txBody>
          <a:bodyPr anchor="ctr"/>
          <a:lstStyle>
            <a:lvl1pPr marL="0" indent="0" algn="ctr">
              <a:lnSpc>
                <a:spcPct val="90000"/>
              </a:lnSpc>
              <a:spcBef>
                <a:spcPts val="675"/>
              </a:spcBef>
              <a:spcAft>
                <a:spcPts val="675"/>
              </a:spcAft>
              <a:buFont typeface="Microsoft Sans Serif" panose="020B0604020202020204" pitchFamily="34" charset="0"/>
              <a:buChar char="​"/>
              <a:defRPr sz="5400">
                <a:solidFill>
                  <a:schemeClr val="tx2"/>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22562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3040856" y="4590030"/>
            <a:ext cx="5726430" cy="213564"/>
          </a:xfrm>
          <a:prstGeom prst="rect">
            <a:avLst/>
          </a:prstGeom>
        </p:spPr>
        <p:txBody>
          <a:bodyPr anchor="ctr"/>
          <a:lstStyle>
            <a:lvl1pPr marL="0" indent="0" algn="l">
              <a:lnSpc>
                <a:spcPct val="96000"/>
              </a:lnSpc>
              <a:buNone/>
              <a:defRPr sz="120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371476" y="4595771"/>
            <a:ext cx="2400300" cy="202082"/>
          </a:xfrm>
          <a:prstGeom prst="rect">
            <a:avLst/>
          </a:prstGeom>
        </p:spPr>
        <p:txBody>
          <a:bodyPr anchor="ctr"/>
          <a:lstStyle>
            <a:lvl1pPr marL="0" indent="0" algn="l">
              <a:lnSpc>
                <a:spcPct val="90000"/>
              </a:lnSpc>
              <a:spcBef>
                <a:spcPts val="675"/>
              </a:spcBef>
              <a:spcAft>
                <a:spcPts val="675"/>
              </a:spcAft>
              <a:buNone/>
              <a:defRPr sz="1200" b="0">
                <a:solidFill>
                  <a:schemeClr val="accent1"/>
                </a:solidFill>
                <a:latin typeface="+mn-lt"/>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371475" y="1565596"/>
            <a:ext cx="8401051" cy="1728192"/>
          </a:xfrm>
          <a:prstGeom prst="rect">
            <a:avLst/>
          </a:prstGeom>
        </p:spPr>
        <p:txBody>
          <a:bodyPr anchor="ctr"/>
          <a:lstStyle>
            <a:lvl1pPr marL="0" indent="0" algn="ctr">
              <a:lnSpc>
                <a:spcPct val="90000"/>
              </a:lnSpc>
              <a:spcBef>
                <a:spcPts val="675"/>
              </a:spcBef>
              <a:spcAft>
                <a:spcPts val="675"/>
              </a:spcAft>
              <a:buFont typeface="Microsoft Sans Serif" panose="020B0604020202020204" pitchFamily="34" charset="0"/>
              <a:buChar char="​"/>
              <a:defRPr sz="5400">
                <a:solidFill>
                  <a:schemeClr val="tx2"/>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280181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3040856" y="4590091"/>
            <a:ext cx="5726430" cy="213564"/>
          </a:xfrm>
          <a:prstGeom prst="rect">
            <a:avLst/>
          </a:prstGeom>
        </p:spPr>
        <p:txBody>
          <a:bodyPr anchor="ctr"/>
          <a:lstStyle>
            <a:lvl1pPr marL="0" indent="0" algn="l">
              <a:lnSpc>
                <a:spcPct val="96000"/>
              </a:lnSpc>
              <a:buNone/>
              <a:defRPr sz="1200">
                <a:solidFill>
                  <a:schemeClr val="bg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376714" y="4590030"/>
            <a:ext cx="2400300" cy="202082"/>
          </a:xfrm>
          <a:prstGeom prst="rect">
            <a:avLst/>
          </a:prstGeom>
        </p:spPr>
        <p:txBody>
          <a:bodyPr anchor="ctr"/>
          <a:lstStyle>
            <a:lvl1pPr marL="0" indent="0" algn="l">
              <a:lnSpc>
                <a:spcPct val="90000"/>
              </a:lnSpc>
              <a:spcBef>
                <a:spcPts val="675"/>
              </a:spcBef>
              <a:spcAft>
                <a:spcPts val="675"/>
              </a:spcAft>
              <a:buNone/>
              <a:defRPr sz="1200" b="0">
                <a:solidFill>
                  <a:schemeClr val="bg1"/>
                </a:solidFill>
                <a:latin typeface="+mn-lt"/>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371475" y="1565596"/>
            <a:ext cx="8401051" cy="1728192"/>
          </a:xfrm>
          <a:prstGeom prst="rect">
            <a:avLst/>
          </a:prstGeom>
        </p:spPr>
        <p:txBody>
          <a:bodyPr anchor="ctr"/>
          <a:lstStyle>
            <a:lvl1pPr marL="0" indent="0" algn="ctr">
              <a:lnSpc>
                <a:spcPct val="90000"/>
              </a:lnSpc>
              <a:spcBef>
                <a:spcPts val="675"/>
              </a:spcBef>
              <a:spcAft>
                <a:spcPts val="675"/>
              </a:spcAft>
              <a:buFont typeface="Microsoft Sans Serif" panose="020B0604020202020204" pitchFamily="34" charset="0"/>
              <a:buChar char="​"/>
              <a:defRPr sz="5400">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101804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2305812879"/>
      </p:ext>
    </p:extLst>
  </p:cSld>
  <p:clrMapOvr>
    <a:masterClrMapping/>
  </p:clrMapOvr>
  <p:transition spd="slow">
    <p:wipe dir="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3040856" y="4595771"/>
            <a:ext cx="5726430" cy="213564"/>
          </a:xfrm>
          <a:prstGeom prst="rect">
            <a:avLst/>
          </a:prstGeom>
        </p:spPr>
        <p:txBody>
          <a:bodyPr anchor="ctr"/>
          <a:lstStyle>
            <a:lvl1pPr marL="0" indent="0" algn="l">
              <a:lnSpc>
                <a:spcPct val="96000"/>
              </a:lnSpc>
              <a:buNone/>
              <a:defRPr sz="1200">
                <a:solidFill>
                  <a:schemeClr val="accent2">
                    <a:lumMod val="60000"/>
                    <a:lumOff val="40000"/>
                  </a:schemeClr>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378620" y="4590030"/>
            <a:ext cx="2400300" cy="202082"/>
          </a:xfrm>
          <a:prstGeom prst="rect">
            <a:avLst/>
          </a:prstGeom>
        </p:spPr>
        <p:txBody>
          <a:bodyPr anchor="ctr"/>
          <a:lstStyle>
            <a:lvl1pPr marL="0" indent="0" algn="l">
              <a:lnSpc>
                <a:spcPct val="90000"/>
              </a:lnSpc>
              <a:spcBef>
                <a:spcPts val="675"/>
              </a:spcBef>
              <a:spcAft>
                <a:spcPts val="675"/>
              </a:spcAft>
              <a:buNone/>
              <a:defRPr sz="1200" b="0">
                <a:solidFill>
                  <a:schemeClr val="accent2">
                    <a:lumMod val="60000"/>
                    <a:lumOff val="40000"/>
                  </a:schemeClr>
                </a:solidFill>
                <a:latin typeface="+mn-lt"/>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371475" y="1565596"/>
            <a:ext cx="8401051" cy="1728192"/>
          </a:xfrm>
          <a:prstGeom prst="rect">
            <a:avLst/>
          </a:prstGeom>
        </p:spPr>
        <p:txBody>
          <a:bodyPr anchor="ctr"/>
          <a:lstStyle>
            <a:lvl1pPr marL="0" indent="0" algn="ctr">
              <a:lnSpc>
                <a:spcPct val="90000"/>
              </a:lnSpc>
              <a:spcBef>
                <a:spcPts val="675"/>
              </a:spcBef>
              <a:spcAft>
                <a:spcPts val="675"/>
              </a:spcAft>
              <a:buFont typeface="Microsoft Sans Serif" panose="020B0604020202020204" pitchFamily="34" charset="0"/>
              <a:buChar char="​"/>
              <a:defRPr sz="5400">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90734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3040856" y="4590030"/>
            <a:ext cx="5726430" cy="213564"/>
          </a:xfrm>
          <a:prstGeom prst="rect">
            <a:avLst/>
          </a:prstGeom>
        </p:spPr>
        <p:txBody>
          <a:bodyPr anchor="ctr"/>
          <a:lstStyle>
            <a:lvl1pPr marL="0" indent="0" algn="l">
              <a:lnSpc>
                <a:spcPct val="96000"/>
              </a:lnSpc>
              <a:buNone/>
              <a:defRPr sz="1200">
                <a:solidFill>
                  <a:schemeClr val="accent3"/>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371474" y="4598936"/>
            <a:ext cx="2400300" cy="202082"/>
          </a:xfrm>
          <a:prstGeom prst="rect">
            <a:avLst/>
          </a:prstGeom>
        </p:spPr>
        <p:txBody>
          <a:bodyPr anchor="ctr"/>
          <a:lstStyle>
            <a:lvl1pPr marL="0" indent="0" algn="l">
              <a:lnSpc>
                <a:spcPct val="90000"/>
              </a:lnSpc>
              <a:spcBef>
                <a:spcPts val="675"/>
              </a:spcBef>
              <a:spcAft>
                <a:spcPts val="675"/>
              </a:spcAft>
              <a:buNone/>
              <a:defRPr sz="1200" b="0">
                <a:solidFill>
                  <a:schemeClr val="accent3"/>
                </a:solidFill>
                <a:latin typeface="+mn-lt"/>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371475" y="1565596"/>
            <a:ext cx="8401051" cy="1728192"/>
          </a:xfrm>
          <a:prstGeom prst="rect">
            <a:avLst/>
          </a:prstGeom>
        </p:spPr>
        <p:txBody>
          <a:bodyPr anchor="ctr"/>
          <a:lstStyle>
            <a:lvl1pPr marL="0" indent="0" algn="ctr">
              <a:lnSpc>
                <a:spcPct val="90000"/>
              </a:lnSpc>
              <a:spcBef>
                <a:spcPts val="675"/>
              </a:spcBef>
              <a:spcAft>
                <a:spcPts val="675"/>
              </a:spcAft>
              <a:buFont typeface="Microsoft Sans Serif" panose="020B0604020202020204" pitchFamily="34" charset="0"/>
              <a:buChar char="​"/>
              <a:defRPr sz="5400">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304799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349217" y="3701334"/>
            <a:ext cx="8425998" cy="1442166"/>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350"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349217" y="1902460"/>
            <a:ext cx="6544334" cy="1204945"/>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9000" b="0" i="0" u="none" strike="noStrike" kern="1200" cap="none" spc="-225" normalizeH="0" noProof="0" dirty="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9000" b="0" i="0" u="none" strike="noStrike" kern="1200" cap="none" spc="-225"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9000" b="0" i="0" u="none" strike="noStrike" kern="1200" cap="none" spc="-45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9000" b="0" i="0" u="none" strike="noStrike" kern="1200" cap="none" spc="-338" normalizeH="0" noProof="0" dirty="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9000" b="0" i="0" u="none" strike="noStrike" kern="1200" cap="none" spc="-45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9000" b="0" i="0" u="none" strike="noStrike" kern="1200" cap="none" spc="-225"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9000" b="0" i="0" u="none" strike="noStrike" kern="1200" cap="none"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9000" b="0" i="0" u="none" strike="noStrike" kern="1200" cap="none" spc="-225"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635826" y="4265947"/>
            <a:ext cx="2345414" cy="453970"/>
          </a:xfrm>
          <a:prstGeom prst="rect">
            <a:avLst/>
          </a:prstGeom>
          <a:noFill/>
        </p:spPr>
        <p:txBody>
          <a:bodyPr wrap="square" lIns="0" tIns="0" rIns="0" bIns="0" rtlCol="0">
            <a:spAutoFit/>
          </a:bodyPr>
          <a:lstStyle/>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635826" y="3925643"/>
            <a:ext cx="1212109" cy="222168"/>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68580" tIns="34290" rIns="68580" bIns="34290" numCol="1" anchor="t" anchorCtr="0" compatLnSpc="1">
            <a:prstTxWarp prst="textNoShape">
              <a:avLst/>
            </a:prstTxWarp>
          </a:bodyPr>
          <a:lstStyle/>
          <a:p>
            <a:endParaRPr lang="en-US" sz="1350">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283110" y="4272534"/>
            <a:ext cx="777128" cy="10287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1D6986D3-91E7-CAF5-6D5D-C0C75286A438}"/>
              </a:ext>
            </a:extLst>
          </p:cNvPr>
          <p:cNvSpPr txBox="1"/>
          <p:nvPr userDrawn="1"/>
        </p:nvSpPr>
        <p:spPr bwMode="gray">
          <a:xfrm>
            <a:off x="3234929" y="3997741"/>
            <a:ext cx="3075817" cy="642484"/>
          </a:xfrm>
          <a:prstGeom prst="rect">
            <a:avLst/>
          </a:prstGeom>
          <a:noFill/>
        </p:spPr>
        <p:txBody>
          <a:bodyPr wrap="square" lIns="0" tIns="0" rIns="0" bIns="0" numCol="1" spcCol="118872" rtlCol="0">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tx2"/>
                </a:solidFill>
                <a:effectLst/>
                <a:uLnTx/>
                <a:uFillTx/>
                <a:latin typeface="+mn-lt"/>
                <a:ea typeface="+mn-ea"/>
                <a:cs typeface="+mn-cs"/>
              </a:rPr>
              <a:t>Nothing in these materials is an offer to sell any of the components</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or devices referenced herein.</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tx2"/>
                </a:solidFill>
                <a:effectLst/>
                <a:uLnTx/>
                <a:uFillTx/>
                <a:latin typeface="+mn-lt"/>
                <a:ea typeface="+mn-ea"/>
                <a:cs typeface="+mn-cs"/>
              </a:rPr>
              <a:t>©2018-2023 Qualcomm Technologies, Inc. and/or its affiliated</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companies. All Rights Reserved.</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A3F32B8C-E4C0-E9F8-8532-2B4673B84DE8}"/>
              </a:ext>
            </a:extLst>
          </p:cNvPr>
          <p:cNvSpPr txBox="1"/>
          <p:nvPr userDrawn="1"/>
        </p:nvSpPr>
        <p:spPr bwMode="gray">
          <a:xfrm>
            <a:off x="5740260" y="3997741"/>
            <a:ext cx="2506067" cy="927177"/>
          </a:xfrm>
          <a:prstGeom prst="rect">
            <a:avLst/>
          </a:prstGeom>
          <a:noFill/>
        </p:spPr>
        <p:txBody>
          <a:bodyPr wrap="square" lIns="0" tIns="0" rIns="0" bIns="0" numCol="1" spcCol="118872" rtlCol="0">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418573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349217" y="3701334"/>
            <a:ext cx="8425998" cy="1442166"/>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350"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635826" y="3925643"/>
            <a:ext cx="1212109" cy="222168"/>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68580" tIns="34290" rIns="68580" bIns="34290" numCol="1" anchor="t" anchorCtr="0" compatLnSpc="1">
            <a:prstTxWarp prst="textNoShape">
              <a:avLst/>
            </a:prstTxWarp>
          </a:bodyPr>
          <a:lstStyle/>
          <a:p>
            <a:endParaRPr lang="en-US" sz="1350">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635826" y="4265947"/>
            <a:ext cx="2345414" cy="453970"/>
          </a:xfrm>
          <a:prstGeom prst="rect">
            <a:avLst/>
          </a:prstGeom>
          <a:noFill/>
        </p:spPr>
        <p:txBody>
          <a:bodyPr wrap="square" lIns="0" tIns="0" rIns="0" bIns="0" rtlCol="0">
            <a:spAutoFit/>
          </a:bodyPr>
          <a:lstStyle/>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349217" y="1902460"/>
            <a:ext cx="6544334" cy="1204945"/>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9000" b="0" i="0" u="none" strike="noStrike" kern="1200" cap="none" spc="-225" normalizeH="0" noProof="0" dirty="0">
                <a:ln>
                  <a:noFill/>
                </a:ln>
                <a:solidFill>
                  <a:srgbClr val="CAD2E0"/>
                </a:solidFill>
                <a:effectLst>
                  <a:innerShdw blurRad="25400" dist="12700" dir="13500000">
                    <a:prstClr val="black">
                      <a:alpha val="50000"/>
                    </a:prstClr>
                  </a:innerShdw>
                </a:effectLst>
                <a:uLnTx/>
                <a:uFillTx/>
              </a:rPr>
              <a:t>T</a:t>
            </a:r>
            <a:r>
              <a:rPr kumimoji="0" lang="en-US" sz="9000" b="0" i="0" u="none" strike="noStrike" kern="1200" cap="none" spc="-225" normalizeH="0" baseline="0" noProof="0" dirty="0">
                <a:ln>
                  <a:noFill/>
                </a:ln>
                <a:solidFill>
                  <a:srgbClr val="CAD2E0"/>
                </a:solidFill>
                <a:effectLst>
                  <a:innerShdw blurRad="25400" dist="12700" dir="13500000">
                    <a:prstClr val="black">
                      <a:alpha val="50000"/>
                    </a:prstClr>
                  </a:innerShdw>
                </a:effectLst>
                <a:uLnTx/>
                <a:uFillTx/>
              </a:rPr>
              <a:t>h</a:t>
            </a:r>
            <a:r>
              <a:rPr kumimoji="0" lang="en-US" sz="9000" b="0" i="0" u="none" strike="noStrike" kern="1200" cap="none" spc="-450" normalizeH="0" noProof="0" dirty="0">
                <a:ln>
                  <a:noFill/>
                </a:ln>
                <a:solidFill>
                  <a:srgbClr val="CAD2E0"/>
                </a:solidFill>
                <a:effectLst>
                  <a:innerShdw blurRad="25400" dist="12700" dir="13500000">
                    <a:prstClr val="black">
                      <a:alpha val="50000"/>
                    </a:prstClr>
                  </a:innerShdw>
                </a:effectLst>
                <a:uLnTx/>
                <a:uFillTx/>
              </a:rPr>
              <a:t>a</a:t>
            </a:r>
            <a:r>
              <a:rPr kumimoji="0" lang="en-US" sz="9000" b="0" i="0" u="none" strike="noStrike" kern="1200" cap="none" spc="-338" normalizeH="0" noProof="0" dirty="0">
                <a:ln>
                  <a:noFill/>
                </a:ln>
                <a:solidFill>
                  <a:srgbClr val="CAD2E0"/>
                </a:solidFill>
                <a:effectLst>
                  <a:innerShdw blurRad="25400" dist="12700" dir="13500000">
                    <a:prstClr val="black">
                      <a:alpha val="50000"/>
                    </a:prstClr>
                  </a:innerShdw>
                </a:effectLst>
                <a:uLnTx/>
                <a:uFillTx/>
              </a:rPr>
              <a:t>n</a:t>
            </a:r>
            <a:r>
              <a:rPr kumimoji="0" lang="en-US" sz="9000" b="0" i="0" u="none" strike="noStrike" kern="1200" cap="none" spc="-450" normalizeH="0" noProof="0" dirty="0">
                <a:ln>
                  <a:noFill/>
                </a:ln>
                <a:solidFill>
                  <a:srgbClr val="CAD2E0"/>
                </a:solidFill>
                <a:effectLst>
                  <a:innerShdw blurRad="25400" dist="12700" dir="13500000">
                    <a:prstClr val="black">
                      <a:alpha val="50000"/>
                    </a:prstClr>
                  </a:innerShdw>
                </a:effectLst>
                <a:uLnTx/>
                <a:uFillTx/>
              </a:rPr>
              <a:t>k </a:t>
            </a:r>
            <a:r>
              <a:rPr kumimoji="0" lang="en-US" sz="9000" b="0" i="0" u="none" strike="noStrike" kern="1200" cap="none" spc="-225" normalizeH="0" baseline="0" noProof="0" dirty="0">
                <a:ln>
                  <a:noFill/>
                </a:ln>
                <a:solidFill>
                  <a:srgbClr val="CAD2E0"/>
                </a:solidFill>
                <a:effectLst>
                  <a:innerShdw blurRad="25400" dist="12700" dir="13500000">
                    <a:prstClr val="black">
                      <a:alpha val="50000"/>
                    </a:prstClr>
                  </a:innerShdw>
                </a:effectLst>
                <a:uLnTx/>
                <a:uFillTx/>
              </a:rPr>
              <a:t>y</a:t>
            </a:r>
            <a:r>
              <a:rPr kumimoji="0" lang="en-US" sz="9000" b="0" i="0" u="none" strike="noStrike" kern="1200" cap="none" normalizeH="0" baseline="0" noProof="0" dirty="0">
                <a:ln>
                  <a:noFill/>
                </a:ln>
                <a:solidFill>
                  <a:srgbClr val="CAD2E0"/>
                </a:solidFill>
                <a:effectLst>
                  <a:innerShdw blurRad="25400" dist="12700" dir="13500000">
                    <a:prstClr val="black">
                      <a:alpha val="50000"/>
                    </a:prstClr>
                  </a:innerShdw>
                </a:effectLst>
                <a:uLnTx/>
                <a:uFillTx/>
              </a:rPr>
              <a:t>o</a:t>
            </a:r>
            <a:r>
              <a:rPr kumimoji="0" lang="en-US" sz="9000" b="0" i="0" u="none" strike="noStrike" kern="1200" cap="none" spc="-225" normalizeH="0" baseline="0" noProof="0" dirty="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283110" y="4272534"/>
            <a:ext cx="777128" cy="10287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751A2516-C3B1-FF09-7979-117010A296F8}"/>
              </a:ext>
            </a:extLst>
          </p:cNvPr>
          <p:cNvSpPr txBox="1"/>
          <p:nvPr userDrawn="1"/>
        </p:nvSpPr>
        <p:spPr bwMode="gray">
          <a:xfrm>
            <a:off x="3234929" y="3997741"/>
            <a:ext cx="2219169" cy="642484"/>
          </a:xfrm>
          <a:prstGeom prst="rect">
            <a:avLst/>
          </a:prstGeom>
          <a:noFill/>
        </p:spPr>
        <p:txBody>
          <a:bodyPr wrap="square" lIns="0" tIns="0" rIns="0" bIns="0" numCol="1" spcCol="118872" rtlCol="0">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tx2"/>
                </a:solidFill>
                <a:effectLst/>
                <a:uLnTx/>
                <a:uFillTx/>
                <a:latin typeface="+mn-lt"/>
                <a:ea typeface="+mn-ea"/>
                <a:cs typeface="+mn-cs"/>
              </a:rPr>
              <a:t>Nothing in these materials is an offer to sell any of the components</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or devices referenced herein.</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tx2"/>
                </a:solidFill>
                <a:effectLst/>
                <a:uLnTx/>
                <a:uFillTx/>
                <a:latin typeface="+mn-lt"/>
                <a:ea typeface="+mn-ea"/>
                <a:cs typeface="+mn-cs"/>
              </a:rPr>
              <a:t>©2018-2023 Qualcomm Technologies, Inc. and/or its affiliated</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companies. All Rights Reserved.</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36A22BC1-9C46-084B-D8A5-F9147497AABE}"/>
              </a:ext>
            </a:extLst>
          </p:cNvPr>
          <p:cNvSpPr txBox="1"/>
          <p:nvPr userDrawn="1"/>
        </p:nvSpPr>
        <p:spPr bwMode="gray">
          <a:xfrm>
            <a:off x="5740260" y="3997741"/>
            <a:ext cx="2506067" cy="927177"/>
          </a:xfrm>
          <a:prstGeom prst="rect">
            <a:avLst/>
          </a:prstGeom>
          <a:noFill/>
        </p:spPr>
        <p:txBody>
          <a:bodyPr wrap="square" lIns="0" tIns="0" rIns="0" bIns="0" numCol="1" spcCol="118872" rtlCol="0">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525" b="0" i="0" u="none" strike="noStrike" kern="1200" cap="none" spc="0" normalizeH="0" baseline="0" noProof="0" dirty="0">
                <a:ln>
                  <a:noFill/>
                </a:ln>
                <a:solidFill>
                  <a:schemeClr val="tx2"/>
                </a:solidFill>
                <a:effectLst/>
                <a:uLnTx/>
                <a:uFillTx/>
                <a:latin typeface="+mn-lt"/>
                <a:ea typeface="+mn-ea"/>
                <a:cs typeface="+mn-cs"/>
              </a:rPr>
            </a:br>
            <a:r>
              <a:rPr kumimoji="0" lang="en-US" sz="525"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79224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349217" y="3701334"/>
            <a:ext cx="8425998" cy="1442166"/>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350"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635826" y="3925643"/>
            <a:ext cx="1212109" cy="222168"/>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68580" tIns="34290" rIns="68580" bIns="34290" numCol="1" anchor="t" anchorCtr="0" compatLnSpc="1">
            <a:prstTxWarp prst="textNoShape">
              <a:avLst/>
            </a:prstTxWarp>
          </a:bodyPr>
          <a:lstStyle/>
          <a:p>
            <a:endParaRPr lang="en-US" sz="1350">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635826" y="4265947"/>
            <a:ext cx="2345414" cy="453970"/>
          </a:xfrm>
          <a:prstGeom prst="rect">
            <a:avLst/>
          </a:prstGeom>
          <a:noFill/>
        </p:spPr>
        <p:txBody>
          <a:bodyPr wrap="square" lIns="0" tIns="0" rIns="0" bIns="0" rtlCol="0">
            <a:spAutoFit/>
          </a:bodyPr>
          <a:lstStyle/>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349217" y="1902460"/>
            <a:ext cx="6544334" cy="1204945"/>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9000" b="0" i="0" u="none" strike="noStrike" kern="1200" cap="none" spc="-225" normalizeH="0" noProof="0" dirty="0">
                <a:ln>
                  <a:noFill/>
                </a:ln>
                <a:solidFill>
                  <a:srgbClr val="1F46C3"/>
                </a:solidFill>
                <a:effectLst>
                  <a:innerShdw blurRad="25400" dist="12700" dir="13500000">
                    <a:prstClr val="black">
                      <a:alpha val="50000"/>
                    </a:prstClr>
                  </a:innerShdw>
                </a:effectLst>
                <a:uLnTx/>
                <a:uFillTx/>
              </a:rPr>
              <a:t>T</a:t>
            </a:r>
            <a:r>
              <a:rPr kumimoji="0" lang="en-US" sz="9000" b="0" i="0" u="none" strike="noStrike" kern="1200" cap="none" spc="-225" normalizeH="0" baseline="0" noProof="0" dirty="0">
                <a:ln>
                  <a:noFill/>
                </a:ln>
                <a:solidFill>
                  <a:srgbClr val="1F46C3"/>
                </a:solidFill>
                <a:effectLst>
                  <a:innerShdw blurRad="25400" dist="12700" dir="13500000">
                    <a:prstClr val="black">
                      <a:alpha val="50000"/>
                    </a:prstClr>
                  </a:innerShdw>
                </a:effectLst>
                <a:uLnTx/>
                <a:uFillTx/>
              </a:rPr>
              <a:t>h</a:t>
            </a:r>
            <a:r>
              <a:rPr kumimoji="0" lang="en-US" sz="9000" b="0" i="0" u="none" strike="noStrike" kern="1200" cap="none" spc="-450" normalizeH="0" noProof="0" dirty="0">
                <a:ln>
                  <a:noFill/>
                </a:ln>
                <a:solidFill>
                  <a:srgbClr val="1F46C3"/>
                </a:solidFill>
                <a:effectLst>
                  <a:innerShdw blurRad="25400" dist="12700" dir="13500000">
                    <a:prstClr val="black">
                      <a:alpha val="50000"/>
                    </a:prstClr>
                  </a:innerShdw>
                </a:effectLst>
                <a:uLnTx/>
                <a:uFillTx/>
              </a:rPr>
              <a:t>a</a:t>
            </a:r>
            <a:r>
              <a:rPr kumimoji="0" lang="en-US" sz="9000" b="0" i="0" u="none" strike="noStrike" kern="1200" cap="none" spc="-338" normalizeH="0" noProof="0" dirty="0">
                <a:ln>
                  <a:noFill/>
                </a:ln>
                <a:solidFill>
                  <a:srgbClr val="1F46C3"/>
                </a:solidFill>
                <a:effectLst>
                  <a:innerShdw blurRad="25400" dist="12700" dir="13500000">
                    <a:prstClr val="black">
                      <a:alpha val="50000"/>
                    </a:prstClr>
                  </a:innerShdw>
                </a:effectLst>
                <a:uLnTx/>
                <a:uFillTx/>
              </a:rPr>
              <a:t>n</a:t>
            </a:r>
            <a:r>
              <a:rPr kumimoji="0" lang="en-US" sz="9000" b="0" i="0" u="none" strike="noStrike" kern="1200" cap="none" spc="-450" normalizeH="0" noProof="0" dirty="0">
                <a:ln>
                  <a:noFill/>
                </a:ln>
                <a:solidFill>
                  <a:srgbClr val="1F46C3"/>
                </a:solidFill>
                <a:effectLst>
                  <a:innerShdw blurRad="25400" dist="12700" dir="13500000">
                    <a:prstClr val="black">
                      <a:alpha val="50000"/>
                    </a:prstClr>
                  </a:innerShdw>
                </a:effectLst>
                <a:uLnTx/>
                <a:uFillTx/>
              </a:rPr>
              <a:t>k </a:t>
            </a:r>
            <a:r>
              <a:rPr kumimoji="0" lang="en-US" sz="9000" b="0" i="0" u="none" strike="noStrike" kern="1200" cap="none" spc="-225" normalizeH="0" baseline="0" noProof="0" dirty="0">
                <a:ln>
                  <a:noFill/>
                </a:ln>
                <a:solidFill>
                  <a:srgbClr val="1F46C3"/>
                </a:solidFill>
                <a:effectLst>
                  <a:innerShdw blurRad="25400" dist="12700" dir="13500000">
                    <a:prstClr val="black">
                      <a:alpha val="50000"/>
                    </a:prstClr>
                  </a:innerShdw>
                </a:effectLst>
                <a:uLnTx/>
                <a:uFillTx/>
              </a:rPr>
              <a:t>y</a:t>
            </a:r>
            <a:r>
              <a:rPr kumimoji="0" lang="en-US" sz="9000" b="0" i="0" u="none" strike="noStrike" kern="1200" cap="none" normalizeH="0" baseline="0" noProof="0" dirty="0">
                <a:ln>
                  <a:noFill/>
                </a:ln>
                <a:solidFill>
                  <a:srgbClr val="1F46C3"/>
                </a:solidFill>
                <a:effectLst>
                  <a:innerShdw blurRad="25400" dist="12700" dir="13500000">
                    <a:prstClr val="black">
                      <a:alpha val="50000"/>
                    </a:prstClr>
                  </a:innerShdw>
                </a:effectLst>
                <a:uLnTx/>
                <a:uFillTx/>
              </a:rPr>
              <a:t>o</a:t>
            </a:r>
            <a:r>
              <a:rPr kumimoji="0" lang="en-US" sz="9000" b="0" i="0" u="none" strike="noStrike" kern="1200" cap="none" spc="-225" normalizeH="0" baseline="0" noProof="0" dirty="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283110" y="4272534"/>
            <a:ext cx="777128" cy="10287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5" name="TextBox 34">
            <a:extLst>
              <a:ext uri="{FF2B5EF4-FFF2-40B4-BE49-F238E27FC236}">
                <a16:creationId xmlns:a16="http://schemas.microsoft.com/office/drawing/2014/main" id="{C767FC40-C210-29F6-E244-24E1F03D5E33}"/>
              </a:ext>
            </a:extLst>
          </p:cNvPr>
          <p:cNvSpPr txBox="1"/>
          <p:nvPr userDrawn="1"/>
        </p:nvSpPr>
        <p:spPr bwMode="gray">
          <a:xfrm>
            <a:off x="3234929" y="3997741"/>
            <a:ext cx="2238291" cy="642484"/>
          </a:xfrm>
          <a:prstGeom prst="rect">
            <a:avLst/>
          </a:prstGeom>
          <a:noFill/>
        </p:spPr>
        <p:txBody>
          <a:bodyPr wrap="square" lIns="0" tIns="0" rIns="0" bIns="0" numCol="1" spcCol="118872" rtlCol="0">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3" name="TextBox 2">
            <a:extLst>
              <a:ext uri="{FF2B5EF4-FFF2-40B4-BE49-F238E27FC236}">
                <a16:creationId xmlns:a16="http://schemas.microsoft.com/office/drawing/2014/main" id="{D585E133-D4F4-2902-662A-1DA10E6F5D58}"/>
              </a:ext>
            </a:extLst>
          </p:cNvPr>
          <p:cNvSpPr txBox="1"/>
          <p:nvPr userDrawn="1"/>
        </p:nvSpPr>
        <p:spPr bwMode="gray">
          <a:xfrm>
            <a:off x="5740260" y="3997741"/>
            <a:ext cx="2506067" cy="927177"/>
          </a:xfrm>
          <a:prstGeom prst="rect">
            <a:avLst/>
          </a:prstGeom>
          <a:noFill/>
        </p:spPr>
        <p:txBody>
          <a:bodyPr wrap="square" lIns="0" tIns="0" rIns="0" bIns="0" numCol="1" spcCol="118872" rtlCol="0">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045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349217" y="3701334"/>
            <a:ext cx="8425998" cy="1442166"/>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350"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635826" y="3925643"/>
            <a:ext cx="1212109" cy="222168"/>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68580" tIns="34290" rIns="68580" bIns="34290" numCol="1" anchor="t" anchorCtr="0" compatLnSpc="1">
            <a:prstTxWarp prst="textNoShape">
              <a:avLst/>
            </a:prstTxWarp>
          </a:bodyPr>
          <a:lstStyle/>
          <a:p>
            <a:endParaRPr lang="en-US" sz="1350">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635826" y="4265947"/>
            <a:ext cx="2345414" cy="453970"/>
          </a:xfrm>
          <a:prstGeom prst="rect">
            <a:avLst/>
          </a:prstGeom>
          <a:noFill/>
        </p:spPr>
        <p:txBody>
          <a:bodyPr wrap="square" lIns="0" tIns="0" rIns="0" bIns="0" rtlCol="0">
            <a:spAutoFit/>
          </a:bodyPr>
          <a:lstStyle/>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349217" y="1902460"/>
            <a:ext cx="6544334" cy="1204945"/>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9000" b="0" i="0" u="none" strike="noStrike" kern="1200" cap="none" spc="-225" normalizeH="0" noProof="0" dirty="0">
                <a:ln>
                  <a:noFill/>
                </a:ln>
                <a:solidFill>
                  <a:srgbClr val="3F4D63"/>
                </a:solidFill>
                <a:effectLst>
                  <a:innerShdw blurRad="25400" dist="12700" dir="13500000">
                    <a:prstClr val="black">
                      <a:alpha val="50000"/>
                    </a:prstClr>
                  </a:innerShdw>
                </a:effectLst>
                <a:uLnTx/>
                <a:uFillTx/>
              </a:rPr>
              <a:t>T</a:t>
            </a:r>
            <a:r>
              <a:rPr kumimoji="0" lang="en-US" sz="9000" b="0" i="0" u="none" strike="noStrike" kern="1200" cap="none" spc="-225" normalizeH="0" baseline="0" noProof="0" dirty="0">
                <a:ln>
                  <a:noFill/>
                </a:ln>
                <a:solidFill>
                  <a:srgbClr val="3F4D63"/>
                </a:solidFill>
                <a:effectLst>
                  <a:innerShdw blurRad="25400" dist="12700" dir="13500000">
                    <a:prstClr val="black">
                      <a:alpha val="50000"/>
                    </a:prstClr>
                  </a:innerShdw>
                </a:effectLst>
                <a:uLnTx/>
                <a:uFillTx/>
              </a:rPr>
              <a:t>h</a:t>
            </a:r>
            <a:r>
              <a:rPr kumimoji="0" lang="en-US" sz="9000" b="0" i="0" u="none" strike="noStrike" kern="1200" cap="none" spc="-450" normalizeH="0" noProof="0" dirty="0">
                <a:ln>
                  <a:noFill/>
                </a:ln>
                <a:solidFill>
                  <a:srgbClr val="3F4D63"/>
                </a:solidFill>
                <a:effectLst>
                  <a:innerShdw blurRad="25400" dist="12700" dir="13500000">
                    <a:prstClr val="black">
                      <a:alpha val="50000"/>
                    </a:prstClr>
                  </a:innerShdw>
                </a:effectLst>
                <a:uLnTx/>
                <a:uFillTx/>
              </a:rPr>
              <a:t>a</a:t>
            </a:r>
            <a:r>
              <a:rPr kumimoji="0" lang="en-US" sz="9000" b="0" i="0" u="none" strike="noStrike" kern="1200" cap="none" spc="-338" normalizeH="0" noProof="0" dirty="0">
                <a:ln>
                  <a:noFill/>
                </a:ln>
                <a:solidFill>
                  <a:srgbClr val="3F4D63"/>
                </a:solidFill>
                <a:effectLst>
                  <a:innerShdw blurRad="25400" dist="12700" dir="13500000">
                    <a:prstClr val="black">
                      <a:alpha val="50000"/>
                    </a:prstClr>
                  </a:innerShdw>
                </a:effectLst>
                <a:uLnTx/>
                <a:uFillTx/>
              </a:rPr>
              <a:t>n</a:t>
            </a:r>
            <a:r>
              <a:rPr kumimoji="0" lang="en-US" sz="9000" b="0" i="0" u="none" strike="noStrike" kern="1200" cap="none" spc="-450" normalizeH="0" noProof="0" dirty="0">
                <a:ln>
                  <a:noFill/>
                </a:ln>
                <a:solidFill>
                  <a:srgbClr val="3F4D63"/>
                </a:solidFill>
                <a:effectLst>
                  <a:innerShdw blurRad="25400" dist="12700" dir="13500000">
                    <a:prstClr val="black">
                      <a:alpha val="50000"/>
                    </a:prstClr>
                  </a:innerShdw>
                </a:effectLst>
                <a:uLnTx/>
                <a:uFillTx/>
              </a:rPr>
              <a:t>k </a:t>
            </a:r>
            <a:r>
              <a:rPr kumimoji="0" lang="en-US" sz="9000" b="0" i="0" u="none" strike="noStrike" kern="1200" cap="none" spc="-225" normalizeH="0" baseline="0" noProof="0" dirty="0">
                <a:ln>
                  <a:noFill/>
                </a:ln>
                <a:solidFill>
                  <a:srgbClr val="3F4D63"/>
                </a:solidFill>
                <a:effectLst>
                  <a:innerShdw blurRad="25400" dist="12700" dir="13500000">
                    <a:prstClr val="black">
                      <a:alpha val="50000"/>
                    </a:prstClr>
                  </a:innerShdw>
                </a:effectLst>
                <a:uLnTx/>
                <a:uFillTx/>
              </a:rPr>
              <a:t>y</a:t>
            </a:r>
            <a:r>
              <a:rPr kumimoji="0" lang="en-US" sz="9000" b="0" i="0" u="none" strike="noStrike" kern="1200" cap="none" normalizeH="0" baseline="0" noProof="0" dirty="0">
                <a:ln>
                  <a:noFill/>
                </a:ln>
                <a:solidFill>
                  <a:srgbClr val="3F4D63"/>
                </a:solidFill>
                <a:effectLst>
                  <a:innerShdw blurRad="25400" dist="12700" dir="13500000">
                    <a:prstClr val="black">
                      <a:alpha val="50000"/>
                    </a:prstClr>
                  </a:innerShdw>
                </a:effectLst>
                <a:uLnTx/>
                <a:uFillTx/>
              </a:rPr>
              <a:t>o</a:t>
            </a:r>
            <a:r>
              <a:rPr kumimoji="0" lang="en-US" sz="9000" b="0" i="0" u="none" strike="noStrike" kern="1200" cap="none" spc="-225" normalizeH="0" baseline="0" noProof="0" dirty="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283110" y="4272534"/>
            <a:ext cx="777128" cy="10287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0E424D5-7EDE-1875-D70C-8F6AC16D5382}"/>
              </a:ext>
            </a:extLst>
          </p:cNvPr>
          <p:cNvSpPr txBox="1"/>
          <p:nvPr userDrawn="1"/>
        </p:nvSpPr>
        <p:spPr bwMode="gray">
          <a:xfrm>
            <a:off x="3234929" y="3997741"/>
            <a:ext cx="3075817" cy="642484"/>
          </a:xfrm>
          <a:prstGeom prst="rect">
            <a:avLst/>
          </a:prstGeom>
          <a:noFill/>
        </p:spPr>
        <p:txBody>
          <a:bodyPr wrap="square" lIns="0" tIns="0" rIns="0" bIns="0" numCol="1" spcCol="118872" rtlCol="0">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3" name="TextBox 2">
            <a:extLst>
              <a:ext uri="{FF2B5EF4-FFF2-40B4-BE49-F238E27FC236}">
                <a16:creationId xmlns:a16="http://schemas.microsoft.com/office/drawing/2014/main" id="{EE043589-4868-6A56-34B9-A0D0C679F905}"/>
              </a:ext>
            </a:extLst>
          </p:cNvPr>
          <p:cNvSpPr txBox="1"/>
          <p:nvPr userDrawn="1"/>
        </p:nvSpPr>
        <p:spPr bwMode="gray">
          <a:xfrm>
            <a:off x="5740260" y="3997741"/>
            <a:ext cx="2506067" cy="927177"/>
          </a:xfrm>
          <a:prstGeom prst="rect">
            <a:avLst/>
          </a:prstGeom>
          <a:noFill/>
        </p:spPr>
        <p:txBody>
          <a:bodyPr wrap="square" lIns="0" tIns="0" rIns="0" bIns="0" numCol="1" spcCol="118872" rtlCol="0">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75876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349217" y="3701334"/>
            <a:ext cx="8425998" cy="1442166"/>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1350"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635826" y="3925643"/>
            <a:ext cx="1212109" cy="222168"/>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68580" tIns="34290" rIns="68580" bIns="34290" numCol="1" anchor="t" anchorCtr="0" compatLnSpc="1">
            <a:prstTxWarp prst="textNoShape">
              <a:avLst/>
            </a:prstTxWarp>
          </a:bodyPr>
          <a:lstStyle/>
          <a:p>
            <a:endParaRPr lang="en-US" sz="1350">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635826" y="4265947"/>
            <a:ext cx="2345414" cy="453970"/>
          </a:xfrm>
          <a:prstGeom prst="rect">
            <a:avLst/>
          </a:prstGeom>
          <a:noFill/>
        </p:spPr>
        <p:txBody>
          <a:bodyPr wrap="square" lIns="0" tIns="0" rIns="0" bIns="0" rtlCol="0">
            <a:spAutoFit/>
          </a:bodyPr>
          <a:lstStyle/>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685800" rtl="0" eaLnBrk="1" fontAlgn="auto" latinLnBrk="0" hangingPunct="1">
              <a:lnSpc>
                <a:spcPct val="114000"/>
              </a:lnSpc>
              <a:spcBef>
                <a:spcPts val="0"/>
              </a:spcBef>
              <a:spcAft>
                <a:spcPts val="225"/>
              </a:spcAft>
              <a:buClrTx/>
              <a:buSzTx/>
              <a:buFontTx/>
              <a:buNone/>
              <a:tabLst/>
              <a:defRPr/>
            </a:pPr>
            <a:r>
              <a:rPr kumimoji="0" lang="en-US" sz="788"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349217" y="1902460"/>
            <a:ext cx="6544334" cy="1204945"/>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9000" b="0" i="0" u="none" strike="noStrike" kern="1200" cap="none" spc="-225" normalizeH="0" noProof="0" dirty="0">
                <a:ln>
                  <a:noFill/>
                </a:ln>
                <a:solidFill>
                  <a:schemeClr val="accent6">
                    <a:lumMod val="50000"/>
                  </a:schemeClr>
                </a:solidFill>
                <a:effectLst>
                  <a:innerShdw blurRad="25400" dist="12700" dir="13500000">
                    <a:prstClr val="black">
                      <a:alpha val="50000"/>
                    </a:prstClr>
                  </a:innerShdw>
                </a:effectLst>
                <a:uLnTx/>
                <a:uFillTx/>
              </a:rPr>
              <a:t>T</a:t>
            </a:r>
            <a:r>
              <a:rPr kumimoji="0" lang="en-US" sz="9000" b="0" i="0" u="none" strike="noStrike" kern="1200" cap="none" spc="-225" normalizeH="0" baseline="0" noProof="0" dirty="0">
                <a:ln>
                  <a:noFill/>
                </a:ln>
                <a:solidFill>
                  <a:schemeClr val="accent6">
                    <a:lumMod val="50000"/>
                  </a:schemeClr>
                </a:solidFill>
                <a:effectLst>
                  <a:innerShdw blurRad="25400" dist="12700" dir="13500000">
                    <a:prstClr val="black">
                      <a:alpha val="50000"/>
                    </a:prstClr>
                  </a:innerShdw>
                </a:effectLst>
                <a:uLnTx/>
                <a:uFillTx/>
              </a:rPr>
              <a:t>h</a:t>
            </a:r>
            <a:r>
              <a:rPr kumimoji="0" lang="en-US" sz="9000" b="0" i="0" u="none" strike="noStrike" kern="1200" cap="none" spc="-450" normalizeH="0" noProof="0" dirty="0">
                <a:ln>
                  <a:noFill/>
                </a:ln>
                <a:solidFill>
                  <a:schemeClr val="accent6">
                    <a:lumMod val="50000"/>
                  </a:schemeClr>
                </a:solidFill>
                <a:effectLst>
                  <a:innerShdw blurRad="25400" dist="12700" dir="13500000">
                    <a:prstClr val="black">
                      <a:alpha val="50000"/>
                    </a:prstClr>
                  </a:innerShdw>
                </a:effectLst>
                <a:uLnTx/>
                <a:uFillTx/>
              </a:rPr>
              <a:t>a</a:t>
            </a:r>
            <a:r>
              <a:rPr kumimoji="0" lang="en-US" sz="9000" b="0" i="0" u="none" strike="noStrike" kern="1200" cap="none" spc="-338" normalizeH="0" noProof="0" dirty="0">
                <a:ln>
                  <a:noFill/>
                </a:ln>
                <a:solidFill>
                  <a:schemeClr val="accent6">
                    <a:lumMod val="50000"/>
                  </a:schemeClr>
                </a:solidFill>
                <a:effectLst>
                  <a:innerShdw blurRad="25400" dist="12700" dir="13500000">
                    <a:prstClr val="black">
                      <a:alpha val="50000"/>
                    </a:prstClr>
                  </a:innerShdw>
                </a:effectLst>
                <a:uLnTx/>
                <a:uFillTx/>
              </a:rPr>
              <a:t>n</a:t>
            </a:r>
            <a:r>
              <a:rPr kumimoji="0" lang="en-US" sz="9000" b="0" i="0" u="none" strike="noStrike" kern="1200" cap="none" spc="-450" normalizeH="0" noProof="0" dirty="0">
                <a:ln>
                  <a:noFill/>
                </a:ln>
                <a:solidFill>
                  <a:schemeClr val="accent6">
                    <a:lumMod val="50000"/>
                  </a:schemeClr>
                </a:solidFill>
                <a:effectLst>
                  <a:innerShdw blurRad="25400" dist="12700" dir="13500000">
                    <a:prstClr val="black">
                      <a:alpha val="50000"/>
                    </a:prstClr>
                  </a:innerShdw>
                </a:effectLst>
                <a:uLnTx/>
                <a:uFillTx/>
              </a:rPr>
              <a:t>k </a:t>
            </a:r>
            <a:r>
              <a:rPr kumimoji="0" lang="en-US" sz="9000" b="0" i="0" u="none" strike="noStrike" kern="1200" cap="none" spc="-225" normalizeH="0" baseline="0" noProof="0" dirty="0">
                <a:ln>
                  <a:noFill/>
                </a:ln>
                <a:solidFill>
                  <a:schemeClr val="accent6">
                    <a:lumMod val="50000"/>
                  </a:schemeClr>
                </a:solidFill>
                <a:effectLst>
                  <a:innerShdw blurRad="25400" dist="12700" dir="13500000">
                    <a:prstClr val="black">
                      <a:alpha val="50000"/>
                    </a:prstClr>
                  </a:innerShdw>
                </a:effectLst>
                <a:uLnTx/>
                <a:uFillTx/>
              </a:rPr>
              <a:t>y</a:t>
            </a:r>
            <a:r>
              <a:rPr kumimoji="0" lang="en-US" sz="9000" b="0" i="0" u="none" strike="noStrike" kern="1200" cap="none" normalizeH="0" baseline="0" noProof="0" dirty="0">
                <a:ln>
                  <a:noFill/>
                </a:ln>
                <a:solidFill>
                  <a:schemeClr val="accent6">
                    <a:lumMod val="50000"/>
                  </a:schemeClr>
                </a:solidFill>
                <a:effectLst>
                  <a:innerShdw blurRad="25400" dist="12700" dir="13500000">
                    <a:prstClr val="black">
                      <a:alpha val="50000"/>
                    </a:prstClr>
                  </a:innerShdw>
                </a:effectLst>
                <a:uLnTx/>
                <a:uFillTx/>
              </a:rPr>
              <a:t>o</a:t>
            </a:r>
            <a:r>
              <a:rPr kumimoji="0" lang="en-US" sz="9000" b="0" i="0" u="none" strike="noStrike" kern="1200" cap="none" spc="-225" normalizeH="0" baseline="0" noProof="0" dirty="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283110" y="4272534"/>
            <a:ext cx="777128" cy="10287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2E7499A0-71E1-918B-8FF4-015B909D8A86}"/>
              </a:ext>
            </a:extLst>
          </p:cNvPr>
          <p:cNvSpPr txBox="1"/>
          <p:nvPr userDrawn="1"/>
        </p:nvSpPr>
        <p:spPr bwMode="gray">
          <a:xfrm>
            <a:off x="3234929" y="3997741"/>
            <a:ext cx="3075817" cy="642484"/>
          </a:xfrm>
          <a:prstGeom prst="rect">
            <a:avLst/>
          </a:prstGeom>
          <a:noFill/>
        </p:spPr>
        <p:txBody>
          <a:bodyPr wrap="square" lIns="0" tIns="0" rIns="0" bIns="0" numCol="1" spcCol="118872" rtlCol="0">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3" name="TextBox 2">
            <a:extLst>
              <a:ext uri="{FF2B5EF4-FFF2-40B4-BE49-F238E27FC236}">
                <a16:creationId xmlns:a16="http://schemas.microsoft.com/office/drawing/2014/main" id="{8E4C8B7A-4C72-CA29-DE9F-A1AE49237A3B}"/>
              </a:ext>
            </a:extLst>
          </p:cNvPr>
          <p:cNvSpPr txBox="1"/>
          <p:nvPr userDrawn="1"/>
        </p:nvSpPr>
        <p:spPr bwMode="gray">
          <a:xfrm>
            <a:off x="5740260" y="3997741"/>
            <a:ext cx="2506067" cy="927177"/>
          </a:xfrm>
          <a:prstGeom prst="rect">
            <a:avLst/>
          </a:prstGeom>
          <a:noFill/>
        </p:spPr>
        <p:txBody>
          <a:bodyPr wrap="square" lIns="0" tIns="0" rIns="0" bIns="0" numCol="1" spcCol="118872" rtlCol="0">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525" b="0" i="0" u="none" strike="noStrike" kern="1200" cap="none" spc="0" normalizeH="0" baseline="0" noProof="0" dirty="0">
                <a:ln>
                  <a:noFill/>
                </a:ln>
                <a:solidFill>
                  <a:schemeClr val="bg1"/>
                </a:solidFill>
                <a:effectLst/>
                <a:uLnTx/>
                <a:uFillTx/>
                <a:latin typeface="+mn-lt"/>
                <a:ea typeface="+mn-ea"/>
                <a:cs typeface="+mn-cs"/>
              </a:rPr>
            </a:br>
            <a:r>
              <a:rPr kumimoji="0" lang="en-US" sz="525"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sz="525"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03468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1896860226"/>
      </p:ext>
    </p:extLst>
  </p:cSld>
  <p:clrMapOvr>
    <a:masterClrMapping/>
  </p:clrMapOvr>
  <p:transition spd="slow">
    <p:wipe dir="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4" name="Slide Number Placeholder 3"/>
          <p:cNvSpPr>
            <a:spLocks noGrp="1"/>
          </p:cNvSpPr>
          <p:nvPr>
            <p:ph type="sldNum" sz="quarter" idx="14"/>
          </p:nvPr>
        </p:nvSpPr>
        <p:spPr/>
        <p:txBody>
          <a:bodyPr/>
          <a:lstStyle/>
          <a:p>
            <a:fld id="{3C6CC810-8AE6-0546-A0FC-DB7D2235F0EB}" type="slidenum">
              <a:rPr lang="en-US" smtClean="0"/>
              <a:t>‹#›</a:t>
            </a:fld>
            <a:endParaRPr lang="en-US"/>
          </a:p>
        </p:txBody>
      </p:sp>
      <p:sp>
        <p:nvSpPr>
          <p:cNvPr id="8" name="Rectangle 2"/>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 name="Content Placeholder 8"/>
          <p:cNvSpPr>
            <a:spLocks noGrp="1"/>
          </p:cNvSpPr>
          <p:nvPr>
            <p:ph sz="quarter" idx="15"/>
          </p:nvPr>
        </p:nvSpPr>
        <p:spPr>
          <a:xfrm>
            <a:off x="457200" y="1184908"/>
            <a:ext cx="8229600" cy="352044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41022975"/>
      </p:ext>
    </p:extLst>
  </p:cSld>
  <p:clrMapOvr>
    <a:masterClrMapping/>
  </p:clrMapOvr>
  <p:transition spd="slow">
    <p:wipe dir="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779301629"/>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ound Diagonal Corner Rectangle 1">
            <a:extLst>
              <a:ext uri="{FF2B5EF4-FFF2-40B4-BE49-F238E27FC236}">
                <a16:creationId xmlns:a16="http://schemas.microsoft.com/office/drawing/2014/main" id="{0347D17F-F437-D746-A2DD-2B921B5B92A4}"/>
              </a:ext>
            </a:extLst>
          </p:cNvPr>
          <p:cNvSpPr/>
          <p:nvPr userDrawn="1"/>
        </p:nvSpPr>
        <p:spPr>
          <a:xfrm>
            <a:off x="182880" y="182880"/>
            <a:ext cx="8778240" cy="4782312"/>
          </a:xfrm>
          <a:prstGeom prst="round2DiagRect">
            <a:avLst>
              <a:gd name="adj1" fmla="val 6579"/>
              <a:gd name="adj2" fmla="val 0"/>
            </a:avLst>
          </a:prstGeom>
          <a:gradFill>
            <a:gsLst>
              <a:gs pos="17000">
                <a:srgbClr val="38ABED"/>
              </a:gs>
              <a:gs pos="100000">
                <a:srgbClr val="1B3861"/>
              </a:gs>
            </a:gsLst>
            <a:lin ang="5400000" scaled="0"/>
          </a:gradFill>
          <a:ln w="317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8461708"/>
      </p:ext>
    </p:extLst>
  </p:cSld>
  <p:clrMapOvr>
    <a:masterClrMapping/>
  </p:clrMapOvr>
  <p:transition spd="slow">
    <p:wipe dir="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
        <p:nvSpPr>
          <p:cNvPr id="10"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11" name="Title 10"/>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180775849"/>
      </p:ext>
    </p:extLst>
  </p:cSld>
  <p:clrMapOvr>
    <a:masterClrMapping/>
  </p:clrMapOvr>
  <p:transition spd="slow">
    <p:wipe dir="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2"/>
          </p:nvPr>
        </p:nvSpPr>
        <p:spPr>
          <a:xfrm>
            <a:off x="466344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p:nvPr>
        </p:nvSpPr>
        <p:spPr>
          <a:xfrm>
            <a:off x="457200" y="182880"/>
            <a:ext cx="8229600" cy="822960"/>
          </a:xfrm>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3777928070"/>
      </p:ext>
    </p:extLst>
  </p:cSld>
  <p:clrMapOvr>
    <a:masterClrMapping/>
  </p:clrMapOvr>
  <p:transition spd="slow">
    <p:wipe dir="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nd Subtitle and 2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3C6CC810-8AE6-0546-A0FC-DB7D2235F0EB}" type="slidenum">
              <a:rPr lang="en-US" smtClean="0"/>
              <a:t>‹#›</a:t>
            </a:fld>
            <a:endParaRPr lang="en-US"/>
          </a:p>
        </p:txBody>
      </p:sp>
      <p:sp>
        <p:nvSpPr>
          <p:cNvPr id="9" name="Content Placeholder 4"/>
          <p:cNvSpPr>
            <a:spLocks noGrp="1"/>
          </p:cNvSpPr>
          <p:nvPr>
            <p:ph sz="quarter" idx="11"/>
          </p:nvPr>
        </p:nvSpPr>
        <p:spPr>
          <a:xfrm>
            <a:off x="457200" y="1184908"/>
            <a:ext cx="4023360" cy="3520442"/>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5"/>
          <p:cNvSpPr>
            <a:spLocks noGrp="1"/>
          </p:cNvSpPr>
          <p:nvPr>
            <p:ph sz="quarter" idx="16"/>
          </p:nvPr>
        </p:nvSpPr>
        <p:spPr>
          <a:xfrm>
            <a:off x="4663440" y="1184908"/>
            <a:ext cx="4023360" cy="3520442"/>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15" name="Title 14"/>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3227286863"/>
      </p:ext>
    </p:extLst>
  </p:cSld>
  <p:clrMapOvr>
    <a:masterClrMapping/>
  </p:clrMapOvr>
  <p:transition spd="slow">
    <p:wipe dir="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607102785"/>
      </p:ext>
    </p:extLst>
  </p:cSld>
  <p:clrMapOvr>
    <a:masterClrMapping/>
  </p:clrMapOvr>
  <p:transition spd="slow">
    <p:wipe dir="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834322"/>
      </p:ext>
    </p:extLst>
  </p:cSld>
  <p:clrMapOvr>
    <a:masterClrMapping/>
  </p:clrMapOvr>
  <p:transition spd="slow">
    <p:wipe dir="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Presenter Title">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7200" y="3577590"/>
            <a:ext cx="8229600" cy="365760"/>
          </a:xfrm>
        </p:spPr>
        <p:txBody>
          <a:bodyPr anchor="ctr" anchorCtr="0"/>
          <a:lstStyle>
            <a:lvl1pPr marL="1785" indent="0">
              <a:lnSpc>
                <a:spcPct val="100000"/>
              </a:lnSpc>
              <a:buNone/>
              <a:defRPr sz="1400">
                <a:latin typeface="+mj-lt"/>
              </a:defRPr>
            </a:lvl1pPr>
          </a:lstStyle>
          <a:p>
            <a:pPr lvl="0"/>
            <a:r>
              <a:rPr lang="en-US" dirty="0"/>
              <a:t>Venue and Date (if desired)</a:t>
            </a:r>
          </a:p>
        </p:txBody>
      </p:sp>
      <p:sp>
        <p:nvSpPr>
          <p:cNvPr id="8" name="Rectangle 2">
            <a:extLst>
              <a:ext uri="{FF2B5EF4-FFF2-40B4-BE49-F238E27FC236}">
                <a16:creationId xmlns:a16="http://schemas.microsoft.com/office/drawing/2014/main" id="{91929A1B-5FFB-4A44-9AF0-DD353E35B20A}"/>
              </a:ext>
            </a:extLst>
          </p:cNvPr>
          <p:cNvSpPr>
            <a:spLocks noGrp="1" noChangeArrowheads="1"/>
          </p:cNvSpPr>
          <p:nvPr>
            <p:ph type="title" hasCustomPrompt="1"/>
          </p:nvPr>
        </p:nvSpPr>
        <p:spPr bwMode="white">
          <a:xfrm>
            <a:off x="457200" y="1733550"/>
            <a:ext cx="8229600" cy="1824991"/>
          </a:xfrm>
          <a:prstGeom prst="rect">
            <a:avLst/>
          </a:prstGeom>
          <a:noFill/>
          <a:ln w="12700">
            <a:noFill/>
            <a:miter lim="800000"/>
            <a:headEnd/>
            <a:tailEnd/>
          </a:ln>
          <a:effectLst/>
        </p:spPr>
        <p:txBody>
          <a:bodyPr lIns="91440" tIns="45720" rIns="91440" bIns="0" anchor="ctr"/>
          <a:lstStyle>
            <a:lvl1pPr marL="0" indent="0" algn="l">
              <a:defRPr lang="en-US" sz="2800" i="0" kern="1200" dirty="0">
                <a:solidFill>
                  <a:schemeClr val="tx2"/>
                </a:solidFill>
                <a:latin typeface="+mj-lt"/>
                <a:ea typeface="+mn-ea"/>
                <a:cs typeface="+mn-cs"/>
                <a:sym typeface="Arial" pitchFamily="-107" charset="0"/>
              </a:defRPr>
            </a:lvl1pPr>
          </a:lstStyle>
          <a:p>
            <a:pPr lvl="0"/>
            <a:r>
              <a:rPr lang="en-US" dirty="0">
                <a:sym typeface="Arial" pitchFamily="-107" charset="0"/>
              </a:rPr>
              <a:t>Presentation Title</a:t>
            </a:r>
          </a:p>
        </p:txBody>
      </p:sp>
      <p:sp>
        <p:nvSpPr>
          <p:cNvPr id="10" name="Text Placeholder 8">
            <a:extLst>
              <a:ext uri="{FF2B5EF4-FFF2-40B4-BE49-F238E27FC236}">
                <a16:creationId xmlns:a16="http://schemas.microsoft.com/office/drawing/2014/main" id="{6BCAB346-87B1-414A-BEA0-316388484877}"/>
              </a:ext>
            </a:extLst>
          </p:cNvPr>
          <p:cNvSpPr>
            <a:spLocks noGrp="1"/>
          </p:cNvSpPr>
          <p:nvPr>
            <p:ph type="body" sz="quarter" idx="10" hasCustomPrompt="1"/>
          </p:nvPr>
        </p:nvSpPr>
        <p:spPr>
          <a:xfrm>
            <a:off x="457200" y="3943350"/>
            <a:ext cx="8229600" cy="685800"/>
          </a:xfrm>
        </p:spPr>
        <p:txBody>
          <a:bodyPr lIns="91440" tIns="45720" rIns="91440" bIns="45720" anchor="t"/>
          <a:lstStyle>
            <a:lvl1pPr marL="1785" indent="0" algn="l">
              <a:lnSpc>
                <a:spcPct val="120000"/>
              </a:lnSpc>
              <a:spcBef>
                <a:spcPts val="0"/>
              </a:spcBef>
              <a:buNone/>
              <a:defRPr lang="en-US" sz="1800" b="1" i="0" kern="1200" dirty="0" smtClean="0">
                <a:solidFill>
                  <a:schemeClr val="tx2"/>
                </a:solidFill>
                <a:latin typeface="+mj-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a:t>Presenter Name and Title</a:t>
            </a:r>
          </a:p>
        </p:txBody>
      </p:sp>
      <p:cxnSp>
        <p:nvCxnSpPr>
          <p:cNvPr id="11" name="Straight Connector 10">
            <a:extLst>
              <a:ext uri="{FF2B5EF4-FFF2-40B4-BE49-F238E27FC236}">
                <a16:creationId xmlns:a16="http://schemas.microsoft.com/office/drawing/2014/main" id="{050B7BFF-E32F-5443-AC24-F5FD9B2145EF}"/>
              </a:ext>
            </a:extLst>
          </p:cNvPr>
          <p:cNvCxnSpPr/>
          <p:nvPr userDrawn="1"/>
        </p:nvCxnSpPr>
        <p:spPr bwMode="auto">
          <a:xfrm>
            <a:off x="457200" y="3943350"/>
            <a:ext cx="8229600" cy="0"/>
          </a:xfrm>
          <a:prstGeom prst="line">
            <a:avLst/>
          </a:prstGeom>
          <a:solidFill>
            <a:srgbClr val="0183B7"/>
          </a:solidFill>
          <a:ln w="3175" cap="flat" cmpd="sng" algn="ctr">
            <a:solidFill>
              <a:schemeClr val="tx2"/>
            </a:solidFill>
            <a:prstDash val="solid"/>
            <a:round/>
            <a:headEnd type="none" w="med" len="med"/>
            <a:tailEnd type="none" w="med" len="med"/>
          </a:ln>
          <a:effectLst/>
        </p:spPr>
      </p:cxnSp>
      <p:pic>
        <p:nvPicPr>
          <p:cNvPr id="12" name="Picture 11">
            <a:extLst>
              <a:ext uri="{FF2B5EF4-FFF2-40B4-BE49-F238E27FC236}">
                <a16:creationId xmlns:a16="http://schemas.microsoft.com/office/drawing/2014/main" id="{9CF609FE-3772-6247-AD7B-62A03B661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71" y="379476"/>
            <a:ext cx="3124200" cy="1101481"/>
          </a:xfrm>
          <a:prstGeom prst="rect">
            <a:avLst/>
          </a:prstGeom>
        </p:spPr>
      </p:pic>
    </p:spTree>
    <p:extLst>
      <p:ext uri="{BB962C8B-B14F-4D97-AF65-F5344CB8AC3E}">
        <p14:creationId xmlns:p14="http://schemas.microsoft.com/office/powerpoint/2010/main" val="1959738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Segu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0E7775-E167-8943-AABE-4958005DB324}"/>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 t="17046" r="62222" b="14772"/>
          <a:stretch/>
        </p:blipFill>
        <p:spPr>
          <a:xfrm>
            <a:off x="4267200" y="291507"/>
            <a:ext cx="4781202" cy="3042243"/>
          </a:xfrm>
          <a:prstGeom prst="rect">
            <a:avLst/>
          </a:prstGeom>
          <a:effectLst>
            <a:reflection stA="50000" endPos="50000" dir="5400000" sy="-100000" algn="bl" rotWithShape="0"/>
          </a:effectLst>
        </p:spPr>
      </p:pic>
      <p:sp>
        <p:nvSpPr>
          <p:cNvPr id="6" name="Title 1"/>
          <p:cNvSpPr>
            <a:spLocks noGrp="1"/>
          </p:cNvSpPr>
          <p:nvPr>
            <p:ph type="ctrTitle" hasCustomPrompt="1"/>
          </p:nvPr>
        </p:nvSpPr>
        <p:spPr>
          <a:xfrm>
            <a:off x="457200" y="1792991"/>
            <a:ext cx="8229600" cy="1463040"/>
          </a:xfrm>
          <a:prstGeom prst="rect">
            <a:avLst/>
          </a:prstGeom>
        </p:spPr>
        <p:txBody>
          <a:bodyPr wrap="square" anchor="b">
            <a:normAutofit/>
          </a:bodyPr>
          <a:lstStyle>
            <a:lvl1pPr marL="0" indent="0" algn="l">
              <a:lnSpc>
                <a:spcPct val="90000"/>
              </a:lnSpc>
              <a:buFont typeface="Arial" panose="020B0604020202020204" pitchFamily="34" charset="0"/>
              <a:buNone/>
              <a:defRPr sz="2800" b="0" i="0" spc="0" baseline="0">
                <a:solidFill>
                  <a:schemeClr val="tx2"/>
                </a:solidFill>
                <a:latin typeface="+mj-lt"/>
                <a:cs typeface="Arial Regular"/>
              </a:defRPr>
            </a:lvl1pPr>
          </a:lstStyle>
          <a:p>
            <a:r>
              <a:rPr lang="en-GB" dirty="0"/>
              <a:t>Section Title Goes Here</a:t>
            </a:r>
            <a:endParaRPr lang="en-US" dirty="0"/>
          </a:p>
        </p:txBody>
      </p:sp>
      <p:sp>
        <p:nvSpPr>
          <p:cNvPr id="11" name="Content Placeholder 10">
            <a:extLst>
              <a:ext uri="{FF2B5EF4-FFF2-40B4-BE49-F238E27FC236}">
                <a16:creationId xmlns:a16="http://schemas.microsoft.com/office/drawing/2014/main" id="{B169C137-D89B-4849-9E97-33F8B5DC840A}"/>
              </a:ext>
            </a:extLst>
          </p:cNvPr>
          <p:cNvSpPr>
            <a:spLocks noGrp="1"/>
          </p:cNvSpPr>
          <p:nvPr>
            <p:ph sz="quarter" idx="10"/>
          </p:nvPr>
        </p:nvSpPr>
        <p:spPr>
          <a:xfrm>
            <a:off x="457200" y="3257550"/>
            <a:ext cx="8229600" cy="685800"/>
          </a:xfrm>
        </p:spPr>
        <p:txBody>
          <a:bodyPr/>
          <a:lstStyle>
            <a:lvl1pPr marL="1785" indent="0">
              <a:buNone/>
              <a:defRPr sz="2000" b="0"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405849077"/>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er Title">
    <p:bg>
      <p:bgPr>
        <a:solidFill>
          <a:schemeClr val="bg1"/>
        </a:solidFill>
        <a:effectLst/>
      </p:bgPr>
    </p:bg>
    <p:spTree>
      <p:nvGrpSpPr>
        <p:cNvPr id="1" name=""/>
        <p:cNvGrpSpPr/>
        <p:nvPr/>
      </p:nvGrpSpPr>
      <p:grpSpPr>
        <a:xfrm>
          <a:off x="0" y="0"/>
          <a:ext cx="0" cy="0"/>
          <a:chOff x="0" y="0"/>
          <a:chExt cx="0" cy="0"/>
        </a:xfrm>
      </p:grpSpPr>
      <p:sp>
        <p:nvSpPr>
          <p:cNvPr id="9" name="Round Diagonal Corner Rectangle 8">
            <a:extLst>
              <a:ext uri="{FF2B5EF4-FFF2-40B4-BE49-F238E27FC236}">
                <a16:creationId xmlns:a16="http://schemas.microsoft.com/office/drawing/2014/main" id="{D75C6871-94D6-9F41-9B10-505742FE86FA}"/>
              </a:ext>
            </a:extLst>
          </p:cNvPr>
          <p:cNvSpPr/>
          <p:nvPr userDrawn="1"/>
        </p:nvSpPr>
        <p:spPr>
          <a:xfrm>
            <a:off x="182880" y="182880"/>
            <a:ext cx="8778240" cy="4782312"/>
          </a:xfrm>
          <a:prstGeom prst="round2DiagRect">
            <a:avLst>
              <a:gd name="adj1" fmla="val 6579"/>
              <a:gd name="adj2" fmla="val 0"/>
            </a:avLst>
          </a:prstGeom>
          <a:gradFill>
            <a:gsLst>
              <a:gs pos="17000">
                <a:srgbClr val="38ABED"/>
              </a:gs>
              <a:gs pos="100000">
                <a:srgbClr val="1B3861"/>
              </a:gs>
            </a:gsLst>
            <a:lin ang="5400000" scaled="0"/>
          </a:gradFill>
          <a:ln w="317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9CF609FE-3772-6247-AD7B-62A03B661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71" y="379476"/>
            <a:ext cx="3124200" cy="1101481"/>
          </a:xfrm>
          <a:prstGeom prst="rect">
            <a:avLst/>
          </a:prstGeom>
        </p:spPr>
      </p:pic>
      <p:pic>
        <p:nvPicPr>
          <p:cNvPr id="7" name="Picture 6" descr="Overlay-ContentSlides.png">
            <a:extLst>
              <a:ext uri="{FF2B5EF4-FFF2-40B4-BE49-F238E27FC236}">
                <a16:creationId xmlns:a16="http://schemas.microsoft.com/office/drawing/2014/main" id="{C99FE918-6B21-234D-824F-C1A745354BB2}"/>
              </a:ext>
            </a:extLst>
          </p:cNvPr>
          <p:cNvPicPr>
            <a:picLocks noChangeAspect="1"/>
          </p:cNvPicPr>
          <p:nvPr userDrawn="1"/>
        </p:nvPicPr>
        <p:blipFill>
          <a:blip r:embed="rId3"/>
          <a:stretch>
            <a:fillRect/>
          </a:stretch>
        </p:blipFill>
        <p:spPr>
          <a:xfrm>
            <a:off x="150887" y="139984"/>
            <a:ext cx="8827266" cy="4862322"/>
          </a:xfrm>
          <a:prstGeom prst="rect">
            <a:avLst/>
          </a:prstGeom>
        </p:spPr>
      </p:pic>
      <p:sp>
        <p:nvSpPr>
          <p:cNvPr id="4" name="Text Placeholder 3"/>
          <p:cNvSpPr>
            <a:spLocks noGrp="1"/>
          </p:cNvSpPr>
          <p:nvPr>
            <p:ph type="body" sz="quarter" idx="11" hasCustomPrompt="1"/>
          </p:nvPr>
        </p:nvSpPr>
        <p:spPr>
          <a:xfrm>
            <a:off x="457200" y="3577590"/>
            <a:ext cx="8229600" cy="365760"/>
          </a:xfrm>
        </p:spPr>
        <p:txBody>
          <a:bodyPr anchor="ctr" anchorCtr="0"/>
          <a:lstStyle>
            <a:lvl1pPr marL="1785" indent="0">
              <a:lnSpc>
                <a:spcPct val="100000"/>
              </a:lnSpc>
              <a:buNone/>
              <a:defRPr sz="1400">
                <a:solidFill>
                  <a:schemeClr val="bg1"/>
                </a:solidFill>
                <a:latin typeface="+mj-lt"/>
              </a:defRPr>
            </a:lvl1pPr>
          </a:lstStyle>
          <a:p>
            <a:pPr lvl="0"/>
            <a:r>
              <a:rPr lang="en-US" dirty="0"/>
              <a:t>Venue and Date (if desired)</a:t>
            </a:r>
          </a:p>
        </p:txBody>
      </p:sp>
      <p:sp>
        <p:nvSpPr>
          <p:cNvPr id="8" name="Rectangle 2">
            <a:extLst>
              <a:ext uri="{FF2B5EF4-FFF2-40B4-BE49-F238E27FC236}">
                <a16:creationId xmlns:a16="http://schemas.microsoft.com/office/drawing/2014/main" id="{91929A1B-5FFB-4A44-9AF0-DD353E35B20A}"/>
              </a:ext>
            </a:extLst>
          </p:cNvPr>
          <p:cNvSpPr>
            <a:spLocks noGrp="1" noChangeArrowheads="1"/>
          </p:cNvSpPr>
          <p:nvPr>
            <p:ph type="title" hasCustomPrompt="1"/>
          </p:nvPr>
        </p:nvSpPr>
        <p:spPr bwMode="white">
          <a:xfrm>
            <a:off x="457200" y="1733550"/>
            <a:ext cx="8229600" cy="1824991"/>
          </a:xfrm>
          <a:prstGeom prst="rect">
            <a:avLst/>
          </a:prstGeom>
          <a:noFill/>
          <a:ln w="12700">
            <a:noFill/>
            <a:miter lim="800000"/>
            <a:headEnd/>
            <a:tailEnd/>
          </a:ln>
          <a:effectLst/>
        </p:spPr>
        <p:txBody>
          <a:bodyPr lIns="91440" tIns="45720" rIns="91440" bIns="0" anchor="ctr"/>
          <a:lstStyle>
            <a:lvl1pPr marL="0" indent="0" algn="l">
              <a:defRPr lang="en-US" sz="2800" i="0" kern="1200" dirty="0">
                <a:solidFill>
                  <a:schemeClr val="bg1"/>
                </a:solidFill>
                <a:latin typeface="+mj-lt"/>
                <a:ea typeface="+mn-ea"/>
                <a:cs typeface="+mn-cs"/>
                <a:sym typeface="Arial" pitchFamily="-107" charset="0"/>
              </a:defRPr>
            </a:lvl1pPr>
          </a:lstStyle>
          <a:p>
            <a:pPr lvl="0"/>
            <a:r>
              <a:rPr lang="en-US" dirty="0">
                <a:sym typeface="Arial" pitchFamily="-107" charset="0"/>
              </a:rPr>
              <a:t>Presentation Title</a:t>
            </a:r>
          </a:p>
        </p:txBody>
      </p:sp>
      <p:sp>
        <p:nvSpPr>
          <p:cNvPr id="10" name="Text Placeholder 8">
            <a:extLst>
              <a:ext uri="{FF2B5EF4-FFF2-40B4-BE49-F238E27FC236}">
                <a16:creationId xmlns:a16="http://schemas.microsoft.com/office/drawing/2014/main" id="{6BCAB346-87B1-414A-BEA0-316388484877}"/>
              </a:ext>
            </a:extLst>
          </p:cNvPr>
          <p:cNvSpPr>
            <a:spLocks noGrp="1"/>
          </p:cNvSpPr>
          <p:nvPr>
            <p:ph type="body" sz="quarter" idx="10" hasCustomPrompt="1"/>
          </p:nvPr>
        </p:nvSpPr>
        <p:spPr>
          <a:xfrm>
            <a:off x="457200" y="3943350"/>
            <a:ext cx="8229600" cy="685800"/>
          </a:xfrm>
        </p:spPr>
        <p:txBody>
          <a:bodyPr lIns="91440" tIns="45720" rIns="91440" bIns="45720" anchor="t"/>
          <a:lstStyle>
            <a:lvl1pPr marL="1785" indent="0" algn="l">
              <a:lnSpc>
                <a:spcPct val="120000"/>
              </a:lnSpc>
              <a:spcBef>
                <a:spcPts val="0"/>
              </a:spcBef>
              <a:buNone/>
              <a:defRPr lang="en-US" sz="1800" b="1" i="0" kern="1200" dirty="0" smtClean="0">
                <a:solidFill>
                  <a:schemeClr val="bg1"/>
                </a:solidFill>
                <a:latin typeface="+mj-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a:t>Presenter Name and Title</a:t>
            </a:r>
          </a:p>
        </p:txBody>
      </p:sp>
      <p:cxnSp>
        <p:nvCxnSpPr>
          <p:cNvPr id="11" name="Straight Connector 10">
            <a:extLst>
              <a:ext uri="{FF2B5EF4-FFF2-40B4-BE49-F238E27FC236}">
                <a16:creationId xmlns:a16="http://schemas.microsoft.com/office/drawing/2014/main" id="{050B7BFF-E32F-5443-AC24-F5FD9B2145EF}"/>
              </a:ext>
            </a:extLst>
          </p:cNvPr>
          <p:cNvCxnSpPr/>
          <p:nvPr userDrawn="1"/>
        </p:nvCxnSpPr>
        <p:spPr bwMode="auto">
          <a:xfrm>
            <a:off x="457200" y="3943350"/>
            <a:ext cx="8229600" cy="0"/>
          </a:xfrm>
          <a:prstGeom prst="line">
            <a:avLst/>
          </a:prstGeom>
          <a:solidFill>
            <a:srgbClr val="0183B7"/>
          </a:solidFill>
          <a:ln w="317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529522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gue">
    <p:bg>
      <p:bgRef idx="1001">
        <a:schemeClr val="bg1"/>
      </p:bgRef>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2CB05DE6-8015-0846-A0E5-43BA89587823}"/>
              </a:ext>
            </a:extLst>
          </p:cNvPr>
          <p:cNvSpPr/>
          <p:nvPr userDrawn="1"/>
        </p:nvSpPr>
        <p:spPr>
          <a:xfrm>
            <a:off x="182880" y="182880"/>
            <a:ext cx="8778240" cy="4782312"/>
          </a:xfrm>
          <a:prstGeom prst="round2DiagRect">
            <a:avLst>
              <a:gd name="adj1" fmla="val 6579"/>
              <a:gd name="adj2" fmla="val 0"/>
            </a:avLst>
          </a:prstGeom>
          <a:gradFill>
            <a:gsLst>
              <a:gs pos="17000">
                <a:srgbClr val="38ABED"/>
              </a:gs>
              <a:gs pos="100000">
                <a:srgbClr val="1B3861"/>
              </a:gs>
            </a:gsLst>
            <a:lin ang="5400000" scaled="0"/>
          </a:gradFill>
          <a:ln w="317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C0E7775-E167-8943-AABE-4958005DB324}"/>
              </a:ext>
            </a:extLst>
          </p:cNvPr>
          <p:cNvPicPr>
            <a:picLocks noChangeAspect="1"/>
          </p:cNvPicPr>
          <p:nvPr userDrawn="1"/>
        </p:nvPicPr>
        <p:blipFill rotWithShape="1">
          <a:blip r:embed="rId2">
            <a:alphaModFix amt="35000"/>
            <a:biLevel thresh="25000"/>
            <a:extLst>
              <a:ext uri="{28A0092B-C50C-407E-A947-70E740481C1C}">
                <a14:useLocalDpi xmlns:a14="http://schemas.microsoft.com/office/drawing/2010/main" val="0"/>
              </a:ext>
            </a:extLst>
          </a:blip>
          <a:srcRect l="-1" t="17046" r="62222" b="14772"/>
          <a:stretch/>
        </p:blipFill>
        <p:spPr>
          <a:xfrm>
            <a:off x="4267200" y="291507"/>
            <a:ext cx="4781202" cy="3042243"/>
          </a:xfrm>
          <a:prstGeom prst="rect">
            <a:avLst/>
          </a:prstGeom>
          <a:effectLst>
            <a:reflection stA="50000" endPos="50000" dir="5400000" sy="-100000" algn="bl" rotWithShape="0"/>
          </a:effectLst>
        </p:spPr>
      </p:pic>
      <p:sp>
        <p:nvSpPr>
          <p:cNvPr id="6" name="Title 1"/>
          <p:cNvSpPr>
            <a:spLocks noGrp="1"/>
          </p:cNvSpPr>
          <p:nvPr>
            <p:ph type="ctrTitle" hasCustomPrompt="1"/>
          </p:nvPr>
        </p:nvSpPr>
        <p:spPr>
          <a:xfrm>
            <a:off x="457200" y="1792991"/>
            <a:ext cx="8229600" cy="1463040"/>
          </a:xfrm>
          <a:prstGeom prst="rect">
            <a:avLst/>
          </a:prstGeom>
        </p:spPr>
        <p:txBody>
          <a:bodyPr wrap="square" anchor="b">
            <a:normAutofit/>
          </a:bodyPr>
          <a:lstStyle>
            <a:lvl1pPr marL="0" indent="0" algn="l">
              <a:lnSpc>
                <a:spcPct val="90000"/>
              </a:lnSpc>
              <a:buFont typeface="Arial" panose="020B0604020202020204" pitchFamily="34" charset="0"/>
              <a:buNone/>
              <a:defRPr sz="2800" b="0" i="0" spc="0" baseline="0">
                <a:solidFill>
                  <a:schemeClr val="bg1"/>
                </a:solidFill>
                <a:latin typeface="+mj-lt"/>
                <a:cs typeface="Arial Regular"/>
              </a:defRPr>
            </a:lvl1pPr>
          </a:lstStyle>
          <a:p>
            <a:r>
              <a:rPr lang="en-GB" dirty="0"/>
              <a:t>Section Title Goes Here</a:t>
            </a:r>
            <a:endParaRPr lang="en-US" dirty="0"/>
          </a:p>
        </p:txBody>
      </p:sp>
      <p:sp>
        <p:nvSpPr>
          <p:cNvPr id="11" name="Content Placeholder 10">
            <a:extLst>
              <a:ext uri="{FF2B5EF4-FFF2-40B4-BE49-F238E27FC236}">
                <a16:creationId xmlns:a16="http://schemas.microsoft.com/office/drawing/2014/main" id="{B169C137-D89B-4849-9E97-33F8B5DC840A}"/>
              </a:ext>
            </a:extLst>
          </p:cNvPr>
          <p:cNvSpPr>
            <a:spLocks noGrp="1"/>
          </p:cNvSpPr>
          <p:nvPr>
            <p:ph sz="quarter" idx="10"/>
          </p:nvPr>
        </p:nvSpPr>
        <p:spPr>
          <a:xfrm>
            <a:off x="457200" y="3257550"/>
            <a:ext cx="8229600" cy="685800"/>
          </a:xfrm>
        </p:spPr>
        <p:txBody>
          <a:bodyPr/>
          <a:lstStyle>
            <a:lvl1pPr marL="1785" indent="0">
              <a:buNone/>
              <a:defRPr sz="2000" b="0" i="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685095229"/>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291276"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323728" y="1692668"/>
            <a:ext cx="5561948" cy="1365566"/>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4892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p:nvGrpSpPr>
        <p:grpSpPr>
          <a:xfrm>
            <a:off x="-1" y="-2"/>
            <a:ext cx="7334990" cy="4625721"/>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dirty="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291276"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323728" y="1692668"/>
            <a:ext cx="5561948" cy="1365566"/>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6560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p:nvGrpSpPr>
        <p:grpSpPr>
          <a:xfrm>
            <a:off x="-1" y="-2"/>
            <a:ext cx="7334990" cy="4625721"/>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38" name="Text Placeholder 7"/>
          <p:cNvSpPr>
            <a:spLocks noGrp="1"/>
          </p:cNvSpPr>
          <p:nvPr>
            <p:ph type="body" sz="quarter" idx="10" hasCustomPrompt="1"/>
          </p:nvPr>
        </p:nvSpPr>
        <p:spPr bwMode="gray">
          <a:xfrm>
            <a:off x="371474" y="3146314"/>
            <a:ext cx="5302144"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3505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4" name="Slide Number Placeholder 3"/>
          <p:cNvSpPr>
            <a:spLocks noGrp="1"/>
          </p:cNvSpPr>
          <p:nvPr>
            <p:ph type="sldNum" sz="quarter" idx="14"/>
          </p:nvPr>
        </p:nvSpPr>
        <p:spPr/>
        <p:txBody>
          <a:bodyPr/>
          <a:lstStyle/>
          <a:p>
            <a:fld id="{3C6CC810-8AE6-0546-A0FC-DB7D2235F0EB}" type="slidenum">
              <a:rPr lang="en-US" smtClean="0"/>
              <a:t>‹#›</a:t>
            </a:fld>
            <a:endParaRPr lang="en-US"/>
          </a:p>
        </p:txBody>
      </p:sp>
      <p:sp>
        <p:nvSpPr>
          <p:cNvPr id="8" name="Rectangle 2"/>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 name="Content Placeholder 8"/>
          <p:cNvSpPr>
            <a:spLocks noGrp="1"/>
          </p:cNvSpPr>
          <p:nvPr>
            <p:ph sz="quarter" idx="15"/>
          </p:nvPr>
        </p:nvSpPr>
        <p:spPr>
          <a:xfrm>
            <a:off x="457200" y="1184908"/>
            <a:ext cx="8229600" cy="352044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21162407"/>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8" name="Text Placeholder 7"/>
          <p:cNvSpPr>
            <a:spLocks noGrp="1"/>
          </p:cNvSpPr>
          <p:nvPr>
            <p:ph type="body" sz="quarter" idx="10" hasCustomPrompt="1"/>
          </p:nvPr>
        </p:nvSpPr>
        <p:spPr bwMode="gray">
          <a:xfrm>
            <a:off x="371474" y="3146314"/>
            <a:ext cx="5302144"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tx1"/>
                </a:solidFill>
              </a:defRPr>
            </a:lvl1pPr>
            <a:lvl2pPr marL="0" indent="0">
              <a:lnSpc>
                <a:spcPct val="96000"/>
              </a:lnSpc>
              <a:spcBef>
                <a:spcPts val="0"/>
              </a:spcBef>
              <a:buFont typeface="Microsoft Sans Serif" panose="020B0604020202020204" pitchFamily="34" charset="0"/>
              <a:buNone/>
              <a:defRPr sz="1350">
                <a:solidFill>
                  <a:schemeClr val="tx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tx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tx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tx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lvl1pPr>
          </a:lstStyle>
          <a:p>
            <a:r>
              <a:rPr lang="en-US"/>
              <a:t>Click to edit Master title style</a:t>
            </a:r>
            <a:endParaRPr lang="en-US" dirty="0"/>
          </a:p>
        </p:txBody>
      </p:sp>
    </p:spTree>
    <p:extLst>
      <p:ext uri="{BB962C8B-B14F-4D97-AF65-F5344CB8AC3E}">
        <p14:creationId xmlns:p14="http://schemas.microsoft.com/office/powerpoint/2010/main" val="133035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291276"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576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345615"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6236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3516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800"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731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kern="0" noProof="0" dirty="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800"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356616" y="593856"/>
            <a:ext cx="4834509"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163030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1799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2118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p:nvGrpSpPr>
        <p:grpSpPr>
          <a:xfrm>
            <a:off x="1" y="-690"/>
            <a:ext cx="2335875" cy="514488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ED98F5D-AA42-4DA4-9F3D-D3CBAD7AC2CD}"/>
              </a:ext>
            </a:extLst>
          </p:cNvPr>
          <p:cNvSpPr txBox="1"/>
          <p:nvPr userDrawn="1"/>
        </p:nvSpPr>
        <p:spPr>
          <a:xfrm>
            <a:off x="4932045" y="4900586"/>
            <a:ext cx="357416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31273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p:nvGrpSpPr>
        <p:grpSpPr>
          <a:xfrm>
            <a:off x="1" y="-690"/>
            <a:ext cx="2335875" cy="514488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14497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3585806142"/>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p:nvGrpSpPr>
        <p:grpSpPr>
          <a:xfrm>
            <a:off x="1" y="-690"/>
            <a:ext cx="2335875" cy="514488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kern="0" noProof="0" dirty="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361617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p:nvSpPr>
        <p:spPr>
          <a:xfrm>
            <a:off x="2" y="-1381"/>
            <a:ext cx="1354245" cy="51448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354247" y="-1"/>
            <a:ext cx="981629" cy="51431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p:nvSpPr>
        <p:spPr bwMode="gray">
          <a:xfrm flipV="1">
            <a:off x="983915" y="1"/>
            <a:ext cx="370332" cy="5143502"/>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p:nvSpPr>
        <p:spPr bwMode="gray">
          <a:xfrm rot="10800000" flipH="1" flipV="1">
            <a:off x="1965545" y="1"/>
            <a:ext cx="370331" cy="5143148"/>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405876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p:nvSpPr>
        <p:spPr>
          <a:xfrm>
            <a:off x="1" y="-1381"/>
            <a:ext cx="1354244" cy="51448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354247" y="-1"/>
            <a:ext cx="981629" cy="51431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p:nvSpPr>
        <p:spPr bwMode="gray">
          <a:xfrm flipV="1">
            <a:off x="983915" y="1"/>
            <a:ext cx="370332" cy="5143502"/>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p:nvSpPr>
        <p:spPr bwMode="gray">
          <a:xfrm rot="10800000" flipH="1" flipV="1">
            <a:off x="1965544" y="1"/>
            <a:ext cx="370331" cy="5143148"/>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228490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371475" y="4899671"/>
            <a:ext cx="7867268" cy="88631"/>
          </a:xfrm>
          <a:prstGeom prst="rect">
            <a:avLst/>
          </a:prstGeom>
        </p:spPr>
        <p:txBody>
          <a:bodyPr vert="horz" wrap="square" lIns="0" tIns="0" rIns="0" bIns="0" rtlCol="0" anchor="b">
            <a:spAutoFit/>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264237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370642" y="816101"/>
            <a:ext cx="8391167" cy="205740"/>
          </a:xfrm>
          <a:prstGeom prst="rect">
            <a:avLst/>
          </a:prstGeom>
        </p:spPr>
        <p:txBody>
          <a:bodyPr>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350" kern="1200" baseline="0" dirty="0">
                <a:solidFill>
                  <a:schemeClr val="tx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52073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371475" y="4899688"/>
            <a:ext cx="7867268" cy="88614"/>
          </a:xfrm>
        </p:spPr>
        <p:txBody>
          <a:bodyPr/>
          <a:lstStyle>
            <a:lvl1pPr>
              <a:defRPr>
                <a:solidFill>
                  <a:schemeClr val="accent5">
                    <a:lumMod val="60000"/>
                    <a:lumOff val="40000"/>
                  </a:schemeClr>
                </a:solidFill>
              </a:defRPr>
            </a:lvl1pPr>
          </a:lstStyle>
          <a:p>
            <a:endParaRPr lang="en-US"/>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371475" y="423811"/>
            <a:ext cx="8390334" cy="329642"/>
          </a:xfrm>
        </p:spPr>
        <p:txBody>
          <a:bodyPr/>
          <a:lstStyle/>
          <a:p>
            <a:r>
              <a:rPr lang="en-US"/>
              <a:t>Click to edit Master title style</a:t>
            </a:r>
            <a:endParaRPr lang="en-US" dirty="0"/>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371475" y="1289305"/>
            <a:ext cx="8390334"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370642" y="816101"/>
            <a:ext cx="8391167" cy="205740"/>
          </a:xfrm>
          <a:prstGeom prst="rect">
            <a:avLst/>
          </a:prstGeom>
        </p:spPr>
        <p:txBody>
          <a:bodyPr>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350" kern="1200" baseline="0" dirty="0">
                <a:solidFill>
                  <a:schemeClr val="tx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TextBox 5">
            <a:extLst>
              <a:ext uri="{FF2B5EF4-FFF2-40B4-BE49-F238E27FC236}">
                <a16:creationId xmlns:a16="http://schemas.microsoft.com/office/drawing/2014/main" id="{232B6D46-99C6-4A86-8057-8450133A4AA8}"/>
              </a:ext>
            </a:extLst>
          </p:cNvPr>
          <p:cNvSpPr txBox="1"/>
          <p:nvPr userDrawn="1"/>
        </p:nvSpPr>
        <p:spPr>
          <a:xfrm>
            <a:off x="4932045" y="4900586"/>
            <a:ext cx="357416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98838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371475" y="1289305"/>
            <a:ext cx="409994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4661869" y="1289305"/>
            <a:ext cx="409994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0FFB956A-9287-4404-A4B2-A3A53BC93F63}"/>
              </a:ext>
            </a:extLst>
          </p:cNvPr>
          <p:cNvSpPr txBox="1"/>
          <p:nvPr userDrawn="1"/>
        </p:nvSpPr>
        <p:spPr>
          <a:xfrm>
            <a:off x="4932045" y="4900586"/>
            <a:ext cx="357416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73360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371475" y="1289305"/>
            <a:ext cx="267462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3234690" y="1289305"/>
            <a:ext cx="267462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6087189" y="1289305"/>
            <a:ext cx="267462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C41093D2-6585-419A-9C70-622FBF7494A0}"/>
              </a:ext>
            </a:extLst>
          </p:cNvPr>
          <p:cNvSpPr txBox="1"/>
          <p:nvPr userDrawn="1"/>
        </p:nvSpPr>
        <p:spPr>
          <a:xfrm>
            <a:off x="4932045" y="4900586"/>
            <a:ext cx="357416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63979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a:p>
        </p:txBody>
      </p:sp>
      <p:sp>
        <p:nvSpPr>
          <p:cNvPr id="12" name="TextBox 11"/>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96831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a:p>
        </p:txBody>
      </p:sp>
      <p:sp>
        <p:nvSpPr>
          <p:cNvPr id="12" name="TextBox 11">
            <a:extLst>
              <a:ext uri="{FF2B5EF4-FFF2-40B4-BE49-F238E27FC236}">
                <a16:creationId xmlns:a16="http://schemas.microsoft.com/office/drawing/2014/main" id="{0772DE95-5F40-4C88-9E16-D7F56635871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396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
        <p:nvSpPr>
          <p:cNvPr id="10"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11" name="Title 10"/>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577001073"/>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370642" y="4205287"/>
            <a:ext cx="8390453"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a:p>
        </p:txBody>
      </p:sp>
      <p:sp>
        <p:nvSpPr>
          <p:cNvPr id="12" name="TextBox 11">
            <a:extLst>
              <a:ext uri="{FF2B5EF4-FFF2-40B4-BE49-F238E27FC236}">
                <a16:creationId xmlns:a16="http://schemas.microsoft.com/office/drawing/2014/main" id="{A01FA77F-3D40-4DEB-9A7F-D3D4CF616BD2}"/>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4">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99476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370642" y="4205287"/>
            <a:ext cx="8390453" cy="696791"/>
          </a:xfrm>
          <a:prstGeom prst="rect">
            <a:avLst/>
          </a:prstGeom>
        </p:spPr>
        <p:txBody>
          <a:bodyPr anchor="ctr"/>
          <a:lstStyle>
            <a:lvl1pPr marL="0" indent="0">
              <a:lnSpc>
                <a:spcPct val="89000"/>
              </a:lnSpc>
              <a:spcBef>
                <a:spcPts val="0"/>
              </a:spcBef>
              <a:spcAft>
                <a:spcPts val="900"/>
              </a:spcAft>
              <a:buNone/>
              <a:defRPr sz="2100">
                <a:solidFill>
                  <a:schemeClr val="tx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a:p>
        </p:txBody>
      </p:sp>
      <p:sp>
        <p:nvSpPr>
          <p:cNvPr id="12" name="TextBox 11">
            <a:extLst>
              <a:ext uri="{FF2B5EF4-FFF2-40B4-BE49-F238E27FC236}">
                <a16:creationId xmlns:a16="http://schemas.microsoft.com/office/drawing/2014/main" id="{A01FA77F-3D40-4DEB-9A7F-D3D4CF616BD2}"/>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60308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a:p>
        </p:txBody>
      </p:sp>
      <p:sp>
        <p:nvSpPr>
          <p:cNvPr id="12" name="TextBox 11">
            <a:extLst>
              <a:ext uri="{FF2B5EF4-FFF2-40B4-BE49-F238E27FC236}">
                <a16:creationId xmlns:a16="http://schemas.microsoft.com/office/drawing/2014/main" id="{5B138D84-381C-4F04-90C0-74D8D751D69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6046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endParaRPr lang="en-US"/>
          </a:p>
        </p:txBody>
      </p:sp>
      <p:sp>
        <p:nvSpPr>
          <p:cNvPr id="12" name="TextBox 11">
            <a:extLst>
              <a:ext uri="{FF2B5EF4-FFF2-40B4-BE49-F238E27FC236}">
                <a16:creationId xmlns:a16="http://schemas.microsoft.com/office/drawing/2014/main" id="{5B138D84-381C-4F04-90C0-74D8D751D69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36298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1"/>
            <a:ext cx="370332" cy="5143502"/>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5"/>
            <a:ext cx="3833622" cy="3511292"/>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F0C5CF58-2DC9-4B23-82BD-713A6628DCFA}"/>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371475" y="94170"/>
            <a:ext cx="3833621" cy="659283"/>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2">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3092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p:nvSpPr>
        <p:spPr bwMode="gray">
          <a:xfrm flipH="1" flipV="1">
            <a:off x="4572000" y="-2"/>
            <a:ext cx="370332" cy="5143502"/>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F8FDABDB-EFAA-43E9-B631-2683EEC8D15D}"/>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2">
                    <a:lumMod val="20000"/>
                    <a:lumOff val="8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422768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50F9C47B-623B-44C7-9C7F-1F500BFC4F8F}"/>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4">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4">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153933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tx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tx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50F9C47B-623B-44C7-9C7F-1F500BFC4F8F}"/>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371475" y="94170"/>
            <a:ext cx="3827907"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5">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131163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B05E7361-44C3-46E4-A8A9-F1B52C8F206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5">
                    <a:lumMod val="40000"/>
                    <a:lumOff val="6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160172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B05E7361-44C3-46E4-A8A9-F1B52C8F206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5">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141035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2"/>
          </p:nvPr>
        </p:nvSpPr>
        <p:spPr>
          <a:xfrm>
            <a:off x="466344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p:nvPr>
        </p:nvSpPr>
        <p:spPr>
          <a:xfrm>
            <a:off x="457200" y="182880"/>
            <a:ext cx="8229600" cy="822960"/>
          </a:xfrm>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4168995085"/>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p:nvSpPr>
        <p:spPr bwMode="gray">
          <a:xfrm>
            <a:off x="5650221" y="0"/>
            <a:ext cx="349378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Rectangle 19">
            <a:extLst>
              <a:ext uri="{FF2B5EF4-FFF2-40B4-BE49-F238E27FC236}">
                <a16:creationId xmlns:a16="http://schemas.microsoft.com/office/drawing/2014/main" id="{06827744-B91D-4E14-9EE6-4F4E5230170B}"/>
              </a:ext>
            </a:extLst>
          </p:cNvPr>
          <p:cNvSpPr/>
          <p:nvPr/>
        </p:nvSpPr>
        <p:spPr bwMode="gray">
          <a:xfrm flipH="1">
            <a:off x="5650220" y="0"/>
            <a:ext cx="370332" cy="51435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Tree>
    <p:extLst>
      <p:ext uri="{BB962C8B-B14F-4D97-AF65-F5344CB8AC3E}">
        <p14:creationId xmlns:p14="http://schemas.microsoft.com/office/powerpoint/2010/main" val="252691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p:nvSpPr>
        <p:spPr bwMode="gray">
          <a:xfrm>
            <a:off x="5650221" y="0"/>
            <a:ext cx="349378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p:nvSpPr>
        <p:spPr bwMode="gray">
          <a:xfrm flipH="1">
            <a:off x="5644257" y="0"/>
            <a:ext cx="370332" cy="51435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30157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p:nvSpPr>
        <p:spPr bwMode="gray">
          <a:xfrm>
            <a:off x="5650221" y="0"/>
            <a:ext cx="349378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p:nvSpPr>
        <p:spPr bwMode="gray">
          <a:xfrm flipH="1">
            <a:off x="5644257" y="0"/>
            <a:ext cx="370332" cy="51435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3">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0971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p:nvSpPr>
        <p:spPr bwMode="gray">
          <a:xfrm>
            <a:off x="5650221" y="0"/>
            <a:ext cx="3493780"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p:nvSpPr>
        <p:spPr bwMode="gray">
          <a:xfrm flipH="1">
            <a:off x="5644257" y="0"/>
            <a:ext cx="370332" cy="51435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21035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p:nvSpPr>
        <p:spPr bwMode="gray">
          <a:xfrm>
            <a:off x="5650221" y="0"/>
            <a:ext cx="349378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p:nvSpPr>
        <p:spPr bwMode="gray">
          <a:xfrm flipH="1">
            <a:off x="5644257" y="0"/>
            <a:ext cx="370332" cy="51435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0886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p:nvSpPr>
        <p:spPr bwMode="gray">
          <a:xfrm>
            <a:off x="5650221" y="0"/>
            <a:ext cx="349378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p:nvSpPr>
        <p:spPr bwMode="gray">
          <a:xfrm flipH="1">
            <a:off x="5644257" y="0"/>
            <a:ext cx="370332" cy="51435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61532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1" name="TextBox 10">
            <a:extLst>
              <a:ext uri="{FF2B5EF4-FFF2-40B4-BE49-F238E27FC236}">
                <a16:creationId xmlns:a16="http://schemas.microsoft.com/office/drawing/2014/main" id="{68544918-59EA-42FF-BD90-3E9394ACFC21}"/>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371475" y="4899671"/>
            <a:ext cx="7867268" cy="88631"/>
          </a:xfrm>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422961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7"/>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68544918-59EA-42FF-BD90-3E9394ACFC21}"/>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6360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1243008"/>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a:p>
        </p:txBody>
      </p:sp>
      <p:sp>
        <p:nvSpPr>
          <p:cNvPr id="11" name="TextBox 10">
            <a:extLst>
              <a:ext uri="{FF2B5EF4-FFF2-40B4-BE49-F238E27FC236}">
                <a16:creationId xmlns:a16="http://schemas.microsoft.com/office/drawing/2014/main" id="{0778670D-4F69-4C4D-B117-2B7F0B321896}"/>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167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23FD9A0F-97F7-4850-8C6F-60BFF40BC6F0}"/>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4">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9025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and 2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3C6CC810-8AE6-0546-A0FC-DB7D2235F0EB}" type="slidenum">
              <a:rPr lang="en-US" smtClean="0"/>
              <a:t>‹#›</a:t>
            </a:fld>
            <a:endParaRPr lang="en-US"/>
          </a:p>
        </p:txBody>
      </p:sp>
      <p:sp>
        <p:nvSpPr>
          <p:cNvPr id="9" name="Content Placeholder 4"/>
          <p:cNvSpPr>
            <a:spLocks noGrp="1"/>
          </p:cNvSpPr>
          <p:nvPr>
            <p:ph sz="quarter" idx="11"/>
          </p:nvPr>
        </p:nvSpPr>
        <p:spPr>
          <a:xfrm>
            <a:off x="457200" y="1184908"/>
            <a:ext cx="4023360" cy="3520442"/>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5"/>
          <p:cNvSpPr>
            <a:spLocks noGrp="1"/>
          </p:cNvSpPr>
          <p:nvPr>
            <p:ph sz="quarter" idx="16"/>
          </p:nvPr>
        </p:nvSpPr>
        <p:spPr>
          <a:xfrm>
            <a:off x="4663440" y="1184908"/>
            <a:ext cx="4023360" cy="3520442"/>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15" name="Title 14"/>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1415374612"/>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1243004"/>
          </a:xfrm>
          <a:prstGeom prst="rect">
            <a:avLst/>
          </a:prstGeom>
        </p:spPr>
        <p:txBody>
          <a:bodyPr anchor="t"/>
          <a:lstStyle>
            <a:lvl1pPr marL="0" indent="0">
              <a:lnSpc>
                <a:spcPct val="96000"/>
              </a:lnSpc>
              <a:buClr>
                <a:schemeClr val="bg1"/>
              </a:buClr>
              <a:buNone/>
              <a:defRPr sz="1350">
                <a:solidFill>
                  <a:schemeClr val="tx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23FD9A0F-97F7-4850-8C6F-60BFF40BC6F0}"/>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6081225" y="2097821"/>
            <a:ext cx="2680665" cy="1340704"/>
          </a:xfrm>
        </p:spPr>
        <p:txBody>
          <a:bodyPr wrap="square">
            <a:spAutoFit/>
          </a:bodyPr>
          <a:lstStyle>
            <a:lvl1pPr>
              <a:lnSpc>
                <a:spcPct val="87000"/>
              </a:lnSpc>
              <a:defRPr sz="3300"/>
            </a:lvl1pPr>
          </a:lstStyle>
          <a:p>
            <a:r>
              <a:rPr lang="en-US"/>
              <a:t>Click to edit Master title style</a:t>
            </a:r>
            <a:endParaRPr lang="en-US" dirty="0"/>
          </a:p>
        </p:txBody>
      </p:sp>
    </p:spTree>
    <p:extLst>
      <p:ext uri="{BB962C8B-B14F-4D97-AF65-F5344CB8AC3E}">
        <p14:creationId xmlns:p14="http://schemas.microsoft.com/office/powerpoint/2010/main" val="960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7"/>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a:p>
        </p:txBody>
      </p:sp>
      <p:sp>
        <p:nvSpPr>
          <p:cNvPr id="11" name="TextBox 10">
            <a:extLst>
              <a:ext uri="{FF2B5EF4-FFF2-40B4-BE49-F238E27FC236}">
                <a16:creationId xmlns:a16="http://schemas.microsoft.com/office/drawing/2014/main" id="{435DC34B-0DF9-44EF-8844-6F6CC8EEFC02}"/>
              </a:ext>
            </a:extLst>
          </p:cNvPr>
          <p:cNvSpPr txBox="1"/>
          <p:nvPr/>
        </p:nvSpPr>
        <p:spPr bwMode="gray">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0437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7"/>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435DC34B-0DF9-44EF-8844-6F6CC8EEFC02}"/>
              </a:ext>
            </a:extLst>
          </p:cNvPr>
          <p:cNvSpPr txBox="1"/>
          <p:nvPr/>
        </p:nvSpPr>
        <p:spPr bwMode="gray">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7425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6"/>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endParaRPr lang="en-US"/>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086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371475" y="3557588"/>
            <a:ext cx="2667000" cy="1243009"/>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4617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371476" y="3557588"/>
            <a:ext cx="2666999" cy="1243008"/>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endParaRPr lang="en-US"/>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1204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371476" y="3557588"/>
            <a:ext cx="2666999" cy="1243008"/>
          </a:xfrm>
          <a:prstGeom prst="rect">
            <a:avLst/>
          </a:prstGeom>
        </p:spPr>
        <p:txBody>
          <a:bodyPr anchor="t"/>
          <a:lstStyle>
            <a:lvl1pPr marL="0" indent="0">
              <a:lnSpc>
                <a:spcPct val="96000"/>
              </a:lnSpc>
              <a:buClr>
                <a:schemeClr val="bg1"/>
              </a:buClr>
              <a:buNone/>
              <a:defRPr sz="135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371475" y="2097821"/>
            <a:ext cx="2680665" cy="1340704"/>
          </a:xfrm>
        </p:spPr>
        <p:txBody>
          <a:bodyPr wrap="square">
            <a:spAutoFit/>
          </a:bodyPr>
          <a:lstStyle>
            <a:lvl1pPr>
              <a:lnSpc>
                <a:spcPct val="87000"/>
              </a:lnSpc>
              <a:defRPr sz="3300"/>
            </a:lvl1pPr>
          </a:lstStyle>
          <a:p>
            <a:r>
              <a:rPr lang="en-US"/>
              <a:t>Click to edit Master title style</a:t>
            </a:r>
            <a:endParaRPr lang="en-US" dirty="0"/>
          </a:p>
        </p:txBody>
      </p:sp>
    </p:spTree>
    <p:extLst>
      <p:ext uri="{BB962C8B-B14F-4D97-AF65-F5344CB8AC3E}">
        <p14:creationId xmlns:p14="http://schemas.microsoft.com/office/powerpoint/2010/main" val="135701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7"/>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1713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7"/>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563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370285" y="2005012"/>
            <a:ext cx="1955006" cy="279557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endParaRPr lang="en-US"/>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5985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2980065701"/>
      </p:ext>
    </p:extLst>
  </p:cSld>
  <p:clrMapOvr>
    <a:masterClrMapping/>
  </p:clrMapOvr>
  <p:transition spd="slow">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370285" y="2005012"/>
            <a:ext cx="1955006" cy="279557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371475" y="321649"/>
            <a:ext cx="1953816" cy="102417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371475" y="1401961"/>
            <a:ext cx="1955602" cy="321338"/>
          </a:xfrm>
          <a:prstGeom prst="rect">
            <a:avLst/>
          </a:prstGeom>
        </p:spPr>
        <p:txBody>
          <a:bodyPr wrap="square">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86747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370285" y="2005012"/>
            <a:ext cx="1955006" cy="279557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endParaRPr lang="en-US"/>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39609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370285" y="2005012"/>
            <a:ext cx="1955006" cy="279557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371475" y="309819"/>
            <a:ext cx="1953816" cy="1036005"/>
          </a:xfrm>
        </p:spPr>
        <p:txBody>
          <a:bodyPr wrap="square">
            <a:spAutoFit/>
          </a:bodyPr>
          <a:lstStyle>
            <a:lvl1pPr>
              <a:lnSpc>
                <a:spcPct val="87000"/>
              </a:lnSpc>
              <a:defRPr sz="2550"/>
            </a:lvl1pPr>
          </a:lstStyle>
          <a:p>
            <a:r>
              <a:rPr lang="en-US"/>
              <a:t>Click to edit Master title style</a:t>
            </a:r>
            <a:endParaRPr lang="en-US" dirty="0"/>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949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370285" y="2005012"/>
            <a:ext cx="1955006" cy="279558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8881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370285" y="2005012"/>
            <a:ext cx="1955006" cy="279558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001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76239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274256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70800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348646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234115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630319"/>
      </p:ext>
    </p:extLst>
  </p:cSld>
  <p:clrMapOvr>
    <a:masterClrMapping/>
  </p:clrMapOvr>
  <p:transition spd="slow">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6" name="Oval 5">
            <a:extLst>
              <a:ext uri="{FF2B5EF4-FFF2-40B4-BE49-F238E27FC236}">
                <a16:creationId xmlns:a16="http://schemas.microsoft.com/office/drawing/2014/main" id="{1321BDBD-A319-4A9D-A52B-4542BAE8D156}"/>
              </a:ext>
            </a:extLst>
          </p:cNvPr>
          <p:cNvSpPr>
            <a:spLocks/>
          </p:cNvSpPr>
          <p:nvPr/>
        </p:nvSpPr>
        <p:spPr bwMode="ltGray">
          <a:xfrm>
            <a:off x="5008459" y="860007"/>
            <a:ext cx="3402443" cy="3420072"/>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356211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p:nvGrpSpPr>
        <p:grpSpPr bwMode="white">
          <a:xfrm>
            <a:off x="0" y="0"/>
            <a:ext cx="7378333" cy="443808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lang="en-US" sz="1350" b="1" kern="1200" noProof="0" dirty="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9240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p:nvGrpSpPr>
        <p:grpSpPr bwMode="white">
          <a:xfrm>
            <a:off x="0" y="0"/>
            <a:ext cx="7378333" cy="443808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noProof="0" dirty="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4092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p:nvGrpSpPr>
        <p:grpSpPr bwMode="white">
          <a:xfrm>
            <a:off x="-1" y="0"/>
            <a:ext cx="7378334" cy="443808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sz="1350" b="1" noProof="0" dirty="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829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p:nvGrpSpPr>
        <p:grpSpPr bwMode="white">
          <a:xfrm>
            <a:off x="0" y="0"/>
            <a:ext cx="7378333" cy="443808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sz="1350" b="1" noProof="0" dirty="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371474" y="1843441"/>
            <a:ext cx="6622256" cy="1104533"/>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367116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p:nvGrpSpPr>
        <p:grpSpPr bwMode="white">
          <a:xfrm>
            <a:off x="0" y="0"/>
            <a:ext cx="7378333" cy="443808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sz="1350" b="1" noProof="0" dirty="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2803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p:nvGrpSpPr>
        <p:grpSpPr bwMode="white">
          <a:xfrm>
            <a:off x="0" y="0"/>
            <a:ext cx="7378333" cy="443808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noProof="0" dirty="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3704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p:nvGrpSpPr>
        <p:grpSpPr bwMode="hidden">
          <a:xfrm>
            <a:off x="-1392" y="4066795"/>
            <a:ext cx="9146783" cy="1076705"/>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7" name="TextBox 6">
            <a:extLst>
              <a:ext uri="{FF2B5EF4-FFF2-40B4-BE49-F238E27FC236}">
                <a16:creationId xmlns:a16="http://schemas.microsoft.com/office/drawing/2014/main" id="{1603D846-953C-47C3-9FE6-C4A9C1F293B8}"/>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73838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p:nvGrpSpPr>
        <p:grpSpPr bwMode="hidden">
          <a:xfrm>
            <a:off x="-1392" y="4066795"/>
            <a:ext cx="9146783" cy="1076705"/>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6B6CD81E-F7C1-4BB6-8F3A-30084B745F1D}"/>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5605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p:nvGrpSpPr>
        <p:grpSpPr bwMode="hidden">
          <a:xfrm>
            <a:off x="-1392" y="4066795"/>
            <a:ext cx="9146783" cy="1076705"/>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371475" y="318517"/>
            <a:ext cx="8401051" cy="3761221"/>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16060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2.xml"/><Relationship Id="rId21" Type="http://schemas.openxmlformats.org/officeDocument/2006/relationships/slideLayout" Target="../slideLayouts/slideLayout47.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63" Type="http://schemas.openxmlformats.org/officeDocument/2006/relationships/slideLayout" Target="../slideLayouts/slideLayout89.xml"/><Relationship Id="rId68" Type="http://schemas.openxmlformats.org/officeDocument/2006/relationships/slideLayout" Target="../slideLayouts/slideLayout94.xml"/><Relationship Id="rId84" Type="http://schemas.openxmlformats.org/officeDocument/2006/relationships/slideLayout" Target="../slideLayouts/slideLayout110.xml"/><Relationship Id="rId89" Type="http://schemas.openxmlformats.org/officeDocument/2006/relationships/slideLayout" Target="../slideLayouts/slideLayout115.xml"/><Relationship Id="rId16" Type="http://schemas.openxmlformats.org/officeDocument/2006/relationships/slideLayout" Target="../slideLayouts/slideLayout42.xml"/><Relationship Id="rId11" Type="http://schemas.openxmlformats.org/officeDocument/2006/relationships/slideLayout" Target="../slideLayouts/slideLayout37.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74" Type="http://schemas.openxmlformats.org/officeDocument/2006/relationships/slideLayout" Target="../slideLayouts/slideLayout100.xml"/><Relationship Id="rId79" Type="http://schemas.openxmlformats.org/officeDocument/2006/relationships/slideLayout" Target="../slideLayouts/slideLayout105.xml"/><Relationship Id="rId5" Type="http://schemas.openxmlformats.org/officeDocument/2006/relationships/slideLayout" Target="../slideLayouts/slideLayout31.xml"/><Relationship Id="rId90" Type="http://schemas.openxmlformats.org/officeDocument/2006/relationships/slideLayout" Target="../slideLayouts/slideLayout116.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64" Type="http://schemas.openxmlformats.org/officeDocument/2006/relationships/slideLayout" Target="../slideLayouts/slideLayout90.xml"/><Relationship Id="rId69" Type="http://schemas.openxmlformats.org/officeDocument/2006/relationships/slideLayout" Target="../slideLayouts/slideLayout95.xml"/><Relationship Id="rId77" Type="http://schemas.openxmlformats.org/officeDocument/2006/relationships/slideLayout" Target="../slideLayouts/slideLayout103.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72" Type="http://schemas.openxmlformats.org/officeDocument/2006/relationships/slideLayout" Target="../slideLayouts/slideLayout98.xml"/><Relationship Id="rId80" Type="http://schemas.openxmlformats.org/officeDocument/2006/relationships/slideLayout" Target="../slideLayouts/slideLayout106.xml"/><Relationship Id="rId85" Type="http://schemas.openxmlformats.org/officeDocument/2006/relationships/slideLayout" Target="../slideLayouts/slideLayout111.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slideLayout" Target="../slideLayouts/slideLayout85.xml"/><Relationship Id="rId67" Type="http://schemas.openxmlformats.org/officeDocument/2006/relationships/slideLayout" Target="../slideLayouts/slideLayout93.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62" Type="http://schemas.openxmlformats.org/officeDocument/2006/relationships/slideLayout" Target="../slideLayouts/slideLayout88.xml"/><Relationship Id="rId70" Type="http://schemas.openxmlformats.org/officeDocument/2006/relationships/slideLayout" Target="../slideLayouts/slideLayout96.xml"/><Relationship Id="rId75" Type="http://schemas.openxmlformats.org/officeDocument/2006/relationships/slideLayout" Target="../slideLayouts/slideLayout101.xml"/><Relationship Id="rId83" Type="http://schemas.openxmlformats.org/officeDocument/2006/relationships/slideLayout" Target="../slideLayouts/slideLayout109.xml"/><Relationship Id="rId88" Type="http://schemas.openxmlformats.org/officeDocument/2006/relationships/slideLayout" Target="../slideLayouts/slideLayout114.xml"/><Relationship Id="rId91"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 Id="rId10" Type="http://schemas.openxmlformats.org/officeDocument/2006/relationships/slideLayout" Target="../slideLayouts/slideLayout36.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60" Type="http://schemas.openxmlformats.org/officeDocument/2006/relationships/slideLayout" Target="../slideLayouts/slideLayout86.xml"/><Relationship Id="rId65" Type="http://schemas.openxmlformats.org/officeDocument/2006/relationships/slideLayout" Target="../slideLayouts/slideLayout91.xml"/><Relationship Id="rId73" Type="http://schemas.openxmlformats.org/officeDocument/2006/relationships/slideLayout" Target="../slideLayouts/slideLayout99.xml"/><Relationship Id="rId78" Type="http://schemas.openxmlformats.org/officeDocument/2006/relationships/slideLayout" Target="../slideLayouts/slideLayout104.xml"/><Relationship Id="rId81" Type="http://schemas.openxmlformats.org/officeDocument/2006/relationships/slideLayout" Target="../slideLayouts/slideLayout107.xml"/><Relationship Id="rId86" Type="http://schemas.openxmlformats.org/officeDocument/2006/relationships/slideLayout" Target="../slideLayouts/slideLayout11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9" Type="http://schemas.openxmlformats.org/officeDocument/2006/relationships/slideLayout" Target="../slideLayouts/slideLayout65.xml"/><Relationship Id="rId34" Type="http://schemas.openxmlformats.org/officeDocument/2006/relationships/slideLayout" Target="../slideLayouts/slideLayout60.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6" Type="http://schemas.openxmlformats.org/officeDocument/2006/relationships/slideLayout" Target="../slideLayouts/slideLayout102.xml"/><Relationship Id="rId7" Type="http://schemas.openxmlformats.org/officeDocument/2006/relationships/slideLayout" Target="../slideLayouts/slideLayout33.xml"/><Relationship Id="rId71" Type="http://schemas.openxmlformats.org/officeDocument/2006/relationships/slideLayout" Target="../slideLayouts/slideLayout97.xml"/><Relationship Id="rId2" Type="http://schemas.openxmlformats.org/officeDocument/2006/relationships/slideLayout" Target="../slideLayouts/slideLayout28.xml"/><Relationship Id="rId29" Type="http://schemas.openxmlformats.org/officeDocument/2006/relationships/slideLayout" Target="../slideLayouts/slideLayout55.xml"/><Relationship Id="rId24" Type="http://schemas.openxmlformats.org/officeDocument/2006/relationships/slideLayout" Target="../slideLayouts/slideLayout50.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66" Type="http://schemas.openxmlformats.org/officeDocument/2006/relationships/slideLayout" Target="../slideLayouts/slideLayout92.xml"/><Relationship Id="rId87" Type="http://schemas.openxmlformats.org/officeDocument/2006/relationships/slideLayout" Target="../slideLayouts/slideLayout113.xml"/><Relationship Id="rId61" Type="http://schemas.openxmlformats.org/officeDocument/2006/relationships/slideLayout" Target="../slideLayouts/slideLayout87.xml"/><Relationship Id="rId82" Type="http://schemas.openxmlformats.org/officeDocument/2006/relationships/slideLayout" Target="../slideLayouts/slideLayout108.xml"/><Relationship Id="rId1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65.xml"/><Relationship Id="rId21" Type="http://schemas.openxmlformats.org/officeDocument/2006/relationships/slideLayout" Target="../slideLayouts/slideLayout160.xml"/><Relationship Id="rId42" Type="http://schemas.openxmlformats.org/officeDocument/2006/relationships/slideLayout" Target="../slideLayouts/slideLayout181.xml"/><Relationship Id="rId47" Type="http://schemas.openxmlformats.org/officeDocument/2006/relationships/slideLayout" Target="../slideLayouts/slideLayout186.xml"/><Relationship Id="rId63" Type="http://schemas.openxmlformats.org/officeDocument/2006/relationships/slideLayout" Target="../slideLayouts/slideLayout202.xml"/><Relationship Id="rId68" Type="http://schemas.openxmlformats.org/officeDocument/2006/relationships/slideLayout" Target="../slideLayouts/slideLayout207.xml"/><Relationship Id="rId84" Type="http://schemas.openxmlformats.org/officeDocument/2006/relationships/slideLayout" Target="../slideLayouts/slideLayout223.xml"/><Relationship Id="rId89" Type="http://schemas.openxmlformats.org/officeDocument/2006/relationships/slideLayout" Target="../slideLayouts/slideLayout228.xml"/><Relationship Id="rId16" Type="http://schemas.openxmlformats.org/officeDocument/2006/relationships/slideLayout" Target="../slideLayouts/slideLayout155.xml"/><Relationship Id="rId11" Type="http://schemas.openxmlformats.org/officeDocument/2006/relationships/slideLayout" Target="../slideLayouts/slideLayout150.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53" Type="http://schemas.openxmlformats.org/officeDocument/2006/relationships/slideLayout" Target="../slideLayouts/slideLayout192.xml"/><Relationship Id="rId58" Type="http://schemas.openxmlformats.org/officeDocument/2006/relationships/slideLayout" Target="../slideLayouts/slideLayout197.xml"/><Relationship Id="rId74" Type="http://schemas.openxmlformats.org/officeDocument/2006/relationships/slideLayout" Target="../slideLayouts/slideLayout213.xml"/><Relationship Id="rId79" Type="http://schemas.openxmlformats.org/officeDocument/2006/relationships/slideLayout" Target="../slideLayouts/slideLayout218.xml"/><Relationship Id="rId5" Type="http://schemas.openxmlformats.org/officeDocument/2006/relationships/slideLayout" Target="../slideLayouts/slideLayout144.xml"/><Relationship Id="rId90" Type="http://schemas.openxmlformats.org/officeDocument/2006/relationships/slideLayout" Target="../slideLayouts/slideLayout229.xml"/><Relationship Id="rId95" Type="http://schemas.openxmlformats.org/officeDocument/2006/relationships/slideLayout" Target="../slideLayouts/slideLayout234.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43" Type="http://schemas.openxmlformats.org/officeDocument/2006/relationships/slideLayout" Target="../slideLayouts/slideLayout182.xml"/><Relationship Id="rId48" Type="http://schemas.openxmlformats.org/officeDocument/2006/relationships/slideLayout" Target="../slideLayouts/slideLayout187.xml"/><Relationship Id="rId64" Type="http://schemas.openxmlformats.org/officeDocument/2006/relationships/slideLayout" Target="../slideLayouts/slideLayout203.xml"/><Relationship Id="rId69" Type="http://schemas.openxmlformats.org/officeDocument/2006/relationships/slideLayout" Target="../slideLayouts/slideLayout208.xml"/><Relationship Id="rId80" Type="http://schemas.openxmlformats.org/officeDocument/2006/relationships/slideLayout" Target="../slideLayouts/slideLayout219.xml"/><Relationship Id="rId85" Type="http://schemas.openxmlformats.org/officeDocument/2006/relationships/slideLayout" Target="../slideLayouts/slideLayout224.xml"/><Relationship Id="rId3" Type="http://schemas.openxmlformats.org/officeDocument/2006/relationships/slideLayout" Target="../slideLayouts/slideLayout142.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slideLayout" Target="../slideLayouts/slideLayout185.xml"/><Relationship Id="rId59" Type="http://schemas.openxmlformats.org/officeDocument/2006/relationships/slideLayout" Target="../slideLayouts/slideLayout198.xml"/><Relationship Id="rId67" Type="http://schemas.openxmlformats.org/officeDocument/2006/relationships/slideLayout" Target="../slideLayouts/slideLayout206.xml"/><Relationship Id="rId20" Type="http://schemas.openxmlformats.org/officeDocument/2006/relationships/slideLayout" Target="../slideLayouts/slideLayout159.xml"/><Relationship Id="rId41" Type="http://schemas.openxmlformats.org/officeDocument/2006/relationships/slideLayout" Target="../slideLayouts/slideLayout180.xml"/><Relationship Id="rId54" Type="http://schemas.openxmlformats.org/officeDocument/2006/relationships/slideLayout" Target="../slideLayouts/slideLayout193.xml"/><Relationship Id="rId62" Type="http://schemas.openxmlformats.org/officeDocument/2006/relationships/slideLayout" Target="../slideLayouts/slideLayout201.xml"/><Relationship Id="rId70" Type="http://schemas.openxmlformats.org/officeDocument/2006/relationships/slideLayout" Target="../slideLayouts/slideLayout209.xml"/><Relationship Id="rId75" Type="http://schemas.openxmlformats.org/officeDocument/2006/relationships/slideLayout" Target="../slideLayouts/slideLayout214.xml"/><Relationship Id="rId83" Type="http://schemas.openxmlformats.org/officeDocument/2006/relationships/slideLayout" Target="../slideLayouts/slideLayout222.xml"/><Relationship Id="rId88" Type="http://schemas.openxmlformats.org/officeDocument/2006/relationships/slideLayout" Target="../slideLayouts/slideLayout227.xml"/><Relationship Id="rId91" Type="http://schemas.openxmlformats.org/officeDocument/2006/relationships/slideLayout" Target="../slideLayouts/slideLayout230.xml"/><Relationship Id="rId96" Type="http://schemas.openxmlformats.org/officeDocument/2006/relationships/slideLayout" Target="../slideLayouts/slideLayout23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49" Type="http://schemas.openxmlformats.org/officeDocument/2006/relationships/slideLayout" Target="../slideLayouts/slideLayout188.xml"/><Relationship Id="rId57" Type="http://schemas.openxmlformats.org/officeDocument/2006/relationships/slideLayout" Target="../slideLayouts/slideLayout196.xml"/><Relationship Id="rId10" Type="http://schemas.openxmlformats.org/officeDocument/2006/relationships/slideLayout" Target="../slideLayouts/slideLayout149.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52" Type="http://schemas.openxmlformats.org/officeDocument/2006/relationships/slideLayout" Target="../slideLayouts/slideLayout191.xml"/><Relationship Id="rId60" Type="http://schemas.openxmlformats.org/officeDocument/2006/relationships/slideLayout" Target="../slideLayouts/slideLayout199.xml"/><Relationship Id="rId65" Type="http://schemas.openxmlformats.org/officeDocument/2006/relationships/slideLayout" Target="../slideLayouts/slideLayout204.xml"/><Relationship Id="rId73" Type="http://schemas.openxmlformats.org/officeDocument/2006/relationships/slideLayout" Target="../slideLayouts/slideLayout212.xml"/><Relationship Id="rId78" Type="http://schemas.openxmlformats.org/officeDocument/2006/relationships/slideLayout" Target="../slideLayouts/slideLayout217.xml"/><Relationship Id="rId81" Type="http://schemas.openxmlformats.org/officeDocument/2006/relationships/slideLayout" Target="../slideLayouts/slideLayout220.xml"/><Relationship Id="rId86" Type="http://schemas.openxmlformats.org/officeDocument/2006/relationships/slideLayout" Target="../slideLayouts/slideLayout225.xml"/><Relationship Id="rId94" Type="http://schemas.openxmlformats.org/officeDocument/2006/relationships/slideLayout" Target="../slideLayouts/slideLayout233.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9" Type="http://schemas.openxmlformats.org/officeDocument/2006/relationships/slideLayout" Target="../slideLayouts/slideLayout178.xml"/><Relationship Id="rId34" Type="http://schemas.openxmlformats.org/officeDocument/2006/relationships/slideLayout" Target="../slideLayouts/slideLayout173.xml"/><Relationship Id="rId50" Type="http://schemas.openxmlformats.org/officeDocument/2006/relationships/slideLayout" Target="../slideLayouts/slideLayout189.xml"/><Relationship Id="rId55" Type="http://schemas.openxmlformats.org/officeDocument/2006/relationships/slideLayout" Target="../slideLayouts/slideLayout194.xml"/><Relationship Id="rId76" Type="http://schemas.openxmlformats.org/officeDocument/2006/relationships/slideLayout" Target="../slideLayouts/slideLayout215.xml"/><Relationship Id="rId97" Type="http://schemas.openxmlformats.org/officeDocument/2006/relationships/slideLayout" Target="../slideLayouts/slideLayout236.xml"/><Relationship Id="rId7" Type="http://schemas.openxmlformats.org/officeDocument/2006/relationships/slideLayout" Target="../slideLayouts/slideLayout146.xml"/><Relationship Id="rId71" Type="http://schemas.openxmlformats.org/officeDocument/2006/relationships/slideLayout" Target="../slideLayouts/slideLayout210.xml"/><Relationship Id="rId92" Type="http://schemas.openxmlformats.org/officeDocument/2006/relationships/slideLayout" Target="../slideLayouts/slideLayout231.xml"/><Relationship Id="rId2" Type="http://schemas.openxmlformats.org/officeDocument/2006/relationships/slideLayout" Target="../slideLayouts/slideLayout141.xml"/><Relationship Id="rId29" Type="http://schemas.openxmlformats.org/officeDocument/2006/relationships/slideLayout" Target="../slideLayouts/slideLayout168.xml"/><Relationship Id="rId24" Type="http://schemas.openxmlformats.org/officeDocument/2006/relationships/slideLayout" Target="../slideLayouts/slideLayout163.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66" Type="http://schemas.openxmlformats.org/officeDocument/2006/relationships/slideLayout" Target="../slideLayouts/slideLayout205.xml"/><Relationship Id="rId87" Type="http://schemas.openxmlformats.org/officeDocument/2006/relationships/slideLayout" Target="../slideLayouts/slideLayout226.xml"/><Relationship Id="rId61" Type="http://schemas.openxmlformats.org/officeDocument/2006/relationships/slideLayout" Target="../slideLayouts/slideLayout200.xml"/><Relationship Id="rId82" Type="http://schemas.openxmlformats.org/officeDocument/2006/relationships/slideLayout" Target="../slideLayouts/slideLayout221.xml"/><Relationship Id="rId19" Type="http://schemas.openxmlformats.org/officeDocument/2006/relationships/slideLayout" Target="../slideLayouts/slideLayout158.xml"/><Relationship Id="rId14" Type="http://schemas.openxmlformats.org/officeDocument/2006/relationships/slideLayout" Target="../slideLayouts/slideLayout153.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56" Type="http://schemas.openxmlformats.org/officeDocument/2006/relationships/slideLayout" Target="../slideLayouts/slideLayout195.xml"/><Relationship Id="rId77" Type="http://schemas.openxmlformats.org/officeDocument/2006/relationships/slideLayout" Target="../slideLayouts/slideLayout216.xml"/><Relationship Id="rId8" Type="http://schemas.openxmlformats.org/officeDocument/2006/relationships/slideLayout" Target="../slideLayouts/slideLayout147.xml"/><Relationship Id="rId51" Type="http://schemas.openxmlformats.org/officeDocument/2006/relationships/slideLayout" Target="../slideLayouts/slideLayout190.xml"/><Relationship Id="rId72" Type="http://schemas.openxmlformats.org/officeDocument/2006/relationships/slideLayout" Target="../slideLayouts/slideLayout211.xml"/><Relationship Id="rId93" Type="http://schemas.openxmlformats.org/officeDocument/2006/relationships/slideLayout" Target="../slideLayouts/slideLayout232.xml"/><Relationship Id="rId98"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image" Target="../media/image1.png"/><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theme" Target="../theme/theme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54E490-7044-8446-BB62-3A15F1D19E9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84838" y="4654755"/>
            <a:ext cx="1062962" cy="374762"/>
          </a:xfrm>
          <a:prstGeom prst="rect">
            <a:avLst/>
          </a:prstGeom>
        </p:spPr>
      </p:pic>
      <p:sp>
        <p:nvSpPr>
          <p:cNvPr id="1026"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sym typeface="Arial" pitchFamily="34" charset="0"/>
              </a:rPr>
              <a:t>Slide Title</a:t>
            </a:r>
          </a:p>
        </p:txBody>
      </p:sp>
      <p:sp>
        <p:nvSpPr>
          <p:cNvPr id="1027" name="Rectangle 3"/>
          <p:cNvSpPr>
            <a:spLocks noGrp="1" noChangeArrowheads="1"/>
          </p:cNvSpPr>
          <p:nvPr>
            <p:ph type="body"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4" name="Slide Number Placeholder 3"/>
          <p:cNvSpPr>
            <a:spLocks noGrp="1"/>
          </p:cNvSpPr>
          <p:nvPr>
            <p:ph type="sldNum" sz="quarter" idx="4"/>
          </p:nvPr>
        </p:nvSpPr>
        <p:spPr>
          <a:xfrm>
            <a:off x="7772400" y="4754880"/>
            <a:ext cx="914400" cy="274637"/>
          </a:xfrm>
          <a:prstGeom prst="rect">
            <a:avLst/>
          </a:prstGeom>
        </p:spPr>
        <p:txBody>
          <a:bodyPr vert="horz" lIns="0" tIns="45720" rIns="0" bIns="45720" rtlCol="0" anchor="ctr"/>
          <a:lstStyle>
            <a:lvl1pPr algn="r">
              <a:defRPr sz="800">
                <a:solidFill>
                  <a:schemeClr val="tx1"/>
                </a:solidFill>
              </a:defRPr>
            </a:lvl1pPr>
          </a:lstStyle>
          <a:p>
            <a:fld id="{3C6CC810-8AE6-0546-A0FC-DB7D2235F0EB}" type="slidenum">
              <a:rPr lang="en-US" smtClean="0"/>
              <a:pPr/>
              <a:t>‹#›</a:t>
            </a:fld>
            <a:endParaRPr lang="en-US"/>
          </a:p>
        </p:txBody>
      </p:sp>
    </p:spTree>
    <p:extLst>
      <p:ext uri="{BB962C8B-B14F-4D97-AF65-F5344CB8AC3E}">
        <p14:creationId xmlns:p14="http://schemas.microsoft.com/office/powerpoint/2010/main" val="371095225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75" r:id="rId12"/>
    <p:sldLayoutId id="2147484015" r:id="rId13"/>
    <p:sldLayoutId id="2147484016" r:id="rId14"/>
    <p:sldLayoutId id="2147484115" r:id="rId15"/>
    <p:sldLayoutId id="2147484127" r:id="rId16"/>
  </p:sldLayoutIdLst>
  <p:transition spd="slow">
    <p:wipe dir="r"/>
  </p:transition>
  <p:hf sldNum="0" hdr="0" ftr="0" dt="0"/>
  <p:txStyles>
    <p:titleStyle>
      <a:lvl1pPr marL="6251" indent="-6251" algn="l" rtl="0" eaLnBrk="1" fontAlgn="base" hangingPunct="1">
        <a:lnSpc>
          <a:spcPct val="90000"/>
        </a:lnSpc>
        <a:spcBef>
          <a:spcPct val="0"/>
        </a:spcBef>
        <a:spcAft>
          <a:spcPct val="0"/>
        </a:spcAft>
        <a:defRPr sz="2400" b="0">
          <a:solidFill>
            <a:schemeClr val="tx1"/>
          </a:solidFill>
          <a:latin typeface="+mj-lt"/>
          <a:ea typeface="Arial"/>
          <a:cs typeface="Arial"/>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1" fontAlgn="base" hangingPunct="1">
        <a:lnSpc>
          <a:spcPct val="90000"/>
        </a:lnSpc>
        <a:spcBef>
          <a:spcPts val="1200"/>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1pPr>
      <a:lvl2pPr marL="386656" indent="-193775" algn="l" rtl="0" eaLnBrk="1" fontAlgn="base" hangingPunct="1">
        <a:lnSpc>
          <a:spcPct val="90000"/>
        </a:lnSpc>
        <a:spcBef>
          <a:spcPts val="400"/>
        </a:spcBef>
        <a:spcAft>
          <a:spcPct val="0"/>
        </a:spcAft>
        <a:buClr>
          <a:schemeClr val="tx1"/>
        </a:buClr>
        <a:buSzPct val="80000"/>
        <a:buFont typeface="Arial"/>
        <a:buChar char="–"/>
        <a:defRPr sz="1400">
          <a:solidFill>
            <a:schemeClr val="tx2"/>
          </a:solidFill>
          <a:latin typeface="+mn-lt"/>
          <a:ea typeface="Arial"/>
          <a:cs typeface="Arial"/>
          <a:sym typeface="Arial" pitchFamily="34" charset="0"/>
        </a:defRPr>
      </a:lvl2pPr>
      <a:lvl3pPr marL="546497" indent="-159842" algn="l" rtl="0" eaLnBrk="1" fontAlgn="base" hangingPunct="1">
        <a:lnSpc>
          <a:spcPct val="90000"/>
        </a:lnSpc>
        <a:spcBef>
          <a:spcPts val="200"/>
        </a:spcBef>
        <a:spcAft>
          <a:spcPct val="0"/>
        </a:spcAft>
        <a:buClr>
          <a:schemeClr val="tx1"/>
        </a:buClr>
        <a:buSzPct val="80000"/>
        <a:buFont typeface="Arial" panose="020B0604020202020204" pitchFamily="34" charset="0"/>
        <a:buChar char="•"/>
        <a:defRPr sz="1200">
          <a:solidFill>
            <a:schemeClr val="tx2"/>
          </a:solidFill>
          <a:latin typeface="+mn-lt"/>
          <a:ea typeface="Arial"/>
          <a:cs typeface="Arial"/>
          <a:sym typeface="Arial" pitchFamily="34" charset="0"/>
        </a:defRPr>
      </a:lvl3pPr>
      <a:lvl4pPr marL="706339" indent="-159842" algn="l" rtl="0" eaLnBrk="1" fontAlgn="base" hangingPunct="1">
        <a:lnSpc>
          <a:spcPct val="90000"/>
        </a:lnSpc>
        <a:spcBef>
          <a:spcPts val="200"/>
        </a:spcBef>
        <a:spcAft>
          <a:spcPct val="0"/>
        </a:spcAft>
        <a:buClr>
          <a:schemeClr val="tx1"/>
        </a:buClr>
        <a:buSzPct val="80000"/>
        <a:buFont typeface="Arial" pitchFamily="34" charset="0"/>
        <a:buChar char="–"/>
        <a:defRPr sz="1100">
          <a:solidFill>
            <a:schemeClr val="tx2"/>
          </a:solidFill>
          <a:latin typeface="+mn-lt"/>
          <a:ea typeface="Arial"/>
          <a:cs typeface="Arial"/>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FB361E43-AA9A-2344-9E3C-F68D550EFDDA}"/>
              </a:ext>
            </a:extLst>
          </p:cNvPr>
          <p:cNvSpPr/>
          <p:nvPr userDrawn="1"/>
        </p:nvSpPr>
        <p:spPr>
          <a:xfrm>
            <a:off x="182880" y="182880"/>
            <a:ext cx="8778240" cy="4782312"/>
          </a:xfrm>
          <a:prstGeom prst="round2DiagRect">
            <a:avLst>
              <a:gd name="adj1" fmla="val 6579"/>
              <a:gd name="adj2" fmla="val 0"/>
            </a:avLst>
          </a:prstGeom>
          <a:gradFill>
            <a:gsLst>
              <a:gs pos="17000">
                <a:srgbClr val="38ABED"/>
              </a:gs>
              <a:gs pos="100000">
                <a:srgbClr val="1B3861"/>
              </a:gs>
            </a:gsLst>
            <a:lin ang="5400000" scaled="0"/>
          </a:gradFill>
          <a:ln w="317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B654E490-7044-8446-BB62-3A15F1D19E9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9508" y="4567499"/>
            <a:ext cx="1062962" cy="374762"/>
          </a:xfrm>
          <a:prstGeom prst="rect">
            <a:avLst/>
          </a:prstGeom>
        </p:spPr>
      </p:pic>
      <p:sp>
        <p:nvSpPr>
          <p:cNvPr id="1026"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sym typeface="Arial" pitchFamily="34" charset="0"/>
              </a:rPr>
              <a:t>Slide Title</a:t>
            </a:r>
          </a:p>
        </p:txBody>
      </p:sp>
      <p:sp>
        <p:nvSpPr>
          <p:cNvPr id="1027" name="Rectangle 3"/>
          <p:cNvSpPr>
            <a:spLocks noGrp="1" noChangeArrowheads="1"/>
          </p:cNvSpPr>
          <p:nvPr>
            <p:ph type="body"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4" name="Slide Number Placeholder 3"/>
          <p:cNvSpPr>
            <a:spLocks noGrp="1"/>
          </p:cNvSpPr>
          <p:nvPr>
            <p:ph type="sldNum" sz="quarter" idx="4"/>
          </p:nvPr>
        </p:nvSpPr>
        <p:spPr>
          <a:xfrm>
            <a:off x="7772400" y="4754880"/>
            <a:ext cx="914400" cy="274637"/>
          </a:xfrm>
          <a:prstGeom prst="rect">
            <a:avLst/>
          </a:prstGeom>
        </p:spPr>
        <p:txBody>
          <a:bodyPr vert="horz" lIns="0" tIns="45720" rIns="0" bIns="45720" rtlCol="0" anchor="ctr"/>
          <a:lstStyle>
            <a:lvl1pPr algn="r">
              <a:defRPr sz="800">
                <a:solidFill>
                  <a:schemeClr val="bg1"/>
                </a:solidFill>
              </a:defRPr>
            </a:lvl1pPr>
          </a:lstStyle>
          <a:p>
            <a:fld id="{3C6CC810-8AE6-0546-A0FC-DB7D2235F0EB}" type="slidenum">
              <a:rPr lang="en-US" smtClean="0"/>
              <a:pPr/>
              <a:t>‹#›</a:t>
            </a:fld>
            <a:endParaRPr lang="en-US"/>
          </a:p>
        </p:txBody>
      </p:sp>
    </p:spTree>
    <p:extLst>
      <p:ext uri="{BB962C8B-B14F-4D97-AF65-F5344CB8AC3E}">
        <p14:creationId xmlns:p14="http://schemas.microsoft.com/office/powerpoint/2010/main" val="1488465832"/>
      </p:ext>
    </p:extLst>
  </p:cSld>
  <p:clrMap bg1="lt1" tx1="dk1" bg2="lt2" tx2="dk2" accent1="accent1" accent2="accent2" accent3="accent3" accent4="accent4" accent5="accent5" accent6="accent6" hlink="hlink" folHlink="folHlink"/>
  <p:sldLayoutIdLst>
    <p:sldLayoutId id="2147483864"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Lst>
  <p:transition spd="slow">
    <p:wipe dir="r"/>
  </p:transition>
  <p:hf sldNum="0" hdr="0" ftr="0" dt="0"/>
  <p:txStyles>
    <p:titleStyle>
      <a:lvl1pPr marL="6251" indent="-6251" algn="l" rtl="0" eaLnBrk="1" fontAlgn="base" hangingPunct="1">
        <a:lnSpc>
          <a:spcPct val="90000"/>
        </a:lnSpc>
        <a:spcBef>
          <a:spcPct val="0"/>
        </a:spcBef>
        <a:spcAft>
          <a:spcPct val="0"/>
        </a:spcAft>
        <a:defRPr sz="2400" b="0">
          <a:solidFill>
            <a:schemeClr val="bg1"/>
          </a:solidFill>
          <a:latin typeface="+mj-lt"/>
          <a:ea typeface="Arial"/>
          <a:cs typeface="Arial"/>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1" fontAlgn="base" hangingPunct="1">
        <a:lnSpc>
          <a:spcPct val="90000"/>
        </a:lnSpc>
        <a:spcBef>
          <a:spcPts val="1200"/>
        </a:spcBef>
        <a:spcAft>
          <a:spcPct val="0"/>
        </a:spcAft>
        <a:buClr>
          <a:schemeClr val="bg1"/>
        </a:buClr>
        <a:buSzPct val="80000"/>
        <a:buFont typeface="Arial" panose="020B0604020202020204" pitchFamily="34" charset="0"/>
        <a:buChar char="•"/>
        <a:defRPr sz="1600">
          <a:solidFill>
            <a:schemeClr val="bg1"/>
          </a:solidFill>
          <a:latin typeface="+mn-lt"/>
          <a:ea typeface="Arial"/>
          <a:cs typeface="Arial"/>
          <a:sym typeface="Arial" pitchFamily="34" charset="0"/>
        </a:defRPr>
      </a:lvl1pPr>
      <a:lvl2pPr marL="386656" indent="-193775" algn="l" rtl="0" eaLnBrk="1" fontAlgn="base" hangingPunct="1">
        <a:lnSpc>
          <a:spcPct val="90000"/>
        </a:lnSpc>
        <a:spcBef>
          <a:spcPts val="400"/>
        </a:spcBef>
        <a:spcAft>
          <a:spcPct val="0"/>
        </a:spcAft>
        <a:buClr>
          <a:schemeClr val="bg1"/>
        </a:buClr>
        <a:buSzPct val="80000"/>
        <a:buFont typeface="Arial"/>
        <a:buChar char="–"/>
        <a:defRPr sz="1400">
          <a:solidFill>
            <a:schemeClr val="bg1"/>
          </a:solidFill>
          <a:latin typeface="+mn-lt"/>
          <a:ea typeface="Arial"/>
          <a:cs typeface="Arial"/>
          <a:sym typeface="Arial" pitchFamily="34" charset="0"/>
        </a:defRPr>
      </a:lvl2pPr>
      <a:lvl3pPr marL="546497" indent="-159842" algn="l" rtl="0" eaLnBrk="1" fontAlgn="base" hangingPunct="1">
        <a:lnSpc>
          <a:spcPct val="90000"/>
        </a:lnSpc>
        <a:spcBef>
          <a:spcPts val="200"/>
        </a:spcBef>
        <a:spcAft>
          <a:spcPct val="0"/>
        </a:spcAft>
        <a:buClr>
          <a:schemeClr val="bg1"/>
        </a:buClr>
        <a:buSzPct val="80000"/>
        <a:buFont typeface="Arial" panose="020B0604020202020204" pitchFamily="34" charset="0"/>
        <a:buChar char="•"/>
        <a:defRPr sz="1200">
          <a:solidFill>
            <a:schemeClr val="bg1"/>
          </a:solidFill>
          <a:latin typeface="+mn-lt"/>
          <a:ea typeface="Arial"/>
          <a:cs typeface="Arial"/>
          <a:sym typeface="Arial" pitchFamily="34" charset="0"/>
        </a:defRPr>
      </a:lvl3pPr>
      <a:lvl4pPr marL="706339" indent="-159842" algn="l" rtl="0" eaLnBrk="1" fontAlgn="base" hangingPunct="1">
        <a:lnSpc>
          <a:spcPct val="90000"/>
        </a:lnSpc>
        <a:spcBef>
          <a:spcPts val="200"/>
        </a:spcBef>
        <a:spcAft>
          <a:spcPct val="0"/>
        </a:spcAft>
        <a:buClr>
          <a:schemeClr val="bg1"/>
        </a:buClr>
        <a:buSzPct val="80000"/>
        <a:buFont typeface="Arial" pitchFamily="34" charset="0"/>
        <a:buChar char="–"/>
        <a:defRPr sz="1100">
          <a:solidFill>
            <a:schemeClr val="bg1"/>
          </a:solidFill>
          <a:latin typeface="+mn-lt"/>
          <a:ea typeface="Arial"/>
          <a:cs typeface="Arial"/>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371475" y="1289304"/>
            <a:ext cx="8390333" cy="351129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371475" y="412062"/>
            <a:ext cx="8390334" cy="341392"/>
          </a:xfrm>
          <a:prstGeom prst="rect">
            <a:avLst/>
          </a:prstGeom>
        </p:spPr>
        <p:txBody>
          <a:bodyPr vert="horz" wrap="square" lIns="0" tIns="0" rIns="0" bIns="0" rtlCol="0" anchor="b">
            <a:spAutoFit/>
          </a:bodyPr>
          <a:lstStyle/>
          <a:p>
            <a:r>
              <a:rPr lang="en-US"/>
              <a:t>Click to edit Master title style</a:t>
            </a:r>
            <a:endParaRPr lang="en-US" dirty="0"/>
          </a:p>
        </p:txBody>
      </p:sp>
      <p:sp>
        <p:nvSpPr>
          <p:cNvPr id="98" name="TextBox 97"/>
          <p:cNvSpPr txBox="1"/>
          <p:nvPr/>
        </p:nvSpPr>
        <p:spPr>
          <a:xfrm>
            <a:off x="8677948" y="4885373"/>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371475" y="4899671"/>
            <a:ext cx="7867268" cy="88631"/>
          </a:xfrm>
          <a:prstGeom prst="rect">
            <a:avLst/>
          </a:prstGeom>
        </p:spPr>
        <p:txBody>
          <a:bodyPr vert="horz" wrap="square" lIns="0" tIns="0" rIns="0" bIns="0" rtlCol="0" anchor="b">
            <a:spAutoFit/>
          </a:bodyPr>
          <a:lstStyle>
            <a:lvl1pPr marL="0" algn="l" defTabSz="514350" rtl="0" eaLnBrk="1" latinLnBrk="0" hangingPunct="1">
              <a:lnSpc>
                <a:spcPct val="96000"/>
              </a:lnSpc>
              <a:spcBef>
                <a:spcPts val="0"/>
              </a:spcBef>
              <a:spcAft>
                <a:spcPts val="169"/>
              </a:spcAft>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61778628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 id="2147483923" r:id="rId24"/>
    <p:sldLayoutId id="2147483924" r:id="rId25"/>
    <p:sldLayoutId id="2147483925" r:id="rId26"/>
    <p:sldLayoutId id="2147483926" r:id="rId27"/>
    <p:sldLayoutId id="2147483927" r:id="rId28"/>
    <p:sldLayoutId id="2147483928" r:id="rId29"/>
    <p:sldLayoutId id="2147483929" r:id="rId30"/>
    <p:sldLayoutId id="2147483930" r:id="rId31"/>
    <p:sldLayoutId id="2147483931" r:id="rId32"/>
    <p:sldLayoutId id="2147483932" r:id="rId33"/>
    <p:sldLayoutId id="2147483933" r:id="rId34"/>
    <p:sldLayoutId id="2147483934" r:id="rId35"/>
    <p:sldLayoutId id="2147483935" r:id="rId36"/>
    <p:sldLayoutId id="2147483936" r:id="rId37"/>
    <p:sldLayoutId id="2147483937" r:id="rId38"/>
    <p:sldLayoutId id="2147483938" r:id="rId39"/>
    <p:sldLayoutId id="2147483939" r:id="rId40"/>
    <p:sldLayoutId id="2147483940" r:id="rId41"/>
    <p:sldLayoutId id="2147483941" r:id="rId42"/>
    <p:sldLayoutId id="2147483942" r:id="rId43"/>
    <p:sldLayoutId id="2147483943" r:id="rId44"/>
    <p:sldLayoutId id="2147483944" r:id="rId45"/>
    <p:sldLayoutId id="2147483945" r:id="rId46"/>
    <p:sldLayoutId id="2147483946" r:id="rId47"/>
    <p:sldLayoutId id="2147483947" r:id="rId48"/>
    <p:sldLayoutId id="2147483948" r:id="rId49"/>
    <p:sldLayoutId id="2147483949" r:id="rId50"/>
    <p:sldLayoutId id="2147483950" r:id="rId51"/>
    <p:sldLayoutId id="2147483951" r:id="rId52"/>
    <p:sldLayoutId id="2147483952" r:id="rId53"/>
    <p:sldLayoutId id="2147483953" r:id="rId54"/>
    <p:sldLayoutId id="2147483954" r:id="rId55"/>
    <p:sldLayoutId id="2147483955" r:id="rId56"/>
    <p:sldLayoutId id="2147483956" r:id="rId57"/>
    <p:sldLayoutId id="2147483957" r:id="rId58"/>
    <p:sldLayoutId id="2147483958" r:id="rId59"/>
    <p:sldLayoutId id="2147483959" r:id="rId60"/>
    <p:sldLayoutId id="2147483960" r:id="rId61"/>
    <p:sldLayoutId id="2147483961" r:id="rId62"/>
    <p:sldLayoutId id="2147483962" r:id="rId63"/>
    <p:sldLayoutId id="2147483963" r:id="rId64"/>
    <p:sldLayoutId id="2147483964" r:id="rId65"/>
    <p:sldLayoutId id="2147483965" r:id="rId66"/>
    <p:sldLayoutId id="2147483966" r:id="rId67"/>
    <p:sldLayoutId id="2147483967" r:id="rId68"/>
    <p:sldLayoutId id="2147483968" r:id="rId69"/>
    <p:sldLayoutId id="2147483969" r:id="rId70"/>
    <p:sldLayoutId id="2147483970" r:id="rId71"/>
    <p:sldLayoutId id="2147483971" r:id="rId72"/>
    <p:sldLayoutId id="2147483972" r:id="rId73"/>
    <p:sldLayoutId id="2147483973" r:id="rId74"/>
    <p:sldLayoutId id="2147483974" r:id="rId75"/>
    <p:sldLayoutId id="2147483975" r:id="rId76"/>
    <p:sldLayoutId id="2147483976" r:id="rId77"/>
    <p:sldLayoutId id="2147483977" r:id="rId78"/>
    <p:sldLayoutId id="2147483978" r:id="rId79"/>
    <p:sldLayoutId id="2147483979" r:id="rId80"/>
    <p:sldLayoutId id="2147483980" r:id="rId81"/>
    <p:sldLayoutId id="2147483981" r:id="rId82"/>
    <p:sldLayoutId id="2147483982" r:id="rId83"/>
    <p:sldLayoutId id="2147483983" r:id="rId84"/>
    <p:sldLayoutId id="2147483984" r:id="rId85"/>
    <p:sldLayoutId id="2147483985" r:id="rId86"/>
    <p:sldLayoutId id="2147483986" r:id="rId87"/>
    <p:sldLayoutId id="2147483987" r:id="rId88"/>
    <p:sldLayoutId id="2147483988" r:id="rId89"/>
    <p:sldLayoutId id="2147483989" r:id="rId9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84000"/>
        </a:lnSpc>
        <a:spcBef>
          <a:spcPct val="0"/>
        </a:spcBef>
        <a:buNone/>
        <a:defRPr sz="2550" kern="1200" baseline="0">
          <a:solidFill>
            <a:schemeClr val="tx1"/>
          </a:solidFill>
          <a:latin typeface="+mj-lt"/>
          <a:ea typeface="+mj-ea"/>
          <a:cs typeface="+mj-cs"/>
        </a:defRPr>
      </a:lvl1pPr>
    </p:titleStyle>
    <p:bodyStyle>
      <a:lvl1pPr marL="102870" indent="-144018" algn="l" defTabSz="685800" rtl="0" eaLnBrk="1" latinLnBrk="0" hangingPunct="1">
        <a:lnSpc>
          <a:spcPct val="107000"/>
        </a:lnSpc>
        <a:spcBef>
          <a:spcPts val="900"/>
        </a:spcBef>
        <a:buClr>
          <a:schemeClr val="accent1"/>
        </a:buClr>
        <a:buFont typeface="Arial" panose="020B0604020202020204" pitchFamily="34" charset="0"/>
        <a:buChar char="•"/>
        <a:defRPr sz="1800" kern="1200" baseline="0">
          <a:solidFill>
            <a:schemeClr val="tx1"/>
          </a:solidFill>
          <a:latin typeface="+mn-lt"/>
          <a:ea typeface="+mn-ea"/>
          <a:cs typeface="+mn-cs"/>
        </a:defRPr>
      </a:lvl1pPr>
      <a:lvl2pPr marL="267462" indent="-123444" algn="l" defTabSz="685800" rtl="0" eaLnBrk="1" latinLnBrk="0" hangingPunct="1">
        <a:lnSpc>
          <a:spcPct val="107000"/>
        </a:lnSpc>
        <a:spcBef>
          <a:spcPts val="0"/>
        </a:spcBef>
        <a:buClr>
          <a:schemeClr val="tx1">
            <a:lumMod val="85000"/>
            <a:lumOff val="15000"/>
          </a:schemeClr>
        </a:buClr>
        <a:buFont typeface="Arial" panose="020B0604020202020204" pitchFamily="34" charset="0"/>
        <a:buChar char="•"/>
        <a:defRPr sz="1200" kern="1200" baseline="0">
          <a:solidFill>
            <a:schemeClr val="tx1"/>
          </a:solidFill>
          <a:latin typeface="+mn-lt"/>
          <a:ea typeface="+mn-ea"/>
          <a:cs typeface="+mn-cs"/>
        </a:defRPr>
      </a:lvl2pPr>
      <a:lvl3pPr marL="390906" indent="-123444" algn="l" defTabSz="6858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200" kern="1200" dirty="0" smtClean="0">
          <a:solidFill>
            <a:schemeClr val="tx1"/>
          </a:solidFill>
          <a:latin typeface="+mn-lt"/>
          <a:ea typeface="+mn-ea"/>
          <a:cs typeface="+mn-cs"/>
        </a:defRPr>
      </a:lvl3pPr>
      <a:lvl4pPr marL="514350" indent="-123444" algn="l" defTabSz="685800" rtl="0" eaLnBrk="1" latinLnBrk="0" hangingPunct="1">
        <a:lnSpc>
          <a:spcPct val="107000"/>
        </a:lnSpc>
        <a:spcBef>
          <a:spcPts val="0"/>
        </a:spcBef>
        <a:buClr>
          <a:schemeClr val="tx1">
            <a:lumMod val="85000"/>
            <a:lumOff val="15000"/>
          </a:schemeClr>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lnSpc>
          <a:spcPct val="96000"/>
        </a:lnSpc>
        <a:spcBef>
          <a:spcPts val="1350"/>
        </a:spcBef>
        <a:buClr>
          <a:srgbClr val="595959"/>
        </a:buClr>
        <a:buFont typeface="Microsoft Sans Serif" panose="020B0604020202020204" pitchFamily="34" charset="0"/>
        <a:buChar char="​"/>
        <a:tabLst/>
        <a:defRPr sz="2100" kern="1200" baseline="0">
          <a:solidFill>
            <a:schemeClr val="tx1"/>
          </a:solidFill>
          <a:latin typeface="+mn-lt"/>
          <a:ea typeface="+mn-ea"/>
          <a:cs typeface="+mn-cs"/>
        </a:defRPr>
      </a:lvl5pPr>
      <a:lvl6pPr marL="0" indent="0" algn="l" defTabSz="685800" rtl="0" eaLnBrk="1" latinLnBrk="0" hangingPunct="1">
        <a:lnSpc>
          <a:spcPct val="96000"/>
        </a:lnSpc>
        <a:spcBef>
          <a:spcPts val="0"/>
        </a:spcBef>
        <a:buFont typeface="Microsoft Sans Serif" panose="020B0604020202020204" pitchFamily="34" charset="0"/>
        <a:buChar char="​"/>
        <a:defRPr sz="1575" kern="1200">
          <a:solidFill>
            <a:schemeClr val="tx1"/>
          </a:solidFill>
          <a:latin typeface="+mn-lt"/>
          <a:ea typeface="+mn-ea"/>
          <a:cs typeface="+mn-cs"/>
        </a:defRPr>
      </a:lvl6pPr>
      <a:lvl7pPr marL="0" indent="0" algn="l" defTabSz="685800" rtl="0" eaLnBrk="1" latinLnBrk="0" hangingPunct="1">
        <a:lnSpc>
          <a:spcPct val="107000"/>
        </a:lnSpc>
        <a:spcBef>
          <a:spcPts val="900"/>
        </a:spcBef>
        <a:buFont typeface="Microsoft Sans Serif" panose="020B0604020202020204" pitchFamily="34" charset="0"/>
        <a:buChar char="​"/>
        <a:defRPr sz="1200" kern="1200" baseline="0">
          <a:solidFill>
            <a:schemeClr val="tx1"/>
          </a:solidFill>
          <a:latin typeface="+mn-lt"/>
          <a:ea typeface="+mn-ea"/>
          <a:cs typeface="+mn-cs"/>
        </a:defRPr>
      </a:lvl7pPr>
      <a:lvl8pPr marL="0" indent="0" algn="l" defTabSz="685800" rtl="0" eaLnBrk="1" latinLnBrk="0" hangingPunct="1">
        <a:lnSpc>
          <a:spcPct val="87000"/>
        </a:lnSpc>
        <a:spcBef>
          <a:spcPts val="1350"/>
        </a:spcBef>
        <a:buSzPct val="100000"/>
        <a:buFont typeface="Microsoft Sans Serif" panose="020B0604020202020204" pitchFamily="34" charset="0"/>
        <a:buChar char="​"/>
        <a:defRPr lang="en-US" sz="4125" kern="1200" baseline="0" dirty="0" smtClean="0">
          <a:solidFill>
            <a:schemeClr val="tx1"/>
          </a:solidFill>
          <a:latin typeface="+mn-lt"/>
          <a:ea typeface="+mn-ea"/>
          <a:cs typeface="+mn-cs"/>
        </a:defRPr>
      </a:lvl8pPr>
      <a:lvl9pPr marL="0" indent="0" algn="l" defTabSz="685800" rtl="0" eaLnBrk="1" latinLnBrk="0" hangingPunct="1">
        <a:lnSpc>
          <a:spcPct val="87000"/>
        </a:lnSpc>
        <a:spcBef>
          <a:spcPts val="1350"/>
        </a:spcBef>
        <a:buFont typeface="Microsoft Sans Serif" panose="020B0604020202020204" pitchFamily="34" charset="0"/>
        <a:buChar char="​"/>
        <a:defRPr sz="51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54E490-7044-8446-BB62-3A15F1D19E9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84838" y="4654755"/>
            <a:ext cx="1062962" cy="374762"/>
          </a:xfrm>
          <a:prstGeom prst="rect">
            <a:avLst/>
          </a:prstGeom>
        </p:spPr>
      </p:pic>
      <p:sp>
        <p:nvSpPr>
          <p:cNvPr id="1026"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sym typeface="Arial" pitchFamily="34" charset="0"/>
              </a:rPr>
              <a:t>Slide Title</a:t>
            </a:r>
          </a:p>
        </p:txBody>
      </p:sp>
      <p:sp>
        <p:nvSpPr>
          <p:cNvPr id="1027" name="Rectangle 3"/>
          <p:cNvSpPr>
            <a:spLocks noGrp="1" noChangeArrowheads="1"/>
          </p:cNvSpPr>
          <p:nvPr>
            <p:ph type="body" idx="1"/>
          </p:nvPr>
        </p:nvSpPr>
        <p:spPr bwMode="auto">
          <a:xfrm>
            <a:off x="457200" y="1097279"/>
            <a:ext cx="8229600" cy="3608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4" name="Slide Number Placeholder 3"/>
          <p:cNvSpPr>
            <a:spLocks noGrp="1"/>
          </p:cNvSpPr>
          <p:nvPr>
            <p:ph type="sldNum" sz="quarter" idx="4"/>
          </p:nvPr>
        </p:nvSpPr>
        <p:spPr>
          <a:xfrm>
            <a:off x="7772400" y="4754880"/>
            <a:ext cx="914400" cy="274637"/>
          </a:xfrm>
          <a:prstGeom prst="rect">
            <a:avLst/>
          </a:prstGeom>
        </p:spPr>
        <p:txBody>
          <a:bodyPr vert="horz" lIns="0" tIns="45720" rIns="0" bIns="45720" rtlCol="0" anchor="ctr"/>
          <a:lstStyle>
            <a:lvl1pPr algn="r">
              <a:defRPr sz="800">
                <a:solidFill>
                  <a:schemeClr val="tx1"/>
                </a:solidFill>
              </a:defRPr>
            </a:lvl1pPr>
          </a:lstStyle>
          <a:p>
            <a:fld id="{3C6CC810-8AE6-0546-A0FC-DB7D2235F0EB}" type="slidenum">
              <a:rPr lang="en-US" smtClean="0"/>
              <a:pPr/>
              <a:t>‹#›</a:t>
            </a:fld>
            <a:endParaRPr lang="en-US"/>
          </a:p>
        </p:txBody>
      </p:sp>
    </p:spTree>
    <p:extLst>
      <p:ext uri="{BB962C8B-B14F-4D97-AF65-F5344CB8AC3E}">
        <p14:creationId xmlns:p14="http://schemas.microsoft.com/office/powerpoint/2010/main" val="157069495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Lst>
  <p:transition spd="slow">
    <p:wipe dir="r"/>
  </p:transition>
  <p:hf sldNum="0" hdr="0" ftr="0" dt="0"/>
  <p:txStyles>
    <p:titleStyle>
      <a:lvl1pPr marL="6251" indent="-6251" algn="l" rtl="0" eaLnBrk="1" fontAlgn="base" hangingPunct="1">
        <a:lnSpc>
          <a:spcPct val="90000"/>
        </a:lnSpc>
        <a:spcBef>
          <a:spcPct val="0"/>
        </a:spcBef>
        <a:spcAft>
          <a:spcPct val="0"/>
        </a:spcAft>
        <a:defRPr sz="2400" b="0">
          <a:solidFill>
            <a:schemeClr val="tx1"/>
          </a:solidFill>
          <a:latin typeface="+mj-lt"/>
          <a:ea typeface="Arial"/>
          <a:cs typeface="Arial"/>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1" fontAlgn="base" hangingPunct="1">
        <a:lnSpc>
          <a:spcPct val="90000"/>
        </a:lnSpc>
        <a:spcBef>
          <a:spcPts val="1200"/>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1pPr>
      <a:lvl2pPr marL="386656" indent="-193775" algn="l" rtl="0" eaLnBrk="1" fontAlgn="base" hangingPunct="1">
        <a:lnSpc>
          <a:spcPct val="90000"/>
        </a:lnSpc>
        <a:spcBef>
          <a:spcPts val="400"/>
        </a:spcBef>
        <a:spcAft>
          <a:spcPct val="0"/>
        </a:spcAft>
        <a:buClr>
          <a:schemeClr val="tx1"/>
        </a:buClr>
        <a:buSzPct val="80000"/>
        <a:buFont typeface="Arial"/>
        <a:buChar char="–"/>
        <a:defRPr sz="1400">
          <a:solidFill>
            <a:schemeClr val="tx2"/>
          </a:solidFill>
          <a:latin typeface="+mn-lt"/>
          <a:ea typeface="Arial"/>
          <a:cs typeface="Arial"/>
          <a:sym typeface="Arial" pitchFamily="34" charset="0"/>
        </a:defRPr>
      </a:lvl2pPr>
      <a:lvl3pPr marL="546497" indent="-159842" algn="l" rtl="0" eaLnBrk="1" fontAlgn="base" hangingPunct="1">
        <a:lnSpc>
          <a:spcPct val="90000"/>
        </a:lnSpc>
        <a:spcBef>
          <a:spcPts val="200"/>
        </a:spcBef>
        <a:spcAft>
          <a:spcPct val="0"/>
        </a:spcAft>
        <a:buClr>
          <a:schemeClr val="tx1"/>
        </a:buClr>
        <a:buSzPct val="80000"/>
        <a:buFont typeface="Arial" panose="020B0604020202020204" pitchFamily="34" charset="0"/>
        <a:buChar char="•"/>
        <a:defRPr sz="1200">
          <a:solidFill>
            <a:schemeClr val="tx2"/>
          </a:solidFill>
          <a:latin typeface="+mn-lt"/>
          <a:ea typeface="Arial"/>
          <a:cs typeface="Arial"/>
          <a:sym typeface="Arial" pitchFamily="34" charset="0"/>
        </a:defRPr>
      </a:lvl3pPr>
      <a:lvl4pPr marL="706339" indent="-159842" algn="l" rtl="0" eaLnBrk="1" fontAlgn="base" hangingPunct="1">
        <a:lnSpc>
          <a:spcPct val="90000"/>
        </a:lnSpc>
        <a:spcBef>
          <a:spcPts val="200"/>
        </a:spcBef>
        <a:spcAft>
          <a:spcPct val="0"/>
        </a:spcAft>
        <a:buClr>
          <a:schemeClr val="tx1"/>
        </a:buClr>
        <a:buSzPct val="80000"/>
        <a:buFont typeface="Arial" pitchFamily="34" charset="0"/>
        <a:buChar char="–"/>
        <a:defRPr sz="1100">
          <a:solidFill>
            <a:schemeClr val="tx2"/>
          </a:solidFill>
          <a:latin typeface="+mn-lt"/>
          <a:ea typeface="Arial"/>
          <a:cs typeface="Arial"/>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284807" y="4687175"/>
            <a:ext cx="471300" cy="393600"/>
          </a:xfrm>
          <a:prstGeom prst="rect">
            <a:avLst/>
          </a:prstGeom>
          <a:noFill/>
          <a:ln>
            <a:noFill/>
          </a:ln>
        </p:spPr>
        <p:txBody>
          <a:bodyPr spcFirstLastPara="1" wrap="square" lIns="91425" tIns="91425" rIns="91425" bIns="91425" anchor="ctr" anchorCtr="0">
            <a:normAutofit/>
          </a:bodyPr>
          <a:lstStyle>
            <a:lvl1pPr lvl="0" algn="r">
              <a:buNone/>
              <a:defRPr sz="1000">
                <a:solidFill>
                  <a:srgbClr val="00FFFF"/>
                </a:solidFill>
                <a:latin typeface="Roboto"/>
                <a:ea typeface="Roboto"/>
                <a:cs typeface="Roboto"/>
                <a:sym typeface="Roboto"/>
              </a:defRPr>
            </a:lvl1pPr>
            <a:lvl2pPr lvl="1" algn="r">
              <a:buNone/>
              <a:defRPr sz="1000">
                <a:solidFill>
                  <a:srgbClr val="00FFFF"/>
                </a:solidFill>
                <a:latin typeface="Roboto"/>
                <a:ea typeface="Roboto"/>
                <a:cs typeface="Roboto"/>
                <a:sym typeface="Roboto"/>
              </a:defRPr>
            </a:lvl2pPr>
            <a:lvl3pPr lvl="2" algn="r">
              <a:buNone/>
              <a:defRPr sz="1000">
                <a:solidFill>
                  <a:srgbClr val="00FFFF"/>
                </a:solidFill>
                <a:latin typeface="Roboto"/>
                <a:ea typeface="Roboto"/>
                <a:cs typeface="Roboto"/>
                <a:sym typeface="Roboto"/>
              </a:defRPr>
            </a:lvl3pPr>
            <a:lvl4pPr lvl="3" algn="r">
              <a:buNone/>
              <a:defRPr sz="1000">
                <a:solidFill>
                  <a:srgbClr val="00FFFF"/>
                </a:solidFill>
                <a:latin typeface="Roboto"/>
                <a:ea typeface="Roboto"/>
                <a:cs typeface="Roboto"/>
                <a:sym typeface="Roboto"/>
              </a:defRPr>
            </a:lvl4pPr>
            <a:lvl5pPr lvl="4" algn="r">
              <a:buNone/>
              <a:defRPr sz="1000">
                <a:solidFill>
                  <a:srgbClr val="00FFFF"/>
                </a:solidFill>
                <a:latin typeface="Roboto"/>
                <a:ea typeface="Roboto"/>
                <a:cs typeface="Roboto"/>
                <a:sym typeface="Roboto"/>
              </a:defRPr>
            </a:lvl5pPr>
            <a:lvl6pPr lvl="5" algn="r">
              <a:buNone/>
              <a:defRPr sz="1000">
                <a:solidFill>
                  <a:srgbClr val="00FFFF"/>
                </a:solidFill>
                <a:latin typeface="Roboto"/>
                <a:ea typeface="Roboto"/>
                <a:cs typeface="Roboto"/>
                <a:sym typeface="Roboto"/>
              </a:defRPr>
            </a:lvl6pPr>
            <a:lvl7pPr lvl="6" algn="r">
              <a:buNone/>
              <a:defRPr sz="1000">
                <a:solidFill>
                  <a:srgbClr val="00FFFF"/>
                </a:solidFill>
                <a:latin typeface="Roboto"/>
                <a:ea typeface="Roboto"/>
                <a:cs typeface="Roboto"/>
                <a:sym typeface="Roboto"/>
              </a:defRPr>
            </a:lvl7pPr>
            <a:lvl8pPr lvl="7" algn="r">
              <a:buNone/>
              <a:defRPr sz="1000">
                <a:solidFill>
                  <a:srgbClr val="00FFFF"/>
                </a:solidFill>
                <a:latin typeface="Roboto"/>
                <a:ea typeface="Roboto"/>
                <a:cs typeface="Roboto"/>
                <a:sym typeface="Roboto"/>
              </a:defRPr>
            </a:lvl8pPr>
            <a:lvl9pPr lvl="8" algn="r">
              <a:buNone/>
              <a:defRPr sz="1000">
                <a:solidFill>
                  <a:srgbClr val="00FFF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a:off x="1600275" y="4714625"/>
            <a:ext cx="6625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00FFFF"/>
                </a:solidFill>
                <a:latin typeface="Roboto"/>
                <a:ea typeface="Roboto"/>
                <a:cs typeface="Roboto"/>
                <a:sym typeface="Roboto"/>
              </a:rPr>
              <a:t>Conformance tool 2024/09</a:t>
            </a:r>
            <a:endParaRPr>
              <a:solidFill>
                <a:srgbClr val="00FFFF"/>
              </a:solidFill>
              <a:latin typeface="Roboto"/>
              <a:ea typeface="Roboto"/>
              <a:cs typeface="Roboto"/>
              <a:sym typeface="Roboto"/>
            </a:endParaRPr>
          </a:p>
        </p:txBody>
      </p:sp>
      <p:sp>
        <p:nvSpPr>
          <p:cNvPr id="10" name="Google Shape;10;p1"/>
          <p:cNvSpPr txBox="1"/>
          <p:nvPr/>
        </p:nvSpPr>
        <p:spPr>
          <a:xfrm>
            <a:off x="83100" y="4714625"/>
            <a:ext cx="1681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00FFFF"/>
                </a:solidFill>
                <a:latin typeface="Roboto"/>
                <a:ea typeface="Roboto"/>
                <a:cs typeface="Roboto"/>
                <a:sym typeface="Roboto"/>
              </a:rPr>
              <a:t>Motion Spell</a:t>
            </a:r>
            <a:endParaRPr sz="1000">
              <a:solidFill>
                <a:srgbClr val="00FFFF"/>
              </a:solidFill>
              <a:latin typeface="Roboto"/>
              <a:ea typeface="Roboto"/>
              <a:cs typeface="Roboto"/>
              <a:sym typeface="Roboto"/>
            </a:endParaRPr>
          </a:p>
        </p:txBody>
      </p:sp>
    </p:spTree>
    <p:extLst>
      <p:ext uri="{BB962C8B-B14F-4D97-AF65-F5344CB8AC3E}">
        <p14:creationId xmlns:p14="http://schemas.microsoft.com/office/powerpoint/2010/main" val="3706469797"/>
      </p:ext>
    </p:extLst>
  </p:cSld>
  <p:clrMap bg1="lt1" tx1="dk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371475" y="1289304"/>
            <a:ext cx="8390333" cy="351129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371475" y="481984"/>
            <a:ext cx="8390334" cy="27146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8497491" y="4885591"/>
            <a:ext cx="282177" cy="110608"/>
          </a:xfrm>
          <a:prstGeom prst="rect">
            <a:avLst/>
          </a:prstGeom>
        </p:spPr>
        <p:txBody>
          <a:bodyPr vert="horz" wrap="square" lIns="13716" tIns="0" rIns="13716" bIns="6858"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6">
                    <a:lumMod val="75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371475" y="4899671"/>
            <a:ext cx="7866126" cy="88631"/>
          </a:xfrm>
          <a:prstGeom prst="rect">
            <a:avLst/>
          </a:prstGeom>
        </p:spPr>
        <p:txBody>
          <a:bodyPr vert="horz" wrap="square" lIns="0" tIns="0" rIns="0" bIns="0" rtlCol="0" anchor="b">
            <a:spAutoFit/>
          </a:bodyPr>
          <a:lstStyle>
            <a:lvl1pPr marL="0" algn="l" defTabSz="514350" rtl="0" eaLnBrk="1" latinLnBrk="0" hangingPunct="1">
              <a:lnSpc>
                <a:spcPct val="96000"/>
              </a:lnSpc>
              <a:spcBef>
                <a:spcPts val="0"/>
              </a:spcBef>
              <a:spcAft>
                <a:spcPts val="169"/>
              </a:spcAft>
              <a:buClr>
                <a:srgbClr val="3253DC"/>
              </a:buClr>
              <a:buFont typeface="Arial" panose="020B0604020202020204" pitchFamily="34" charset="0"/>
              <a:buNone/>
              <a:defRPr lang="en-US" sz="600" kern="1200" baseline="0" smtClean="0">
                <a:solidFill>
                  <a:schemeClr val="accent6">
                    <a:lumMod val="75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1712814629"/>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 id="2147484038" r:id="rId21"/>
    <p:sldLayoutId id="2147484039" r:id="rId22"/>
    <p:sldLayoutId id="2147484040" r:id="rId23"/>
    <p:sldLayoutId id="2147484041" r:id="rId24"/>
    <p:sldLayoutId id="2147484042" r:id="rId25"/>
    <p:sldLayoutId id="2147484043" r:id="rId26"/>
    <p:sldLayoutId id="2147484044" r:id="rId27"/>
    <p:sldLayoutId id="2147484045" r:id="rId28"/>
    <p:sldLayoutId id="2147484046" r:id="rId29"/>
    <p:sldLayoutId id="2147484047" r:id="rId30"/>
    <p:sldLayoutId id="2147484048" r:id="rId31"/>
    <p:sldLayoutId id="2147484049" r:id="rId32"/>
    <p:sldLayoutId id="2147484050" r:id="rId33"/>
    <p:sldLayoutId id="2147484051" r:id="rId34"/>
    <p:sldLayoutId id="2147484052" r:id="rId35"/>
    <p:sldLayoutId id="2147484053" r:id="rId36"/>
    <p:sldLayoutId id="2147484054" r:id="rId37"/>
    <p:sldLayoutId id="2147484055" r:id="rId38"/>
    <p:sldLayoutId id="2147484056" r:id="rId39"/>
    <p:sldLayoutId id="2147484057" r:id="rId40"/>
    <p:sldLayoutId id="2147484058" r:id="rId41"/>
    <p:sldLayoutId id="2147484059" r:id="rId42"/>
    <p:sldLayoutId id="2147484060" r:id="rId43"/>
    <p:sldLayoutId id="2147484061" r:id="rId44"/>
    <p:sldLayoutId id="2147484062" r:id="rId45"/>
    <p:sldLayoutId id="2147484063" r:id="rId46"/>
    <p:sldLayoutId id="2147484064" r:id="rId47"/>
    <p:sldLayoutId id="2147484065" r:id="rId48"/>
    <p:sldLayoutId id="2147484066" r:id="rId49"/>
    <p:sldLayoutId id="2147484067" r:id="rId50"/>
    <p:sldLayoutId id="2147484068" r:id="rId51"/>
    <p:sldLayoutId id="2147484069" r:id="rId52"/>
    <p:sldLayoutId id="2147484070" r:id="rId53"/>
    <p:sldLayoutId id="2147484071" r:id="rId54"/>
    <p:sldLayoutId id="2147484072" r:id="rId55"/>
    <p:sldLayoutId id="2147484073" r:id="rId56"/>
    <p:sldLayoutId id="2147484074" r:id="rId57"/>
    <p:sldLayoutId id="2147484075" r:id="rId58"/>
    <p:sldLayoutId id="2147484076" r:id="rId59"/>
    <p:sldLayoutId id="2147484077" r:id="rId60"/>
    <p:sldLayoutId id="2147484078" r:id="rId61"/>
    <p:sldLayoutId id="2147484079" r:id="rId62"/>
    <p:sldLayoutId id="2147484080" r:id="rId63"/>
    <p:sldLayoutId id="2147484081" r:id="rId64"/>
    <p:sldLayoutId id="2147484082" r:id="rId65"/>
    <p:sldLayoutId id="2147484083" r:id="rId66"/>
    <p:sldLayoutId id="2147484084" r:id="rId67"/>
    <p:sldLayoutId id="2147484085" r:id="rId68"/>
    <p:sldLayoutId id="2147484086" r:id="rId69"/>
    <p:sldLayoutId id="2147484087" r:id="rId70"/>
    <p:sldLayoutId id="2147484088" r:id="rId71"/>
    <p:sldLayoutId id="2147484089" r:id="rId72"/>
    <p:sldLayoutId id="2147484090" r:id="rId73"/>
    <p:sldLayoutId id="2147484091" r:id="rId74"/>
    <p:sldLayoutId id="2147484092" r:id="rId75"/>
    <p:sldLayoutId id="2147484093" r:id="rId76"/>
    <p:sldLayoutId id="2147484094" r:id="rId77"/>
    <p:sldLayoutId id="2147484095" r:id="rId78"/>
    <p:sldLayoutId id="2147484096" r:id="rId79"/>
    <p:sldLayoutId id="2147484097" r:id="rId80"/>
    <p:sldLayoutId id="2147484098" r:id="rId81"/>
    <p:sldLayoutId id="2147484099" r:id="rId82"/>
    <p:sldLayoutId id="2147484100" r:id="rId83"/>
    <p:sldLayoutId id="2147484101" r:id="rId84"/>
    <p:sldLayoutId id="2147484102" r:id="rId85"/>
    <p:sldLayoutId id="2147484103" r:id="rId86"/>
    <p:sldLayoutId id="2147484104" r:id="rId87"/>
    <p:sldLayoutId id="2147484105" r:id="rId88"/>
    <p:sldLayoutId id="2147484106" r:id="rId89"/>
    <p:sldLayoutId id="2147484107" r:id="rId90"/>
    <p:sldLayoutId id="2147484108" r:id="rId91"/>
    <p:sldLayoutId id="2147484109" r:id="rId92"/>
    <p:sldLayoutId id="2147484110" r:id="rId93"/>
    <p:sldLayoutId id="2147484111" r:id="rId94"/>
    <p:sldLayoutId id="2147484112" r:id="rId95"/>
    <p:sldLayoutId id="2147484113" r:id="rId96"/>
    <p:sldLayoutId id="2147484114" r:id="rId9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ct val="84000"/>
        </a:lnSpc>
        <a:spcBef>
          <a:spcPct val="0"/>
        </a:spcBef>
        <a:buNone/>
        <a:defRPr sz="2100" kern="1200" baseline="0">
          <a:solidFill>
            <a:schemeClr val="tx2"/>
          </a:solidFill>
          <a:latin typeface="+mj-lt"/>
          <a:ea typeface="+mj-ea"/>
          <a:cs typeface="+mj-cs"/>
        </a:defRPr>
      </a:lvl1pPr>
    </p:titleStyle>
    <p:bodyStyle>
      <a:lvl1pPr marL="128588" indent="-128588" algn="l" defTabSz="685800" rtl="0" eaLnBrk="1" latinLnBrk="0" hangingPunct="1">
        <a:lnSpc>
          <a:spcPct val="95000"/>
        </a:lnSpc>
        <a:spcBef>
          <a:spcPts val="675"/>
        </a:spcBef>
        <a:spcAft>
          <a:spcPts val="225"/>
        </a:spcAft>
        <a:buClrTx/>
        <a:buFont typeface="Arial" panose="020B0604020202020204" pitchFamily="34" charset="0"/>
        <a:buChar char="•"/>
        <a:defRPr sz="1500" kern="1200" baseline="0">
          <a:solidFill>
            <a:schemeClr val="tx2"/>
          </a:solidFill>
          <a:latin typeface="+mn-lt"/>
          <a:ea typeface="+mn-ea"/>
          <a:cs typeface="+mn-cs"/>
        </a:defRPr>
      </a:lvl1pPr>
      <a:lvl2pPr marL="257175" indent="-114300" algn="l" defTabSz="685800" rtl="0" eaLnBrk="1" latinLnBrk="0" hangingPunct="1">
        <a:lnSpc>
          <a:spcPct val="100000"/>
        </a:lnSpc>
        <a:spcBef>
          <a:spcPts val="169"/>
        </a:spcBef>
        <a:spcAft>
          <a:spcPts val="169"/>
        </a:spcAft>
        <a:buClrTx/>
        <a:buFont typeface="Arial" panose="020B0604020202020204" pitchFamily="34" charset="0"/>
        <a:buChar char="•"/>
        <a:tabLst>
          <a:tab pos="1502569" algn="l"/>
        </a:tabLst>
        <a:defRPr sz="1200" kern="1200" baseline="0">
          <a:solidFill>
            <a:schemeClr val="tx2"/>
          </a:solidFill>
          <a:latin typeface="+mn-lt"/>
          <a:ea typeface="+mn-ea"/>
          <a:cs typeface="+mn-cs"/>
        </a:defRPr>
      </a:lvl2pPr>
      <a:lvl3pPr marL="342900" indent="-76200" algn="l" defTabSz="685800" rtl="0" eaLnBrk="1" latinLnBrk="0" hangingPunct="1">
        <a:lnSpc>
          <a:spcPct val="105000"/>
        </a:lnSpc>
        <a:spcBef>
          <a:spcPts val="113"/>
        </a:spcBef>
        <a:spcAft>
          <a:spcPts val="113"/>
        </a:spcAft>
        <a:buClrTx/>
        <a:buFont typeface="Arial" panose="020B0604020202020204" pitchFamily="34" charset="0"/>
        <a:buChar char="•"/>
        <a:defRPr lang="en-US" sz="900" kern="1200" dirty="0" smtClean="0">
          <a:solidFill>
            <a:schemeClr val="tx2"/>
          </a:solidFill>
          <a:latin typeface="+mn-lt"/>
          <a:ea typeface="+mn-ea"/>
          <a:cs typeface="+mn-cs"/>
        </a:defRPr>
      </a:lvl3pPr>
      <a:lvl4pPr marL="428625" indent="-75438" algn="l" defTabSz="685800" rtl="0" eaLnBrk="1" latinLnBrk="0" hangingPunct="1">
        <a:lnSpc>
          <a:spcPct val="105000"/>
        </a:lnSpc>
        <a:spcBef>
          <a:spcPts val="56"/>
        </a:spcBef>
        <a:spcAft>
          <a:spcPts val="56"/>
        </a:spcAft>
        <a:buClrTx/>
        <a:buFont typeface="Arial" panose="020B0604020202020204" pitchFamily="34" charset="0"/>
        <a:buChar char="•"/>
        <a:tabLst/>
        <a:defRPr sz="600" kern="1200">
          <a:solidFill>
            <a:schemeClr val="tx2"/>
          </a:solidFill>
          <a:latin typeface="+mn-lt"/>
          <a:ea typeface="+mn-ea"/>
          <a:cs typeface="+mn-cs"/>
        </a:defRPr>
      </a:lvl4pPr>
      <a:lvl5pPr marL="130969" indent="-130969" algn="l" defTabSz="685800" rtl="0" eaLnBrk="1" latinLnBrk="0" hangingPunct="1">
        <a:lnSpc>
          <a:spcPct val="95000"/>
        </a:lnSpc>
        <a:spcBef>
          <a:spcPts val="675"/>
        </a:spcBef>
        <a:spcAft>
          <a:spcPts val="225"/>
        </a:spcAft>
        <a:buClrTx/>
        <a:buFont typeface="Arial" panose="020B0604020202020204" pitchFamily="34" charset="0"/>
        <a:buChar char="•"/>
        <a:tabLst/>
        <a:defRPr sz="1500" b="1" kern="1200" spc="45" baseline="0">
          <a:solidFill>
            <a:schemeClr val="tx2"/>
          </a:solidFill>
          <a:latin typeface="+mn-lt"/>
          <a:ea typeface="+mn-ea"/>
          <a:cs typeface="+mn-cs"/>
        </a:defRPr>
      </a:lvl5pPr>
      <a:lvl6pPr marL="0" indent="0" algn="l" defTabSz="685800" rtl="0" eaLnBrk="1" latinLnBrk="0" hangingPunct="1">
        <a:lnSpc>
          <a:spcPct val="96000"/>
        </a:lnSpc>
        <a:spcBef>
          <a:spcPts val="0"/>
        </a:spcBef>
        <a:buFont typeface="Microsoft Sans Serif" panose="020B0604020202020204" pitchFamily="34" charset="0"/>
        <a:buChar char="​"/>
        <a:defRPr sz="1575" kern="1200">
          <a:solidFill>
            <a:schemeClr val="tx1"/>
          </a:solidFill>
          <a:latin typeface="+mn-lt"/>
          <a:ea typeface="+mn-ea"/>
          <a:cs typeface="+mn-cs"/>
        </a:defRPr>
      </a:lvl6pPr>
      <a:lvl7pPr marL="0" indent="0" algn="l" defTabSz="685800" rtl="0" eaLnBrk="1" latinLnBrk="0" hangingPunct="1">
        <a:lnSpc>
          <a:spcPct val="107000"/>
        </a:lnSpc>
        <a:spcBef>
          <a:spcPts val="900"/>
        </a:spcBef>
        <a:buFont typeface="Microsoft Sans Serif" panose="020B0604020202020204" pitchFamily="34" charset="0"/>
        <a:buChar char="​"/>
        <a:defRPr sz="1200" kern="1200" baseline="0">
          <a:solidFill>
            <a:schemeClr val="tx1"/>
          </a:solidFill>
          <a:latin typeface="+mn-lt"/>
          <a:ea typeface="+mn-ea"/>
          <a:cs typeface="+mn-cs"/>
        </a:defRPr>
      </a:lvl7pPr>
      <a:lvl8pPr marL="0" indent="0" algn="l" defTabSz="685800" rtl="0" eaLnBrk="1" latinLnBrk="0" hangingPunct="1">
        <a:lnSpc>
          <a:spcPct val="87000"/>
        </a:lnSpc>
        <a:spcBef>
          <a:spcPts val="1350"/>
        </a:spcBef>
        <a:buSzPct val="100000"/>
        <a:buFont typeface="Microsoft Sans Serif" panose="020B0604020202020204" pitchFamily="34" charset="0"/>
        <a:buChar char="​"/>
        <a:defRPr lang="en-US" sz="4125" kern="1200" baseline="0" dirty="0" smtClean="0">
          <a:solidFill>
            <a:schemeClr val="tx1"/>
          </a:solidFill>
          <a:latin typeface="+mn-lt"/>
          <a:ea typeface="+mn-ea"/>
          <a:cs typeface="+mn-cs"/>
        </a:defRPr>
      </a:lvl8pPr>
      <a:lvl9pPr marL="0" indent="0" algn="l" defTabSz="685800" rtl="0" eaLnBrk="1" latinLnBrk="0" hangingPunct="1">
        <a:lnSpc>
          <a:spcPct val="87000"/>
        </a:lnSpc>
        <a:spcBef>
          <a:spcPts val="1350"/>
        </a:spcBef>
        <a:buFont typeface="Microsoft Sans Serif" panose="020B0604020202020204" pitchFamily="34" charset="0"/>
        <a:buChar char="​"/>
        <a:defRPr sz="51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303">
          <p15:clr>
            <a:srgbClr val="F26B43"/>
          </p15:clr>
        </p15:guide>
        <p15:guide id="3" orient="horz" pos="1076">
          <p15:clr>
            <a:srgbClr val="F26B43"/>
          </p15:clr>
        </p15:guide>
        <p15:guide id="4" orient="horz" pos="216">
          <p15:clr>
            <a:srgbClr val="F26B43"/>
          </p15:clr>
        </p15:guide>
        <p15:guide id="6" pos="7368">
          <p15:clr>
            <a:srgbClr val="F26B43"/>
          </p15:clr>
        </p15:guide>
        <p15:guide id="7" orient="horz" pos="4320">
          <p15:clr>
            <a:srgbClr val="F26B43"/>
          </p15:clr>
        </p15:guide>
        <p15:guide id="8" orient="horz" pos="648">
          <p15:clr>
            <a:srgbClr val="F26B43"/>
          </p15:clr>
        </p15:guide>
        <p15:guide id="9" pos="3912">
          <p15:clr>
            <a:srgbClr val="F26B43"/>
          </p15:clr>
        </p15:guide>
        <p15:guide id="10" pos="756">
          <p15:clr>
            <a:srgbClr val="F26B43"/>
          </p15:clr>
        </p15:guide>
        <p15:guide id="11" pos="908">
          <p15:clr>
            <a:srgbClr val="F26B43"/>
          </p15:clr>
        </p15:guide>
        <p15:guide id="12" pos="1361">
          <p15:clr>
            <a:srgbClr val="F26B43"/>
          </p15:clr>
        </p15:guide>
        <p15:guide id="13" pos="1513">
          <p15:clr>
            <a:srgbClr val="F26B43"/>
          </p15:clr>
        </p15:guide>
        <p15:guide id="14" pos="1955">
          <p15:clr>
            <a:srgbClr val="F26B43"/>
          </p15:clr>
        </p15:guide>
        <p15:guide id="15" pos="2106">
          <p15:clr>
            <a:srgbClr val="F26B43"/>
          </p15:clr>
        </p15:guide>
        <p15:guide id="16" pos="2554">
          <p15:clr>
            <a:srgbClr val="F26B43"/>
          </p15:clr>
        </p15:guide>
        <p15:guide id="17" pos="2717">
          <p15:clr>
            <a:srgbClr val="F26B43"/>
          </p15:clr>
        </p15:guide>
        <p15:guide id="18" pos="3159">
          <p15:clr>
            <a:srgbClr val="F26B43"/>
          </p15:clr>
        </p15:guide>
        <p15:guide id="19" pos="3316">
          <p15:clr>
            <a:srgbClr val="F26B43"/>
          </p15:clr>
        </p15:guide>
        <p15:guide id="20" pos="3759">
          <p15:clr>
            <a:srgbClr val="F26B43"/>
          </p15:clr>
        </p15:guide>
        <p15:guide id="21" pos="4364">
          <p15:clr>
            <a:srgbClr val="F26B43"/>
          </p15:clr>
        </p15:guide>
        <p15:guide id="22" pos="4509">
          <p15:clr>
            <a:srgbClr val="F26B43"/>
          </p15:clr>
        </p15:guide>
        <p15:guide id="23" pos="4968">
          <p15:clr>
            <a:srgbClr val="F26B43"/>
          </p15:clr>
        </p15:guide>
        <p15:guide id="24" pos="5114">
          <p15:clr>
            <a:srgbClr val="F26B43"/>
          </p15:clr>
        </p15:guide>
        <p15:guide id="25" pos="5562">
          <p15:clr>
            <a:srgbClr val="F26B43"/>
          </p15:clr>
        </p15:guide>
        <p15:guide id="26" pos="5713">
          <p15:clr>
            <a:srgbClr val="F26B43"/>
          </p15:clr>
        </p15:guide>
        <p15:guide id="27" pos="6161">
          <p15:clr>
            <a:srgbClr val="F26B43"/>
          </p15:clr>
        </p15:guide>
        <p15:guide id="28" pos="6319">
          <p15:clr>
            <a:srgbClr val="F26B43"/>
          </p15:clr>
        </p15:guide>
        <p15:guide id="29" pos="6761">
          <p15:clr>
            <a:srgbClr val="F26B43"/>
          </p15:clr>
        </p15:guide>
        <p15:guide id="30" pos="6918">
          <p15:clr>
            <a:srgbClr val="F26B43"/>
          </p15:clr>
        </p15:guide>
        <p15:guide id="32" pos="7680">
          <p15:clr>
            <a:srgbClr val="F26B43"/>
          </p15:clr>
        </p15:guide>
        <p15:guide id="33">
          <p15:clr>
            <a:srgbClr val="F26B43"/>
          </p15:clr>
        </p15:guide>
        <p15:guide id="34" orient="horz" pos="431">
          <p15:clr>
            <a:srgbClr val="F26B43"/>
          </p15:clr>
        </p15:guide>
        <p15:guide id="35" orient="horz" pos="861">
          <p15:clr>
            <a:srgbClr val="F26B43"/>
          </p15:clr>
        </p15:guide>
        <p15:guide id="36" orient="horz" pos="1297">
          <p15:clr>
            <a:srgbClr val="F26B43"/>
          </p15:clr>
        </p15:guide>
        <p15:guide id="37" orient="horz" pos="1513">
          <p15:clr>
            <a:srgbClr val="F26B43"/>
          </p15:clr>
        </p15:guide>
        <p15:guide id="38" orient="horz" pos="1728">
          <p15:clr>
            <a:srgbClr val="F26B43"/>
          </p15:clr>
        </p15:guide>
        <p15:guide id="39" orient="horz" pos="1943">
          <p15:clr>
            <a:srgbClr val="F26B43"/>
          </p15:clr>
        </p15:guide>
        <p15:guide id="40" orient="horz" pos="2159">
          <p15:clr>
            <a:srgbClr val="F26B43"/>
          </p15:clr>
        </p15:guide>
        <p15:guide id="41" orient="horz">
          <p15:clr>
            <a:srgbClr val="F26B43"/>
          </p15:clr>
        </p15:guide>
        <p15:guide id="42" orient="horz" pos="2374">
          <p15:clr>
            <a:srgbClr val="F26B43"/>
          </p15:clr>
        </p15:guide>
        <p15:guide id="43" orient="horz" pos="2589">
          <p15:clr>
            <a:srgbClr val="F26B43"/>
          </p15:clr>
        </p15:guide>
        <p15:guide id="44" orient="horz" pos="2804">
          <p15:clr>
            <a:srgbClr val="F26B43"/>
          </p15:clr>
        </p15:guide>
        <p15:guide id="45" orient="horz" pos="3025">
          <p15:clr>
            <a:srgbClr val="F26B43"/>
          </p15:clr>
        </p15:guide>
        <p15:guide id="46" orient="horz" pos="3241">
          <p15:clr>
            <a:srgbClr val="F26B43"/>
          </p15:clr>
        </p15:guide>
        <p15:guide id="47" orient="horz" pos="3456">
          <p15:clr>
            <a:srgbClr val="F26B43"/>
          </p15:clr>
        </p15:guide>
        <p15:guide id="48" orient="horz" pos="3671">
          <p15:clr>
            <a:srgbClr val="F26B43"/>
          </p15:clr>
        </p15:guide>
        <p15:guide id="49" orient="horz" pos="388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54E490-7044-8446-BB62-3A15F1D19E9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84838" y="4654755"/>
            <a:ext cx="1062962" cy="374762"/>
          </a:xfrm>
          <a:prstGeom prst="rect">
            <a:avLst/>
          </a:prstGeom>
        </p:spPr>
      </p:pic>
      <p:sp>
        <p:nvSpPr>
          <p:cNvPr id="1026"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sym typeface="Arial" pitchFamily="34" charset="0"/>
              </a:rPr>
              <a:t>Slide Title</a:t>
            </a:r>
          </a:p>
        </p:txBody>
      </p:sp>
      <p:sp>
        <p:nvSpPr>
          <p:cNvPr id="1027" name="Rectangle 3"/>
          <p:cNvSpPr>
            <a:spLocks noGrp="1" noChangeArrowheads="1"/>
          </p:cNvSpPr>
          <p:nvPr>
            <p:ph type="body"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4" name="Slide Number Placeholder 3"/>
          <p:cNvSpPr>
            <a:spLocks noGrp="1"/>
          </p:cNvSpPr>
          <p:nvPr>
            <p:ph type="sldNum" sz="quarter" idx="4"/>
          </p:nvPr>
        </p:nvSpPr>
        <p:spPr>
          <a:xfrm>
            <a:off x="7772400" y="4754880"/>
            <a:ext cx="914400" cy="274637"/>
          </a:xfrm>
          <a:prstGeom prst="rect">
            <a:avLst/>
          </a:prstGeom>
        </p:spPr>
        <p:txBody>
          <a:bodyPr vert="horz" lIns="0" tIns="45720" rIns="0" bIns="45720" rtlCol="0" anchor="ctr"/>
          <a:lstStyle>
            <a:lvl1pPr algn="r">
              <a:defRPr sz="800">
                <a:solidFill>
                  <a:schemeClr val="tx1"/>
                </a:solidFill>
              </a:defRPr>
            </a:lvl1pPr>
          </a:lstStyle>
          <a:p>
            <a:fld id="{3C6CC810-8AE6-0546-A0FC-DB7D2235F0EB}" type="slidenum">
              <a:rPr lang="en-US" smtClean="0"/>
              <a:pPr/>
              <a:t>‹#›</a:t>
            </a:fld>
            <a:endParaRPr lang="en-US"/>
          </a:p>
        </p:txBody>
      </p:sp>
    </p:spTree>
    <p:extLst>
      <p:ext uri="{BB962C8B-B14F-4D97-AF65-F5344CB8AC3E}">
        <p14:creationId xmlns:p14="http://schemas.microsoft.com/office/powerpoint/2010/main" val="2053881868"/>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Lst>
  <p:transition spd="slow">
    <p:wipe dir="r"/>
  </p:transition>
  <p:hf hdr="0" dt="0"/>
  <p:txStyles>
    <p:titleStyle>
      <a:lvl1pPr marL="6251" indent="-6251" algn="l" rtl="0" eaLnBrk="1" fontAlgn="base" hangingPunct="1">
        <a:lnSpc>
          <a:spcPct val="90000"/>
        </a:lnSpc>
        <a:spcBef>
          <a:spcPct val="0"/>
        </a:spcBef>
        <a:spcAft>
          <a:spcPct val="0"/>
        </a:spcAft>
        <a:defRPr sz="2400" b="0">
          <a:solidFill>
            <a:schemeClr val="tx1"/>
          </a:solidFill>
          <a:latin typeface="+mj-lt"/>
          <a:ea typeface="Arial"/>
          <a:cs typeface="Arial"/>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1" fontAlgn="base" hangingPunct="1">
        <a:lnSpc>
          <a:spcPct val="90000"/>
        </a:lnSpc>
        <a:spcBef>
          <a:spcPts val="1200"/>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1pPr>
      <a:lvl2pPr marL="386656" indent="-193775" algn="l" rtl="0" eaLnBrk="1" fontAlgn="base" hangingPunct="1">
        <a:lnSpc>
          <a:spcPct val="90000"/>
        </a:lnSpc>
        <a:spcBef>
          <a:spcPts val="400"/>
        </a:spcBef>
        <a:spcAft>
          <a:spcPct val="0"/>
        </a:spcAft>
        <a:buClr>
          <a:schemeClr val="tx1"/>
        </a:buClr>
        <a:buSzPct val="80000"/>
        <a:buFont typeface="Arial"/>
        <a:buChar char="–"/>
        <a:defRPr sz="1400">
          <a:solidFill>
            <a:schemeClr val="tx2"/>
          </a:solidFill>
          <a:latin typeface="+mn-lt"/>
          <a:ea typeface="Arial"/>
          <a:cs typeface="Arial"/>
          <a:sym typeface="Arial" pitchFamily="34" charset="0"/>
        </a:defRPr>
      </a:lvl2pPr>
      <a:lvl3pPr marL="546497" indent="-159842" algn="l" rtl="0" eaLnBrk="1" fontAlgn="base" hangingPunct="1">
        <a:lnSpc>
          <a:spcPct val="90000"/>
        </a:lnSpc>
        <a:spcBef>
          <a:spcPts val="200"/>
        </a:spcBef>
        <a:spcAft>
          <a:spcPct val="0"/>
        </a:spcAft>
        <a:buClr>
          <a:schemeClr val="tx1"/>
        </a:buClr>
        <a:buSzPct val="80000"/>
        <a:buFont typeface="Arial" panose="020B0604020202020204" pitchFamily="34" charset="0"/>
        <a:buChar char="•"/>
        <a:defRPr sz="1200">
          <a:solidFill>
            <a:schemeClr val="tx2"/>
          </a:solidFill>
          <a:latin typeface="+mn-lt"/>
          <a:ea typeface="Arial"/>
          <a:cs typeface="Arial"/>
          <a:sym typeface="Arial" pitchFamily="34" charset="0"/>
        </a:defRPr>
      </a:lvl3pPr>
      <a:lvl4pPr marL="706339" indent="-159842" algn="l" rtl="0" eaLnBrk="1" fontAlgn="base" hangingPunct="1">
        <a:lnSpc>
          <a:spcPct val="90000"/>
        </a:lnSpc>
        <a:spcBef>
          <a:spcPts val="200"/>
        </a:spcBef>
        <a:spcAft>
          <a:spcPct val="0"/>
        </a:spcAft>
        <a:buClr>
          <a:schemeClr val="tx1"/>
        </a:buClr>
        <a:buSzPct val="80000"/>
        <a:buFont typeface="Arial" pitchFamily="34" charset="0"/>
        <a:buChar char="–"/>
        <a:defRPr sz="1100">
          <a:solidFill>
            <a:schemeClr val="tx2"/>
          </a:solidFill>
          <a:latin typeface="+mn-lt"/>
          <a:ea typeface="Arial"/>
          <a:cs typeface="Arial"/>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37.jpeg"/><Relationship Id="rId18" Type="http://schemas.openxmlformats.org/officeDocument/2006/relationships/image" Target="../media/image46.jpeg"/><Relationship Id="rId3" Type="http://schemas.openxmlformats.org/officeDocument/2006/relationships/image" Target="../media/image30.jpeg"/><Relationship Id="rId7" Type="http://schemas.openxmlformats.org/officeDocument/2006/relationships/image" Target="../media/image31.jpeg"/><Relationship Id="rId12" Type="http://schemas.openxmlformats.org/officeDocument/2006/relationships/image" Target="../media/image33.jpeg"/><Relationship Id="rId17" Type="http://schemas.openxmlformats.org/officeDocument/2006/relationships/image" Target="../media/image41.jpeg"/><Relationship Id="rId2" Type="http://schemas.openxmlformats.org/officeDocument/2006/relationships/hyperlink" Target="https://www.linkedin.com/in/agiladi/" TargetMode="External"/><Relationship Id="rId16" Type="http://schemas.openxmlformats.org/officeDocument/2006/relationships/image" Target="../media/image42.jpeg"/><Relationship Id="rId20" Type="http://schemas.openxmlformats.org/officeDocument/2006/relationships/image" Target="../media/image45.jpeg"/><Relationship Id="rId1" Type="http://schemas.openxmlformats.org/officeDocument/2006/relationships/slideLayout" Target="../slideLayouts/slideLayout4.xml"/><Relationship Id="rId6" Type="http://schemas.openxmlformats.org/officeDocument/2006/relationships/hyperlink" Target="https://www.linkedin.com/in/laurentpiron/" TargetMode="External"/><Relationship Id="rId11" Type="http://schemas.openxmlformats.org/officeDocument/2006/relationships/image" Target="../media/image40.jpeg"/><Relationship Id="rId5" Type="http://schemas.openxmlformats.org/officeDocument/2006/relationships/image" Target="../media/image36.jpeg"/><Relationship Id="rId15" Type="http://schemas.openxmlformats.org/officeDocument/2006/relationships/image" Target="../media/image35.jpeg"/><Relationship Id="rId10" Type="http://schemas.openxmlformats.org/officeDocument/2006/relationships/image" Target="../media/image32.jpeg"/><Relationship Id="rId19" Type="http://schemas.openxmlformats.org/officeDocument/2006/relationships/image" Target="../media/image39.jpeg"/><Relationship Id="rId4" Type="http://schemas.openxmlformats.org/officeDocument/2006/relationships/image" Target="../media/image34.jpeg"/><Relationship Id="rId9" Type="http://schemas.openxmlformats.org/officeDocument/2006/relationships/image" Target="../media/image44.jpeg"/><Relationship Id="rId14" Type="http://schemas.openxmlformats.org/officeDocument/2006/relationships/image" Target="../media/image43.jpeg"/></Relationships>
</file>

<file path=ppt/slides/_rels/slide100.xml.rels><?xml version="1.0" encoding="UTF-8" standalone="yes"?>
<Relationships xmlns="http://schemas.openxmlformats.org/package/2006/relationships"><Relationship Id="rId2" Type="http://schemas.openxmlformats.org/officeDocument/2006/relationships/hyperlink" Target="https://dash-industry-forum.github.io/docs/Report%20on%20Low%20Latency%20DASH.pdf" TargetMode="Externa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hyperlink" Target="https://ieeexplore.ieee.org/document/7258339" TargetMode="External"/><Relationship Id="rId2" Type="http://schemas.openxmlformats.org/officeDocument/2006/relationships/image" Target="../media/image101.jpeg"/><Relationship Id="rId1" Type="http://schemas.openxmlformats.org/officeDocument/2006/relationships/slideLayout" Target="../slideLayouts/slideLayout165.xml"/><Relationship Id="rId5" Type="http://schemas.openxmlformats.org/officeDocument/2006/relationships/image" Target="../media/image102.png"/><Relationship Id="rId4" Type="http://schemas.openxmlformats.org/officeDocument/2006/relationships/hyperlink" Target="https://blog.mikeswanson.com/post/744337392062873601/spatial-video" TargetMode="Externa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hyperlink" Target="https://github.com/Dash-Industry-Forum/Events/issues" TargetMode="External"/><Relationship Id="rId13" Type="http://schemas.openxmlformats.org/officeDocument/2006/relationships/hyperlink" Target="https://dash-industry-forum.github.io/docs/CR-Ad-Insertion-r8.pdf" TargetMode="External"/><Relationship Id="rId3" Type="http://schemas.openxmlformats.org/officeDocument/2006/relationships/hyperlink" Target="https://dashif.org/guidelines/earlier-versions/#DASH-IF-Interoperability-Documents-for-Community-Review" TargetMode="External"/><Relationship Id="rId7" Type="http://schemas.openxmlformats.org/officeDocument/2006/relationships/hyperlink" Target="https://dash-industry-forum.github.io/docs/EventTimedMetadataProcessing-v1.0.2.pdf" TargetMode="External"/><Relationship Id="rId12" Type="http://schemas.openxmlformats.org/officeDocument/2006/relationships/hyperlink" Target="https://github.com/Dash-Industry-Forum/Guidelines-Security/issues" TargetMode="External"/><Relationship Id="rId2" Type="http://schemas.openxmlformats.org/officeDocument/2006/relationships/hyperlink" Target="https://dashif.org/guidelines/earlier-versions/#completed-DASH-IF-Interoperability-Documents" TargetMode="External"/><Relationship Id="rId1" Type="http://schemas.openxmlformats.org/officeDocument/2006/relationships/slideLayout" Target="../slideLayouts/slideLayout3.xml"/><Relationship Id="rId6" Type="http://schemas.openxmlformats.org/officeDocument/2006/relationships/hyperlink" Target="https://github.com/Dash-Industry-Forum/Live/issues" TargetMode="External"/><Relationship Id="rId11" Type="http://schemas.openxmlformats.org/officeDocument/2006/relationships/hyperlink" Target="https://dashif-documents.azurewebsites.net/Guidelines-Security/master/Guidelines-Security.html" TargetMode="External"/><Relationship Id="rId5" Type="http://schemas.openxmlformats.org/officeDocument/2006/relationships/hyperlink" Target="https://dash-industry-forum.github.io/docs/CR-Low-Latency-Live-r8.pdf" TargetMode="External"/><Relationship Id="rId15" Type="http://schemas.openxmlformats.org/officeDocument/2006/relationships/hyperlink" Target="https://dash-industry-forum.github.io/docs/DASH-IF-IOP-for-ATSC3-0-v1.1.pdf" TargetMode="External"/><Relationship Id="rId10" Type="http://schemas.openxmlformats.org/officeDocument/2006/relationships/hyperlink" Target="https://github.com/Dash-Industry-Forum/Audio/issues" TargetMode="External"/><Relationship Id="rId4" Type="http://schemas.openxmlformats.org/officeDocument/2006/relationships/hyperlink" Target="https://dash-industry-forum.github.io/docs/DASH-IF-IOP-v4.3.pdf" TargetMode="External"/><Relationship Id="rId9" Type="http://schemas.openxmlformats.org/officeDocument/2006/relationships/hyperlink" Target="https://dash-industry-forum.github.io/docs/Audio%20Amendment%20to%20DASH%20IOP%204.3.pdf" TargetMode="External"/><Relationship Id="rId14" Type="http://schemas.openxmlformats.org/officeDocument/2006/relationships/hyperlink" Target="https://github.com/Dash-Industry-Forum/AdInsertion/issue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tsi.org/deliver/etsi_ts/103900_103999/103998/01.01.01_60/ts_103998v010101p.pdf" TargetMode="External"/><Relationship Id="rId2" Type="http://schemas.openxmlformats.org/officeDocument/2006/relationships/hyperlink" Target="https://www.etsi.org/deliver/etsi_ts/104000_104099/104002/01.01.01_60/ts_104002v010101p.pdf" TargetMode="External"/><Relationship Id="rId1" Type="http://schemas.openxmlformats.org/officeDocument/2006/relationships/slideLayout" Target="../slideLayouts/slideLayout3.xml"/><Relationship Id="rId4" Type="http://schemas.openxmlformats.org/officeDocument/2006/relationships/hyperlink" Target="https://www.etsi.org/deliver/etsi_ts/103700_103799/103799/01.01.01_60/ts_103799v010101p.pdf" TargetMode="Externa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dashif.org/DASH-IF-IOP/mpd-patch/" TargetMode="External"/><Relationship Id="rId2" Type="http://schemas.openxmlformats.org/officeDocument/2006/relationships/hyperlink" Target="https://dashif.org/DASH-IF-IOP/live2vod/" TargetMode="External"/><Relationship Id="rId1" Type="http://schemas.openxmlformats.org/officeDocument/2006/relationships/slideLayout" Target="../slideLayouts/slideLayout3.xml"/><Relationship Id="rId6" Type="http://schemas.openxmlformats.org/officeDocument/2006/relationships/hyperlink" Target="https://dashif.org/DASH-IF-IOP/cmcd/" TargetMode="External"/><Relationship Id="rId5" Type="http://schemas.openxmlformats.org/officeDocument/2006/relationships/hyperlink" Target="https://dashif.org/DASH-IF-IOP/l3d/" TargetMode="External"/><Relationship Id="rId4" Type="http://schemas.openxmlformats.org/officeDocument/2006/relationships/hyperlink" Target="https://dashif.org/DASH-IF-IOP/content-steer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https://dashif.org/news/dvb-world-2020/" TargetMode="External"/><Relationship Id="rId3" Type="http://schemas.openxmlformats.org/officeDocument/2006/relationships/hyperlink" Target="https://dashif.org/events/member" TargetMode="External"/><Relationship Id="rId7" Type="http://schemas.openxmlformats.org/officeDocument/2006/relationships/hyperlink" Target="https://dashif.org/events/conferences" TargetMode="External"/><Relationship Id="rId12" Type="http://schemas.openxmlformats.org/officeDocument/2006/relationships/image" Target="../media/image49.jpeg"/><Relationship Id="rId2" Type="http://schemas.openxmlformats.org/officeDocument/2006/relationships/hyperlink" Target="https://dashif.org/events/social-events" TargetMode="External"/><Relationship Id="rId1" Type="http://schemas.openxmlformats.org/officeDocument/2006/relationships/slideLayout" Target="../slideLayouts/slideLayout3.xml"/><Relationship Id="rId6" Type="http://schemas.openxmlformats.org/officeDocument/2006/relationships/hyperlink" Target="https://dashif.org/events/event-2015-08-20/" TargetMode="External"/><Relationship Id="rId11" Type="http://schemas.openxmlformats.org/officeDocument/2006/relationships/image" Target="../media/image48.jpeg"/><Relationship Id="rId5" Type="http://schemas.openxmlformats.org/officeDocument/2006/relationships/hyperlink" Target="https://dashif.org/news/workshop-2019/" TargetMode="External"/><Relationship Id="rId10" Type="http://schemas.openxmlformats.org/officeDocument/2006/relationships/hyperlink" Target="https://dashif.org/events/special-sessions" TargetMode="External"/><Relationship Id="rId4" Type="http://schemas.openxmlformats.org/officeDocument/2006/relationships/hyperlink" Target="https://dashif.org/events/workshops" TargetMode="External"/><Relationship Id="rId9" Type="http://schemas.openxmlformats.org/officeDocument/2006/relationships/hyperlink" Target="https://dvb.org/news/event/osmart-workshop-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ashif.org/events/special-sessions/#special-sessions-2024" TargetMode="External"/><Relationship Id="rId2" Type="http://schemas.openxmlformats.org/officeDocument/2006/relationships/hyperlink" Target="https://dashif.org/events/special-sessions/#special-sessions-2023"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package" Target="../embeddings/Microsoft_Visio_Drawing.vsdx"/><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8" Type="http://schemas.openxmlformats.org/officeDocument/2006/relationships/hyperlink" Target="https://livesim.dashif.org/" TargetMode="External"/><Relationship Id="rId3" Type="http://schemas.openxmlformats.org/officeDocument/2006/relationships/hyperlink" Target="https://conformance.dashif.org/" TargetMode="External"/><Relationship Id="rId7" Type="http://schemas.openxmlformats.org/officeDocument/2006/relationships/hyperlink" Target="https://testassets.dashif.org/" TargetMode="External"/><Relationship Id="rId2" Type="http://schemas.openxmlformats.org/officeDocument/2006/relationships/hyperlink" Target="https://github.com/Dash-Industry-Forum/DASH-IF-Conformance" TargetMode="External"/><Relationship Id="rId1" Type="http://schemas.openxmlformats.org/officeDocument/2006/relationships/slideLayout" Target="../slideLayouts/slideLayout117.xml"/><Relationship Id="rId6" Type="http://schemas.openxmlformats.org/officeDocument/2006/relationships/hyperlink" Target="https://reference.dashif.org/dash.js" TargetMode="External"/><Relationship Id="rId5" Type="http://schemas.openxmlformats.org/officeDocument/2006/relationships/hyperlink" Target="https://github.com/Dash-Industry-Forum/dash.js" TargetMode="External"/><Relationship Id="rId4" Type="http://schemas.openxmlformats.org/officeDocument/2006/relationships/hyperlink" Target="http://vm1.dashif.org/DynamicServiceValidator"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Dash-Industry-Forum/dash.j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reference.dashif.org/dash.js/nightly/samples/dash-if-reference-player/index.html" TargetMode="Externa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sv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svg"/><Relationship Id="rId10" Type="http://schemas.openxmlformats.org/officeDocument/2006/relationships/image" Target="../media/image60.svg"/><Relationship Id="rId19" Type="http://schemas.openxmlformats.org/officeDocument/2006/relationships/image" Target="../media/image69.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npmjs.com/package/dashjs" TargetMode="Externa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github.com/5G-MAG" TargetMode="External"/><Relationship Id="rId2" Type="http://schemas.openxmlformats.org/officeDocument/2006/relationships/hyperlink" Target="https://github.com/HbbTV-Association/ReferenceApplication" TargetMode="External"/><Relationship Id="rId1" Type="http://schemas.openxmlformats.org/officeDocument/2006/relationships/slideLayout" Target="../slideLayouts/slideLayout3.xml"/><Relationship Id="rId4" Type="http://schemas.openxmlformats.org/officeDocument/2006/relationships/hyperlink" Target="https://github.com/DVBProject/DVB-I-Reference-Client"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fokus.fraunhofer.de/go/mws/program" TargetMode="External"/><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dashjs.org/"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dashif.org/dash.js/"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hyperlink" Target="https://github.com/Dash-Industry-Forum/dash.js/releases/tag/v4.7.0"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s://github.com/Dash-Industry-Forum/dash.js/releases/tag/v4.7.1"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s://github.com/Dash-Industry-Forum/dash.js/releases/tag/v4.7.2"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s://github.com/Dash-Industry-Forum/dash.js/releases/tag/v4.7.3"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s://github.com/Dash-Industry-Forum/dash.js/releases/tag/v4.7.4"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hyperlink" Target="https://reference.dashif.org/dash.js/nightly/samples/dash-if-reference-player/index.html" TargetMode="External"/><Relationship Id="rId2" Type="http://schemas.openxmlformats.org/officeDocument/2006/relationships/hyperlink" Target="https://github.com/orgs/Dash-Industry-Forum/projects/8"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github.com/Dash-Industry-Forum/dash.js/pull/4180" TargetMode="External"/><Relationship Id="rId7" Type="http://schemas.openxmlformats.org/officeDocument/2006/relationships/hyperlink" Target="https://dl.acm.org/doi/10.1145/3083165.3083172"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github.com/TobiasNickel/tXm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eveloper.mozilla.org/en-US/docs/Web/API/Performance_API/Resource_timing" TargetMode="External"/><Relationship Id="rId2" Type="http://schemas.openxmlformats.org/officeDocument/2006/relationships/hyperlink" Target="https://github.com/Dash-Industry-Forum/dash.js/pull/4237" TargetMode="Externa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hyperlink" Target="https://developer.mozilla.org/en-US/docs/Web/API/Network_Information_API"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Dash-Industry-Forum/dash.js/issues/4313" TargetMode="External"/><Relationship Id="rId2" Type="http://schemas.openxmlformats.org/officeDocument/2006/relationships/hyperlink" Target="https://github.com/Dash-Industry-Forum/dash.js/pull/4276" TargetMode="Externa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github.com/Dash-Industry-Forum/dash.js/pull/4562" TargetMode="Externa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github.com/Dash-Industry-Forum/dash.js/pull/4299" TargetMode="External"/><Relationship Id="rId7" Type="http://schemas.openxmlformats.org/officeDocument/2006/relationships/image" Target="../media/image82.png"/><Relationship Id="rId2" Type="http://schemas.openxmlformats.org/officeDocument/2006/relationships/hyperlink" Target="https://github.com/streaming-video-technology-alliance/common-media-library" TargetMode="External"/><Relationship Id="rId1" Type="http://schemas.openxmlformats.org/officeDocument/2006/relationships/slideLayout" Target="../slideLayouts/slideLayout1.xml"/><Relationship Id="rId6" Type="http://schemas.openxmlformats.org/officeDocument/2006/relationships/hyperlink" Target="https://github.com/Dash-Industry-Forum/dash.js/pull/4351" TargetMode="External"/><Relationship Id="rId5" Type="http://schemas.openxmlformats.org/officeDocument/2006/relationships/hyperlink" Target="https://github.com/Dash-Industry-Forum/dash.js/pull/4206" TargetMode="External"/><Relationship Id="rId4" Type="http://schemas.openxmlformats.org/officeDocument/2006/relationships/hyperlink" Target="https://github.com/Dash-Industry-Forum/dash.js/pull/4391" TargetMode="External"/><Relationship Id="rId9" Type="http://schemas.openxmlformats.org/officeDocument/2006/relationships/hyperlink" Target="https://reference.dashif.org/dash.js/nightly/samples/network-interceptor/index.html"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github.com/Dash-Industry-Forum/dash.js/pull/4545"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github.com/Dash-Industry-Forum/dash.js/pull/4426" TargetMode="External"/><Relationship Id="rId1" Type="http://schemas.openxmlformats.org/officeDocument/2006/relationships/slideLayout" Target="../slideLayouts/slideLayout1.xml"/><Relationship Id="rId4" Type="http://schemas.openxmlformats.org/officeDocument/2006/relationships/hyperlink" Target="https://reference.dashif.org/dash.js/nightly/samples/advanced/cmcd-from-manifest.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app.circleci.com/pipelines/github/Dash-Industry-Forum/dash.js/3762/workflows/9be68bcd-d24e-45dc-9873-50ecea3ad64f/jobs/7549" TargetMode="External"/><Relationship Id="rId2" Type="http://schemas.openxmlformats.org/officeDocument/2006/relationships/hyperlink" Target="https://dashif.org/dash.js/pages/testing/functional-test.html" TargetMode="Externa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hyperlink" Target="https://github.com/Dash-Industry-Forum/dash.js/pull/4559"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dashif.org/dash.js/"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dashif.org/dash.js/pages/advanced/timing-apis.html" TargetMode="Externa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github.com/Dash-Industry-Forum/dash.js/pull/4419" TargetMode="External"/><Relationship Id="rId7" Type="http://schemas.openxmlformats.org/officeDocument/2006/relationships/hyperlink" Target="https://github.com/Dash-Industry-Forum/dash.js/pull/4543" TargetMode="External"/><Relationship Id="rId2" Type="http://schemas.openxmlformats.org/officeDocument/2006/relationships/hyperlink" Target="https://github.com/Dash-Industry-Forum/dash.js/pull/4380" TargetMode="External"/><Relationship Id="rId1" Type="http://schemas.openxmlformats.org/officeDocument/2006/relationships/slideLayout" Target="../slideLayouts/slideLayout1.xml"/><Relationship Id="rId6" Type="http://schemas.openxmlformats.org/officeDocument/2006/relationships/hyperlink" Target="https://github.com/Dash-Industry-Forum/dash.js/pull/4538" TargetMode="External"/><Relationship Id="rId5" Type="http://schemas.openxmlformats.org/officeDocument/2006/relationships/hyperlink" Target="https://github.com/Dash-Industry-Forum/dash.js/pull/4261" TargetMode="External"/><Relationship Id="rId4" Type="http://schemas.openxmlformats.org/officeDocument/2006/relationships/hyperlink" Target="https://github.com/Dash-Industry-Forum/dash.js/pull/4469"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jpe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hyperlink" Target="https://github.com/Dash-Industry-Forum/dash.js/pull/4471" TargetMode="External"/><Relationship Id="rId2" Type="http://schemas.openxmlformats.org/officeDocument/2006/relationships/hyperlink" Target="https://github.com/Dash-Industry-Forum/dash.js/pull/4250" TargetMode="External"/><Relationship Id="rId1" Type="http://schemas.openxmlformats.org/officeDocument/2006/relationships/slideLayout" Target="../slideLayouts/slideLayout1.xml"/><Relationship Id="rId6" Type="http://schemas.openxmlformats.org/officeDocument/2006/relationships/hyperlink" Target="https://github.com/Dash-Industry-Forum/dash.js/pull/4491" TargetMode="External"/><Relationship Id="rId5" Type="http://schemas.openxmlformats.org/officeDocument/2006/relationships/hyperlink" Target="https://github.com/Dash-Industry-Forum/dash.js/pull/4472" TargetMode="External"/><Relationship Id="rId4" Type="http://schemas.openxmlformats.org/officeDocument/2006/relationships/hyperlink" Target="https://github.com/Dash-Industry-Forum/dash.js/pull/4548"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hyperlink" Target="https://github.com/Dash-Industry-Forum/dash.js/issues/3538" TargetMode="External"/><Relationship Id="rId2" Type="http://schemas.openxmlformats.org/officeDocument/2006/relationships/hyperlink" Target="https://github.com/orgs/Dash-Industry-Forum/projects/8/views/2" TargetMode="External"/><Relationship Id="rId1" Type="http://schemas.openxmlformats.org/officeDocument/2006/relationships/slideLayout" Target="../slideLayouts/slideLayout1.xml"/><Relationship Id="rId4" Type="http://schemas.openxmlformats.org/officeDocument/2006/relationships/hyperlink" Target="https://github.com/Dash-Industry-Forum/dash.js/issues/4422"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hyperlink" Target="https://github.com/Dash-Industry-Forum/dash.js/issues/4440" TargetMode="External"/><Relationship Id="rId2" Type="http://schemas.openxmlformats.org/officeDocument/2006/relationships/hyperlink" Target="https://github.com/Dash-Industry-Forum/dash.js/issues/4482" TargetMode="Externa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hyperlink" Target="https://github.com/Dash-Industry-Forum/dash.js/issues/4233" TargetMode="External"/><Relationship Id="rId2" Type="http://schemas.openxmlformats.org/officeDocument/2006/relationships/hyperlink" Target="https://github.com/Dash-Industry-Forum/dash.js/issues/4401" TargetMode="External"/><Relationship Id="rId1" Type="http://schemas.openxmlformats.org/officeDocument/2006/relationships/slideLayout" Target="../slideLayouts/slideLayout16.xml"/><Relationship Id="rId4" Type="http://schemas.openxmlformats.org/officeDocument/2006/relationships/hyperlink" Target="https://github.com/Dash-Industry-Forum/dash.js/issues/4232" TargetMode="External"/></Relationships>
</file>

<file path=ppt/slides/_rels/slide66.xml.rels><?xml version="1.0" encoding="UTF-8" standalone="yes"?>
<Relationships xmlns="http://schemas.openxmlformats.org/package/2006/relationships"><Relationship Id="rId2" Type="http://schemas.openxmlformats.org/officeDocument/2006/relationships/hyperlink" Target="https://github.com/Dash-Industry-Forum/dash.js/issues/4493" TargetMode="Externa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hyperlink" Target="https://groups.google.com/g/dashjs" TargetMode="External"/><Relationship Id="rId3" Type="http://schemas.openxmlformats.org/officeDocument/2006/relationships/hyperlink" Target="https://reference.dashif.org/dash.js/nightly/samples/dash-if-reference-player/index.html" TargetMode="External"/><Relationship Id="rId7" Type="http://schemas.openxmlformats.org/officeDocument/2006/relationships/hyperlink" Target="https://dashif-slack.azurewebsites.net/" TargetMode="External"/><Relationship Id="rId2" Type="http://schemas.openxmlformats.org/officeDocument/2006/relationships/hyperlink" Target="https://github.com/Dash-Industry-Forum/dash.js" TargetMode="External"/><Relationship Id="rId1" Type="http://schemas.openxmlformats.org/officeDocument/2006/relationships/slideLayout" Target="../slideLayouts/slideLayout1.xml"/><Relationship Id="rId6" Type="http://schemas.openxmlformats.org/officeDocument/2006/relationships/hyperlink" Target="http://cdn.dashjs.org/latest/jsdoc/module-MediaPlayer.html" TargetMode="External"/><Relationship Id="rId5" Type="http://schemas.openxmlformats.org/officeDocument/2006/relationships/hyperlink" Target="https://dashif.org/dash.js/" TargetMode="External"/><Relationship Id="rId4" Type="http://schemas.openxmlformats.org/officeDocument/2006/relationships/hyperlink" Target="https://reference.dashif.org/dash.js/nightly/samples/index.html"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www.dashif.org/"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1.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13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75.xml.rels><?xml version="1.0" encoding="UTF-8" standalone="yes"?>
<Relationships xmlns="http://schemas.openxmlformats.org/package/2006/relationships"><Relationship Id="rId3" Type="http://schemas.openxmlformats.org/officeDocument/2006/relationships/hyperlink" Target="https://www.motionspell.com/2013/10/14/standard-cover-mpeg-dash-case-study/" TargetMode="External"/><Relationship Id="rId2" Type="http://schemas.openxmlformats.org/officeDocument/2006/relationships/notesSlide" Target="../notesSlides/notesSlide7.xml"/><Relationship Id="rId1" Type="http://schemas.openxmlformats.org/officeDocument/2006/relationships/slideLayout" Target="../slideLayouts/slideLayout13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79.xml.rels><?xml version="1.0" encoding="UTF-8" standalone="yes"?>
<Relationships xmlns="http://schemas.openxmlformats.org/package/2006/relationships"><Relationship Id="rId3" Type="http://schemas.openxmlformats.org/officeDocument/2006/relationships/hyperlink" Target="https://github.com/Dash-Industry-Forum/Test-Assets-Dataset-Public" TargetMode="External"/><Relationship Id="rId2" Type="http://schemas.openxmlformats.org/officeDocument/2006/relationships/hyperlink" Target="https://github.com/Dash-Industry-Forum/Test-Vectors" TargetMode="External"/><Relationship Id="rId1" Type="http://schemas.openxmlformats.org/officeDocument/2006/relationships/slideLayout" Target="../slideLayouts/slideLayout117.xml"/><Relationship Id="rId4" Type="http://schemas.openxmlformats.org/officeDocument/2006/relationships/hyperlink" Target="https://github.com/Dash-Industry-Forum/Test-Assets-UI-public"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30.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hyperlink" Target="https://www.linkedin.com/in/agiladi/" TargetMode="External"/><Relationship Id="rId16"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hyperlink" Target="https://www.linkedin.com/in/laurentpiron/" TargetMode="External"/><Relationship Id="rId9" Type="http://schemas.openxmlformats.org/officeDocument/2006/relationships/image" Target="../media/image35.jpeg"/><Relationship Id="rId14" Type="http://schemas.openxmlformats.org/officeDocument/2006/relationships/image" Target="../media/image40.jpeg"/></Relationships>
</file>

<file path=ppt/slides/_rels/slide8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package" Target="../embeddings/Microsoft_Visio_Drawing1.vsdx"/><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3" Type="http://schemas.openxmlformats.org/officeDocument/2006/relationships/hyperlink" Target="https://dash-large-files.akamaized.net/WAVE/index.html" TargetMode="External"/><Relationship Id="rId2" Type="http://schemas.openxmlformats.org/officeDocument/2006/relationships/hyperlink" Target="https://conformance.dashif.org/" TargetMode="External"/><Relationship Id="rId1" Type="http://schemas.openxmlformats.org/officeDocument/2006/relationships/slideLayout" Target="../slideLayouts/slideLayout117.xml"/><Relationship Id="rId4" Type="http://schemas.openxmlformats.org/officeDocument/2006/relationships/hyperlink" Target="https://github.com/cta-wave/mezzanine"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2.xml"/></Relationships>
</file>

<file path=ppt/slides/_rels/slide83.xml.rels><?xml version="1.0" encoding="UTF-8" standalone="yes"?>
<Relationships xmlns="http://schemas.openxmlformats.org/package/2006/relationships"><Relationship Id="rId8" Type="http://schemas.openxmlformats.org/officeDocument/2006/relationships/hyperlink" Target="https://dashif.org/identifiers/role_and_accessibility" TargetMode="External"/><Relationship Id="rId3" Type="http://schemas.openxmlformats.org/officeDocument/2006/relationships/hyperlink" Target="https://dashif.org/identifiers/profiles" TargetMode="External"/><Relationship Id="rId7" Type="http://schemas.openxmlformats.org/officeDocument/2006/relationships/hyperlink" Target="https://dashif.org/identifiers/audio_source_metadata" TargetMode="External"/><Relationship Id="rId12" Type="http://schemas.openxmlformats.org/officeDocument/2006/relationships/hyperlink" Target="https://dashif.org/identifiers/functionality" TargetMode="External"/><Relationship Id="rId2" Type="http://schemas.openxmlformats.org/officeDocument/2006/relationships/hyperlink" Target="https://bit.ly/dash-identifier-submission" TargetMode="External"/><Relationship Id="rId1" Type="http://schemas.openxmlformats.org/officeDocument/2006/relationships/slideLayout" Target="../slideLayouts/slideLayout122.xml"/><Relationship Id="rId6" Type="http://schemas.openxmlformats.org/officeDocument/2006/relationships/hyperlink" Target="https://dashif.org/identifiers/video_source_metadata" TargetMode="External"/><Relationship Id="rId11" Type="http://schemas.openxmlformats.org/officeDocument/2006/relationships/hyperlink" Target="https://dashif.org/identifiers/authentication_and_authorization" TargetMode="External"/><Relationship Id="rId5" Type="http://schemas.openxmlformats.org/officeDocument/2006/relationships/hyperlink" Target="https://dashif.org/identifiers/output_protection" TargetMode="External"/><Relationship Id="rId10" Type="http://schemas.openxmlformats.org/officeDocument/2006/relationships/hyperlink" Target="https://dashif.org/identifiers/event_schemes" TargetMode="External"/><Relationship Id="rId4" Type="http://schemas.openxmlformats.org/officeDocument/2006/relationships/hyperlink" Target="https://dashif.org/identifiers/content_protection" TargetMode="External"/><Relationship Id="rId9" Type="http://schemas.openxmlformats.org/officeDocument/2006/relationships/hyperlink" Target="https://dashif.org/identifiers/content_rating"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oleObject" Target="../embeddings/oleObject2.bin"/><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dashif.org/events/special-sessions/#special-sessions-2024" TargetMode="Externa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94.xml.rels><?xml version="1.0" encoding="UTF-8" standalone="yes"?>
<Relationships xmlns="http://schemas.openxmlformats.org/package/2006/relationships"><Relationship Id="rId3" Type="http://schemas.openxmlformats.org/officeDocument/2006/relationships/hyperlink" Target="https://github.com/Dash-Industry-Forum/DASH-IF-IOP/issues/300" TargetMode="External"/><Relationship Id="rId2" Type="http://schemas.openxmlformats.org/officeDocument/2006/relationships/hyperlink" Target="https://github.com/Dash-Industry-Forum/DASH-IF-IOP/issues/193" TargetMode="External"/><Relationship Id="rId1" Type="http://schemas.openxmlformats.org/officeDocument/2006/relationships/slideLayout" Target="../slideLayouts/slideLayout238.xml"/><Relationship Id="rId5" Type="http://schemas.openxmlformats.org/officeDocument/2006/relationships/hyperlink" Target="https://github.com/Dash-Industry-Forum/DASH-IF-IOP/issues/400" TargetMode="External"/><Relationship Id="rId4" Type="http://schemas.openxmlformats.org/officeDocument/2006/relationships/hyperlink" Target="https://github.com/Dash-Industry-Forum/DASH-IF-IOP/issues/338"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96.xml.rels><?xml version="1.0" encoding="UTF-8" standalone="yes"?>
<Relationships xmlns="http://schemas.openxmlformats.org/package/2006/relationships"><Relationship Id="rId3" Type="http://schemas.openxmlformats.org/officeDocument/2006/relationships/hyperlink" Target="https://dashif.org/DASH-IF-IOP/content-steering/" TargetMode="External"/><Relationship Id="rId2" Type="http://schemas.openxmlformats.org/officeDocument/2006/relationships/hyperlink" Target="https://dashif.org/DASH-IF-IOP/mpd-patch/" TargetMode="External"/><Relationship Id="rId1" Type="http://schemas.openxmlformats.org/officeDocument/2006/relationships/slideLayout" Target="../slideLayouts/slideLayout4.xml"/><Relationship Id="rId6" Type="http://schemas.openxmlformats.org/officeDocument/2006/relationships/hyperlink" Target="https://dashif.org/events/special-sessions/#special-sessions-2024" TargetMode="External"/><Relationship Id="rId5" Type="http://schemas.openxmlformats.org/officeDocument/2006/relationships/hyperlink" Target="https://dashif.org/DASH-IF-IOP/l3d/" TargetMode="External"/><Relationship Id="rId4" Type="http://schemas.openxmlformats.org/officeDocument/2006/relationships/hyperlink" Target="https://dashif.org/DASH-IF-IOP/cmcd/"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ashif.org/DASH-IF-IOP/mpd-patch/" TargetMode="External"/><Relationship Id="rId2" Type="http://schemas.openxmlformats.org/officeDocument/2006/relationships/hyperlink" Target="https://dashif.org/DASH-IF-IOP/live2vod/" TargetMode="External"/><Relationship Id="rId1" Type="http://schemas.openxmlformats.org/officeDocument/2006/relationships/slideLayout" Target="../slideLayouts/slideLayout12.xml"/><Relationship Id="rId6" Type="http://schemas.openxmlformats.org/officeDocument/2006/relationships/hyperlink" Target="https://dashif.org/DASH-IF-IOP/cmcd/" TargetMode="External"/><Relationship Id="rId5" Type="http://schemas.openxmlformats.org/officeDocument/2006/relationships/hyperlink" Target="https://dashif.org/DASH-IF-IOP/l3d/" TargetMode="External"/><Relationship Id="rId4" Type="http://schemas.openxmlformats.org/officeDocument/2006/relationships/hyperlink" Target="https://dashif.org/DASH-IF-IOP/content-steering/"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380ECDB-0929-2145-AC38-2DE70AA31092}"/>
              </a:ext>
            </a:extLst>
          </p:cNvPr>
          <p:cNvSpPr>
            <a:spLocks noGrp="1"/>
          </p:cNvSpPr>
          <p:nvPr>
            <p:ph type="body" sz="quarter" idx="11"/>
          </p:nvPr>
        </p:nvSpPr>
        <p:spPr/>
        <p:txBody>
          <a:bodyPr/>
          <a:lstStyle/>
          <a:p>
            <a:r>
              <a:rPr lang="en-US" dirty="0"/>
              <a:t>September 17, 2024</a:t>
            </a:r>
          </a:p>
        </p:txBody>
      </p:sp>
      <p:sp>
        <p:nvSpPr>
          <p:cNvPr id="5" name="Title 4">
            <a:extLst>
              <a:ext uri="{FF2B5EF4-FFF2-40B4-BE49-F238E27FC236}">
                <a16:creationId xmlns:a16="http://schemas.microsoft.com/office/drawing/2014/main" id="{ED62C739-8EDB-AF40-877D-10F0B41EF90C}"/>
              </a:ext>
            </a:extLst>
          </p:cNvPr>
          <p:cNvSpPr>
            <a:spLocks noGrp="1"/>
          </p:cNvSpPr>
          <p:nvPr>
            <p:ph type="title"/>
          </p:nvPr>
        </p:nvSpPr>
        <p:spPr/>
        <p:txBody>
          <a:bodyPr/>
          <a:lstStyle/>
          <a:p>
            <a:r>
              <a:rPr lang="de-DE" sz="3600" dirty="0"/>
              <a:t>Welcome Workshop: DASH-IF to SVTA</a:t>
            </a:r>
            <a:endParaRPr lang="en-US" sz="3600" dirty="0"/>
          </a:p>
        </p:txBody>
      </p:sp>
      <p:sp>
        <p:nvSpPr>
          <p:cNvPr id="6" name="Text Placeholder 5">
            <a:extLst>
              <a:ext uri="{FF2B5EF4-FFF2-40B4-BE49-F238E27FC236}">
                <a16:creationId xmlns:a16="http://schemas.microsoft.com/office/drawing/2014/main" id="{338813DE-0E50-5949-9FD2-A7EBA654C190}"/>
              </a:ext>
            </a:extLst>
          </p:cNvPr>
          <p:cNvSpPr>
            <a:spLocks noGrp="1"/>
          </p:cNvSpPr>
          <p:nvPr>
            <p:ph type="body" sz="quarter" idx="10"/>
          </p:nvPr>
        </p:nvSpPr>
        <p:spPr/>
        <p:txBody>
          <a:bodyPr/>
          <a:lstStyle/>
          <a:p>
            <a:r>
              <a:rPr lang="en-US" dirty="0"/>
              <a:t>Thomas Stockhammer (Qualcomm Incorporated)</a:t>
            </a:r>
          </a:p>
          <a:p>
            <a:r>
              <a:rPr lang="en-US" dirty="0"/>
              <a:t>DASH-IF Interoperability (IOP) </a:t>
            </a:r>
            <a:r>
              <a:rPr lang="en-US"/>
              <a:t>WG Chair </a:t>
            </a:r>
            <a:r>
              <a:rPr lang="en-US">
                <a:sym typeface="Wingdings" panose="05000000000000000000" pitchFamily="2" charset="2"/>
              </a:rPr>
              <a:t> DASH-IF WG Co-chair</a:t>
            </a:r>
            <a:endParaRPr lang="en-US" dirty="0"/>
          </a:p>
        </p:txBody>
      </p:sp>
      <p:pic>
        <p:nvPicPr>
          <p:cNvPr id="1026" name="Picture 2" descr="Streaming Video Technology Alliance (SVTA): Improving Streaming Video">
            <a:extLst>
              <a:ext uri="{FF2B5EF4-FFF2-40B4-BE49-F238E27FC236}">
                <a16:creationId xmlns:a16="http://schemas.microsoft.com/office/drawing/2014/main" id="{E1AD8F12-5A37-7D39-1F24-0B58C2070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720" y="396983"/>
            <a:ext cx="3332480" cy="101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111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B527A8D-3056-D96C-AA57-A3D4E61D57E0}"/>
              </a:ext>
            </a:extLst>
          </p:cNvPr>
          <p:cNvSpPr/>
          <p:nvPr/>
        </p:nvSpPr>
        <p:spPr>
          <a:xfrm>
            <a:off x="923879" y="3296496"/>
            <a:ext cx="1097280" cy="318716"/>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General Meeting</a:t>
            </a:r>
            <a:endParaRPr lang="en-US" sz="800" kern="1200" dirty="0"/>
          </a:p>
        </p:txBody>
      </p:sp>
      <p:sp>
        <p:nvSpPr>
          <p:cNvPr id="7" name="Freeform: Shape 6">
            <a:extLst>
              <a:ext uri="{FF2B5EF4-FFF2-40B4-BE49-F238E27FC236}">
                <a16:creationId xmlns:a16="http://schemas.microsoft.com/office/drawing/2014/main" id="{D63A01B1-DA59-3A5C-58A1-051508740237}"/>
              </a:ext>
            </a:extLst>
          </p:cNvPr>
          <p:cNvSpPr/>
          <p:nvPr/>
        </p:nvSpPr>
        <p:spPr>
          <a:xfrm>
            <a:off x="2373197" y="1825856"/>
            <a:ext cx="109728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Interop WG</a:t>
            </a:r>
            <a:endParaRPr lang="en-US" sz="800" kern="1200" dirty="0"/>
          </a:p>
        </p:txBody>
      </p:sp>
      <p:sp>
        <p:nvSpPr>
          <p:cNvPr id="8" name="Freeform: Shape 7">
            <a:extLst>
              <a:ext uri="{FF2B5EF4-FFF2-40B4-BE49-F238E27FC236}">
                <a16:creationId xmlns:a16="http://schemas.microsoft.com/office/drawing/2014/main" id="{28772AF8-5A30-6588-B1F3-8902460517CB}"/>
              </a:ext>
            </a:extLst>
          </p:cNvPr>
          <p:cNvSpPr/>
          <p:nvPr/>
        </p:nvSpPr>
        <p:spPr>
          <a:xfrm>
            <a:off x="5179889" y="12036"/>
            <a:ext cx="1645920" cy="320040"/>
          </a:xfrm>
          <a:custGeom>
            <a:avLst/>
            <a:gdLst>
              <a:gd name="connsiteX0" fmla="*/ 0 w 1021378"/>
              <a:gd name="connsiteY0" fmla="*/ 0 h 318716"/>
              <a:gd name="connsiteX1" fmla="*/ 1021378 w 1021378"/>
              <a:gd name="connsiteY1" fmla="*/ 0 h 318716"/>
              <a:gd name="connsiteX2" fmla="*/ 1021378 w 1021378"/>
              <a:gd name="connsiteY2" fmla="*/ 318716 h 318716"/>
              <a:gd name="connsiteX3" fmla="*/ 0 w 1021378"/>
              <a:gd name="connsiteY3" fmla="*/ 318716 h 318716"/>
              <a:gd name="connsiteX4" fmla="*/ 0 w 1021378"/>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378" h="318716">
                <a:moveTo>
                  <a:pt x="0" y="0"/>
                </a:moveTo>
                <a:lnTo>
                  <a:pt x="1021378" y="0"/>
                </a:lnTo>
                <a:lnTo>
                  <a:pt x="1021378"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Live &amp; Ad Insertion TF</a:t>
            </a:r>
            <a:endParaRPr lang="en-US" sz="800" kern="1200" dirty="0"/>
          </a:p>
        </p:txBody>
      </p:sp>
      <p:sp>
        <p:nvSpPr>
          <p:cNvPr id="9" name="Freeform: Shape 8">
            <a:extLst>
              <a:ext uri="{FF2B5EF4-FFF2-40B4-BE49-F238E27FC236}">
                <a16:creationId xmlns:a16="http://schemas.microsoft.com/office/drawing/2014/main" id="{CB67050C-F0AB-21C0-708A-63FDA346B888}"/>
              </a:ext>
            </a:extLst>
          </p:cNvPr>
          <p:cNvSpPr/>
          <p:nvPr/>
        </p:nvSpPr>
        <p:spPr>
          <a:xfrm>
            <a:off x="5172956" y="2554639"/>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5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Joint Conformance Project</a:t>
            </a:r>
            <a:endParaRPr lang="en-US" sz="800" dirty="0"/>
          </a:p>
        </p:txBody>
      </p:sp>
      <p:sp>
        <p:nvSpPr>
          <p:cNvPr id="10" name="Freeform: Shape 9">
            <a:extLst>
              <a:ext uri="{FF2B5EF4-FFF2-40B4-BE49-F238E27FC236}">
                <a16:creationId xmlns:a16="http://schemas.microsoft.com/office/drawing/2014/main" id="{2BEACEFA-0648-92D9-9325-B567475BEF10}"/>
              </a:ext>
            </a:extLst>
          </p:cNvPr>
          <p:cNvSpPr/>
          <p:nvPr/>
        </p:nvSpPr>
        <p:spPr>
          <a:xfrm>
            <a:off x="5172956" y="375265"/>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Content </a:t>
            </a:r>
            <a:r>
              <a:rPr lang="de-DE" sz="800"/>
              <a:t>Protection </a:t>
            </a:r>
            <a:r>
              <a:rPr lang="de-DE" sz="800" dirty="0"/>
              <a:t>&amp;</a:t>
            </a:r>
          </a:p>
          <a:p>
            <a:pPr algn="ctr" defTabSz="355600">
              <a:lnSpc>
                <a:spcPct val="90000"/>
              </a:lnSpc>
              <a:spcBef>
                <a:spcPct val="0"/>
              </a:spcBef>
              <a:spcAft>
                <a:spcPct val="35000"/>
              </a:spcAft>
            </a:pPr>
            <a:r>
              <a:rPr lang="de-DE" sz="800" dirty="0"/>
              <a:t>Security TF</a:t>
            </a:r>
            <a:endParaRPr lang="en-US" sz="800" dirty="0"/>
          </a:p>
        </p:txBody>
      </p:sp>
      <p:sp>
        <p:nvSpPr>
          <p:cNvPr id="11" name="Freeform: Shape 10">
            <a:extLst>
              <a:ext uri="{FF2B5EF4-FFF2-40B4-BE49-F238E27FC236}">
                <a16:creationId xmlns:a16="http://schemas.microsoft.com/office/drawing/2014/main" id="{25C2E5A1-B4FB-3D96-C58D-C7CFA8603F96}"/>
              </a:ext>
            </a:extLst>
          </p:cNvPr>
          <p:cNvSpPr/>
          <p:nvPr/>
        </p:nvSpPr>
        <p:spPr>
          <a:xfrm>
            <a:off x="5172956" y="738494"/>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Audio TF</a:t>
            </a:r>
            <a:endParaRPr lang="en-US" sz="800" kern="1200" dirty="0"/>
          </a:p>
        </p:txBody>
      </p:sp>
      <p:sp>
        <p:nvSpPr>
          <p:cNvPr id="12" name="Freeform: Shape 11">
            <a:extLst>
              <a:ext uri="{FF2B5EF4-FFF2-40B4-BE49-F238E27FC236}">
                <a16:creationId xmlns:a16="http://schemas.microsoft.com/office/drawing/2014/main" id="{CE86309E-38EE-DD0F-FF55-C4AA2DB73330}"/>
              </a:ext>
            </a:extLst>
          </p:cNvPr>
          <p:cNvSpPr/>
          <p:nvPr/>
        </p:nvSpPr>
        <p:spPr>
          <a:xfrm>
            <a:off x="5172956" y="1101723"/>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err="1"/>
              <a:t>Ingest</a:t>
            </a:r>
            <a:r>
              <a:rPr lang="de-DE" sz="800" kern="1200" dirty="0"/>
              <a:t> TF</a:t>
            </a:r>
            <a:endParaRPr lang="en-US" sz="800" kern="1200" dirty="0"/>
          </a:p>
        </p:txBody>
      </p:sp>
      <p:sp>
        <p:nvSpPr>
          <p:cNvPr id="13" name="Freeform: Shape 12">
            <a:extLst>
              <a:ext uri="{FF2B5EF4-FFF2-40B4-BE49-F238E27FC236}">
                <a16:creationId xmlns:a16="http://schemas.microsoft.com/office/drawing/2014/main" id="{79762808-E68E-CBFD-9E27-699F420D1639}"/>
              </a:ext>
            </a:extLst>
          </p:cNvPr>
          <p:cNvSpPr/>
          <p:nvPr/>
        </p:nvSpPr>
        <p:spPr>
          <a:xfrm>
            <a:off x="5172956" y="1464952"/>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Event and Metadata TF </a:t>
            </a:r>
          </a:p>
        </p:txBody>
      </p:sp>
      <p:sp>
        <p:nvSpPr>
          <p:cNvPr id="14" name="Freeform: Shape 13">
            <a:extLst>
              <a:ext uri="{FF2B5EF4-FFF2-40B4-BE49-F238E27FC236}">
                <a16:creationId xmlns:a16="http://schemas.microsoft.com/office/drawing/2014/main" id="{92E1BE50-DC8F-542F-25AD-4F1ED32D62AE}"/>
              </a:ext>
            </a:extLst>
          </p:cNvPr>
          <p:cNvSpPr/>
          <p:nvPr/>
        </p:nvSpPr>
        <p:spPr>
          <a:xfrm>
            <a:off x="5172956" y="1828181"/>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ATSC 3.0 TF </a:t>
            </a:r>
          </a:p>
          <a:p>
            <a:pPr algn="ctr" defTabSz="355600">
              <a:lnSpc>
                <a:spcPct val="90000"/>
              </a:lnSpc>
              <a:spcBef>
                <a:spcPct val="0"/>
              </a:spcBef>
              <a:spcAft>
                <a:spcPct val="35000"/>
              </a:spcAft>
            </a:pPr>
            <a:r>
              <a:rPr lang="de-DE" sz="800" dirty="0"/>
              <a:t>(jointly with ATSC)</a:t>
            </a:r>
            <a:endParaRPr lang="en-US" sz="800" dirty="0"/>
          </a:p>
        </p:txBody>
      </p:sp>
      <p:sp>
        <p:nvSpPr>
          <p:cNvPr id="15" name="Freeform: Shape 14">
            <a:extLst>
              <a:ext uri="{FF2B5EF4-FFF2-40B4-BE49-F238E27FC236}">
                <a16:creationId xmlns:a16="http://schemas.microsoft.com/office/drawing/2014/main" id="{D67D40EB-B421-329F-4941-8E2163DC5ED5}"/>
              </a:ext>
            </a:extLst>
          </p:cNvPr>
          <p:cNvSpPr/>
          <p:nvPr/>
        </p:nvSpPr>
        <p:spPr>
          <a:xfrm>
            <a:off x="5172956" y="2191410"/>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Test Asset TF</a:t>
            </a:r>
            <a:endParaRPr lang="en-US" sz="800" dirty="0"/>
          </a:p>
        </p:txBody>
      </p:sp>
      <p:sp>
        <p:nvSpPr>
          <p:cNvPr id="16" name="Freeform: Shape 15">
            <a:extLst>
              <a:ext uri="{FF2B5EF4-FFF2-40B4-BE49-F238E27FC236}">
                <a16:creationId xmlns:a16="http://schemas.microsoft.com/office/drawing/2014/main" id="{1C87700D-8FA2-7014-D434-98E4EDF35451}"/>
              </a:ext>
            </a:extLst>
          </p:cNvPr>
          <p:cNvSpPr/>
          <p:nvPr/>
        </p:nvSpPr>
        <p:spPr>
          <a:xfrm>
            <a:off x="5179889" y="4024942"/>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Web site</a:t>
            </a:r>
            <a:endParaRPr lang="en-US" sz="800" dirty="0"/>
          </a:p>
        </p:txBody>
      </p:sp>
      <p:sp>
        <p:nvSpPr>
          <p:cNvPr id="17" name="Freeform: Shape 16">
            <a:extLst>
              <a:ext uri="{FF2B5EF4-FFF2-40B4-BE49-F238E27FC236}">
                <a16:creationId xmlns:a16="http://schemas.microsoft.com/office/drawing/2014/main" id="{3A78D73F-0E0F-3FA7-4EAA-9640E97FFBA9}"/>
              </a:ext>
            </a:extLst>
          </p:cNvPr>
          <p:cNvSpPr/>
          <p:nvPr/>
        </p:nvSpPr>
        <p:spPr>
          <a:xfrm>
            <a:off x="5179889" y="4395823"/>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IBC Networking Event</a:t>
            </a:r>
            <a:endParaRPr lang="en-US" sz="800" kern="1200" dirty="0"/>
          </a:p>
        </p:txBody>
      </p:sp>
      <p:sp>
        <p:nvSpPr>
          <p:cNvPr id="18" name="Freeform: Shape 17">
            <a:extLst>
              <a:ext uri="{FF2B5EF4-FFF2-40B4-BE49-F238E27FC236}">
                <a16:creationId xmlns:a16="http://schemas.microsoft.com/office/drawing/2014/main" id="{E85B6AB3-19ED-6EE6-6ACA-86945AFEB4AB}"/>
              </a:ext>
            </a:extLst>
          </p:cNvPr>
          <p:cNvSpPr/>
          <p:nvPr/>
        </p:nvSpPr>
        <p:spPr>
          <a:xfrm>
            <a:off x="2386521" y="4778673"/>
            <a:ext cx="109728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Academic Track</a:t>
            </a:r>
            <a:endParaRPr lang="en-US" sz="800" kern="1200" dirty="0"/>
          </a:p>
        </p:txBody>
      </p:sp>
      <p:sp>
        <p:nvSpPr>
          <p:cNvPr id="19" name="Freeform: Shape 18">
            <a:extLst>
              <a:ext uri="{FF2B5EF4-FFF2-40B4-BE49-F238E27FC236}">
                <a16:creationId xmlns:a16="http://schemas.microsoft.com/office/drawing/2014/main" id="{24ADAE06-2099-BF47-00DC-D99383272223}"/>
              </a:ext>
            </a:extLst>
          </p:cNvPr>
          <p:cNvSpPr/>
          <p:nvPr/>
        </p:nvSpPr>
        <p:spPr>
          <a:xfrm>
            <a:off x="5179889" y="4778673"/>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Workshops</a:t>
            </a:r>
            <a:endParaRPr lang="en-US" sz="800" dirty="0"/>
          </a:p>
        </p:txBody>
      </p:sp>
      <p:sp>
        <p:nvSpPr>
          <p:cNvPr id="20" name="Freeform: Shape 19">
            <a:extLst>
              <a:ext uri="{FF2B5EF4-FFF2-40B4-BE49-F238E27FC236}">
                <a16:creationId xmlns:a16="http://schemas.microsoft.com/office/drawing/2014/main" id="{A50EC4C5-1EDD-71B3-0EBB-860ABA0B02DC}"/>
              </a:ext>
            </a:extLst>
          </p:cNvPr>
          <p:cNvSpPr/>
          <p:nvPr/>
        </p:nvSpPr>
        <p:spPr>
          <a:xfrm>
            <a:off x="5172956" y="2917868"/>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dash.js project</a:t>
            </a:r>
          </a:p>
          <a:p>
            <a:pPr algn="ctr" defTabSz="355600">
              <a:lnSpc>
                <a:spcPct val="90000"/>
              </a:lnSpc>
              <a:spcBef>
                <a:spcPct val="0"/>
              </a:spcBef>
              <a:spcAft>
                <a:spcPct val="35000"/>
              </a:spcAft>
            </a:pPr>
            <a:r>
              <a:rPr lang="de-DE" sz="800" dirty="0"/>
              <a:t>(open source)</a:t>
            </a:r>
            <a:endParaRPr lang="en-US" sz="800" dirty="0"/>
          </a:p>
        </p:txBody>
      </p:sp>
      <p:cxnSp>
        <p:nvCxnSpPr>
          <p:cNvPr id="21" name="Straight Connector 20">
            <a:extLst>
              <a:ext uri="{FF2B5EF4-FFF2-40B4-BE49-F238E27FC236}">
                <a16:creationId xmlns:a16="http://schemas.microsoft.com/office/drawing/2014/main" id="{51B245FA-2381-113B-FEB8-51C24EF2DCFE}"/>
              </a:ext>
            </a:extLst>
          </p:cNvPr>
          <p:cNvCxnSpPr>
            <a:cxnSpLocks/>
          </p:cNvCxnSpPr>
          <p:nvPr/>
        </p:nvCxnSpPr>
        <p:spPr bwMode="auto">
          <a:xfrm flipV="1">
            <a:off x="3470477" y="1987122"/>
            <a:ext cx="1717103" cy="11004"/>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54F54FC0-B77E-74DB-0DC4-20AE5F71BF35}"/>
              </a:ext>
            </a:extLst>
          </p:cNvPr>
          <p:cNvCxnSpPr>
            <a:cxnSpLocks/>
          </p:cNvCxnSpPr>
          <p:nvPr/>
        </p:nvCxnSpPr>
        <p:spPr bwMode="auto">
          <a:xfrm flipV="1">
            <a:off x="4958253" y="1636727"/>
            <a:ext cx="235350" cy="8209"/>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47DB6AEA-331E-2813-CD56-3337FA35C519}"/>
              </a:ext>
            </a:extLst>
          </p:cNvPr>
          <p:cNvCxnSpPr>
            <a:cxnSpLocks/>
          </p:cNvCxnSpPr>
          <p:nvPr/>
        </p:nvCxnSpPr>
        <p:spPr bwMode="auto">
          <a:xfrm>
            <a:off x="4985126" y="2351430"/>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EA8A9874-D234-24AE-F0FC-66D292216065}"/>
              </a:ext>
            </a:extLst>
          </p:cNvPr>
          <p:cNvCxnSpPr>
            <a:cxnSpLocks/>
          </p:cNvCxnSpPr>
          <p:nvPr/>
        </p:nvCxnSpPr>
        <p:spPr bwMode="auto">
          <a:xfrm>
            <a:off x="4968695" y="2719167"/>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D18900A9-7A93-345F-E63A-E92CDF6297E5}"/>
              </a:ext>
            </a:extLst>
          </p:cNvPr>
          <p:cNvCxnSpPr>
            <a:cxnSpLocks/>
          </p:cNvCxnSpPr>
          <p:nvPr/>
        </p:nvCxnSpPr>
        <p:spPr bwMode="auto">
          <a:xfrm>
            <a:off x="4968695" y="3087296"/>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24081093-495E-28D8-BAB8-706777988A89}"/>
              </a:ext>
            </a:extLst>
          </p:cNvPr>
          <p:cNvCxnSpPr>
            <a:cxnSpLocks/>
          </p:cNvCxnSpPr>
          <p:nvPr/>
        </p:nvCxnSpPr>
        <p:spPr bwMode="auto">
          <a:xfrm>
            <a:off x="4962416" y="172056"/>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E9CE69E-89B7-5AD7-7FE5-8A986204F46D}"/>
              </a:ext>
            </a:extLst>
          </p:cNvPr>
          <p:cNvCxnSpPr>
            <a:cxnSpLocks/>
          </p:cNvCxnSpPr>
          <p:nvPr/>
        </p:nvCxnSpPr>
        <p:spPr bwMode="auto">
          <a:xfrm>
            <a:off x="4962416" y="549636"/>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B0305A4E-464D-D53A-E108-9583524AB2C7}"/>
              </a:ext>
            </a:extLst>
          </p:cNvPr>
          <p:cNvCxnSpPr>
            <a:cxnSpLocks/>
          </p:cNvCxnSpPr>
          <p:nvPr/>
        </p:nvCxnSpPr>
        <p:spPr bwMode="auto">
          <a:xfrm>
            <a:off x="4962416" y="898514"/>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02E98757-6050-CB14-E1C1-7188F1AE224C}"/>
              </a:ext>
            </a:extLst>
          </p:cNvPr>
          <p:cNvCxnSpPr>
            <a:cxnSpLocks/>
          </p:cNvCxnSpPr>
          <p:nvPr/>
        </p:nvCxnSpPr>
        <p:spPr bwMode="auto">
          <a:xfrm>
            <a:off x="4962416" y="1271526"/>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52FE9321-C285-DE9F-B49B-22C4FBBD5E6C}"/>
              </a:ext>
            </a:extLst>
          </p:cNvPr>
          <p:cNvCxnSpPr>
            <a:cxnSpLocks/>
          </p:cNvCxnSpPr>
          <p:nvPr/>
        </p:nvCxnSpPr>
        <p:spPr bwMode="auto">
          <a:xfrm>
            <a:off x="4962416" y="4190019"/>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81FC9A05-8299-A90F-6435-178E362A4960}"/>
              </a:ext>
            </a:extLst>
          </p:cNvPr>
          <p:cNvCxnSpPr>
            <a:cxnSpLocks/>
          </p:cNvCxnSpPr>
          <p:nvPr/>
        </p:nvCxnSpPr>
        <p:spPr bwMode="auto">
          <a:xfrm>
            <a:off x="4966579" y="4938693"/>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558058B-0F20-B4EE-7439-ADFFCCFDA88B}"/>
              </a:ext>
            </a:extLst>
          </p:cNvPr>
          <p:cNvCxnSpPr>
            <a:cxnSpLocks/>
          </p:cNvCxnSpPr>
          <p:nvPr/>
        </p:nvCxnSpPr>
        <p:spPr bwMode="auto">
          <a:xfrm>
            <a:off x="4962416" y="172056"/>
            <a:ext cx="22710" cy="3629225"/>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7D9E765D-537C-C2E8-CE18-4A5D3841A57A}"/>
              </a:ext>
            </a:extLst>
          </p:cNvPr>
          <p:cNvCxnSpPr>
            <a:cxnSpLocks/>
          </p:cNvCxnSpPr>
          <p:nvPr/>
        </p:nvCxnSpPr>
        <p:spPr bwMode="auto">
          <a:xfrm>
            <a:off x="4967491" y="4183533"/>
            <a:ext cx="0" cy="772897"/>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BBFC4A98-B2AE-9B45-C5E2-A5D5940E3251}"/>
              </a:ext>
            </a:extLst>
          </p:cNvPr>
          <p:cNvCxnSpPr>
            <a:cxnSpLocks/>
          </p:cNvCxnSpPr>
          <p:nvPr/>
        </p:nvCxnSpPr>
        <p:spPr bwMode="auto">
          <a:xfrm>
            <a:off x="2181870" y="4926074"/>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FE84B062-9D79-9BFB-B3B3-C4AE829AB500}"/>
              </a:ext>
            </a:extLst>
          </p:cNvPr>
          <p:cNvCxnSpPr>
            <a:cxnSpLocks/>
          </p:cNvCxnSpPr>
          <p:nvPr/>
        </p:nvCxnSpPr>
        <p:spPr bwMode="auto">
          <a:xfrm>
            <a:off x="2181870" y="1993858"/>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57ADBEAA-7997-23C8-F910-B8C4A7A21627}"/>
              </a:ext>
            </a:extLst>
          </p:cNvPr>
          <p:cNvCxnSpPr>
            <a:cxnSpLocks/>
          </p:cNvCxnSpPr>
          <p:nvPr/>
        </p:nvCxnSpPr>
        <p:spPr bwMode="auto">
          <a:xfrm flipH="1">
            <a:off x="2169049" y="1993858"/>
            <a:ext cx="17964" cy="2944835"/>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984D4C61-E617-DD09-6922-082E07F77211}"/>
              </a:ext>
            </a:extLst>
          </p:cNvPr>
          <p:cNvCxnSpPr>
            <a:cxnSpLocks/>
          </p:cNvCxnSpPr>
          <p:nvPr/>
        </p:nvCxnSpPr>
        <p:spPr bwMode="auto">
          <a:xfrm>
            <a:off x="1447658" y="3044820"/>
            <a:ext cx="1" cy="251676"/>
          </a:xfrm>
          <a:prstGeom prst="line">
            <a:avLst/>
          </a:prstGeom>
          <a:solidFill>
            <a:srgbClr val="0183B7"/>
          </a:solidFill>
          <a:ln w="31750" cap="flat" cmpd="sng" algn="ctr">
            <a:solidFill>
              <a:srgbClr val="95A8FF"/>
            </a:solidFill>
            <a:prstDash val="solid"/>
            <a:round/>
            <a:headEnd type="none" w="med" len="med"/>
            <a:tailEnd type="none" w="med" len="med"/>
          </a:ln>
          <a:effectLst/>
        </p:spPr>
      </p:cxnSp>
      <p:sp>
        <p:nvSpPr>
          <p:cNvPr id="38" name="Freeform: Shape 37">
            <a:extLst>
              <a:ext uri="{FF2B5EF4-FFF2-40B4-BE49-F238E27FC236}">
                <a16:creationId xmlns:a16="http://schemas.microsoft.com/office/drawing/2014/main" id="{3B212E4D-E05F-8870-A3B5-4CC7AE72D320}"/>
              </a:ext>
            </a:extLst>
          </p:cNvPr>
          <p:cNvSpPr/>
          <p:nvPr/>
        </p:nvSpPr>
        <p:spPr>
          <a:xfrm>
            <a:off x="2381631" y="4390614"/>
            <a:ext cx="1116007"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Promotion WG</a:t>
            </a:r>
            <a:endParaRPr lang="en-US" sz="800" kern="1200" dirty="0"/>
          </a:p>
        </p:txBody>
      </p:sp>
      <p:sp>
        <p:nvSpPr>
          <p:cNvPr id="39" name="Freeform: Shape 38">
            <a:extLst>
              <a:ext uri="{FF2B5EF4-FFF2-40B4-BE49-F238E27FC236}">
                <a16:creationId xmlns:a16="http://schemas.microsoft.com/office/drawing/2014/main" id="{AA164C7E-E4D4-70DA-049E-9CF5500583C4}"/>
              </a:ext>
            </a:extLst>
          </p:cNvPr>
          <p:cNvSpPr/>
          <p:nvPr/>
        </p:nvSpPr>
        <p:spPr>
          <a:xfrm>
            <a:off x="5179889" y="3644325"/>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dirty="0"/>
              <a:t>Special Sessions</a:t>
            </a:r>
            <a:endParaRPr lang="en-US" sz="800" kern="1200" dirty="0"/>
          </a:p>
        </p:txBody>
      </p:sp>
      <p:sp>
        <p:nvSpPr>
          <p:cNvPr id="40" name="Freeform: Shape 39">
            <a:extLst>
              <a:ext uri="{FF2B5EF4-FFF2-40B4-BE49-F238E27FC236}">
                <a16:creationId xmlns:a16="http://schemas.microsoft.com/office/drawing/2014/main" id="{71EC16B6-5631-8402-C99D-2C768EEA8463}"/>
              </a:ext>
            </a:extLst>
          </p:cNvPr>
          <p:cNvSpPr/>
          <p:nvPr/>
        </p:nvSpPr>
        <p:spPr>
          <a:xfrm>
            <a:off x="5170175" y="3281097"/>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Live Sim 2</a:t>
            </a:r>
            <a:endParaRPr lang="en-US" sz="800" dirty="0"/>
          </a:p>
        </p:txBody>
      </p:sp>
      <p:cxnSp>
        <p:nvCxnSpPr>
          <p:cNvPr id="41" name="Straight Connector 40">
            <a:extLst>
              <a:ext uri="{FF2B5EF4-FFF2-40B4-BE49-F238E27FC236}">
                <a16:creationId xmlns:a16="http://schemas.microsoft.com/office/drawing/2014/main" id="{D13DC9DF-53ED-1498-275C-EA6EDF1842CF}"/>
              </a:ext>
            </a:extLst>
          </p:cNvPr>
          <p:cNvCxnSpPr>
            <a:cxnSpLocks/>
          </p:cNvCxnSpPr>
          <p:nvPr/>
        </p:nvCxnSpPr>
        <p:spPr bwMode="auto">
          <a:xfrm>
            <a:off x="4971967" y="3460921"/>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627B4CE6-7E48-D406-2704-EAE946D14680}"/>
              </a:ext>
            </a:extLst>
          </p:cNvPr>
          <p:cNvCxnSpPr>
            <a:cxnSpLocks/>
          </p:cNvCxnSpPr>
          <p:nvPr/>
        </p:nvCxnSpPr>
        <p:spPr bwMode="auto">
          <a:xfrm>
            <a:off x="4985126" y="3801281"/>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A9879F7F-3F9B-2452-09DD-1135C9880168}"/>
              </a:ext>
            </a:extLst>
          </p:cNvPr>
          <p:cNvCxnSpPr>
            <a:cxnSpLocks/>
          </p:cNvCxnSpPr>
          <p:nvPr/>
        </p:nvCxnSpPr>
        <p:spPr bwMode="auto">
          <a:xfrm>
            <a:off x="3509969" y="4549954"/>
            <a:ext cx="1680362" cy="5889"/>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C5B62352-0ABC-A91F-E07B-92100D151B36}"/>
              </a:ext>
            </a:extLst>
          </p:cNvPr>
          <p:cNvCxnSpPr>
            <a:cxnSpLocks/>
          </p:cNvCxnSpPr>
          <p:nvPr/>
        </p:nvCxnSpPr>
        <p:spPr bwMode="auto">
          <a:xfrm>
            <a:off x="2169049" y="4550634"/>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C3C96AD8-5389-EEE7-98AE-CC54793C680D}"/>
              </a:ext>
            </a:extLst>
          </p:cNvPr>
          <p:cNvCxnSpPr>
            <a:cxnSpLocks/>
          </p:cNvCxnSpPr>
          <p:nvPr/>
        </p:nvCxnSpPr>
        <p:spPr bwMode="auto">
          <a:xfrm>
            <a:off x="1947413" y="2893299"/>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sp>
        <p:nvSpPr>
          <p:cNvPr id="46" name="Freeform: Shape 45">
            <a:extLst>
              <a:ext uri="{FF2B5EF4-FFF2-40B4-BE49-F238E27FC236}">
                <a16:creationId xmlns:a16="http://schemas.microsoft.com/office/drawing/2014/main" id="{E2320018-8818-FD9F-B86B-DF083DDCD072}"/>
              </a:ext>
            </a:extLst>
          </p:cNvPr>
          <p:cNvSpPr/>
          <p:nvPr/>
        </p:nvSpPr>
        <p:spPr>
          <a:xfrm>
            <a:off x="924353" y="2725904"/>
            <a:ext cx="1097280" cy="318716"/>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Steering Board</a:t>
            </a:r>
            <a:endParaRPr lang="en-US" sz="800" kern="1200" dirty="0"/>
          </a:p>
        </p:txBody>
      </p:sp>
      <p:pic>
        <p:nvPicPr>
          <p:cNvPr id="50" name="Picture 2" descr="Profile photo of Alex Giladi">
            <a:hlinkClick r:id="rId2"/>
            <a:extLst>
              <a:ext uri="{FF2B5EF4-FFF2-40B4-BE49-F238E27FC236}">
                <a16:creationId xmlns:a16="http://schemas.microsoft.com/office/drawing/2014/main" id="{40D96D25-63E9-C0F6-C71D-80606945C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971" y="1749835"/>
            <a:ext cx="976069" cy="9760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 name="Picture 10" descr="profile image">
            <a:extLst>
              <a:ext uri="{FF2B5EF4-FFF2-40B4-BE49-F238E27FC236}">
                <a16:creationId xmlns:a16="http://schemas.microsoft.com/office/drawing/2014/main" id="{D9F9B0A4-F0B7-376F-B920-37CB6B527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8478" y="826673"/>
            <a:ext cx="1008245" cy="10082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4" name="Picture 14" descr="Profile photo of Zachary Cava">
            <a:extLst>
              <a:ext uri="{FF2B5EF4-FFF2-40B4-BE49-F238E27FC236}">
                <a16:creationId xmlns:a16="http://schemas.microsoft.com/office/drawing/2014/main" id="{3B65D8B2-F1C7-0451-D49B-FB92BF366D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4746" y="-134213"/>
            <a:ext cx="834027" cy="8340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 name="Picture 4" descr="Profile photo of Laurent Piron">
            <a:hlinkClick r:id="rId6"/>
            <a:extLst>
              <a:ext uri="{FF2B5EF4-FFF2-40B4-BE49-F238E27FC236}">
                <a16:creationId xmlns:a16="http://schemas.microsoft.com/office/drawing/2014/main" id="{9B2C27FF-85DE-41A6-DCFD-30887F33E6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4447" y="118272"/>
            <a:ext cx="834026" cy="8340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6" name="Picture 18" descr="Profile photo of Stephan Schreiner">
            <a:extLst>
              <a:ext uri="{FF2B5EF4-FFF2-40B4-BE49-F238E27FC236}">
                <a16:creationId xmlns:a16="http://schemas.microsoft.com/office/drawing/2014/main" id="{5E98832D-032A-7D7A-A1A5-3AEA83BE0F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2077" y="555340"/>
            <a:ext cx="737135" cy="7371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 name="Picture 32" descr="Profile photo of Mohammed (Mohamad) Raad">
            <a:extLst>
              <a:ext uri="{FF2B5EF4-FFF2-40B4-BE49-F238E27FC236}">
                <a16:creationId xmlns:a16="http://schemas.microsoft.com/office/drawing/2014/main" id="{CC677B28-4185-8823-056A-BB7B00CAF1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6341" y="880460"/>
            <a:ext cx="782132" cy="7821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 name="Picture 10" descr="profile image">
            <a:extLst>
              <a:ext uri="{FF2B5EF4-FFF2-40B4-BE49-F238E27FC236}">
                <a16:creationId xmlns:a16="http://schemas.microsoft.com/office/drawing/2014/main" id="{4BDB3366-E3F4-B1AC-A867-9672D17B2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515" y="-77341"/>
            <a:ext cx="750638" cy="7506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3" name="Picture 6" descr="Profile photo of Iraj Sodagar">
            <a:extLst>
              <a:ext uri="{FF2B5EF4-FFF2-40B4-BE49-F238E27FC236}">
                <a16:creationId xmlns:a16="http://schemas.microsoft.com/office/drawing/2014/main" id="{071146FB-8E27-CE4B-D072-BE53C9B184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537" y="843603"/>
            <a:ext cx="912503" cy="9125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4" name="Picture 6" descr="Profile photo of Iraj Sodagar">
            <a:extLst>
              <a:ext uri="{FF2B5EF4-FFF2-40B4-BE49-F238E27FC236}">
                <a16:creationId xmlns:a16="http://schemas.microsoft.com/office/drawing/2014/main" id="{C253EDDA-4287-8A0E-9887-BCC4D93DBD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72579" y="1178654"/>
            <a:ext cx="916145" cy="9161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5" name="Picture 24" descr="Profile photo of Michael Dolan">
            <a:extLst>
              <a:ext uri="{FF2B5EF4-FFF2-40B4-BE49-F238E27FC236}">
                <a16:creationId xmlns:a16="http://schemas.microsoft.com/office/drawing/2014/main" id="{2375FE1F-07AB-753C-BF9D-879A01D4C7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1912" y="1581113"/>
            <a:ext cx="834026" cy="8340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6" name="Picture 10" descr="profile image">
            <a:extLst>
              <a:ext uri="{FF2B5EF4-FFF2-40B4-BE49-F238E27FC236}">
                <a16:creationId xmlns:a16="http://schemas.microsoft.com/office/drawing/2014/main" id="{6B70D38C-37EF-8F2F-4493-BE8A09903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2089" y="1967190"/>
            <a:ext cx="774992" cy="7749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7" name="Picture 8" descr="Profile photo of Daniel Silhavy">
            <a:extLst>
              <a:ext uri="{FF2B5EF4-FFF2-40B4-BE49-F238E27FC236}">
                <a16:creationId xmlns:a16="http://schemas.microsoft.com/office/drawing/2014/main" id="{5BEC229C-14CE-176A-1660-D29AD4CFF7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53148" y="2667852"/>
            <a:ext cx="774992" cy="7749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8" name="Picture 10" descr="profile image">
            <a:extLst>
              <a:ext uri="{FF2B5EF4-FFF2-40B4-BE49-F238E27FC236}">
                <a16:creationId xmlns:a16="http://schemas.microsoft.com/office/drawing/2014/main" id="{B03C098D-5E2D-F36C-F791-C25FB3A42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303" y="4453081"/>
            <a:ext cx="750638" cy="7506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0" name="Picture 16" descr="Profile photo of Olga Kornienko">
            <a:extLst>
              <a:ext uri="{FF2B5EF4-FFF2-40B4-BE49-F238E27FC236}">
                <a16:creationId xmlns:a16="http://schemas.microsoft.com/office/drawing/2014/main" id="{297E1BFD-9BC0-D1E4-4851-4555D4B411C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01698" y="3402204"/>
            <a:ext cx="966644" cy="9666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1" name="Picture 10" descr="profile image">
            <a:extLst>
              <a:ext uri="{FF2B5EF4-FFF2-40B4-BE49-F238E27FC236}">
                <a16:creationId xmlns:a16="http://schemas.microsoft.com/office/drawing/2014/main" id="{33CCCEB6-B02B-B4A4-4DB5-18BB6EA6C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4175" y="3361847"/>
            <a:ext cx="750638" cy="7506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 name="Picture 30" descr="Profile photo of Will Law">
            <a:extLst>
              <a:ext uri="{FF2B5EF4-FFF2-40B4-BE49-F238E27FC236}">
                <a16:creationId xmlns:a16="http://schemas.microsoft.com/office/drawing/2014/main" id="{6F942FDD-780B-EC26-1DC6-8275F48C9C2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4813" y="3382109"/>
            <a:ext cx="750639" cy="7506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3" name="Picture 16" descr="Profile photo of Olga Kornienko">
            <a:extLst>
              <a:ext uri="{FF2B5EF4-FFF2-40B4-BE49-F238E27FC236}">
                <a16:creationId xmlns:a16="http://schemas.microsoft.com/office/drawing/2014/main" id="{8EB8FEAE-091D-498D-8688-5F375D7CD9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5457" y="4210705"/>
            <a:ext cx="689774" cy="6897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4" name="Picture 10" descr="profile image">
            <a:extLst>
              <a:ext uri="{FF2B5EF4-FFF2-40B4-BE49-F238E27FC236}">
                <a16:creationId xmlns:a16="http://schemas.microsoft.com/office/drawing/2014/main" id="{5A4DEB98-4199-0BB4-3F61-70B5A8D5F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303" y="3799316"/>
            <a:ext cx="750638" cy="7506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5" name="Picture 12" descr="Profile photo of Torbjörn Einarsson">
            <a:extLst>
              <a:ext uri="{FF2B5EF4-FFF2-40B4-BE49-F238E27FC236}">
                <a16:creationId xmlns:a16="http://schemas.microsoft.com/office/drawing/2014/main" id="{B8ECA355-F583-0BC5-74E0-5EEA76D93C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30892" y="3115792"/>
            <a:ext cx="713029" cy="7130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6" name="Picture 28" descr="Profile photo of Ali C. Begen">
            <a:extLst>
              <a:ext uri="{FF2B5EF4-FFF2-40B4-BE49-F238E27FC236}">
                <a16:creationId xmlns:a16="http://schemas.microsoft.com/office/drawing/2014/main" id="{C11698E6-7559-01CB-975D-E3822515301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41512" y="4332800"/>
            <a:ext cx="811636" cy="8116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7" name="Picture 26" descr="Profile photo of Christian Timmerer">
            <a:extLst>
              <a:ext uri="{FF2B5EF4-FFF2-40B4-BE49-F238E27FC236}">
                <a16:creationId xmlns:a16="http://schemas.microsoft.com/office/drawing/2014/main" id="{8B1A2355-0A8D-C26B-6131-CD82F28CA45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19166" y="4520220"/>
            <a:ext cx="627666" cy="6276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Profile photo of Romain Bouqueau">
            <a:extLst>
              <a:ext uri="{FF2B5EF4-FFF2-40B4-BE49-F238E27FC236}">
                <a16:creationId xmlns:a16="http://schemas.microsoft.com/office/drawing/2014/main" id="{6E588F1F-36FE-63A8-CE69-ACB53037B0F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44447" y="2282524"/>
            <a:ext cx="918996" cy="9189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8" name="Freeform: Shape 97">
            <a:extLst>
              <a:ext uri="{FF2B5EF4-FFF2-40B4-BE49-F238E27FC236}">
                <a16:creationId xmlns:a16="http://schemas.microsoft.com/office/drawing/2014/main" id="{38F61655-180B-D980-B8F8-29FAE8DB9222}"/>
              </a:ext>
            </a:extLst>
          </p:cNvPr>
          <p:cNvSpPr/>
          <p:nvPr/>
        </p:nvSpPr>
        <p:spPr>
          <a:xfrm>
            <a:off x="2364876" y="3011955"/>
            <a:ext cx="1116007"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Liaison</a:t>
            </a:r>
            <a:endParaRPr lang="en-US" sz="800" kern="1200" dirty="0"/>
          </a:p>
        </p:txBody>
      </p:sp>
      <p:pic>
        <p:nvPicPr>
          <p:cNvPr id="99" name="Picture 20" descr="Profile photo of Phillip Maness">
            <a:extLst>
              <a:ext uri="{FF2B5EF4-FFF2-40B4-BE49-F238E27FC236}">
                <a16:creationId xmlns:a16="http://schemas.microsoft.com/office/drawing/2014/main" id="{FE068FF0-00DC-61D6-800D-7CD2FF95274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93668" y="2245594"/>
            <a:ext cx="812020" cy="8120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rofile photo of Yuriy Reznik">
            <a:extLst>
              <a:ext uri="{FF2B5EF4-FFF2-40B4-BE49-F238E27FC236}">
                <a16:creationId xmlns:a16="http://schemas.microsoft.com/office/drawing/2014/main" id="{861BE794-266B-2C6A-C6A0-DAA947798EF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53097" y="12036"/>
            <a:ext cx="969015" cy="9690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339256"/>
      </p:ext>
    </p:extLst>
  </p:cSld>
  <p:clrMapOvr>
    <a:masterClrMapping/>
  </p:clrMapOvr>
  <p:transition spd="slow">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182DC-B5CE-F41F-6D14-1185446B3554}"/>
              </a:ext>
            </a:extLst>
          </p:cNvPr>
          <p:cNvSpPr>
            <a:spLocks noGrp="1"/>
          </p:cNvSpPr>
          <p:nvPr>
            <p:ph type="title"/>
          </p:nvPr>
        </p:nvSpPr>
        <p:spPr/>
        <p:txBody>
          <a:bodyPr/>
          <a:lstStyle/>
          <a:p>
            <a:r>
              <a:rPr lang="de-DE" dirty="0"/>
              <a:t>Discussion at DASH-IF f2f June 13, 2024</a:t>
            </a:r>
            <a:endParaRPr lang="en-US" dirty="0"/>
          </a:p>
        </p:txBody>
      </p:sp>
      <p:sp>
        <p:nvSpPr>
          <p:cNvPr id="4" name="Content Placeholder 3">
            <a:extLst>
              <a:ext uri="{FF2B5EF4-FFF2-40B4-BE49-F238E27FC236}">
                <a16:creationId xmlns:a16="http://schemas.microsoft.com/office/drawing/2014/main" id="{E55B6E94-47FA-D7F8-7856-F935F5E98757}"/>
              </a:ext>
            </a:extLst>
          </p:cNvPr>
          <p:cNvSpPr>
            <a:spLocks noGrp="1"/>
          </p:cNvSpPr>
          <p:nvPr>
            <p:ph idx="1"/>
          </p:nvPr>
        </p:nvSpPr>
        <p:spPr/>
        <p:txBody>
          <a:bodyPr>
            <a:normAutofit lnSpcReduction="10000"/>
          </a:bodyPr>
          <a:lstStyle/>
          <a:p>
            <a:pPr algn="l">
              <a:buFont typeface="Arial" panose="020B0604020202020204" pitchFamily="34" charset="0"/>
              <a:buChar char="•"/>
            </a:pPr>
            <a:r>
              <a:rPr lang="en-US" b="0" i="0" dirty="0">
                <a:solidFill>
                  <a:srgbClr val="555555"/>
                </a:solidFill>
                <a:effectLst/>
                <a:highlight>
                  <a:srgbClr val="FFFFFF"/>
                </a:highlight>
                <a:latin typeface="Helvetica Neue"/>
              </a:rPr>
              <a:t>Next Steps</a:t>
            </a:r>
          </a:p>
          <a:p>
            <a:pPr marL="742950" lvl="1" indent="-285750" algn="l">
              <a:buFont typeface="Arial" panose="020B0604020202020204" pitchFamily="34" charset="0"/>
              <a:buChar char="•"/>
            </a:pPr>
            <a:r>
              <a:rPr lang="en-US" b="0" i="0" dirty="0">
                <a:solidFill>
                  <a:srgbClr val="555555"/>
                </a:solidFill>
                <a:effectLst/>
                <a:highlight>
                  <a:srgbClr val="FFFFFF"/>
                </a:highlight>
                <a:latin typeface="Helvetica Neue"/>
              </a:rPr>
              <a:t>Status MPEG, IOP, SCTE</a:t>
            </a:r>
          </a:p>
          <a:p>
            <a:pPr marL="742950" lvl="1" indent="-285750" algn="l">
              <a:buFont typeface="Arial" panose="020B0604020202020204" pitchFamily="34" charset="0"/>
              <a:buChar char="•"/>
            </a:pPr>
            <a:r>
              <a:rPr lang="en-US" b="0" i="0" dirty="0">
                <a:solidFill>
                  <a:srgbClr val="555555"/>
                </a:solidFill>
                <a:effectLst/>
                <a:highlight>
                  <a:srgbClr val="FFFFFF"/>
                </a:highlight>
                <a:latin typeface="Helvetica Neue"/>
              </a:rPr>
              <a:t>Collaboration SVTA/DVB/DASH-IF</a:t>
            </a:r>
          </a:p>
          <a:p>
            <a:pPr marL="1143000" lvl="2" indent="-228600" algn="l">
              <a:buFont typeface="Arial" panose="020B0604020202020204" pitchFamily="34" charset="0"/>
              <a:buChar char="•"/>
            </a:pPr>
            <a:r>
              <a:rPr lang="en-US" b="0" i="0" dirty="0">
                <a:solidFill>
                  <a:srgbClr val="007BFF"/>
                </a:solidFill>
                <a:effectLst/>
                <a:highlight>
                  <a:srgbClr val="FFFFFF"/>
                </a:highlight>
                <a:latin typeface="-apple-system"/>
                <a:hlinkClick r:id="rId2"/>
              </a:rPr>
              <a:t>DASH-IF/DVB Report on Low-Latency Live Service with DASH</a:t>
            </a:r>
            <a:r>
              <a:rPr lang="en-US" b="0" i="0" dirty="0">
                <a:solidFill>
                  <a:srgbClr val="727272"/>
                </a:solidFill>
                <a:effectLst/>
                <a:highlight>
                  <a:srgbClr val="FFFFFF"/>
                </a:highlight>
                <a:latin typeface="-apple-system"/>
              </a:rPr>
              <a:t> </a:t>
            </a:r>
            <a:endParaRPr lang="en-US" b="0" i="0" dirty="0">
              <a:solidFill>
                <a:srgbClr val="555555"/>
              </a:solidFill>
              <a:effectLst/>
              <a:highlight>
                <a:srgbClr val="FFFFFF"/>
              </a:highlight>
              <a:latin typeface="Helvetica Neue"/>
            </a:endParaRPr>
          </a:p>
          <a:p>
            <a:pPr marL="1143000" lvl="2" indent="-228600" algn="l">
              <a:buFont typeface="Arial" panose="020B0604020202020204" pitchFamily="34" charset="0"/>
              <a:buChar char="•"/>
            </a:pPr>
            <a:r>
              <a:rPr lang="en-US" b="0" i="0" dirty="0">
                <a:solidFill>
                  <a:srgbClr val="727272"/>
                </a:solidFill>
                <a:effectLst/>
                <a:highlight>
                  <a:srgbClr val="FFFFFF"/>
                </a:highlight>
                <a:latin typeface="-apple-system"/>
              </a:rPr>
              <a:t>We create a new/extension to the report</a:t>
            </a:r>
            <a:endParaRPr lang="en-US" b="0" i="0" dirty="0">
              <a:solidFill>
                <a:srgbClr val="555555"/>
              </a:solidFill>
              <a:effectLst/>
              <a:highlight>
                <a:srgbClr val="FFFFFF"/>
              </a:highlight>
              <a:latin typeface="Helvetica Neue"/>
            </a:endParaRPr>
          </a:p>
          <a:p>
            <a:pPr marL="1143000" lvl="2" indent="-228600" algn="l">
              <a:buFont typeface="Arial" panose="020B0604020202020204" pitchFamily="34" charset="0"/>
              <a:buChar char="•"/>
            </a:pPr>
            <a:r>
              <a:rPr lang="en-US" b="0" i="0" dirty="0">
                <a:solidFill>
                  <a:srgbClr val="727272"/>
                </a:solidFill>
                <a:effectLst/>
                <a:highlight>
                  <a:srgbClr val="FFFFFF"/>
                </a:highlight>
                <a:latin typeface="-apple-system"/>
              </a:rPr>
              <a:t>DVB can create high-level CRs for this purpose</a:t>
            </a:r>
            <a:endParaRPr lang="en-US" b="0" i="0" dirty="0">
              <a:solidFill>
                <a:srgbClr val="555555"/>
              </a:solidFill>
              <a:effectLst/>
              <a:highlight>
                <a:srgbClr val="FFFFFF"/>
              </a:highlight>
              <a:latin typeface="Helvetica Neue"/>
            </a:endParaRPr>
          </a:p>
          <a:p>
            <a:pPr marL="742950" lvl="1" indent="-285750" algn="l">
              <a:buFont typeface="Arial" panose="020B0604020202020204" pitchFamily="34" charset="0"/>
              <a:buChar char="•"/>
            </a:pPr>
            <a:r>
              <a:rPr lang="en-US" b="0" i="0" dirty="0">
                <a:solidFill>
                  <a:srgbClr val="727272"/>
                </a:solidFill>
                <a:effectLst/>
                <a:highlight>
                  <a:srgbClr val="FFFFFF"/>
                </a:highlight>
                <a:latin typeface="-apple-system"/>
              </a:rPr>
              <a:t>Technical Solution to be developed in DASH-IF IOP Live with invitation to DVB and SCTE</a:t>
            </a:r>
            <a:endParaRPr lang="en-US" b="0" i="0" dirty="0">
              <a:solidFill>
                <a:srgbClr val="555555"/>
              </a:solidFill>
              <a:effectLst/>
              <a:highlight>
                <a:srgbClr val="FFFFFF"/>
              </a:highlight>
              <a:latin typeface="Helvetica Neue"/>
            </a:endParaRPr>
          </a:p>
          <a:p>
            <a:pPr marL="1143000" lvl="2" indent="-228600" algn="l">
              <a:buFont typeface="Arial" panose="020B0604020202020204" pitchFamily="34" charset="0"/>
              <a:buChar char="•"/>
            </a:pPr>
            <a:r>
              <a:rPr lang="en-US" b="0" i="0" dirty="0">
                <a:solidFill>
                  <a:srgbClr val="727272"/>
                </a:solidFill>
                <a:effectLst/>
                <a:highlight>
                  <a:srgbClr val="FFFFFF"/>
                </a:highlight>
                <a:latin typeface="-apple-system"/>
              </a:rPr>
              <a:t>DVB can reference/re-use (likely trailing)</a:t>
            </a:r>
            <a:endParaRPr lang="en-US" b="0" i="0" dirty="0">
              <a:solidFill>
                <a:srgbClr val="555555"/>
              </a:solidFill>
              <a:effectLst/>
              <a:highlight>
                <a:srgbClr val="FFFFFF"/>
              </a:highlight>
              <a:latin typeface="Helvetica Neue"/>
            </a:endParaRPr>
          </a:p>
          <a:p>
            <a:pPr marL="1143000" lvl="2" indent="-228600" algn="l">
              <a:buFont typeface="Arial" panose="020B0604020202020204" pitchFamily="34" charset="0"/>
              <a:buChar char="•"/>
            </a:pPr>
            <a:r>
              <a:rPr lang="en-US" b="0" i="0" dirty="0">
                <a:solidFill>
                  <a:srgbClr val="727272"/>
                </a:solidFill>
                <a:effectLst/>
                <a:highlight>
                  <a:srgbClr val="FFFFFF"/>
                </a:highlight>
                <a:latin typeface="-apple-system"/>
              </a:rPr>
              <a:t>We develop the needed tools in dash.js, live-sim and FFMPEG</a:t>
            </a:r>
            <a:endParaRPr lang="en-US" b="0" i="0" dirty="0">
              <a:solidFill>
                <a:srgbClr val="555555"/>
              </a:solidFill>
              <a:effectLst/>
              <a:highlight>
                <a:srgbClr val="FFFFFF"/>
              </a:highlight>
              <a:latin typeface="Helvetica Neue"/>
            </a:endParaRPr>
          </a:p>
          <a:p>
            <a:pPr algn="l">
              <a:buFont typeface="Arial" panose="020B0604020202020204" pitchFamily="34" charset="0"/>
              <a:buChar char="•"/>
            </a:pPr>
            <a:r>
              <a:rPr lang="en-US" b="0" i="0" dirty="0">
                <a:solidFill>
                  <a:srgbClr val="555555"/>
                </a:solidFill>
                <a:effectLst/>
                <a:highlight>
                  <a:srgbClr val="FBEEB8"/>
                </a:highlight>
                <a:latin typeface="Helvetica Neue"/>
              </a:rPr>
              <a:t>Next steps - procedurally:</a:t>
            </a:r>
            <a:endParaRPr lang="en-US" b="0" i="0" dirty="0">
              <a:solidFill>
                <a:srgbClr val="555555"/>
              </a:solidFill>
              <a:effectLst/>
              <a:highlight>
                <a:srgbClr val="FFFFFF"/>
              </a:highlight>
              <a:latin typeface="Helvetica Neue"/>
            </a:endParaRPr>
          </a:p>
          <a:p>
            <a:pPr marL="742950" lvl="1" indent="-285750" algn="l">
              <a:buFont typeface="Arial" panose="020B0604020202020204" pitchFamily="34" charset="0"/>
              <a:buChar char="•"/>
            </a:pPr>
            <a:r>
              <a:rPr lang="en-US" b="0" i="0" dirty="0">
                <a:solidFill>
                  <a:srgbClr val="555555"/>
                </a:solidFill>
                <a:effectLst/>
                <a:highlight>
                  <a:srgbClr val="FBEEB8"/>
                </a:highlight>
                <a:latin typeface="Helvetica Neue"/>
              </a:rPr>
              <a:t>(</a:t>
            </a:r>
            <a:r>
              <a:rPr lang="en-US" b="0" i="0" dirty="0">
                <a:solidFill>
                  <a:srgbClr val="555555"/>
                </a:solidFill>
                <a:effectLst/>
                <a:highlight>
                  <a:srgbClr val="C2E0F4"/>
                </a:highlight>
                <a:latin typeface="Helvetica Neue"/>
              </a:rPr>
              <a:t>Alex/Nicolas/Thomas/Will</a:t>
            </a:r>
            <a:r>
              <a:rPr lang="en-US" b="0" i="0" dirty="0">
                <a:solidFill>
                  <a:srgbClr val="555555"/>
                </a:solidFill>
                <a:effectLst/>
                <a:highlight>
                  <a:srgbClr val="FBEEB8"/>
                </a:highlight>
                <a:latin typeface="Helvetica Neue"/>
              </a:rPr>
              <a:t>) Document a short report with expected KPIs to 1-2 seconds, join time, HLS compatibility, Ad insertion. </a:t>
            </a:r>
            <a:endParaRPr lang="en-US" b="0" i="0" dirty="0">
              <a:solidFill>
                <a:srgbClr val="555555"/>
              </a:solidFill>
              <a:effectLst/>
              <a:highlight>
                <a:srgbClr val="FFFFFF"/>
              </a:highlight>
              <a:latin typeface="Helvetica Neue"/>
            </a:endParaRPr>
          </a:p>
          <a:p>
            <a:pPr marL="742950" lvl="1" indent="-285750" algn="l">
              <a:buFont typeface="Arial" panose="020B0604020202020204" pitchFamily="34" charset="0"/>
              <a:buChar char="•"/>
            </a:pPr>
            <a:r>
              <a:rPr lang="en-US" b="0" i="0" dirty="0">
                <a:solidFill>
                  <a:srgbClr val="555555"/>
                </a:solidFill>
                <a:effectLst/>
                <a:highlight>
                  <a:srgbClr val="FBEEB8"/>
                </a:highlight>
                <a:latin typeface="Helvetica Neue"/>
              </a:rPr>
              <a:t>(</a:t>
            </a:r>
            <a:r>
              <a:rPr lang="en-US" b="0" i="0" dirty="0">
                <a:solidFill>
                  <a:srgbClr val="555555"/>
                </a:solidFill>
                <a:effectLst/>
                <a:highlight>
                  <a:srgbClr val="C2E0F4"/>
                </a:highlight>
                <a:latin typeface="Helvetica Neue"/>
              </a:rPr>
              <a:t>Thomas</a:t>
            </a:r>
            <a:r>
              <a:rPr lang="en-US" b="0" i="0" dirty="0">
                <a:solidFill>
                  <a:srgbClr val="555555"/>
                </a:solidFill>
                <a:effectLst/>
                <a:highlight>
                  <a:srgbClr val="FBEEB8"/>
                </a:highlight>
                <a:latin typeface="Helvetica Neue"/>
              </a:rPr>
              <a:t>) will bring the proposal to DVB in CM/CM-I - invitation to joint calls under liaison agreement</a:t>
            </a:r>
            <a:endParaRPr lang="en-US" b="0" i="0" dirty="0">
              <a:solidFill>
                <a:srgbClr val="555555"/>
              </a:solidFill>
              <a:effectLst/>
              <a:highlight>
                <a:srgbClr val="FFFFFF"/>
              </a:highlight>
              <a:latin typeface="Helvetica Neue"/>
            </a:endParaRPr>
          </a:p>
          <a:p>
            <a:pPr marL="742950" lvl="1" indent="-285750" algn="l">
              <a:buFont typeface="Arial" panose="020B0604020202020204" pitchFamily="34" charset="0"/>
              <a:buChar char="•"/>
            </a:pPr>
            <a:r>
              <a:rPr lang="en-US" b="0" i="0" dirty="0">
                <a:solidFill>
                  <a:srgbClr val="555555"/>
                </a:solidFill>
                <a:effectLst/>
                <a:highlight>
                  <a:srgbClr val="FBEEB8"/>
                </a:highlight>
                <a:latin typeface="Helvetica Neue"/>
              </a:rPr>
              <a:t>(</a:t>
            </a:r>
            <a:r>
              <a:rPr lang="en-US" b="0" i="0" dirty="0">
                <a:solidFill>
                  <a:srgbClr val="555555"/>
                </a:solidFill>
                <a:effectLst/>
                <a:highlight>
                  <a:srgbClr val="C2E0F4"/>
                </a:highlight>
                <a:latin typeface="Helvetica Neue"/>
              </a:rPr>
              <a:t>Thomas</a:t>
            </a:r>
            <a:r>
              <a:rPr lang="en-US" b="0" i="0" dirty="0">
                <a:solidFill>
                  <a:srgbClr val="555555"/>
                </a:solidFill>
                <a:effectLst/>
                <a:highlight>
                  <a:srgbClr val="FBEEB8"/>
                </a:highlight>
                <a:latin typeface="Helvetica Neue"/>
              </a:rPr>
              <a:t>) IOP regular meetings</a:t>
            </a:r>
            <a:endParaRPr lang="en-US" b="0" i="0" dirty="0">
              <a:solidFill>
                <a:srgbClr val="555555"/>
              </a:solidFill>
              <a:effectLst/>
              <a:highlight>
                <a:srgbClr val="FFFFFF"/>
              </a:highlight>
              <a:latin typeface="Helvetica Neue"/>
            </a:endParaRPr>
          </a:p>
          <a:p>
            <a:pPr marL="742950" lvl="1" indent="-285750" algn="l">
              <a:buFont typeface="Arial" panose="020B0604020202020204" pitchFamily="34" charset="0"/>
              <a:buChar char="•"/>
            </a:pPr>
            <a:r>
              <a:rPr lang="en-US" b="0" i="0" dirty="0">
                <a:solidFill>
                  <a:srgbClr val="555555"/>
                </a:solidFill>
                <a:effectLst/>
                <a:highlight>
                  <a:srgbClr val="FBEEB8"/>
                </a:highlight>
                <a:latin typeface="Helvetica Neue"/>
              </a:rPr>
              <a:t>(</a:t>
            </a:r>
            <a:r>
              <a:rPr lang="en-US" b="0" i="0" dirty="0">
                <a:solidFill>
                  <a:srgbClr val="555555"/>
                </a:solidFill>
                <a:effectLst/>
                <a:highlight>
                  <a:srgbClr val="C2E0F4"/>
                </a:highlight>
                <a:latin typeface="Helvetica Neue"/>
              </a:rPr>
              <a:t>Daniel/</a:t>
            </a:r>
            <a:r>
              <a:rPr lang="en-US" b="0" i="0" dirty="0" err="1">
                <a:solidFill>
                  <a:srgbClr val="555555"/>
                </a:solidFill>
                <a:effectLst/>
                <a:highlight>
                  <a:srgbClr val="C2E0F4"/>
                </a:highlight>
                <a:latin typeface="Helvetica Neue"/>
              </a:rPr>
              <a:t>Tobbe</a:t>
            </a:r>
            <a:r>
              <a:rPr lang="en-US" b="0" i="0" dirty="0">
                <a:solidFill>
                  <a:srgbClr val="555555"/>
                </a:solidFill>
                <a:effectLst/>
                <a:highlight>
                  <a:srgbClr val="FBEEB8"/>
                </a:highlight>
                <a:latin typeface="Helvetica Neue"/>
              </a:rPr>
              <a:t>) What are the efforts to get this to Reference Tools?</a:t>
            </a:r>
            <a:endParaRPr lang="en-US" b="0" i="0" dirty="0">
              <a:solidFill>
                <a:srgbClr val="555555"/>
              </a:solidFill>
              <a:effectLst/>
              <a:highlight>
                <a:srgbClr val="FFFFFF"/>
              </a:highlight>
              <a:latin typeface="Helvetica Neue"/>
            </a:endParaRPr>
          </a:p>
          <a:p>
            <a:endParaRPr lang="en-US" dirty="0"/>
          </a:p>
        </p:txBody>
      </p:sp>
    </p:spTree>
    <p:extLst>
      <p:ext uri="{BB962C8B-B14F-4D97-AF65-F5344CB8AC3E}">
        <p14:creationId xmlns:p14="http://schemas.microsoft.com/office/powerpoint/2010/main" val="57815403"/>
      </p:ext>
    </p:extLst>
  </p:cSld>
  <p:clrMapOvr>
    <a:masterClrMapping/>
  </p:clrMapOvr>
  <p:transition spd="slow">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8133-7E76-6700-98FF-B5D45697CC2C}"/>
              </a:ext>
            </a:extLst>
          </p:cNvPr>
          <p:cNvSpPr>
            <a:spLocks noGrp="1"/>
          </p:cNvSpPr>
          <p:nvPr>
            <p:ph type="ctrTitle"/>
          </p:nvPr>
        </p:nvSpPr>
        <p:spPr/>
        <p:txBody>
          <a:bodyPr/>
          <a:lstStyle/>
          <a:p>
            <a:r>
              <a:rPr lang="en-US" dirty="0"/>
              <a:t>DASH-IF Media </a:t>
            </a:r>
            <a:r>
              <a:rPr lang="en-US" dirty="0" err="1"/>
              <a:t>TaskForces</a:t>
            </a:r>
            <a:endParaRPr lang="en-US" dirty="0"/>
          </a:p>
        </p:txBody>
      </p:sp>
      <p:sp>
        <p:nvSpPr>
          <p:cNvPr id="3" name="Subtitle 2">
            <a:extLst>
              <a:ext uri="{FF2B5EF4-FFF2-40B4-BE49-F238E27FC236}">
                <a16:creationId xmlns:a16="http://schemas.microsoft.com/office/drawing/2014/main" id="{C4EE57D9-78E8-8AB8-5B85-71D61E3E1218}"/>
              </a:ext>
            </a:extLst>
          </p:cNvPr>
          <p:cNvSpPr>
            <a:spLocks noGrp="1"/>
          </p:cNvSpPr>
          <p:nvPr>
            <p:ph type="subTitle" idx="1"/>
          </p:nvPr>
        </p:nvSpPr>
        <p:spPr/>
        <p:txBody>
          <a:bodyPr/>
          <a:lstStyle/>
          <a:p>
            <a:r>
              <a:rPr lang="en-US" dirty="0"/>
              <a:t>Thomas Stockhammer - tsto@qti.qualcomm.com</a:t>
            </a:r>
          </a:p>
          <a:p>
            <a:r>
              <a:rPr lang="en-US" dirty="0"/>
              <a:t>Stephan Schreiner - stephan.schreiner@dolby.com</a:t>
            </a:r>
          </a:p>
        </p:txBody>
      </p:sp>
    </p:spTree>
    <p:extLst>
      <p:ext uri="{BB962C8B-B14F-4D97-AF65-F5344CB8AC3E}">
        <p14:creationId xmlns:p14="http://schemas.microsoft.com/office/powerpoint/2010/main" val="28797556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22DA-D3E4-6E59-5EEF-BFEA56A6EE55}"/>
              </a:ext>
            </a:extLst>
          </p:cNvPr>
          <p:cNvSpPr>
            <a:spLocks noGrp="1"/>
          </p:cNvSpPr>
          <p:nvPr>
            <p:ph type="title"/>
          </p:nvPr>
        </p:nvSpPr>
        <p:spPr/>
        <p:txBody>
          <a:bodyPr/>
          <a:lstStyle/>
          <a:p>
            <a:r>
              <a:rPr lang="en-US" dirty="0"/>
              <a:t>DASH-IF Interoperability Documents</a:t>
            </a:r>
          </a:p>
        </p:txBody>
      </p:sp>
      <p:sp>
        <p:nvSpPr>
          <p:cNvPr id="3" name="Content Placeholder 2">
            <a:extLst>
              <a:ext uri="{FF2B5EF4-FFF2-40B4-BE49-F238E27FC236}">
                <a16:creationId xmlns:a16="http://schemas.microsoft.com/office/drawing/2014/main" id="{F53F49FD-DD8C-7AB4-4DFB-0BA9E9953889}"/>
              </a:ext>
            </a:extLst>
          </p:cNvPr>
          <p:cNvSpPr>
            <a:spLocks noGrp="1"/>
          </p:cNvSpPr>
          <p:nvPr>
            <p:ph idx="1"/>
          </p:nvPr>
        </p:nvSpPr>
        <p:spPr/>
        <p:txBody>
          <a:bodyPr>
            <a:normAutofit/>
          </a:bodyPr>
          <a:lstStyle/>
          <a:p>
            <a:pPr marL="0" indent="0">
              <a:buNone/>
            </a:pPr>
            <a:r>
              <a:rPr lang="en-US" dirty="0"/>
              <a:t>Goal:</a:t>
            </a:r>
          </a:p>
          <a:p>
            <a:pPr marL="0" indent="0">
              <a:buNone/>
            </a:pPr>
            <a:r>
              <a:rPr lang="en-US" b="0" i="0" dirty="0">
                <a:solidFill>
                  <a:srgbClr val="727272"/>
                </a:solidFill>
                <a:effectLst/>
                <a:latin typeface="-apple-system"/>
              </a:rPr>
              <a:t>“facilitate a common interoperability of media and media services at key points of the delivery chain from the server to the client”</a:t>
            </a:r>
            <a:endParaRPr lang="en-US" dirty="0"/>
          </a:p>
          <a:p>
            <a:endParaRPr lang="en-US" dirty="0"/>
          </a:p>
          <a:p>
            <a:pPr marL="0" indent="0">
              <a:buNone/>
            </a:pPr>
            <a:r>
              <a:rPr lang="en-US" dirty="0"/>
              <a:t>Latest version: “IOP v5.0”</a:t>
            </a:r>
          </a:p>
          <a:p>
            <a:r>
              <a:rPr lang="en-US" dirty="0"/>
              <a:t>Usage of MPEG-DASH for CMAF-formatted media</a:t>
            </a:r>
          </a:p>
          <a:p>
            <a:r>
              <a:rPr lang="en-US" dirty="0"/>
              <a:t>Multi-part document</a:t>
            </a:r>
          </a:p>
          <a:p>
            <a:pPr lvl="1"/>
            <a:r>
              <a:rPr lang="en-US" dirty="0"/>
              <a:t>Part 7: CMAF media profiles and DASH signaling for video tracks</a:t>
            </a:r>
          </a:p>
          <a:p>
            <a:pPr lvl="1"/>
            <a:r>
              <a:rPr lang="en-US" dirty="0"/>
              <a:t>Part 8: audio interoperability points for the DASH-IF ecosystem, incl audio coding profiles, ISOBMFF packaging and MPD parameters</a:t>
            </a:r>
          </a:p>
          <a:p>
            <a:pPr lvl="1"/>
            <a:endParaRPr lang="en-US" dirty="0"/>
          </a:p>
          <a:p>
            <a:endParaRPr lang="en-US" dirty="0"/>
          </a:p>
        </p:txBody>
      </p:sp>
    </p:spTree>
    <p:extLst>
      <p:ext uri="{BB962C8B-B14F-4D97-AF65-F5344CB8AC3E}">
        <p14:creationId xmlns:p14="http://schemas.microsoft.com/office/powerpoint/2010/main" val="445154699"/>
      </p:ext>
    </p:extLst>
  </p:cSld>
  <p:clrMapOvr>
    <a:masterClrMapping/>
  </p:clrMapOvr>
  <p:transition spd="slow">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213CA0-0DC8-61A4-8208-57529E8AA2EA}"/>
              </a:ext>
            </a:extLst>
          </p:cNvPr>
          <p:cNvSpPr>
            <a:spLocks noGrp="1"/>
          </p:cNvSpPr>
          <p:nvPr>
            <p:ph type="ftr" sz="quarter" idx="10"/>
          </p:nvPr>
        </p:nvSpPr>
        <p:spPr/>
        <p:txBody>
          <a:bodyPr/>
          <a:lstStyle/>
          <a:p>
            <a:endParaRPr lang="en-US" dirty="0">
              <a:solidFill>
                <a:srgbClr val="4A5A75">
                  <a:lumMod val="60000"/>
                  <a:lumOff val="40000"/>
                </a:srgbClr>
              </a:solidFill>
              <a:latin typeface="Microsoft Sans Serif"/>
            </a:endParaRPr>
          </a:p>
        </p:txBody>
      </p:sp>
      <p:sp>
        <p:nvSpPr>
          <p:cNvPr id="3" name="Title 2">
            <a:extLst>
              <a:ext uri="{FF2B5EF4-FFF2-40B4-BE49-F238E27FC236}">
                <a16:creationId xmlns:a16="http://schemas.microsoft.com/office/drawing/2014/main" id="{98639DD3-D1C7-C5D8-7B69-7B9FBE8E70F9}"/>
              </a:ext>
            </a:extLst>
          </p:cNvPr>
          <p:cNvSpPr>
            <a:spLocks noGrp="1"/>
          </p:cNvSpPr>
          <p:nvPr>
            <p:ph type="title"/>
          </p:nvPr>
        </p:nvSpPr>
        <p:spPr>
          <a:xfrm>
            <a:off x="371475" y="481984"/>
            <a:ext cx="8390334" cy="271469"/>
          </a:xfrm>
        </p:spPr>
        <p:txBody>
          <a:bodyPr/>
          <a:lstStyle/>
          <a:p>
            <a:r>
              <a:rPr lang="de-DE" dirty="0"/>
              <a:t>DASH Interoperability – Addition of a Media Profile</a:t>
            </a:r>
            <a:endParaRPr lang="en-US" dirty="0"/>
          </a:p>
        </p:txBody>
      </p:sp>
      <p:sp>
        <p:nvSpPr>
          <p:cNvPr id="4" name="Content Placeholder 3">
            <a:extLst>
              <a:ext uri="{FF2B5EF4-FFF2-40B4-BE49-F238E27FC236}">
                <a16:creationId xmlns:a16="http://schemas.microsoft.com/office/drawing/2014/main" id="{4540C03C-ED96-265D-722F-8E60D1576F1C}"/>
              </a:ext>
            </a:extLst>
          </p:cNvPr>
          <p:cNvSpPr>
            <a:spLocks noGrp="1"/>
          </p:cNvSpPr>
          <p:nvPr>
            <p:ph sz="quarter" idx="14"/>
          </p:nvPr>
        </p:nvSpPr>
        <p:spPr/>
        <p:txBody>
          <a:bodyPr>
            <a:normAutofit fontScale="77500" lnSpcReduction="20000"/>
          </a:bodyPr>
          <a:lstStyle/>
          <a:p>
            <a:pPr>
              <a:lnSpc>
                <a:spcPct val="120000"/>
              </a:lnSpc>
            </a:pPr>
            <a:r>
              <a:rPr lang="en-US" dirty="0"/>
              <a:t>For an external media profile to be documented in this IOP, the following information MUST be provided:</a:t>
            </a:r>
          </a:p>
          <a:p>
            <a:pPr marL="400050" lvl="1" indent="-257175">
              <a:lnSpc>
                <a:spcPct val="120000"/>
              </a:lnSpc>
              <a:buFont typeface="+mj-lt"/>
              <a:buAutoNum type="arabicPeriod"/>
            </a:pPr>
            <a:r>
              <a:rPr lang="en-US" dirty="0"/>
              <a:t>The name of the media profile</a:t>
            </a:r>
          </a:p>
          <a:p>
            <a:pPr marL="400050" lvl="1" indent="-257175">
              <a:lnSpc>
                <a:spcPct val="120000"/>
              </a:lnSpc>
              <a:buFont typeface="+mj-lt"/>
              <a:buAutoNum type="arabicPeriod"/>
            </a:pPr>
            <a:r>
              <a:rPr lang="en-US" dirty="0"/>
              <a:t>The specification where the media profile is defined</a:t>
            </a:r>
          </a:p>
          <a:p>
            <a:pPr marL="400050" lvl="1" indent="-257175">
              <a:lnSpc>
                <a:spcPct val="120000"/>
              </a:lnSpc>
              <a:buFont typeface="+mj-lt"/>
              <a:buAutoNum type="arabicPeriod"/>
            </a:pPr>
            <a:r>
              <a:rPr lang="en-US" dirty="0"/>
              <a:t>The static mapping of parameters to a DASH MPD, in particular to the MPD parameters, such as @mimeType, @codecs, etc.</a:t>
            </a:r>
          </a:p>
          <a:p>
            <a:pPr marL="400050" lvl="1" indent="-257175">
              <a:lnSpc>
                <a:spcPct val="120000"/>
              </a:lnSpc>
              <a:buFont typeface="+mj-lt"/>
              <a:buAutoNum type="arabicPeriod"/>
            </a:pPr>
            <a:r>
              <a:rPr lang="en-US" dirty="0"/>
              <a:t>The dynamic mapping of parameters to a DASH MPD from a CMAF Principal Header, in particular to the MPD parameters, such as @width, @height, etc.</a:t>
            </a:r>
          </a:p>
          <a:p>
            <a:pPr marL="271463" indent="-257175">
              <a:lnSpc>
                <a:spcPct val="120000"/>
              </a:lnSpc>
            </a:pPr>
            <a:r>
              <a:rPr lang="en-US" dirty="0"/>
              <a:t>For an external media profile to be documented in this IOP, the following information is recommended to be provided:</a:t>
            </a:r>
          </a:p>
          <a:p>
            <a:pPr marL="400050" lvl="1" indent="-257175">
              <a:lnSpc>
                <a:spcPct val="120000"/>
              </a:lnSpc>
              <a:buFont typeface="+mj-lt"/>
              <a:buAutoNum type="arabicPeriod"/>
            </a:pPr>
            <a:r>
              <a:rPr lang="en-US" dirty="0"/>
              <a:t>The typical content options for this media profile, for example bitrates, resolutions, etc.</a:t>
            </a:r>
          </a:p>
          <a:p>
            <a:pPr marL="400050" lvl="1" indent="-257175">
              <a:lnSpc>
                <a:spcPct val="120000"/>
              </a:lnSpc>
              <a:buFont typeface="+mj-lt"/>
              <a:buAutoNum type="arabicPeriod"/>
            </a:pPr>
            <a:r>
              <a:rPr lang="en-US" dirty="0"/>
              <a:t>A list of test vectors that conform to the CMAF Media profiles and also cover the content options. Based on this, the test vector can directly be mapped to DASH and added to the DASH Test Vector base.</a:t>
            </a:r>
          </a:p>
          <a:p>
            <a:pPr marL="400050" lvl="1" indent="-257175">
              <a:lnSpc>
                <a:spcPct val="120000"/>
              </a:lnSpc>
              <a:buFont typeface="+mj-lt"/>
              <a:buAutoNum type="arabicPeriod"/>
            </a:pPr>
            <a:r>
              <a:rPr lang="en-US" dirty="0"/>
              <a:t>A content validator for the CMAF Profiles. Based on this, the content validator can directly be mapped to DASH and added to the DASH conformance tool.</a:t>
            </a:r>
          </a:p>
          <a:p>
            <a:pPr marL="400050" lvl="1" indent="-257175">
              <a:lnSpc>
                <a:spcPct val="120000"/>
              </a:lnSpc>
              <a:buFont typeface="+mj-lt"/>
              <a:buAutoNum type="arabicPeriod"/>
            </a:pPr>
            <a:r>
              <a:rPr lang="en-US" dirty="0"/>
              <a:t>Encryption requirements and recommendations.</a:t>
            </a:r>
          </a:p>
          <a:p>
            <a:pPr marL="400050" lvl="1" indent="-257175">
              <a:lnSpc>
                <a:spcPct val="120000"/>
              </a:lnSpc>
              <a:buFont typeface="+mj-lt"/>
              <a:buAutoNum type="arabicPeriod"/>
            </a:pPr>
            <a:r>
              <a:rPr lang="en-US" dirty="0"/>
              <a:t>Capability discovery options, for example mapping to HTML-5, MSE and media capability APIs.</a:t>
            </a:r>
          </a:p>
          <a:p>
            <a:pPr marL="400050" lvl="1" indent="-257175">
              <a:lnSpc>
                <a:spcPct val="120000"/>
              </a:lnSpc>
              <a:buFont typeface="+mj-lt"/>
              <a:buAutoNum type="arabicPeriod"/>
            </a:pPr>
            <a:r>
              <a:rPr lang="en-US" dirty="0"/>
              <a:t>Source Buffer Initialization Requirements.</a:t>
            </a:r>
          </a:p>
          <a:p>
            <a:pPr marL="400050" lvl="1" indent="-257175">
              <a:lnSpc>
                <a:spcPct val="120000"/>
              </a:lnSpc>
              <a:buFont typeface="+mj-lt"/>
              <a:buAutoNum type="arabicPeriod"/>
            </a:pPr>
            <a:r>
              <a:rPr lang="en-US" dirty="0"/>
              <a:t>Playback Requirements, for example by referencing CTA WAVE Specifications</a:t>
            </a:r>
          </a:p>
          <a:p>
            <a:pPr marL="271463" indent="-257175">
              <a:lnSpc>
                <a:spcPct val="120000"/>
              </a:lnSpc>
            </a:pPr>
            <a:r>
              <a:rPr lang="en-US" dirty="0"/>
              <a:t>Additional useful information: Encoding and Decoding Guidelines, Availability of the decoder, Relation to other specifications, such as in DVB, ATSC, MPEG, ETSI, etc.</a:t>
            </a:r>
          </a:p>
          <a:p>
            <a:pPr marL="271463" indent="-257175"/>
            <a:endParaRPr lang="en-US" dirty="0"/>
          </a:p>
          <a:p>
            <a:pPr marL="271463" indent="-257175"/>
            <a:endParaRPr lang="en-US" dirty="0"/>
          </a:p>
          <a:p>
            <a:endParaRPr lang="en-US" dirty="0"/>
          </a:p>
        </p:txBody>
      </p:sp>
      <p:sp>
        <p:nvSpPr>
          <p:cNvPr id="5" name="Subtitle 4">
            <a:extLst>
              <a:ext uri="{FF2B5EF4-FFF2-40B4-BE49-F238E27FC236}">
                <a16:creationId xmlns:a16="http://schemas.microsoft.com/office/drawing/2014/main" id="{62138DE5-66C4-1011-20DD-DE5DCB4B10E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2145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BD04-D933-7C53-F3D7-8BA4F801DAE9}"/>
              </a:ext>
            </a:extLst>
          </p:cNvPr>
          <p:cNvSpPr>
            <a:spLocks noGrp="1"/>
          </p:cNvSpPr>
          <p:nvPr>
            <p:ph type="title"/>
          </p:nvPr>
        </p:nvSpPr>
        <p:spPr/>
        <p:txBody>
          <a:bodyPr/>
          <a:lstStyle/>
          <a:p>
            <a:r>
              <a:rPr lang="en-US" dirty="0"/>
              <a:t>Audio</a:t>
            </a:r>
          </a:p>
        </p:txBody>
      </p:sp>
      <p:sp>
        <p:nvSpPr>
          <p:cNvPr id="3" name="Content Placeholder 2">
            <a:extLst>
              <a:ext uri="{FF2B5EF4-FFF2-40B4-BE49-F238E27FC236}">
                <a16:creationId xmlns:a16="http://schemas.microsoft.com/office/drawing/2014/main" id="{ABED50C5-15CD-5783-D511-1E7A85B8C80D}"/>
              </a:ext>
            </a:extLst>
          </p:cNvPr>
          <p:cNvSpPr>
            <a:spLocks noGrp="1"/>
          </p:cNvSpPr>
          <p:nvPr>
            <p:ph sz="half" idx="1"/>
          </p:nvPr>
        </p:nvSpPr>
        <p:spPr/>
        <p:txBody>
          <a:bodyPr>
            <a:normAutofit/>
          </a:bodyPr>
          <a:lstStyle/>
          <a:p>
            <a:r>
              <a:rPr lang="en-US" dirty="0"/>
              <a:t>CMAF Audio Profiles</a:t>
            </a:r>
          </a:p>
          <a:p>
            <a:pPr lvl="1"/>
            <a:r>
              <a:rPr lang="en-US" dirty="0"/>
              <a:t>MPEG</a:t>
            </a:r>
          </a:p>
          <a:p>
            <a:pPr lvl="2"/>
            <a:r>
              <a:rPr lang="en-US" dirty="0"/>
              <a:t>MPEG-4 HE-AAC (stereo/multichannel),</a:t>
            </a:r>
            <a:br>
              <a:rPr lang="en-US" dirty="0"/>
            </a:br>
            <a:r>
              <a:rPr lang="en-US" dirty="0"/>
              <a:t>MPEG-D USAC (</a:t>
            </a:r>
            <a:r>
              <a:rPr lang="en-US" dirty="0" err="1"/>
              <a:t>xHE</a:t>
            </a:r>
            <a:r>
              <a:rPr lang="en-US" dirty="0"/>
              <a:t>-AAC),</a:t>
            </a:r>
            <a:br>
              <a:rPr lang="en-US" dirty="0"/>
            </a:br>
            <a:r>
              <a:rPr lang="en-US" dirty="0"/>
              <a:t>MPEG-H 3D Audio</a:t>
            </a:r>
          </a:p>
          <a:p>
            <a:pPr lvl="1"/>
            <a:r>
              <a:rPr lang="en-US" dirty="0"/>
              <a:t>Dolby</a:t>
            </a:r>
          </a:p>
          <a:p>
            <a:pPr lvl="2"/>
            <a:r>
              <a:rPr lang="en-US" dirty="0"/>
              <a:t>(</a:t>
            </a:r>
            <a:r>
              <a:rPr lang="en-US" dirty="0" err="1"/>
              <a:t>Enh</a:t>
            </a:r>
            <a:r>
              <a:rPr lang="en-US" dirty="0"/>
              <a:t>.) AC-3, AC-4</a:t>
            </a:r>
          </a:p>
          <a:p>
            <a:pPr lvl="1"/>
            <a:r>
              <a:rPr lang="en-US" dirty="0"/>
              <a:t>DTS</a:t>
            </a:r>
          </a:p>
          <a:p>
            <a:pPr lvl="2"/>
            <a:r>
              <a:rPr lang="en-US" dirty="0"/>
              <a:t>HD / UHD</a:t>
            </a:r>
          </a:p>
          <a:p>
            <a:pPr lvl="2"/>
            <a:endParaRPr lang="en-US" dirty="0"/>
          </a:p>
          <a:p>
            <a:r>
              <a:rPr lang="en-US" dirty="0"/>
              <a:t>NGA (Next-generation Audio) and </a:t>
            </a:r>
            <a:r>
              <a:rPr lang="en-US" dirty="0" err="1"/>
              <a:t>Preselections</a:t>
            </a:r>
            <a:endParaRPr lang="en-US" dirty="0"/>
          </a:p>
        </p:txBody>
      </p:sp>
      <p:sp>
        <p:nvSpPr>
          <p:cNvPr id="4" name="Content Placeholder 3">
            <a:extLst>
              <a:ext uri="{FF2B5EF4-FFF2-40B4-BE49-F238E27FC236}">
                <a16:creationId xmlns:a16="http://schemas.microsoft.com/office/drawing/2014/main" id="{6B8EA821-523A-1A47-429D-0C0AE1D11523}"/>
              </a:ext>
            </a:extLst>
          </p:cNvPr>
          <p:cNvSpPr>
            <a:spLocks noGrp="1"/>
          </p:cNvSpPr>
          <p:nvPr>
            <p:ph sz="half" idx="2"/>
          </p:nvPr>
        </p:nvSpPr>
        <p:spPr/>
        <p:txBody>
          <a:bodyPr>
            <a:normAutofit/>
          </a:bodyPr>
          <a:lstStyle/>
          <a:p>
            <a:pPr marL="0" indent="0">
              <a:buNone/>
            </a:pPr>
            <a:r>
              <a:rPr lang="en-US" dirty="0"/>
              <a:t>Recent update (2024-03):</a:t>
            </a:r>
          </a:p>
          <a:p>
            <a:r>
              <a:rPr lang="en-US" dirty="0"/>
              <a:t>Added client recommendations for track selection,</a:t>
            </a:r>
            <a:br>
              <a:rPr lang="en-US" dirty="0"/>
            </a:br>
            <a:r>
              <a:rPr lang="en-US" dirty="0"/>
              <a:t>aligned with:</a:t>
            </a:r>
          </a:p>
          <a:p>
            <a:pPr lvl="1"/>
            <a:r>
              <a:rPr lang="en-US" dirty="0"/>
              <a:t>updates in reference client, and</a:t>
            </a:r>
          </a:p>
          <a:p>
            <a:pPr lvl="1"/>
            <a:r>
              <a:rPr lang="en-US" dirty="0"/>
              <a:t>established prioritization rules from TV specifications (NorDig)</a:t>
            </a:r>
          </a:p>
        </p:txBody>
      </p:sp>
    </p:spTree>
    <p:extLst>
      <p:ext uri="{BB962C8B-B14F-4D97-AF65-F5344CB8AC3E}">
        <p14:creationId xmlns:p14="http://schemas.microsoft.com/office/powerpoint/2010/main" val="6980106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2B84-1A65-8B26-DC1A-2C63173BC721}"/>
              </a:ext>
            </a:extLst>
          </p:cNvPr>
          <p:cNvSpPr>
            <a:spLocks noGrp="1"/>
          </p:cNvSpPr>
          <p:nvPr>
            <p:ph type="title"/>
          </p:nvPr>
        </p:nvSpPr>
        <p:spPr/>
        <p:txBody>
          <a:bodyPr/>
          <a:lstStyle/>
          <a:p>
            <a:r>
              <a:rPr lang="en-US" dirty="0"/>
              <a:t>Video</a:t>
            </a:r>
          </a:p>
        </p:txBody>
      </p:sp>
      <p:sp>
        <p:nvSpPr>
          <p:cNvPr id="4" name="Content Placeholder 3">
            <a:extLst>
              <a:ext uri="{FF2B5EF4-FFF2-40B4-BE49-F238E27FC236}">
                <a16:creationId xmlns:a16="http://schemas.microsoft.com/office/drawing/2014/main" id="{974204A2-C073-5815-3D9B-68B22FBA28A3}"/>
              </a:ext>
            </a:extLst>
          </p:cNvPr>
          <p:cNvSpPr>
            <a:spLocks noGrp="1"/>
          </p:cNvSpPr>
          <p:nvPr>
            <p:ph sz="half" idx="1"/>
          </p:nvPr>
        </p:nvSpPr>
        <p:spPr/>
        <p:txBody>
          <a:bodyPr/>
          <a:lstStyle/>
          <a:p>
            <a:r>
              <a:rPr lang="en-US" dirty="0"/>
              <a:t>CMAF Media Profiles</a:t>
            </a:r>
          </a:p>
          <a:p>
            <a:pPr lvl="1"/>
            <a:r>
              <a:rPr lang="en-US" dirty="0"/>
              <a:t>AVC, HEVC, VVC, EVC</a:t>
            </a:r>
          </a:p>
          <a:p>
            <a:pPr lvl="1"/>
            <a:endParaRPr lang="en-US" dirty="0"/>
          </a:p>
          <a:p>
            <a:r>
              <a:rPr lang="en-US" dirty="0"/>
              <a:t>Content Requirements and Source Metadata Signaling</a:t>
            </a:r>
          </a:p>
        </p:txBody>
      </p:sp>
      <p:sp>
        <p:nvSpPr>
          <p:cNvPr id="5" name="Content Placeholder 4">
            <a:extLst>
              <a:ext uri="{FF2B5EF4-FFF2-40B4-BE49-F238E27FC236}">
                <a16:creationId xmlns:a16="http://schemas.microsoft.com/office/drawing/2014/main" id="{8FACC1B4-9E57-ABF8-5E50-F7E5EF86CF2A}"/>
              </a:ext>
            </a:extLst>
          </p:cNvPr>
          <p:cNvSpPr>
            <a:spLocks noGrp="1"/>
          </p:cNvSpPr>
          <p:nvPr>
            <p:ph sz="half" idx="2"/>
          </p:nvPr>
        </p:nvSpPr>
        <p:spPr/>
        <p:txBody>
          <a:bodyPr/>
          <a:lstStyle/>
          <a:p>
            <a:pPr marL="0" indent="0">
              <a:buNone/>
            </a:pPr>
            <a:r>
              <a:rPr lang="en-US" dirty="0"/>
              <a:t>Enhancements</a:t>
            </a:r>
          </a:p>
          <a:p>
            <a:r>
              <a:rPr lang="en-US" dirty="0"/>
              <a:t>Improve guidance on</a:t>
            </a:r>
            <a:br>
              <a:rPr lang="en-US" dirty="0"/>
            </a:br>
            <a:r>
              <a:rPr lang="en-US" dirty="0"/>
              <a:t>“HDR video source metadata </a:t>
            </a:r>
            <a:r>
              <a:rPr lang="en-US" dirty="0" err="1"/>
              <a:t>signalling</a:t>
            </a:r>
            <a:r>
              <a:rPr lang="en-US" dirty="0"/>
              <a:t>”</a:t>
            </a:r>
          </a:p>
          <a:p>
            <a:r>
              <a:rPr lang="en-US" dirty="0"/>
              <a:t>Add client recommendations for track selection</a:t>
            </a:r>
          </a:p>
          <a:p>
            <a:endParaRPr lang="en-US" dirty="0"/>
          </a:p>
          <a:p>
            <a:pPr marL="0" indent="0">
              <a:buNone/>
            </a:pPr>
            <a:r>
              <a:rPr lang="en-US" dirty="0"/>
              <a:t>Under consideration:</a:t>
            </a:r>
          </a:p>
          <a:p>
            <a:r>
              <a:rPr lang="en-US" dirty="0"/>
              <a:t>MV-HEVC (Qualcomm)</a:t>
            </a:r>
          </a:p>
          <a:p>
            <a:r>
              <a:rPr lang="en-US" dirty="0"/>
              <a:t>LC-EVC (V-NOVA)</a:t>
            </a:r>
          </a:p>
        </p:txBody>
      </p:sp>
    </p:spTree>
    <p:extLst>
      <p:ext uri="{BB962C8B-B14F-4D97-AF65-F5344CB8AC3E}">
        <p14:creationId xmlns:p14="http://schemas.microsoft.com/office/powerpoint/2010/main" val="41082795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E1FFE0-9EDB-0572-88F3-1391D1DCC445}"/>
              </a:ext>
            </a:extLst>
          </p:cNvPr>
          <p:cNvSpPr>
            <a:spLocks noGrp="1"/>
          </p:cNvSpPr>
          <p:nvPr>
            <p:ph type="ftr" sz="quarter" idx="10"/>
          </p:nvPr>
        </p:nvSpPr>
        <p:spPr/>
        <p:txBody>
          <a:bodyPr/>
          <a:lstStyle/>
          <a:p>
            <a:endParaRPr lang="en-US" dirty="0">
              <a:solidFill>
                <a:srgbClr val="4A5A75">
                  <a:lumMod val="60000"/>
                  <a:lumOff val="40000"/>
                </a:srgbClr>
              </a:solidFill>
              <a:latin typeface="Microsoft Sans Serif"/>
            </a:endParaRPr>
          </a:p>
        </p:txBody>
      </p:sp>
      <p:sp>
        <p:nvSpPr>
          <p:cNvPr id="7" name="Title 6">
            <a:extLst>
              <a:ext uri="{FF2B5EF4-FFF2-40B4-BE49-F238E27FC236}">
                <a16:creationId xmlns:a16="http://schemas.microsoft.com/office/drawing/2014/main" id="{C9005C22-3AB1-FDFF-D707-95DEC8C7B626}"/>
              </a:ext>
            </a:extLst>
          </p:cNvPr>
          <p:cNvSpPr>
            <a:spLocks noGrp="1"/>
          </p:cNvSpPr>
          <p:nvPr>
            <p:ph type="title"/>
          </p:nvPr>
        </p:nvSpPr>
        <p:spPr/>
        <p:txBody>
          <a:bodyPr/>
          <a:lstStyle/>
          <a:p>
            <a:r>
              <a:rPr lang="de-DE" dirty="0"/>
              <a:t>Apple's Spatial Video Format</a:t>
            </a:r>
            <a:endParaRPr lang="en-US" dirty="0"/>
          </a:p>
        </p:txBody>
      </p:sp>
      <p:pic>
        <p:nvPicPr>
          <p:cNvPr id="10" name="Content Placeholder 9" descr="A screenshot of a video recording&#10;&#10;Description automatically generated">
            <a:extLst>
              <a:ext uri="{FF2B5EF4-FFF2-40B4-BE49-F238E27FC236}">
                <a16:creationId xmlns:a16="http://schemas.microsoft.com/office/drawing/2014/main" id="{59D7F3CD-862A-3979-3E60-28345AE7E5EA}"/>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bwMode="auto">
          <a:xfrm>
            <a:off x="5043487" y="1"/>
            <a:ext cx="4100513" cy="2031803"/>
          </a:xfrm>
          <a:prstGeom prst="rect">
            <a:avLst/>
          </a:prstGeom>
          <a:noFill/>
          <a:ln>
            <a:noFill/>
          </a:ln>
        </p:spPr>
      </p:pic>
      <p:sp>
        <p:nvSpPr>
          <p:cNvPr id="11" name="Content Placeholder 10">
            <a:extLst>
              <a:ext uri="{FF2B5EF4-FFF2-40B4-BE49-F238E27FC236}">
                <a16:creationId xmlns:a16="http://schemas.microsoft.com/office/drawing/2014/main" id="{EBD4DE03-B5E9-7A1A-D742-D43BE833C2BE}"/>
              </a:ext>
            </a:extLst>
          </p:cNvPr>
          <p:cNvSpPr>
            <a:spLocks noGrp="1"/>
          </p:cNvSpPr>
          <p:nvPr>
            <p:ph sz="quarter" idx="17"/>
          </p:nvPr>
        </p:nvSpPr>
        <p:spPr>
          <a:xfrm>
            <a:off x="285903" y="1289305"/>
            <a:ext cx="4938904" cy="3511295"/>
          </a:xfrm>
        </p:spPr>
        <p:txBody>
          <a:bodyPr/>
          <a:lstStyle/>
          <a:p>
            <a:r>
              <a:rPr lang="en-US" b="0" i="0" dirty="0">
                <a:solidFill>
                  <a:srgbClr val="000000"/>
                </a:solidFill>
                <a:effectLst/>
                <a:highlight>
                  <a:srgbClr val="FFFFFF"/>
                </a:highlight>
                <a:latin typeface="-apple-system"/>
              </a:rPr>
              <a:t>Apple has decided to use the </a:t>
            </a:r>
            <a:r>
              <a:rPr lang="en-US" b="0" i="0" u="sng" dirty="0" err="1">
                <a:effectLst/>
                <a:highlight>
                  <a:srgbClr val="FFFFFF"/>
                </a:highlight>
                <a:latin typeface="-apple-system"/>
                <a:hlinkClick r:id="rId3"/>
              </a:rPr>
              <a:t>multiview</a:t>
            </a:r>
            <a:r>
              <a:rPr lang="en-US" b="0" i="0" u="sng" dirty="0">
                <a:effectLst/>
                <a:highlight>
                  <a:srgbClr val="FFFFFF"/>
                </a:highlight>
                <a:latin typeface="-apple-system"/>
                <a:hlinkClick r:id="rId3"/>
              </a:rPr>
              <a:t> extensions of the HEVC codec</a:t>
            </a:r>
            <a:r>
              <a:rPr lang="en-US" b="0" i="0" dirty="0">
                <a:solidFill>
                  <a:srgbClr val="000000"/>
                </a:solidFill>
                <a:effectLst/>
                <a:highlight>
                  <a:srgbClr val="FFFFFF"/>
                </a:highlight>
                <a:latin typeface="-apple-system"/>
              </a:rPr>
              <a:t>, known as </a:t>
            </a:r>
            <a:r>
              <a:rPr lang="en-US" b="0" i="1" dirty="0">
                <a:solidFill>
                  <a:srgbClr val="000000"/>
                </a:solidFill>
                <a:effectLst/>
                <a:highlight>
                  <a:srgbClr val="FFFFFF"/>
                </a:highlight>
                <a:latin typeface="-apple-system"/>
              </a:rPr>
              <a:t>MV-HEVC</a:t>
            </a:r>
            <a:r>
              <a:rPr lang="en-US" b="0" i="0" dirty="0">
                <a:solidFill>
                  <a:srgbClr val="000000"/>
                </a:solidFill>
                <a:effectLst/>
                <a:highlight>
                  <a:srgbClr val="FFFFFF"/>
                </a:highlight>
                <a:latin typeface="-apple-system"/>
              </a:rPr>
              <a:t>. This format encodes multiple views (one for each eye) using the well-known and efficient HEVC codec.</a:t>
            </a:r>
          </a:p>
          <a:p>
            <a:r>
              <a:rPr lang="en-US" dirty="0">
                <a:solidFill>
                  <a:srgbClr val="000000"/>
                </a:solidFill>
                <a:highlight>
                  <a:srgbClr val="FFFFFF"/>
                </a:highlight>
                <a:latin typeface="-apple-system"/>
              </a:rPr>
              <a:t>CMAF media profile is defined in MPEG-CMAF. </a:t>
            </a:r>
          </a:p>
          <a:p>
            <a:pPr lvl="1"/>
            <a:r>
              <a:rPr lang="en-US" dirty="0">
                <a:solidFill>
                  <a:srgbClr val="000000"/>
                </a:solidFill>
                <a:highlight>
                  <a:srgbClr val="FFFFFF"/>
                </a:highlight>
                <a:latin typeface="-apple-system"/>
              </a:rPr>
              <a:t>On CMAF, we created an updated working draft of Amendment 2 of the 3rd edition in WG03N1195 that includes a draft text for a CMAF profile for MV-HEVC. The envisaged timeline is the creation of a Committee Draft by 07/24, Draft Amendment by 11/24 and publish by 05/25</a:t>
            </a:r>
          </a:p>
          <a:p>
            <a:r>
              <a:rPr lang="en-US" dirty="0">
                <a:solidFill>
                  <a:srgbClr val="000000"/>
                </a:solidFill>
                <a:highlight>
                  <a:srgbClr val="FFFFFF"/>
                </a:highlight>
                <a:latin typeface="-apple-system"/>
              </a:rPr>
              <a:t>Core aspects</a:t>
            </a:r>
          </a:p>
          <a:p>
            <a:pPr lvl="1"/>
            <a:r>
              <a:rPr lang="en-US" dirty="0">
                <a:solidFill>
                  <a:srgbClr val="000000"/>
                </a:solidFill>
                <a:highlight>
                  <a:srgbClr val="FFFFFF"/>
                </a:highlight>
                <a:latin typeface="-apple-system"/>
              </a:rPr>
              <a:t>It includes a base layer for HEVC to decode and present only one eye</a:t>
            </a:r>
          </a:p>
          <a:p>
            <a:pPr lvl="1"/>
            <a:r>
              <a:rPr lang="en-US" dirty="0">
                <a:solidFill>
                  <a:srgbClr val="000000"/>
                </a:solidFill>
                <a:highlight>
                  <a:srgbClr val="FFFFFF"/>
                </a:highlight>
                <a:latin typeface="-apple-system"/>
              </a:rPr>
              <a:t>It is a single track file – no delivery scalability</a:t>
            </a:r>
          </a:p>
          <a:p>
            <a:pPr lvl="1"/>
            <a:r>
              <a:rPr lang="en-US" dirty="0">
                <a:solidFill>
                  <a:srgbClr val="000000"/>
                </a:solidFill>
                <a:highlight>
                  <a:srgbClr val="FFFFFF"/>
                </a:highlight>
                <a:latin typeface="-apple-system"/>
              </a:rPr>
              <a:t>Is based on the video track signaling seen on the right</a:t>
            </a:r>
          </a:p>
          <a:p>
            <a:pPr lvl="1"/>
            <a:r>
              <a:rPr lang="en-US" dirty="0">
                <a:solidFill>
                  <a:srgbClr val="000000"/>
                </a:solidFill>
                <a:highlight>
                  <a:srgbClr val="FFFFFF"/>
                </a:highlight>
                <a:latin typeface="-apple-system"/>
              </a:rPr>
              <a:t>Should allow metadata tracks in the single CMAF tracks as well </a:t>
            </a:r>
          </a:p>
          <a:p>
            <a:pPr lvl="1"/>
            <a:endParaRPr lang="en-US" dirty="0"/>
          </a:p>
        </p:txBody>
      </p:sp>
      <p:sp>
        <p:nvSpPr>
          <p:cNvPr id="8" name="Subtitle 7">
            <a:extLst>
              <a:ext uri="{FF2B5EF4-FFF2-40B4-BE49-F238E27FC236}">
                <a16:creationId xmlns:a16="http://schemas.microsoft.com/office/drawing/2014/main" id="{12A4E4CF-9857-D15B-72CD-2BBEEFF04595}"/>
              </a:ext>
            </a:extLst>
          </p:cNvPr>
          <p:cNvSpPr>
            <a:spLocks noGrp="1"/>
          </p:cNvSpPr>
          <p:nvPr>
            <p:ph type="subTitle" idx="1"/>
          </p:nvPr>
        </p:nvSpPr>
        <p:spPr/>
        <p:txBody>
          <a:bodyPr/>
          <a:lstStyle/>
          <a:p>
            <a:r>
              <a:rPr lang="en-US" dirty="0">
                <a:hlinkClick r:id="rId4"/>
              </a:rPr>
              <a:t>https://blog.mikeswanson.com/post/744337392062873601/spatial-video</a:t>
            </a:r>
            <a:endParaRPr lang="en-US" dirty="0"/>
          </a:p>
        </p:txBody>
      </p:sp>
      <p:pic>
        <p:nvPicPr>
          <p:cNvPr id="1026" name="Picture 2">
            <a:extLst>
              <a:ext uri="{FF2B5EF4-FFF2-40B4-BE49-F238E27FC236}">
                <a16:creationId xmlns:a16="http://schemas.microsoft.com/office/drawing/2014/main" id="{31174B61-BBD8-1F32-D8A9-FD1EF3F57A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6180" y="1964936"/>
            <a:ext cx="2707987" cy="310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35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D1F3D4-43F0-1B35-A96E-F490C81270CF}"/>
              </a:ext>
            </a:extLst>
          </p:cNvPr>
          <p:cNvSpPr>
            <a:spLocks noGrp="1"/>
          </p:cNvSpPr>
          <p:nvPr>
            <p:ph type="title"/>
          </p:nvPr>
        </p:nvSpPr>
        <p:spPr/>
        <p:txBody>
          <a:bodyPr wrap="square" anchor="b">
            <a:normAutofit/>
          </a:bodyPr>
          <a:lstStyle/>
          <a:p>
            <a:r>
              <a:rPr lang="de-DE" dirty="0"/>
              <a:t>DASH-IF plans</a:t>
            </a:r>
            <a:endParaRPr lang="en-US" dirty="0"/>
          </a:p>
        </p:txBody>
      </p:sp>
      <p:graphicFrame>
        <p:nvGraphicFramePr>
          <p:cNvPr id="7" name="Content Placeholder 3">
            <a:extLst>
              <a:ext uri="{FF2B5EF4-FFF2-40B4-BE49-F238E27FC236}">
                <a16:creationId xmlns:a16="http://schemas.microsoft.com/office/drawing/2014/main" id="{59413B95-E1A6-2F9A-F8B7-82AD36938F17}"/>
              </a:ext>
            </a:extLst>
          </p:cNvPr>
          <p:cNvGraphicFramePr>
            <a:graphicFrameLocks noGrp="1"/>
          </p:cNvGraphicFramePr>
          <p:nvPr>
            <p:ph sz="quarter" idx="4294967295"/>
            <p:extLst>
              <p:ext uri="{D42A27DB-BD31-4B8C-83A1-F6EECF244321}">
                <p14:modId xmlns:p14="http://schemas.microsoft.com/office/powerpoint/2010/main" val="1924623716"/>
              </p:ext>
            </p:extLst>
          </p:nvPr>
        </p:nvGraphicFramePr>
        <p:xfrm>
          <a:off x="0" y="1289050"/>
          <a:ext cx="8389938" cy="2309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341169"/>
      </p:ext>
    </p:extLst>
  </p:cSld>
  <p:clrMapOvr>
    <a:masterClrMapping/>
  </p:clrMapOvr>
  <p:transition spd="slow">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4DCE3FF-7A4D-017A-21B8-5A76F0264727}"/>
              </a:ext>
            </a:extLst>
          </p:cNvPr>
          <p:cNvSpPr>
            <a:spLocks noGrp="1"/>
          </p:cNvSpPr>
          <p:nvPr>
            <p:ph type="title"/>
          </p:nvPr>
        </p:nvSpPr>
        <p:spPr>
          <a:xfrm>
            <a:off x="457200" y="182880"/>
            <a:ext cx="8229600" cy="822960"/>
          </a:xfrm>
        </p:spPr>
        <p:txBody>
          <a:bodyPr/>
          <a:lstStyle/>
          <a:p>
            <a:r>
              <a:rPr lang="de-DE" dirty="0"/>
              <a:t>LC-EVC</a:t>
            </a:r>
            <a:endParaRPr lang="en-US" dirty="0"/>
          </a:p>
        </p:txBody>
      </p:sp>
      <p:pic>
        <p:nvPicPr>
          <p:cNvPr id="4" name="Picture 3">
            <a:extLst>
              <a:ext uri="{FF2B5EF4-FFF2-40B4-BE49-F238E27FC236}">
                <a16:creationId xmlns:a16="http://schemas.microsoft.com/office/drawing/2014/main" id="{21FCD7B3-BFD9-76B8-42A5-655AD6888379}"/>
              </a:ext>
            </a:extLst>
          </p:cNvPr>
          <p:cNvPicPr>
            <a:picLocks noChangeAspect="1"/>
          </p:cNvPicPr>
          <p:nvPr/>
        </p:nvPicPr>
        <p:blipFill>
          <a:blip r:embed="rId2"/>
          <a:srcRect t="11096" b="10962"/>
          <a:stretch/>
        </p:blipFill>
        <p:spPr>
          <a:xfrm>
            <a:off x="457200" y="955343"/>
            <a:ext cx="8553342" cy="3750008"/>
          </a:xfrm>
          <a:prstGeom prst="rect">
            <a:avLst/>
          </a:prstGeom>
          <a:noFill/>
          <a:ln>
            <a:noFill/>
          </a:ln>
        </p:spPr>
      </p:pic>
    </p:spTree>
    <p:extLst>
      <p:ext uri="{BB962C8B-B14F-4D97-AF65-F5344CB8AC3E}">
        <p14:creationId xmlns:p14="http://schemas.microsoft.com/office/powerpoint/2010/main" val="4126787815"/>
      </p:ext>
    </p:extLst>
  </p:cSld>
  <p:clrMapOvr>
    <a:masterClrMapping/>
  </p:clrMapOvr>
  <p:transition spd="slow">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54A3-2566-1C34-9FA2-B88E2846C694}"/>
              </a:ext>
            </a:extLst>
          </p:cNvPr>
          <p:cNvSpPr>
            <a:spLocks noGrp="1"/>
          </p:cNvSpPr>
          <p:nvPr>
            <p:ph type="ctrTitle"/>
          </p:nvPr>
        </p:nvSpPr>
        <p:spPr>
          <a:xfrm>
            <a:off x="457200" y="1792991"/>
            <a:ext cx="8229600" cy="2499230"/>
          </a:xfrm>
        </p:spPr>
        <p:txBody>
          <a:bodyPr>
            <a:normAutofit fontScale="90000"/>
          </a:bodyPr>
          <a:lstStyle/>
          <a:p>
            <a:pPr marL="1785">
              <a:spcBef>
                <a:spcPts val="0"/>
              </a:spcBef>
            </a:pPr>
            <a:r>
              <a:rPr lang="en-US" sz="2800" dirty="0"/>
              <a:t>16:15 AOB and Wrap up</a:t>
            </a:r>
            <a:br>
              <a:rPr lang="en-US" sz="2800" dirty="0"/>
            </a:br>
            <a:r>
              <a:rPr lang="en-US" sz="2800" dirty="0"/>
              <a:t>16:30 Close of Session</a:t>
            </a:r>
            <a:br>
              <a:rPr lang="en-US" sz="2800" dirty="0"/>
            </a:br>
            <a:br>
              <a:rPr lang="en-US" sz="2800" dirty="0"/>
            </a:br>
            <a:r>
              <a:rPr lang="en-US" sz="2800" dirty="0"/>
              <a:t>Break</a:t>
            </a:r>
            <a:br>
              <a:rPr lang="en-US" sz="2800" dirty="0"/>
            </a:br>
            <a:br>
              <a:rPr lang="en-US" sz="2800" dirty="0"/>
            </a:br>
            <a:r>
              <a:rPr lang="en-US" sz="2800" dirty="0"/>
              <a:t>17:00 Start of MPEG DASH AHG Session</a:t>
            </a:r>
            <a:br>
              <a:rPr lang="en-US" sz="2800" dirty="0"/>
            </a:br>
            <a:r>
              <a:rPr lang="en-US" sz="2800" dirty="0"/>
              <a:t>19:00 End for MPEG-DASH AHG Session</a:t>
            </a:r>
          </a:p>
        </p:txBody>
      </p:sp>
      <p:pic>
        <p:nvPicPr>
          <p:cNvPr id="4" name="Picture 2" descr="Streaming Video Technology Alliance (SVTA): Improving Streaming Video">
            <a:extLst>
              <a:ext uri="{FF2B5EF4-FFF2-40B4-BE49-F238E27FC236}">
                <a16:creationId xmlns:a16="http://schemas.microsoft.com/office/drawing/2014/main" id="{BD9BC9A6-5A87-0810-B44A-764F54DAA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6983"/>
            <a:ext cx="3332480" cy="101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088195"/>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DB31F5-1CD9-6944-5F9D-DD6A72A9D042}"/>
              </a:ext>
            </a:extLst>
          </p:cNvPr>
          <p:cNvSpPr>
            <a:spLocks noGrp="1"/>
          </p:cNvSpPr>
          <p:nvPr>
            <p:ph type="title"/>
          </p:nvPr>
        </p:nvSpPr>
        <p:spPr>
          <a:xfrm>
            <a:off x="75019" y="219234"/>
            <a:ext cx="2875389" cy="822960"/>
          </a:xfrm>
        </p:spPr>
        <p:txBody>
          <a:bodyPr/>
          <a:lstStyle/>
          <a:p>
            <a:r>
              <a:rPr lang="de-DE" dirty="0"/>
              <a:t>How is this mapped back to SVTA?</a:t>
            </a:r>
            <a:endParaRPr lang="en-US" dirty="0"/>
          </a:p>
        </p:txBody>
      </p:sp>
      <p:sp>
        <p:nvSpPr>
          <p:cNvPr id="6" name="Freeform: Shape 5">
            <a:extLst>
              <a:ext uri="{FF2B5EF4-FFF2-40B4-BE49-F238E27FC236}">
                <a16:creationId xmlns:a16="http://schemas.microsoft.com/office/drawing/2014/main" id="{5B527A8D-3056-D96C-AA57-A3D4E61D57E0}"/>
              </a:ext>
            </a:extLst>
          </p:cNvPr>
          <p:cNvSpPr/>
          <p:nvPr/>
        </p:nvSpPr>
        <p:spPr>
          <a:xfrm>
            <a:off x="259300" y="3288287"/>
            <a:ext cx="1097280" cy="318716"/>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General Meeting</a:t>
            </a:r>
            <a:endParaRPr lang="en-US" sz="800" kern="1200" dirty="0"/>
          </a:p>
        </p:txBody>
      </p:sp>
      <p:sp>
        <p:nvSpPr>
          <p:cNvPr id="7" name="Freeform: Shape 6">
            <a:extLst>
              <a:ext uri="{FF2B5EF4-FFF2-40B4-BE49-F238E27FC236}">
                <a16:creationId xmlns:a16="http://schemas.microsoft.com/office/drawing/2014/main" id="{D63A01B1-DA59-3A5C-58A1-051508740237}"/>
              </a:ext>
            </a:extLst>
          </p:cNvPr>
          <p:cNvSpPr/>
          <p:nvPr/>
        </p:nvSpPr>
        <p:spPr>
          <a:xfrm>
            <a:off x="1708618" y="1817647"/>
            <a:ext cx="109728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Interop WG</a:t>
            </a:r>
            <a:endParaRPr lang="en-US" sz="800" kern="1200" dirty="0"/>
          </a:p>
        </p:txBody>
      </p:sp>
      <p:sp>
        <p:nvSpPr>
          <p:cNvPr id="8" name="Freeform: Shape 7">
            <a:extLst>
              <a:ext uri="{FF2B5EF4-FFF2-40B4-BE49-F238E27FC236}">
                <a16:creationId xmlns:a16="http://schemas.microsoft.com/office/drawing/2014/main" id="{28772AF8-5A30-6588-B1F3-8902460517CB}"/>
              </a:ext>
            </a:extLst>
          </p:cNvPr>
          <p:cNvSpPr/>
          <p:nvPr/>
        </p:nvSpPr>
        <p:spPr>
          <a:xfrm>
            <a:off x="3145171" y="10564"/>
            <a:ext cx="1645920" cy="320040"/>
          </a:xfrm>
          <a:custGeom>
            <a:avLst/>
            <a:gdLst>
              <a:gd name="connsiteX0" fmla="*/ 0 w 1021378"/>
              <a:gd name="connsiteY0" fmla="*/ 0 h 318716"/>
              <a:gd name="connsiteX1" fmla="*/ 1021378 w 1021378"/>
              <a:gd name="connsiteY1" fmla="*/ 0 h 318716"/>
              <a:gd name="connsiteX2" fmla="*/ 1021378 w 1021378"/>
              <a:gd name="connsiteY2" fmla="*/ 318716 h 318716"/>
              <a:gd name="connsiteX3" fmla="*/ 0 w 1021378"/>
              <a:gd name="connsiteY3" fmla="*/ 318716 h 318716"/>
              <a:gd name="connsiteX4" fmla="*/ 0 w 1021378"/>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378" h="318716">
                <a:moveTo>
                  <a:pt x="0" y="0"/>
                </a:moveTo>
                <a:lnTo>
                  <a:pt x="1021378" y="0"/>
                </a:lnTo>
                <a:lnTo>
                  <a:pt x="1021378"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Live &amp; Ad Insertion TF</a:t>
            </a:r>
            <a:endParaRPr lang="en-US" sz="800" kern="1200" dirty="0"/>
          </a:p>
        </p:txBody>
      </p:sp>
      <p:sp>
        <p:nvSpPr>
          <p:cNvPr id="9" name="Freeform: Shape 8">
            <a:extLst>
              <a:ext uri="{FF2B5EF4-FFF2-40B4-BE49-F238E27FC236}">
                <a16:creationId xmlns:a16="http://schemas.microsoft.com/office/drawing/2014/main" id="{CB67050C-F0AB-21C0-708A-63FDA346B888}"/>
              </a:ext>
            </a:extLst>
          </p:cNvPr>
          <p:cNvSpPr/>
          <p:nvPr/>
        </p:nvSpPr>
        <p:spPr>
          <a:xfrm>
            <a:off x="3138238" y="2553167"/>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5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Joint Conformance Project</a:t>
            </a:r>
            <a:endParaRPr lang="en-US" sz="800" dirty="0"/>
          </a:p>
        </p:txBody>
      </p:sp>
      <p:sp>
        <p:nvSpPr>
          <p:cNvPr id="10" name="Freeform: Shape 9">
            <a:extLst>
              <a:ext uri="{FF2B5EF4-FFF2-40B4-BE49-F238E27FC236}">
                <a16:creationId xmlns:a16="http://schemas.microsoft.com/office/drawing/2014/main" id="{2BEACEFA-0648-92D9-9325-B567475BEF10}"/>
              </a:ext>
            </a:extLst>
          </p:cNvPr>
          <p:cNvSpPr/>
          <p:nvPr/>
        </p:nvSpPr>
        <p:spPr>
          <a:xfrm>
            <a:off x="3138238" y="373793"/>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Content </a:t>
            </a:r>
            <a:r>
              <a:rPr lang="de-DE" sz="800"/>
              <a:t>Protection </a:t>
            </a:r>
            <a:r>
              <a:rPr lang="de-DE" sz="800" dirty="0"/>
              <a:t>&amp;</a:t>
            </a:r>
          </a:p>
          <a:p>
            <a:pPr algn="ctr" defTabSz="355600">
              <a:lnSpc>
                <a:spcPct val="90000"/>
              </a:lnSpc>
              <a:spcBef>
                <a:spcPct val="0"/>
              </a:spcBef>
              <a:spcAft>
                <a:spcPct val="35000"/>
              </a:spcAft>
            </a:pPr>
            <a:r>
              <a:rPr lang="de-DE" sz="800" dirty="0"/>
              <a:t>Security TF</a:t>
            </a:r>
            <a:endParaRPr lang="en-US" sz="800" dirty="0"/>
          </a:p>
        </p:txBody>
      </p:sp>
      <p:sp>
        <p:nvSpPr>
          <p:cNvPr id="11" name="Freeform: Shape 10">
            <a:extLst>
              <a:ext uri="{FF2B5EF4-FFF2-40B4-BE49-F238E27FC236}">
                <a16:creationId xmlns:a16="http://schemas.microsoft.com/office/drawing/2014/main" id="{25C2E5A1-B4FB-3D96-C58D-C7CFA8603F96}"/>
              </a:ext>
            </a:extLst>
          </p:cNvPr>
          <p:cNvSpPr/>
          <p:nvPr/>
        </p:nvSpPr>
        <p:spPr>
          <a:xfrm>
            <a:off x="3138238" y="737022"/>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Audio TF</a:t>
            </a:r>
            <a:endParaRPr lang="en-US" sz="800" kern="1200" dirty="0"/>
          </a:p>
        </p:txBody>
      </p:sp>
      <p:sp>
        <p:nvSpPr>
          <p:cNvPr id="12" name="Freeform: Shape 11">
            <a:extLst>
              <a:ext uri="{FF2B5EF4-FFF2-40B4-BE49-F238E27FC236}">
                <a16:creationId xmlns:a16="http://schemas.microsoft.com/office/drawing/2014/main" id="{CE86309E-38EE-DD0F-FF55-C4AA2DB73330}"/>
              </a:ext>
            </a:extLst>
          </p:cNvPr>
          <p:cNvSpPr/>
          <p:nvPr/>
        </p:nvSpPr>
        <p:spPr>
          <a:xfrm>
            <a:off x="3138238" y="1100251"/>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err="1"/>
              <a:t>Ingest</a:t>
            </a:r>
            <a:r>
              <a:rPr lang="de-DE" sz="800" kern="1200" dirty="0"/>
              <a:t> TF</a:t>
            </a:r>
            <a:endParaRPr lang="en-US" sz="800" kern="1200" dirty="0"/>
          </a:p>
        </p:txBody>
      </p:sp>
      <p:sp>
        <p:nvSpPr>
          <p:cNvPr id="13" name="Freeform: Shape 12">
            <a:extLst>
              <a:ext uri="{FF2B5EF4-FFF2-40B4-BE49-F238E27FC236}">
                <a16:creationId xmlns:a16="http://schemas.microsoft.com/office/drawing/2014/main" id="{79762808-E68E-CBFD-9E27-699F420D1639}"/>
              </a:ext>
            </a:extLst>
          </p:cNvPr>
          <p:cNvSpPr/>
          <p:nvPr/>
        </p:nvSpPr>
        <p:spPr>
          <a:xfrm>
            <a:off x="3138238" y="1463480"/>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Event and Metadata TF </a:t>
            </a:r>
          </a:p>
        </p:txBody>
      </p:sp>
      <p:sp>
        <p:nvSpPr>
          <p:cNvPr id="14" name="Freeform: Shape 13">
            <a:extLst>
              <a:ext uri="{FF2B5EF4-FFF2-40B4-BE49-F238E27FC236}">
                <a16:creationId xmlns:a16="http://schemas.microsoft.com/office/drawing/2014/main" id="{92E1BE50-DC8F-542F-25AD-4F1ED32D62AE}"/>
              </a:ext>
            </a:extLst>
          </p:cNvPr>
          <p:cNvSpPr/>
          <p:nvPr/>
        </p:nvSpPr>
        <p:spPr>
          <a:xfrm>
            <a:off x="3138238" y="1826709"/>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ATSC 3.0 TF </a:t>
            </a:r>
          </a:p>
          <a:p>
            <a:pPr algn="ctr" defTabSz="355600">
              <a:lnSpc>
                <a:spcPct val="90000"/>
              </a:lnSpc>
              <a:spcBef>
                <a:spcPct val="0"/>
              </a:spcBef>
              <a:spcAft>
                <a:spcPct val="35000"/>
              </a:spcAft>
            </a:pPr>
            <a:r>
              <a:rPr lang="de-DE" sz="800" dirty="0"/>
              <a:t>(jointly with ATSC)</a:t>
            </a:r>
            <a:endParaRPr lang="en-US" sz="800" dirty="0"/>
          </a:p>
        </p:txBody>
      </p:sp>
      <p:sp>
        <p:nvSpPr>
          <p:cNvPr id="15" name="Freeform: Shape 14">
            <a:extLst>
              <a:ext uri="{FF2B5EF4-FFF2-40B4-BE49-F238E27FC236}">
                <a16:creationId xmlns:a16="http://schemas.microsoft.com/office/drawing/2014/main" id="{D67D40EB-B421-329F-4941-8E2163DC5ED5}"/>
              </a:ext>
            </a:extLst>
          </p:cNvPr>
          <p:cNvSpPr/>
          <p:nvPr/>
        </p:nvSpPr>
        <p:spPr>
          <a:xfrm>
            <a:off x="3138238" y="2189938"/>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Test Asset TF</a:t>
            </a:r>
            <a:endParaRPr lang="en-US" sz="800" dirty="0"/>
          </a:p>
        </p:txBody>
      </p:sp>
      <p:sp>
        <p:nvSpPr>
          <p:cNvPr id="16" name="Freeform: Shape 15">
            <a:extLst>
              <a:ext uri="{FF2B5EF4-FFF2-40B4-BE49-F238E27FC236}">
                <a16:creationId xmlns:a16="http://schemas.microsoft.com/office/drawing/2014/main" id="{1C87700D-8FA2-7014-D434-98E4EDF35451}"/>
              </a:ext>
            </a:extLst>
          </p:cNvPr>
          <p:cNvSpPr/>
          <p:nvPr/>
        </p:nvSpPr>
        <p:spPr>
          <a:xfrm>
            <a:off x="3145171" y="4023470"/>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NAB Networking Event</a:t>
            </a:r>
            <a:endParaRPr lang="en-US" sz="800" dirty="0"/>
          </a:p>
        </p:txBody>
      </p:sp>
      <p:sp>
        <p:nvSpPr>
          <p:cNvPr id="17" name="Freeform: Shape 16">
            <a:extLst>
              <a:ext uri="{FF2B5EF4-FFF2-40B4-BE49-F238E27FC236}">
                <a16:creationId xmlns:a16="http://schemas.microsoft.com/office/drawing/2014/main" id="{3A78D73F-0E0F-3FA7-4EAA-9640E97FFBA9}"/>
              </a:ext>
            </a:extLst>
          </p:cNvPr>
          <p:cNvSpPr/>
          <p:nvPr/>
        </p:nvSpPr>
        <p:spPr>
          <a:xfrm>
            <a:off x="3145171" y="4394351"/>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IBC Networking Event</a:t>
            </a:r>
            <a:endParaRPr lang="en-US" sz="800" kern="1200" dirty="0"/>
          </a:p>
        </p:txBody>
      </p:sp>
      <p:sp>
        <p:nvSpPr>
          <p:cNvPr id="18" name="Freeform: Shape 17">
            <a:extLst>
              <a:ext uri="{FF2B5EF4-FFF2-40B4-BE49-F238E27FC236}">
                <a16:creationId xmlns:a16="http://schemas.microsoft.com/office/drawing/2014/main" id="{E85B6AB3-19ED-6EE6-6ACA-86945AFEB4AB}"/>
              </a:ext>
            </a:extLst>
          </p:cNvPr>
          <p:cNvSpPr/>
          <p:nvPr/>
        </p:nvSpPr>
        <p:spPr>
          <a:xfrm>
            <a:off x="1721942" y="4770464"/>
            <a:ext cx="109728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Academic Track</a:t>
            </a:r>
            <a:endParaRPr lang="en-US" sz="800" kern="1200" dirty="0"/>
          </a:p>
        </p:txBody>
      </p:sp>
      <p:sp>
        <p:nvSpPr>
          <p:cNvPr id="19" name="Freeform: Shape 18">
            <a:extLst>
              <a:ext uri="{FF2B5EF4-FFF2-40B4-BE49-F238E27FC236}">
                <a16:creationId xmlns:a16="http://schemas.microsoft.com/office/drawing/2014/main" id="{24ADAE06-2099-BF47-00DC-D99383272223}"/>
              </a:ext>
            </a:extLst>
          </p:cNvPr>
          <p:cNvSpPr/>
          <p:nvPr/>
        </p:nvSpPr>
        <p:spPr>
          <a:xfrm>
            <a:off x="3145171" y="4777201"/>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Workshops</a:t>
            </a:r>
            <a:endParaRPr lang="en-US" sz="800" dirty="0"/>
          </a:p>
        </p:txBody>
      </p:sp>
      <p:sp>
        <p:nvSpPr>
          <p:cNvPr id="20" name="Freeform: Shape 19">
            <a:extLst>
              <a:ext uri="{FF2B5EF4-FFF2-40B4-BE49-F238E27FC236}">
                <a16:creationId xmlns:a16="http://schemas.microsoft.com/office/drawing/2014/main" id="{A50EC4C5-1EDD-71B3-0EBB-860ABA0B02DC}"/>
              </a:ext>
            </a:extLst>
          </p:cNvPr>
          <p:cNvSpPr/>
          <p:nvPr/>
        </p:nvSpPr>
        <p:spPr>
          <a:xfrm>
            <a:off x="3138238" y="2916396"/>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dash.js project</a:t>
            </a:r>
          </a:p>
          <a:p>
            <a:pPr algn="ctr" defTabSz="355600">
              <a:lnSpc>
                <a:spcPct val="90000"/>
              </a:lnSpc>
              <a:spcBef>
                <a:spcPct val="0"/>
              </a:spcBef>
              <a:spcAft>
                <a:spcPct val="35000"/>
              </a:spcAft>
            </a:pPr>
            <a:r>
              <a:rPr lang="de-DE" sz="800" dirty="0"/>
              <a:t>(open source)</a:t>
            </a:r>
            <a:endParaRPr lang="en-US" sz="800" dirty="0"/>
          </a:p>
        </p:txBody>
      </p:sp>
      <p:cxnSp>
        <p:nvCxnSpPr>
          <p:cNvPr id="21" name="Straight Connector 20">
            <a:extLst>
              <a:ext uri="{FF2B5EF4-FFF2-40B4-BE49-F238E27FC236}">
                <a16:creationId xmlns:a16="http://schemas.microsoft.com/office/drawing/2014/main" id="{51B245FA-2381-113B-FEB8-51C24EF2DCFE}"/>
              </a:ext>
            </a:extLst>
          </p:cNvPr>
          <p:cNvCxnSpPr>
            <a:cxnSpLocks/>
          </p:cNvCxnSpPr>
          <p:nvPr/>
        </p:nvCxnSpPr>
        <p:spPr bwMode="auto">
          <a:xfrm>
            <a:off x="2805898" y="1985649"/>
            <a:ext cx="346964" cy="1"/>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54F54FC0-B77E-74DB-0DC4-20AE5F71BF35}"/>
              </a:ext>
            </a:extLst>
          </p:cNvPr>
          <p:cNvCxnSpPr>
            <a:cxnSpLocks/>
          </p:cNvCxnSpPr>
          <p:nvPr/>
        </p:nvCxnSpPr>
        <p:spPr bwMode="auto">
          <a:xfrm flipV="1">
            <a:off x="2923535" y="1635255"/>
            <a:ext cx="235350" cy="8209"/>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47DB6AEA-331E-2813-CD56-3337FA35C519}"/>
              </a:ext>
            </a:extLst>
          </p:cNvPr>
          <p:cNvCxnSpPr>
            <a:cxnSpLocks/>
          </p:cNvCxnSpPr>
          <p:nvPr/>
        </p:nvCxnSpPr>
        <p:spPr bwMode="auto">
          <a:xfrm>
            <a:off x="2950408" y="2349958"/>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EA8A9874-D234-24AE-F0FC-66D292216065}"/>
              </a:ext>
            </a:extLst>
          </p:cNvPr>
          <p:cNvCxnSpPr>
            <a:cxnSpLocks/>
          </p:cNvCxnSpPr>
          <p:nvPr/>
        </p:nvCxnSpPr>
        <p:spPr bwMode="auto">
          <a:xfrm>
            <a:off x="2933977" y="2717695"/>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D18900A9-7A93-345F-E63A-E92CDF6297E5}"/>
              </a:ext>
            </a:extLst>
          </p:cNvPr>
          <p:cNvCxnSpPr>
            <a:cxnSpLocks/>
          </p:cNvCxnSpPr>
          <p:nvPr/>
        </p:nvCxnSpPr>
        <p:spPr bwMode="auto">
          <a:xfrm>
            <a:off x="2933977" y="3085824"/>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24081093-495E-28D8-BAB8-706777988A89}"/>
              </a:ext>
            </a:extLst>
          </p:cNvPr>
          <p:cNvCxnSpPr>
            <a:cxnSpLocks/>
          </p:cNvCxnSpPr>
          <p:nvPr/>
        </p:nvCxnSpPr>
        <p:spPr bwMode="auto">
          <a:xfrm>
            <a:off x="2927698" y="170584"/>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E9CE69E-89B7-5AD7-7FE5-8A986204F46D}"/>
              </a:ext>
            </a:extLst>
          </p:cNvPr>
          <p:cNvCxnSpPr>
            <a:cxnSpLocks/>
          </p:cNvCxnSpPr>
          <p:nvPr/>
        </p:nvCxnSpPr>
        <p:spPr bwMode="auto">
          <a:xfrm>
            <a:off x="2927698" y="548164"/>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B0305A4E-464D-D53A-E108-9583524AB2C7}"/>
              </a:ext>
            </a:extLst>
          </p:cNvPr>
          <p:cNvCxnSpPr>
            <a:cxnSpLocks/>
          </p:cNvCxnSpPr>
          <p:nvPr/>
        </p:nvCxnSpPr>
        <p:spPr bwMode="auto">
          <a:xfrm>
            <a:off x="2927698" y="897042"/>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02E98757-6050-CB14-E1C1-7188F1AE224C}"/>
              </a:ext>
            </a:extLst>
          </p:cNvPr>
          <p:cNvCxnSpPr>
            <a:cxnSpLocks/>
          </p:cNvCxnSpPr>
          <p:nvPr/>
        </p:nvCxnSpPr>
        <p:spPr bwMode="auto">
          <a:xfrm>
            <a:off x="2927698" y="1270054"/>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52FE9321-C285-DE9F-B49B-22C4FBBD5E6C}"/>
              </a:ext>
            </a:extLst>
          </p:cNvPr>
          <p:cNvCxnSpPr>
            <a:cxnSpLocks/>
          </p:cNvCxnSpPr>
          <p:nvPr/>
        </p:nvCxnSpPr>
        <p:spPr bwMode="auto">
          <a:xfrm>
            <a:off x="2927698" y="4188547"/>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81FC9A05-8299-A90F-6435-178E362A4960}"/>
              </a:ext>
            </a:extLst>
          </p:cNvPr>
          <p:cNvCxnSpPr>
            <a:cxnSpLocks/>
          </p:cNvCxnSpPr>
          <p:nvPr/>
        </p:nvCxnSpPr>
        <p:spPr bwMode="auto">
          <a:xfrm>
            <a:off x="2931861" y="4937221"/>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558058B-0F20-B4EE-7439-ADFFCCFDA88B}"/>
              </a:ext>
            </a:extLst>
          </p:cNvPr>
          <p:cNvCxnSpPr>
            <a:cxnSpLocks/>
          </p:cNvCxnSpPr>
          <p:nvPr/>
        </p:nvCxnSpPr>
        <p:spPr bwMode="auto">
          <a:xfrm>
            <a:off x="2927698" y="170584"/>
            <a:ext cx="22710" cy="3629225"/>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7D9E765D-537C-C2E8-CE18-4A5D3841A57A}"/>
              </a:ext>
            </a:extLst>
          </p:cNvPr>
          <p:cNvCxnSpPr>
            <a:cxnSpLocks/>
          </p:cNvCxnSpPr>
          <p:nvPr/>
        </p:nvCxnSpPr>
        <p:spPr bwMode="auto">
          <a:xfrm>
            <a:off x="2932773" y="4182061"/>
            <a:ext cx="0" cy="772897"/>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BBFC4A98-B2AE-9B45-C5E2-A5D5940E3251}"/>
              </a:ext>
            </a:extLst>
          </p:cNvPr>
          <p:cNvCxnSpPr>
            <a:cxnSpLocks/>
          </p:cNvCxnSpPr>
          <p:nvPr/>
        </p:nvCxnSpPr>
        <p:spPr bwMode="auto">
          <a:xfrm>
            <a:off x="1517291" y="4917865"/>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FE84B062-9D79-9BFB-B3B3-C4AE829AB500}"/>
              </a:ext>
            </a:extLst>
          </p:cNvPr>
          <p:cNvCxnSpPr>
            <a:cxnSpLocks/>
          </p:cNvCxnSpPr>
          <p:nvPr/>
        </p:nvCxnSpPr>
        <p:spPr bwMode="auto">
          <a:xfrm>
            <a:off x="1517291" y="1985649"/>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57ADBEAA-7997-23C8-F910-B8C4A7A21627}"/>
              </a:ext>
            </a:extLst>
          </p:cNvPr>
          <p:cNvCxnSpPr>
            <a:cxnSpLocks/>
          </p:cNvCxnSpPr>
          <p:nvPr/>
        </p:nvCxnSpPr>
        <p:spPr bwMode="auto">
          <a:xfrm flipH="1">
            <a:off x="1504470" y="1985649"/>
            <a:ext cx="17964" cy="2944835"/>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984D4C61-E617-DD09-6922-082E07F77211}"/>
              </a:ext>
            </a:extLst>
          </p:cNvPr>
          <p:cNvCxnSpPr>
            <a:cxnSpLocks/>
          </p:cNvCxnSpPr>
          <p:nvPr/>
        </p:nvCxnSpPr>
        <p:spPr bwMode="auto">
          <a:xfrm>
            <a:off x="783079" y="3036611"/>
            <a:ext cx="1" cy="251676"/>
          </a:xfrm>
          <a:prstGeom prst="line">
            <a:avLst/>
          </a:prstGeom>
          <a:solidFill>
            <a:srgbClr val="0183B7"/>
          </a:solidFill>
          <a:ln w="31750" cap="flat" cmpd="sng" algn="ctr">
            <a:solidFill>
              <a:srgbClr val="95A8FF"/>
            </a:solidFill>
            <a:prstDash val="solid"/>
            <a:round/>
            <a:headEnd type="none" w="med" len="med"/>
            <a:tailEnd type="none" w="med" len="med"/>
          </a:ln>
          <a:effectLst/>
        </p:spPr>
      </p:cxnSp>
      <p:sp>
        <p:nvSpPr>
          <p:cNvPr id="38" name="Freeform: Shape 37">
            <a:extLst>
              <a:ext uri="{FF2B5EF4-FFF2-40B4-BE49-F238E27FC236}">
                <a16:creationId xmlns:a16="http://schemas.microsoft.com/office/drawing/2014/main" id="{3B212E4D-E05F-8870-A3B5-4CC7AE72D320}"/>
              </a:ext>
            </a:extLst>
          </p:cNvPr>
          <p:cNvSpPr/>
          <p:nvPr/>
        </p:nvSpPr>
        <p:spPr>
          <a:xfrm>
            <a:off x="1717052" y="4382405"/>
            <a:ext cx="1116007"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Promotion WG</a:t>
            </a:r>
            <a:endParaRPr lang="en-US" sz="800" kern="1200" dirty="0"/>
          </a:p>
        </p:txBody>
      </p:sp>
      <p:sp>
        <p:nvSpPr>
          <p:cNvPr id="39" name="Freeform: Shape 38">
            <a:extLst>
              <a:ext uri="{FF2B5EF4-FFF2-40B4-BE49-F238E27FC236}">
                <a16:creationId xmlns:a16="http://schemas.microsoft.com/office/drawing/2014/main" id="{AA164C7E-E4D4-70DA-049E-9CF5500583C4}"/>
              </a:ext>
            </a:extLst>
          </p:cNvPr>
          <p:cNvSpPr/>
          <p:nvPr/>
        </p:nvSpPr>
        <p:spPr>
          <a:xfrm>
            <a:off x="3145171" y="3642853"/>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dirty="0"/>
              <a:t>Special Sessions</a:t>
            </a:r>
            <a:endParaRPr lang="en-US" sz="800" kern="1200" dirty="0"/>
          </a:p>
        </p:txBody>
      </p:sp>
      <p:sp>
        <p:nvSpPr>
          <p:cNvPr id="40" name="Freeform: Shape 39">
            <a:extLst>
              <a:ext uri="{FF2B5EF4-FFF2-40B4-BE49-F238E27FC236}">
                <a16:creationId xmlns:a16="http://schemas.microsoft.com/office/drawing/2014/main" id="{71EC16B6-5631-8402-C99D-2C768EEA8463}"/>
              </a:ext>
            </a:extLst>
          </p:cNvPr>
          <p:cNvSpPr/>
          <p:nvPr/>
        </p:nvSpPr>
        <p:spPr>
          <a:xfrm>
            <a:off x="3135457" y="3279625"/>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Live Sim 2</a:t>
            </a:r>
            <a:endParaRPr lang="en-US" sz="800" dirty="0"/>
          </a:p>
        </p:txBody>
      </p:sp>
      <p:cxnSp>
        <p:nvCxnSpPr>
          <p:cNvPr id="41" name="Straight Connector 40">
            <a:extLst>
              <a:ext uri="{FF2B5EF4-FFF2-40B4-BE49-F238E27FC236}">
                <a16:creationId xmlns:a16="http://schemas.microsoft.com/office/drawing/2014/main" id="{D13DC9DF-53ED-1498-275C-EA6EDF1842CF}"/>
              </a:ext>
            </a:extLst>
          </p:cNvPr>
          <p:cNvCxnSpPr>
            <a:cxnSpLocks/>
          </p:cNvCxnSpPr>
          <p:nvPr/>
        </p:nvCxnSpPr>
        <p:spPr bwMode="auto">
          <a:xfrm>
            <a:off x="2937249" y="3459449"/>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627B4CE6-7E48-D406-2704-EAE946D14680}"/>
              </a:ext>
            </a:extLst>
          </p:cNvPr>
          <p:cNvCxnSpPr>
            <a:cxnSpLocks/>
          </p:cNvCxnSpPr>
          <p:nvPr/>
        </p:nvCxnSpPr>
        <p:spPr bwMode="auto">
          <a:xfrm>
            <a:off x="2950408" y="3799809"/>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A9879F7F-3F9B-2452-09DD-1135C9880168}"/>
              </a:ext>
            </a:extLst>
          </p:cNvPr>
          <p:cNvCxnSpPr>
            <a:cxnSpLocks/>
          </p:cNvCxnSpPr>
          <p:nvPr/>
        </p:nvCxnSpPr>
        <p:spPr bwMode="auto">
          <a:xfrm>
            <a:off x="2808649" y="4554370"/>
            <a:ext cx="346964" cy="1"/>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C5B62352-0ABC-A91F-E07B-92100D151B36}"/>
              </a:ext>
            </a:extLst>
          </p:cNvPr>
          <p:cNvCxnSpPr>
            <a:cxnSpLocks/>
          </p:cNvCxnSpPr>
          <p:nvPr/>
        </p:nvCxnSpPr>
        <p:spPr bwMode="auto">
          <a:xfrm>
            <a:off x="1504470" y="4542425"/>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C3C96AD8-5389-EEE7-98AE-CC54793C680D}"/>
              </a:ext>
            </a:extLst>
          </p:cNvPr>
          <p:cNvCxnSpPr>
            <a:cxnSpLocks/>
          </p:cNvCxnSpPr>
          <p:nvPr/>
        </p:nvCxnSpPr>
        <p:spPr bwMode="auto">
          <a:xfrm>
            <a:off x="1282834" y="2885090"/>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sp>
        <p:nvSpPr>
          <p:cNvPr id="46" name="Freeform: Shape 45">
            <a:extLst>
              <a:ext uri="{FF2B5EF4-FFF2-40B4-BE49-F238E27FC236}">
                <a16:creationId xmlns:a16="http://schemas.microsoft.com/office/drawing/2014/main" id="{E2320018-8818-FD9F-B86B-DF083DDCD072}"/>
              </a:ext>
            </a:extLst>
          </p:cNvPr>
          <p:cNvSpPr/>
          <p:nvPr/>
        </p:nvSpPr>
        <p:spPr>
          <a:xfrm>
            <a:off x="259774" y="2717695"/>
            <a:ext cx="1097280" cy="318716"/>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Steering Board</a:t>
            </a:r>
            <a:endParaRPr lang="en-US" sz="800" kern="1200" dirty="0"/>
          </a:p>
        </p:txBody>
      </p:sp>
      <p:sp>
        <p:nvSpPr>
          <p:cNvPr id="2" name="Freeform: Shape 1">
            <a:extLst>
              <a:ext uri="{FF2B5EF4-FFF2-40B4-BE49-F238E27FC236}">
                <a16:creationId xmlns:a16="http://schemas.microsoft.com/office/drawing/2014/main" id="{4130922A-AE08-C851-81E5-8CFA46C6FDA9}"/>
              </a:ext>
            </a:extLst>
          </p:cNvPr>
          <p:cNvSpPr/>
          <p:nvPr/>
        </p:nvSpPr>
        <p:spPr>
          <a:xfrm>
            <a:off x="1708618" y="3953677"/>
            <a:ext cx="109728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Liaison</a:t>
            </a:r>
            <a:endParaRPr lang="en-US" sz="800" kern="1200" dirty="0"/>
          </a:p>
        </p:txBody>
      </p:sp>
      <p:cxnSp>
        <p:nvCxnSpPr>
          <p:cNvPr id="3" name="Straight Connector 2">
            <a:extLst>
              <a:ext uri="{FF2B5EF4-FFF2-40B4-BE49-F238E27FC236}">
                <a16:creationId xmlns:a16="http://schemas.microsoft.com/office/drawing/2014/main" id="{26553BE5-7DD9-2A2B-9B12-4F5173EB639E}"/>
              </a:ext>
            </a:extLst>
          </p:cNvPr>
          <p:cNvCxnSpPr>
            <a:cxnSpLocks/>
          </p:cNvCxnSpPr>
          <p:nvPr/>
        </p:nvCxnSpPr>
        <p:spPr bwMode="auto">
          <a:xfrm>
            <a:off x="1491872" y="4113697"/>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pic>
        <p:nvPicPr>
          <p:cNvPr id="4" name="Picture 2" descr="Streaming Video Technology Alliance (SVTA): Improving Streaming Video">
            <a:extLst>
              <a:ext uri="{FF2B5EF4-FFF2-40B4-BE49-F238E27FC236}">
                <a16:creationId xmlns:a16="http://schemas.microsoft.com/office/drawing/2014/main" id="{8A5E0019-B031-1BE7-537E-0CCAF67C3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745" y="31704"/>
            <a:ext cx="2481132" cy="7533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Diagram 46">
            <a:extLst>
              <a:ext uri="{FF2B5EF4-FFF2-40B4-BE49-F238E27FC236}">
                <a16:creationId xmlns:a16="http://schemas.microsoft.com/office/drawing/2014/main" id="{72E7ABC0-7A96-AEA0-B62C-86012FED095A}"/>
              </a:ext>
            </a:extLst>
          </p:cNvPr>
          <p:cNvGraphicFramePr/>
          <p:nvPr>
            <p:extLst>
              <p:ext uri="{D42A27DB-BD31-4B8C-83A1-F6EECF244321}">
                <p14:modId xmlns:p14="http://schemas.microsoft.com/office/powerpoint/2010/main" val="123060162"/>
              </p:ext>
            </p:extLst>
          </p:nvPr>
        </p:nvGraphicFramePr>
        <p:xfrm>
          <a:off x="3897495" y="95737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0703281"/>
      </p:ext>
    </p:extLst>
  </p:cSld>
  <p:clrMapOvr>
    <a:masterClrMapping/>
  </p:clrMapOvr>
  <p:transition spd="slow">
    <p:wipe dir="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5E4604-A39F-79A6-B657-B9146B54463E}"/>
              </a:ext>
            </a:extLst>
          </p:cNvPr>
          <p:cNvSpPr>
            <a:spLocks noGrp="1"/>
          </p:cNvSpPr>
          <p:nvPr>
            <p:ph type="title"/>
          </p:nvPr>
        </p:nvSpPr>
        <p:spPr/>
        <p:txBody>
          <a:bodyPr/>
          <a:lstStyle/>
          <a:p>
            <a:r>
              <a:rPr lang="de-DE" dirty="0"/>
              <a:t>Actions and next steps</a:t>
            </a:r>
            <a:endParaRPr lang="en-US" dirty="0"/>
          </a:p>
        </p:txBody>
      </p:sp>
      <p:sp>
        <p:nvSpPr>
          <p:cNvPr id="5" name="Content Placeholder 4">
            <a:extLst>
              <a:ext uri="{FF2B5EF4-FFF2-40B4-BE49-F238E27FC236}">
                <a16:creationId xmlns:a16="http://schemas.microsoft.com/office/drawing/2014/main" id="{50E80C41-32F8-311A-0407-5F446A6DADDB}"/>
              </a:ext>
            </a:extLst>
          </p:cNvPr>
          <p:cNvSpPr>
            <a:spLocks noGrp="1"/>
          </p:cNvSpPr>
          <p:nvPr>
            <p:ph idx="1"/>
          </p:nvPr>
        </p:nvSpPr>
        <p:spPr/>
        <p:txBody>
          <a:bodyPr/>
          <a:lstStyle/>
          <a:p>
            <a:r>
              <a:rPr lang="de-DE" dirty="0"/>
              <a:t>Feature development in DASH-IF WG – please join us</a:t>
            </a:r>
          </a:p>
          <a:p>
            <a:r>
              <a:rPr lang="de-DE" dirty="0"/>
              <a:t>Development of tools – we need to get consistent funding and task definition – please support us</a:t>
            </a:r>
          </a:p>
          <a:p>
            <a:r>
              <a:rPr lang="de-DE" dirty="0"/>
              <a:t>Collaboration with/Integration into SVTA groups</a:t>
            </a:r>
            <a:endParaRPr lang="en-US" dirty="0"/>
          </a:p>
        </p:txBody>
      </p:sp>
    </p:spTree>
    <p:extLst>
      <p:ext uri="{BB962C8B-B14F-4D97-AF65-F5344CB8AC3E}">
        <p14:creationId xmlns:p14="http://schemas.microsoft.com/office/powerpoint/2010/main" val="708795800"/>
      </p:ext>
    </p:extLst>
  </p:cSld>
  <p:clrMapOvr>
    <a:masterClrMapping/>
  </p:clrMapOvr>
  <p:transition spd="slow">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C062-5F3C-FB4B-8D58-763F27A11003}"/>
              </a:ext>
            </a:extLst>
          </p:cNvPr>
          <p:cNvSpPr>
            <a:spLocks noGrp="1"/>
          </p:cNvSpPr>
          <p:nvPr>
            <p:ph type="ctrTitle" idx="4294967295"/>
          </p:nvPr>
        </p:nvSpPr>
        <p:spPr>
          <a:xfrm>
            <a:off x="502799" y="1803543"/>
            <a:ext cx="8229600" cy="1463675"/>
          </a:xfrm>
        </p:spPr>
        <p:txBody>
          <a:bodyPr/>
          <a:lstStyle/>
          <a:p>
            <a:pPr algn="ctr"/>
            <a:r>
              <a:rPr lang="en-US" sz="8000" dirty="0">
                <a:latin typeface="Aptos Black" panose="020F0502020204030204" pitchFamily="34" charset="0"/>
              </a:rPr>
              <a:t>Thank you</a:t>
            </a:r>
          </a:p>
        </p:txBody>
      </p:sp>
      <p:pic>
        <p:nvPicPr>
          <p:cNvPr id="4" name="Picture 2" descr="Streaming Video Technology Alliance (SVTA): Improving Streaming Video">
            <a:extLst>
              <a:ext uri="{FF2B5EF4-FFF2-40B4-BE49-F238E27FC236}">
                <a16:creationId xmlns:a16="http://schemas.microsoft.com/office/drawing/2014/main" id="{0D770A23-6457-4811-C8A8-61900648B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6983"/>
            <a:ext cx="3332480" cy="10118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rants - Banbury Town Council">
            <a:extLst>
              <a:ext uri="{FF2B5EF4-FFF2-40B4-BE49-F238E27FC236}">
                <a16:creationId xmlns:a16="http://schemas.microsoft.com/office/drawing/2014/main" id="{D47B09F0-30BE-1540-8DA3-AD99E3267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862" y="46360"/>
            <a:ext cx="1716161" cy="1716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6D7A49-C3FC-E6A3-BC32-9D24F239F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5023" y="307396"/>
            <a:ext cx="3124200" cy="1101481"/>
          </a:xfrm>
          <a:prstGeom prst="rect">
            <a:avLst/>
          </a:prstGeom>
        </p:spPr>
      </p:pic>
    </p:spTree>
    <p:extLst>
      <p:ext uri="{BB962C8B-B14F-4D97-AF65-F5344CB8AC3E}">
        <p14:creationId xmlns:p14="http://schemas.microsoft.com/office/powerpoint/2010/main" val="2756936931"/>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C2B2D-F4E0-9405-53E3-6471B260D06F}"/>
              </a:ext>
            </a:extLst>
          </p:cNvPr>
          <p:cNvSpPr>
            <a:spLocks noGrp="1"/>
          </p:cNvSpPr>
          <p:nvPr>
            <p:ph type="title"/>
          </p:nvPr>
        </p:nvSpPr>
        <p:spPr/>
        <p:txBody>
          <a:bodyPr/>
          <a:lstStyle/>
          <a:p>
            <a:r>
              <a:rPr lang="de-DE" dirty="0"/>
              <a:t>Web Page: https://dashif.org</a:t>
            </a:r>
            <a:endParaRPr lang="en-US" dirty="0"/>
          </a:p>
        </p:txBody>
      </p:sp>
      <p:sp>
        <p:nvSpPr>
          <p:cNvPr id="5" name="Content Placeholder 4">
            <a:extLst>
              <a:ext uri="{FF2B5EF4-FFF2-40B4-BE49-F238E27FC236}">
                <a16:creationId xmlns:a16="http://schemas.microsoft.com/office/drawing/2014/main" id="{AD085240-0D9F-CD1F-C36B-4ED7F3322CCA}"/>
              </a:ext>
            </a:extLst>
          </p:cNvPr>
          <p:cNvSpPr>
            <a:spLocks noGrp="1"/>
          </p:cNvSpPr>
          <p:nvPr>
            <p:ph idx="1"/>
          </p:nvPr>
        </p:nvSpPr>
        <p:spPr>
          <a:xfrm>
            <a:off x="457200" y="2426424"/>
            <a:ext cx="8229600" cy="2278926"/>
          </a:xfrm>
        </p:spPr>
        <p:txBody>
          <a:bodyPr>
            <a:normAutofit fontScale="92500" lnSpcReduction="20000"/>
          </a:bodyPr>
          <a:lstStyle/>
          <a:p>
            <a:r>
              <a:rPr lang="de-DE" dirty="0"/>
              <a:t>Guidelines =&gt; hosts all specifications, </a:t>
            </a:r>
            <a:r>
              <a:rPr lang="de-DE" dirty="0">
                <a:highlight>
                  <a:srgbClr val="FFFF00"/>
                </a:highlight>
              </a:rPr>
              <a:t>more to come</a:t>
            </a:r>
          </a:p>
          <a:p>
            <a:r>
              <a:rPr lang="en-US" dirty="0"/>
              <a:t>Tools </a:t>
            </a:r>
            <a:r>
              <a:rPr lang="en-US" dirty="0">
                <a:sym typeface="Wingdings" panose="05000000000000000000" pitchFamily="2" charset="2"/>
              </a:rPr>
              <a:t> we will speak about this in the next session</a:t>
            </a:r>
          </a:p>
          <a:p>
            <a:r>
              <a:rPr lang="en-US" dirty="0">
                <a:sym typeface="Wingdings" panose="05000000000000000000" pitchFamily="2" charset="2"/>
              </a:rPr>
              <a:t>Identifiers: A list of identifiers for Metadata in DASH  </a:t>
            </a:r>
            <a:r>
              <a:rPr lang="en-US" dirty="0">
                <a:highlight>
                  <a:srgbClr val="FFFF00"/>
                </a:highlight>
                <a:sym typeface="Wingdings" panose="05000000000000000000" pitchFamily="2" charset="2"/>
              </a:rPr>
              <a:t>more to come</a:t>
            </a:r>
          </a:p>
          <a:p>
            <a:r>
              <a:rPr lang="en-US" dirty="0">
                <a:sym typeface="Wingdings" panose="05000000000000000000" pitchFamily="2" charset="2"/>
              </a:rPr>
              <a:t>Codecs: Codec Registration for DASH  later session</a:t>
            </a:r>
          </a:p>
          <a:p>
            <a:r>
              <a:rPr lang="en-US" dirty="0">
                <a:sym typeface="Wingdings" panose="05000000000000000000" pitchFamily="2" charset="2"/>
              </a:rPr>
              <a:t>Academic: summaries the events in academia</a:t>
            </a:r>
          </a:p>
          <a:p>
            <a:r>
              <a:rPr lang="en-US" dirty="0">
                <a:sym typeface="Wingdings" panose="05000000000000000000" pitchFamily="2" charset="2"/>
              </a:rPr>
              <a:t>Events:  summary of internal and external events</a:t>
            </a:r>
          </a:p>
          <a:p>
            <a:r>
              <a:rPr lang="en-US" dirty="0">
                <a:sym typeface="Wingdings" panose="05000000000000000000" pitchFamily="2" charset="2"/>
              </a:rPr>
              <a:t>News: regular news about DASH-IF</a:t>
            </a:r>
            <a:endParaRPr lang="en-US" dirty="0"/>
          </a:p>
        </p:txBody>
      </p:sp>
      <p:pic>
        <p:nvPicPr>
          <p:cNvPr id="7" name="Picture 6">
            <a:extLst>
              <a:ext uri="{FF2B5EF4-FFF2-40B4-BE49-F238E27FC236}">
                <a16:creationId xmlns:a16="http://schemas.microsoft.com/office/drawing/2014/main" id="{A7B6FB2E-A7C9-5A2D-492B-CC3340679EB1}"/>
              </a:ext>
            </a:extLst>
          </p:cNvPr>
          <p:cNvPicPr>
            <a:picLocks noChangeAspect="1"/>
          </p:cNvPicPr>
          <p:nvPr/>
        </p:nvPicPr>
        <p:blipFill>
          <a:blip r:embed="rId2"/>
          <a:stretch>
            <a:fillRect/>
          </a:stretch>
        </p:blipFill>
        <p:spPr>
          <a:xfrm>
            <a:off x="52252" y="1061951"/>
            <a:ext cx="9144000" cy="1308362"/>
          </a:xfrm>
          <a:prstGeom prst="rect">
            <a:avLst/>
          </a:prstGeom>
        </p:spPr>
      </p:pic>
      <p:sp>
        <p:nvSpPr>
          <p:cNvPr id="8" name="Oval 7">
            <a:extLst>
              <a:ext uri="{FF2B5EF4-FFF2-40B4-BE49-F238E27FC236}">
                <a16:creationId xmlns:a16="http://schemas.microsoft.com/office/drawing/2014/main" id="{0B046365-159B-C770-0279-50E2A5B06253}"/>
              </a:ext>
            </a:extLst>
          </p:cNvPr>
          <p:cNvSpPr/>
          <p:nvPr/>
        </p:nvSpPr>
        <p:spPr bwMode="auto">
          <a:xfrm>
            <a:off x="1874520" y="1926771"/>
            <a:ext cx="1123406" cy="443542"/>
          </a:xfrm>
          <a:prstGeom prst="ellipse">
            <a:avLst/>
          </a:prstGeom>
          <a:noFill/>
          <a:ln>
            <a:solidFill>
              <a:schemeClr val="accent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9" name="Oval 8">
            <a:extLst>
              <a:ext uri="{FF2B5EF4-FFF2-40B4-BE49-F238E27FC236}">
                <a16:creationId xmlns:a16="http://schemas.microsoft.com/office/drawing/2014/main" id="{0BB17DD9-64E3-4743-E65A-21A359DA5DEA}"/>
              </a:ext>
            </a:extLst>
          </p:cNvPr>
          <p:cNvSpPr/>
          <p:nvPr/>
        </p:nvSpPr>
        <p:spPr bwMode="auto">
          <a:xfrm>
            <a:off x="3448594" y="1926771"/>
            <a:ext cx="1123406" cy="443542"/>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10" name="Oval 9">
            <a:extLst>
              <a:ext uri="{FF2B5EF4-FFF2-40B4-BE49-F238E27FC236}">
                <a16:creationId xmlns:a16="http://schemas.microsoft.com/office/drawing/2014/main" id="{8250862F-D96D-D160-9A09-88D8D7D239A9}"/>
              </a:ext>
            </a:extLst>
          </p:cNvPr>
          <p:cNvSpPr/>
          <p:nvPr/>
        </p:nvSpPr>
        <p:spPr bwMode="auto">
          <a:xfrm>
            <a:off x="4565467" y="1926771"/>
            <a:ext cx="657500" cy="443542"/>
          </a:xfrm>
          <a:prstGeom prst="ellipse">
            <a:avLst/>
          </a:prstGeom>
          <a:noFill/>
          <a:ln>
            <a:solidFill>
              <a:schemeClr val="accent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11" name="Oval 10">
            <a:extLst>
              <a:ext uri="{FF2B5EF4-FFF2-40B4-BE49-F238E27FC236}">
                <a16:creationId xmlns:a16="http://schemas.microsoft.com/office/drawing/2014/main" id="{250083DF-F7B0-0235-4E30-BF65A9CEB3C3}"/>
              </a:ext>
            </a:extLst>
          </p:cNvPr>
          <p:cNvSpPr/>
          <p:nvPr/>
        </p:nvSpPr>
        <p:spPr bwMode="auto">
          <a:xfrm>
            <a:off x="7748448" y="1926771"/>
            <a:ext cx="566062" cy="443542"/>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12" name="Oval 11">
            <a:extLst>
              <a:ext uri="{FF2B5EF4-FFF2-40B4-BE49-F238E27FC236}">
                <a16:creationId xmlns:a16="http://schemas.microsoft.com/office/drawing/2014/main" id="{A236B2BC-E50E-7CC4-067A-E9084EF7FB6F}"/>
              </a:ext>
            </a:extLst>
          </p:cNvPr>
          <p:cNvSpPr/>
          <p:nvPr/>
        </p:nvSpPr>
        <p:spPr bwMode="auto">
          <a:xfrm>
            <a:off x="7021285" y="1926771"/>
            <a:ext cx="657501" cy="443542"/>
          </a:xfrm>
          <a:prstGeom prst="ellipse">
            <a:avLst/>
          </a:prstGeom>
          <a:noFill/>
          <a:ln>
            <a:solidFill>
              <a:schemeClr val="accent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13" name="Oval 12">
            <a:extLst>
              <a:ext uri="{FF2B5EF4-FFF2-40B4-BE49-F238E27FC236}">
                <a16:creationId xmlns:a16="http://schemas.microsoft.com/office/drawing/2014/main" id="{EA0F0ACB-A12E-89CA-AE79-5417BEE94957}"/>
              </a:ext>
            </a:extLst>
          </p:cNvPr>
          <p:cNvSpPr/>
          <p:nvPr/>
        </p:nvSpPr>
        <p:spPr bwMode="auto">
          <a:xfrm>
            <a:off x="2945673" y="1926771"/>
            <a:ext cx="548641" cy="443542"/>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2" name="Oval 1">
            <a:extLst>
              <a:ext uri="{FF2B5EF4-FFF2-40B4-BE49-F238E27FC236}">
                <a16:creationId xmlns:a16="http://schemas.microsoft.com/office/drawing/2014/main" id="{4B877460-F602-4FD0-CEFF-0D93C8DA0494}"/>
              </a:ext>
            </a:extLst>
          </p:cNvPr>
          <p:cNvSpPr/>
          <p:nvPr/>
        </p:nvSpPr>
        <p:spPr bwMode="auto">
          <a:xfrm>
            <a:off x="5259418" y="1922594"/>
            <a:ext cx="894032" cy="443542"/>
          </a:xfrm>
          <a:prstGeom prst="ellipse">
            <a:avLst/>
          </a:prstGeom>
          <a:noFill/>
          <a:ln>
            <a:solidFill>
              <a:schemeClr val="accent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4" name="TextBox 3">
            <a:extLst>
              <a:ext uri="{FF2B5EF4-FFF2-40B4-BE49-F238E27FC236}">
                <a16:creationId xmlns:a16="http://schemas.microsoft.com/office/drawing/2014/main" id="{4A292087-C0DE-1678-6BEF-F58A3AD88B84}"/>
              </a:ext>
            </a:extLst>
          </p:cNvPr>
          <p:cNvSpPr txBox="1"/>
          <p:nvPr/>
        </p:nvSpPr>
        <p:spPr>
          <a:xfrm>
            <a:off x="1863565" y="4646688"/>
            <a:ext cx="7030976" cy="313932"/>
          </a:xfrm>
          <a:prstGeom prst="rect">
            <a:avLst/>
          </a:prstGeom>
          <a:noFill/>
        </p:spPr>
        <p:txBody>
          <a:bodyPr wrap="square" rtlCol="0">
            <a:spAutoFit/>
          </a:bodyPr>
          <a:lstStyle/>
          <a:p>
            <a:pPr>
              <a:lnSpc>
                <a:spcPct val="90000"/>
              </a:lnSpc>
              <a:spcBef>
                <a:spcPts val="600"/>
              </a:spcBef>
            </a:pPr>
            <a:r>
              <a:rPr lang="en-US" sz="1600">
                <a:solidFill>
                  <a:srgbClr val="000000"/>
                </a:solidFill>
              </a:rPr>
              <a:t>https://github.com/Dash-Industry-Forum/Dash-Industry-Forum.github.io</a:t>
            </a:r>
            <a:endParaRPr lang="en-US" sz="1600" dirty="0" err="1">
              <a:solidFill>
                <a:srgbClr val="000000"/>
              </a:solidFill>
            </a:endParaRPr>
          </a:p>
        </p:txBody>
      </p:sp>
    </p:spTree>
    <p:extLst>
      <p:ext uri="{BB962C8B-B14F-4D97-AF65-F5344CB8AC3E}">
        <p14:creationId xmlns:p14="http://schemas.microsoft.com/office/powerpoint/2010/main" val="1187952147"/>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39BD78-0ACF-20DB-6BC9-63859904593F}"/>
              </a:ext>
            </a:extLst>
          </p:cNvPr>
          <p:cNvSpPr>
            <a:spLocks noGrp="1"/>
          </p:cNvSpPr>
          <p:nvPr>
            <p:ph type="body" sz="quarter" idx="12"/>
          </p:nvPr>
        </p:nvSpPr>
        <p:spPr/>
        <p:txBody>
          <a:bodyPr>
            <a:normAutofit fontScale="92500" lnSpcReduction="20000"/>
          </a:bodyPr>
          <a:lstStyle/>
          <a:p>
            <a:r>
              <a:rPr lang="en-US" dirty="0"/>
              <a:t>https://dashif.org/guidelines/earlier-versions/</a:t>
            </a:r>
          </a:p>
        </p:txBody>
      </p:sp>
      <p:sp>
        <p:nvSpPr>
          <p:cNvPr id="4" name="Title 3">
            <a:extLst>
              <a:ext uri="{FF2B5EF4-FFF2-40B4-BE49-F238E27FC236}">
                <a16:creationId xmlns:a16="http://schemas.microsoft.com/office/drawing/2014/main" id="{24C6E11D-7EAE-4B9D-F2F1-68431D9109D2}"/>
              </a:ext>
            </a:extLst>
          </p:cNvPr>
          <p:cNvSpPr>
            <a:spLocks noGrp="1"/>
          </p:cNvSpPr>
          <p:nvPr>
            <p:ph type="title"/>
          </p:nvPr>
        </p:nvSpPr>
        <p:spPr/>
        <p:txBody>
          <a:bodyPr/>
          <a:lstStyle/>
          <a:p>
            <a:r>
              <a:rPr lang="de-DE" dirty="0"/>
              <a:t>Guidelines</a:t>
            </a:r>
            <a:endParaRPr lang="en-US" dirty="0"/>
          </a:p>
        </p:txBody>
      </p:sp>
      <p:sp>
        <p:nvSpPr>
          <p:cNvPr id="6" name="Content Placeholder 5">
            <a:extLst>
              <a:ext uri="{FF2B5EF4-FFF2-40B4-BE49-F238E27FC236}">
                <a16:creationId xmlns:a16="http://schemas.microsoft.com/office/drawing/2014/main" id="{929AD08F-181F-4622-2A4E-14ECE7066719}"/>
              </a:ext>
            </a:extLst>
          </p:cNvPr>
          <p:cNvSpPr>
            <a:spLocks noGrp="1"/>
          </p:cNvSpPr>
          <p:nvPr>
            <p:ph sz="quarter" idx="15"/>
          </p:nvPr>
        </p:nvSpPr>
        <p:spPr/>
        <p:txBody>
          <a:bodyPr>
            <a:normAutofit fontScale="92500" lnSpcReduction="10000"/>
          </a:bodyPr>
          <a:lstStyle/>
          <a:p>
            <a:pPr algn="l">
              <a:buFont typeface="Arial" panose="020B0604020202020204" pitchFamily="34" charset="0"/>
              <a:buChar char="•"/>
            </a:pPr>
            <a:r>
              <a:rPr lang="en-US" b="0" i="0" u="none" strike="noStrike" dirty="0">
                <a:solidFill>
                  <a:srgbClr val="007BFF"/>
                </a:solidFill>
                <a:effectLst/>
                <a:latin typeface="-apple-system"/>
                <a:hlinkClick r:id="rId2"/>
              </a:rPr>
              <a:t>Process</a:t>
            </a:r>
          </a:p>
          <a:p>
            <a:pPr lvl="1">
              <a:buFont typeface="Arial" panose="020B0604020202020204" pitchFamily="34" charset="0"/>
              <a:buChar char="•"/>
            </a:pPr>
            <a:r>
              <a:rPr lang="en-US" b="0" i="0" u="none" strike="noStrike" dirty="0">
                <a:solidFill>
                  <a:srgbClr val="007BFF"/>
                </a:solidFill>
                <a:effectLst/>
                <a:latin typeface="-apple-system"/>
                <a:hlinkClick r:id="rId2"/>
              </a:rPr>
              <a:t>Completed Specifications and Guidelines</a:t>
            </a:r>
            <a:r>
              <a:rPr lang="en-US" b="0" i="0" dirty="0">
                <a:solidFill>
                  <a:srgbClr val="727272"/>
                </a:solidFill>
                <a:effectLst/>
                <a:latin typeface="-apple-system"/>
              </a:rPr>
              <a:t>: The documents below are stable and have undergone a community review.</a:t>
            </a:r>
          </a:p>
          <a:p>
            <a:pPr lvl="1">
              <a:buFont typeface="Arial" panose="020B0604020202020204" pitchFamily="34" charset="0"/>
              <a:buChar char="•"/>
            </a:pPr>
            <a:r>
              <a:rPr lang="en-US" b="0" i="0" u="none" strike="noStrike" dirty="0">
                <a:solidFill>
                  <a:srgbClr val="007BFF"/>
                </a:solidFill>
                <a:effectLst/>
                <a:latin typeface="-apple-system"/>
                <a:hlinkClick r:id="rId3"/>
              </a:rPr>
              <a:t>Documents for community review</a:t>
            </a:r>
            <a:r>
              <a:rPr lang="en-US" b="0" i="0" dirty="0">
                <a:solidFill>
                  <a:srgbClr val="727272"/>
                </a:solidFill>
                <a:effectLst/>
                <a:latin typeface="-apple-system"/>
              </a:rPr>
              <a:t>: These documents are technically solid, but public is asked for comments in order to improve details.</a:t>
            </a:r>
            <a:endParaRPr lang="en-US" dirty="0"/>
          </a:p>
          <a:p>
            <a:r>
              <a:rPr lang="en-US" dirty="0">
                <a:solidFill>
                  <a:srgbClr val="007BFF"/>
                </a:solidFill>
                <a:latin typeface="-apple-system"/>
                <a:hlinkClick r:id="rId4"/>
              </a:rPr>
              <a:t>Latest version from 2018: Guidelines for Implementation: DASH-IF Interoperability Points V4.3</a:t>
            </a:r>
            <a:endParaRPr lang="en-US" b="0" i="0" dirty="0">
              <a:solidFill>
                <a:srgbClr val="727272"/>
              </a:solidFill>
              <a:effectLst/>
              <a:latin typeface="-apple-system"/>
            </a:endParaRPr>
          </a:p>
          <a:p>
            <a:pPr lvl="1">
              <a:buFont typeface="Arial" panose="020B0604020202020204" pitchFamily="34" charset="0"/>
              <a:buChar char="•"/>
            </a:pPr>
            <a:r>
              <a:rPr lang="en-US" b="0" i="0" u="none" strike="noStrike" dirty="0">
                <a:solidFill>
                  <a:srgbClr val="007BFF"/>
                </a:solidFill>
                <a:effectLst/>
                <a:latin typeface="-apple-system"/>
                <a:hlinkClick r:id="rId5"/>
              </a:rPr>
              <a:t>Low-Latency Modes for DASH</a:t>
            </a:r>
            <a:r>
              <a:rPr lang="en-US" b="0" i="0" dirty="0">
                <a:solidFill>
                  <a:srgbClr val="727272"/>
                </a:solidFill>
                <a:effectLst/>
                <a:latin typeface="-apple-system"/>
              </a:rPr>
              <a:t> | (</a:t>
            </a:r>
            <a:r>
              <a:rPr lang="en-US" b="0" i="0" u="none" strike="noStrike" dirty="0" err="1">
                <a:solidFill>
                  <a:srgbClr val="007BFF"/>
                </a:solidFill>
                <a:effectLst/>
                <a:latin typeface="-apple-system"/>
                <a:hlinkClick r:id="rId6"/>
              </a:rPr>
              <a:t>Bugtracker</a:t>
            </a:r>
            <a:r>
              <a:rPr lang="en-US" b="0" i="0" dirty="0">
                <a:solidFill>
                  <a:srgbClr val="727272"/>
                </a:solidFill>
                <a:effectLst/>
                <a:latin typeface="-apple-system"/>
              </a:rPr>
              <a:t>)</a:t>
            </a:r>
          </a:p>
          <a:p>
            <a:pPr lvl="1">
              <a:buFont typeface="Arial" panose="020B0604020202020204" pitchFamily="34" charset="0"/>
              <a:buChar char="•"/>
            </a:pPr>
            <a:r>
              <a:rPr lang="en-US" b="0" i="0" u="none" strike="noStrike" dirty="0">
                <a:solidFill>
                  <a:srgbClr val="007BFF"/>
                </a:solidFill>
                <a:effectLst/>
                <a:latin typeface="-apple-system"/>
                <a:hlinkClick r:id="rId7"/>
              </a:rPr>
              <a:t>DASH events and timed metadata tracks timing and processing model and client reference model</a:t>
            </a:r>
            <a:r>
              <a:rPr lang="en-US" b="0" i="0" dirty="0">
                <a:solidFill>
                  <a:srgbClr val="727272"/>
                </a:solidFill>
                <a:effectLst/>
                <a:latin typeface="-apple-system"/>
              </a:rPr>
              <a:t> | (</a:t>
            </a:r>
            <a:r>
              <a:rPr lang="en-US" b="0" i="0" u="none" strike="noStrike" dirty="0" err="1">
                <a:solidFill>
                  <a:srgbClr val="007BFF"/>
                </a:solidFill>
                <a:effectLst/>
                <a:latin typeface="-apple-system"/>
                <a:hlinkClick r:id="rId8"/>
              </a:rPr>
              <a:t>Bugtracker</a:t>
            </a:r>
            <a:r>
              <a:rPr lang="en-US" b="0" i="0" dirty="0">
                <a:solidFill>
                  <a:srgbClr val="727272"/>
                </a:solidFill>
                <a:effectLst/>
                <a:latin typeface="-apple-system"/>
              </a:rPr>
              <a:t>)</a:t>
            </a:r>
          </a:p>
          <a:p>
            <a:pPr lvl="1">
              <a:buFont typeface="Arial" panose="020B0604020202020204" pitchFamily="34" charset="0"/>
              <a:buChar char="•"/>
            </a:pPr>
            <a:r>
              <a:rPr lang="en-US" b="0" i="0" u="none" strike="noStrike" dirty="0">
                <a:solidFill>
                  <a:srgbClr val="007BFF"/>
                </a:solidFill>
                <a:effectLst/>
                <a:latin typeface="-apple-system"/>
                <a:hlinkClick r:id="rId9"/>
              </a:rPr>
              <a:t>Audio Amendment to Guidelines for Implementation: DASH-IF Interoperability Points, Version 4.3</a:t>
            </a:r>
            <a:r>
              <a:rPr lang="en-US" b="0" i="0" dirty="0">
                <a:solidFill>
                  <a:srgbClr val="727272"/>
                </a:solidFill>
                <a:effectLst/>
                <a:latin typeface="-apple-system"/>
              </a:rPr>
              <a:t> | (</a:t>
            </a:r>
            <a:r>
              <a:rPr lang="en-US" b="0" i="0" u="none" strike="noStrike" dirty="0" err="1">
                <a:solidFill>
                  <a:srgbClr val="007BFF"/>
                </a:solidFill>
                <a:effectLst/>
                <a:latin typeface="-apple-system"/>
                <a:hlinkClick r:id="rId10"/>
              </a:rPr>
              <a:t>Bugtracker</a:t>
            </a:r>
            <a:r>
              <a:rPr lang="en-US" b="0" i="0" dirty="0">
                <a:solidFill>
                  <a:srgbClr val="727272"/>
                </a:solidFill>
                <a:effectLst/>
                <a:latin typeface="-apple-system"/>
              </a:rPr>
              <a:t>)</a:t>
            </a:r>
          </a:p>
          <a:p>
            <a:pPr lvl="1">
              <a:buFont typeface="Arial" panose="020B0604020202020204" pitchFamily="34" charset="0"/>
              <a:buChar char="•"/>
            </a:pPr>
            <a:r>
              <a:rPr lang="en-US" b="0" i="0" u="none" strike="noStrike" dirty="0">
                <a:solidFill>
                  <a:srgbClr val="007BFF"/>
                </a:solidFill>
                <a:effectLst/>
                <a:latin typeface="-apple-system"/>
                <a:hlinkClick r:id="rId11"/>
              </a:rPr>
              <a:t>DASH-IF implementation guidelines: content protection and security</a:t>
            </a:r>
            <a:r>
              <a:rPr lang="en-US" b="0" i="0" dirty="0">
                <a:solidFill>
                  <a:srgbClr val="727272"/>
                </a:solidFill>
                <a:effectLst/>
                <a:latin typeface="-apple-system"/>
              </a:rPr>
              <a:t> | (</a:t>
            </a:r>
            <a:r>
              <a:rPr lang="en-US" b="0" i="0" u="none" strike="noStrike" dirty="0" err="1">
                <a:solidFill>
                  <a:srgbClr val="007BFF"/>
                </a:solidFill>
                <a:effectLst/>
                <a:latin typeface="-apple-system"/>
                <a:hlinkClick r:id="rId12"/>
              </a:rPr>
              <a:t>Bugtracker</a:t>
            </a:r>
            <a:r>
              <a:rPr lang="en-US" b="0" i="0" dirty="0">
                <a:solidFill>
                  <a:srgbClr val="727272"/>
                </a:solidFill>
                <a:effectLst/>
                <a:latin typeface="-apple-system"/>
              </a:rPr>
              <a:t>)</a:t>
            </a:r>
          </a:p>
          <a:p>
            <a:pPr lvl="1">
              <a:buFont typeface="Arial" panose="020B0604020202020204" pitchFamily="34" charset="0"/>
              <a:buChar char="•"/>
            </a:pPr>
            <a:r>
              <a:rPr lang="en-US" b="0" i="0" u="none" strike="noStrike" dirty="0">
                <a:solidFill>
                  <a:srgbClr val="007BFF"/>
                </a:solidFill>
                <a:effectLst/>
                <a:latin typeface="-apple-system"/>
                <a:hlinkClick r:id="rId13"/>
              </a:rPr>
              <a:t>Advanced Ad Insertion in DASH</a:t>
            </a:r>
            <a:r>
              <a:rPr lang="en-US" b="0" i="0" dirty="0">
                <a:solidFill>
                  <a:srgbClr val="727272"/>
                </a:solidFill>
                <a:effectLst/>
                <a:latin typeface="-apple-system"/>
              </a:rPr>
              <a:t>(</a:t>
            </a:r>
            <a:r>
              <a:rPr lang="en-US" b="1" i="0" dirty="0">
                <a:solidFill>
                  <a:srgbClr val="727272"/>
                </a:solidFill>
                <a:effectLst/>
                <a:latin typeface="-apple-system"/>
              </a:rPr>
              <a:t>updated Dec 14,2020</a:t>
            </a:r>
            <a:r>
              <a:rPr lang="en-US" b="0" i="0" dirty="0">
                <a:solidFill>
                  <a:srgbClr val="727272"/>
                </a:solidFill>
                <a:effectLst/>
                <a:latin typeface="-apple-system"/>
              </a:rPr>
              <a:t>) | (</a:t>
            </a:r>
            <a:r>
              <a:rPr lang="en-US" b="0" i="0" u="none" strike="noStrike" dirty="0" err="1">
                <a:solidFill>
                  <a:srgbClr val="007BFF"/>
                </a:solidFill>
                <a:effectLst/>
                <a:latin typeface="-apple-system"/>
                <a:hlinkClick r:id="rId14"/>
              </a:rPr>
              <a:t>Bugtracker</a:t>
            </a:r>
            <a:r>
              <a:rPr lang="en-US" b="0" i="0" dirty="0">
                <a:solidFill>
                  <a:srgbClr val="727272"/>
                </a:solidFill>
                <a:effectLst/>
                <a:latin typeface="-apple-system"/>
              </a:rPr>
              <a:t>)</a:t>
            </a:r>
          </a:p>
          <a:p>
            <a:r>
              <a:rPr lang="en-US" dirty="0">
                <a:hlinkClick r:id="rId15"/>
              </a:rPr>
              <a:t>Guidelines for Implementation: DASH-IF Interoperability Point for ATSC 3.0</a:t>
            </a:r>
            <a:endParaRPr lang="en-US" dirty="0"/>
          </a:p>
          <a:p>
            <a:r>
              <a:rPr lang="en-US" dirty="0"/>
              <a:t>Additional documents on web site, but have been "deprecated"</a:t>
            </a:r>
          </a:p>
          <a:p>
            <a:r>
              <a:rPr lang="en-US" dirty="0"/>
              <a:t>Also be aware of the IPR declarations: https://dashif.org/ipr-declarations/</a:t>
            </a:r>
          </a:p>
          <a:p>
            <a:endParaRPr lang="en-US" dirty="0"/>
          </a:p>
        </p:txBody>
      </p:sp>
    </p:spTree>
    <p:extLst>
      <p:ext uri="{BB962C8B-B14F-4D97-AF65-F5344CB8AC3E}">
        <p14:creationId xmlns:p14="http://schemas.microsoft.com/office/powerpoint/2010/main" val="3008743414"/>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39BD78-0ACF-20DB-6BC9-63859904593F}"/>
              </a:ext>
            </a:extLst>
          </p:cNvPr>
          <p:cNvSpPr>
            <a:spLocks noGrp="1"/>
          </p:cNvSpPr>
          <p:nvPr>
            <p:ph type="body" sz="quarter" idx="12"/>
          </p:nvPr>
        </p:nvSpPr>
        <p:spPr/>
        <p:txBody>
          <a:bodyPr>
            <a:normAutofit fontScale="92500" lnSpcReduction="20000"/>
          </a:bodyPr>
          <a:lstStyle/>
          <a:p>
            <a:r>
              <a:rPr lang="en-US" dirty="0"/>
              <a:t>https://dashif.org/guidelines/specifications/</a:t>
            </a:r>
          </a:p>
        </p:txBody>
      </p:sp>
      <p:sp>
        <p:nvSpPr>
          <p:cNvPr id="4" name="Title 3">
            <a:extLst>
              <a:ext uri="{FF2B5EF4-FFF2-40B4-BE49-F238E27FC236}">
                <a16:creationId xmlns:a16="http://schemas.microsoft.com/office/drawing/2014/main" id="{24C6E11D-7EAE-4B9D-F2F1-68431D9109D2}"/>
              </a:ext>
            </a:extLst>
          </p:cNvPr>
          <p:cNvSpPr>
            <a:spLocks noGrp="1"/>
          </p:cNvSpPr>
          <p:nvPr>
            <p:ph type="title"/>
          </p:nvPr>
        </p:nvSpPr>
        <p:spPr/>
        <p:txBody>
          <a:bodyPr/>
          <a:lstStyle/>
          <a:p>
            <a:r>
              <a:rPr lang="de-DE" dirty="0"/>
              <a:t>Specifications</a:t>
            </a:r>
            <a:endParaRPr lang="en-US" dirty="0"/>
          </a:p>
        </p:txBody>
      </p:sp>
      <p:sp>
        <p:nvSpPr>
          <p:cNvPr id="6" name="Content Placeholder 5">
            <a:extLst>
              <a:ext uri="{FF2B5EF4-FFF2-40B4-BE49-F238E27FC236}">
                <a16:creationId xmlns:a16="http://schemas.microsoft.com/office/drawing/2014/main" id="{929AD08F-181F-4622-2A4E-14ECE7066719}"/>
              </a:ext>
            </a:extLst>
          </p:cNvPr>
          <p:cNvSpPr>
            <a:spLocks noGrp="1"/>
          </p:cNvSpPr>
          <p:nvPr>
            <p:ph sz="quarter" idx="15"/>
          </p:nvPr>
        </p:nvSpPr>
        <p:spPr/>
        <p:txBody>
          <a:bodyPr/>
          <a:lstStyle/>
          <a:p>
            <a:r>
              <a:rPr lang="en-US" dirty="0"/>
              <a:t>DASH-IF has a Publicly Available Specifications (PAS) agreement with the European Telecommunications Standards Institute (ETSI) to publish DASH-IF documents as ETSI specifications. In the process of publishing through ETSI, DASH-IF still provides early drafts of the candidate specifications and runs community reviews and draft publications of candidate specifications. Also, DASH-IF collects errata or smaller updates to ETSI specifications that are then rolled into a new version of an ETSI specification at appropriate time.</a:t>
            </a:r>
          </a:p>
          <a:p>
            <a:r>
              <a:rPr lang="en-US" dirty="0">
                <a:hlinkClick r:id="rId2"/>
              </a:rPr>
              <a:t>DASH-IF Technical Specification (ETSI TS 104 002): DASH-IF Forensic A/B Watermarking</a:t>
            </a:r>
            <a:endParaRPr lang="en-US" dirty="0"/>
          </a:p>
          <a:p>
            <a:r>
              <a:rPr lang="en-US" dirty="0">
                <a:hlinkClick r:id="rId3"/>
              </a:rPr>
              <a:t>DASH-IF Technical Specification (ETSI TS 103 998): Content Steering for DASH</a:t>
            </a:r>
            <a:endParaRPr lang="en-US" dirty="0"/>
          </a:p>
          <a:p>
            <a:r>
              <a:rPr lang="en-US" dirty="0">
                <a:hlinkClick r:id="rId4"/>
              </a:rPr>
              <a:t>DASH-IF Technical Specification (ETSI TS 103 799): Content Protection Information Exchange Format</a:t>
            </a:r>
            <a:endParaRPr lang="en-US" dirty="0"/>
          </a:p>
        </p:txBody>
      </p:sp>
    </p:spTree>
    <p:extLst>
      <p:ext uri="{BB962C8B-B14F-4D97-AF65-F5344CB8AC3E}">
        <p14:creationId xmlns:p14="http://schemas.microsoft.com/office/powerpoint/2010/main" val="1025788064"/>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59D4E6-F4B4-4DFF-8103-B16836C2D87F}"/>
              </a:ext>
            </a:extLst>
          </p:cNvPr>
          <p:cNvSpPr>
            <a:spLocks noGrp="1"/>
          </p:cNvSpPr>
          <p:nvPr>
            <p:ph type="title"/>
          </p:nvPr>
        </p:nvSpPr>
        <p:spPr>
          <a:xfrm>
            <a:off x="457200" y="182880"/>
            <a:ext cx="8229600" cy="822960"/>
          </a:xfrm>
        </p:spPr>
        <p:txBody>
          <a:bodyPr wrap="square" anchor="b">
            <a:normAutofit/>
          </a:bodyPr>
          <a:lstStyle/>
          <a:p>
            <a:r>
              <a:rPr lang="de-DE" dirty="0"/>
              <a:t>v5</a:t>
            </a:r>
            <a:endParaRPr lang="en-US" dirty="0"/>
          </a:p>
        </p:txBody>
      </p:sp>
      <p:graphicFrame>
        <p:nvGraphicFramePr>
          <p:cNvPr id="7" name="Content Placeholder 4">
            <a:extLst>
              <a:ext uri="{FF2B5EF4-FFF2-40B4-BE49-F238E27FC236}">
                <a16:creationId xmlns:a16="http://schemas.microsoft.com/office/drawing/2014/main" id="{522EA4D7-17DF-4781-B5A1-8F2CFEBEE3DA}"/>
              </a:ext>
            </a:extLst>
          </p:cNvPr>
          <p:cNvGraphicFramePr>
            <a:graphicFrameLocks noGrp="1"/>
          </p:cNvGraphicFramePr>
          <p:nvPr>
            <p:ph idx="1"/>
            <p:extLst>
              <p:ext uri="{D42A27DB-BD31-4B8C-83A1-F6EECF244321}">
                <p14:modId xmlns:p14="http://schemas.microsoft.com/office/powerpoint/2010/main" val="1137864543"/>
              </p:ext>
            </p:extLst>
          </p:nvPr>
        </p:nvGraphicFramePr>
        <p:xfrm>
          <a:off x="457200" y="1097279"/>
          <a:ext cx="4186646" cy="3608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Content Placeholder 4">
            <a:extLst>
              <a:ext uri="{FF2B5EF4-FFF2-40B4-BE49-F238E27FC236}">
                <a16:creationId xmlns:a16="http://schemas.microsoft.com/office/drawing/2014/main" id="{805A1372-E035-C40D-5E59-2BADA169D222}"/>
              </a:ext>
            </a:extLst>
          </p:cNvPr>
          <p:cNvGraphicFramePr>
            <a:graphicFrameLocks/>
          </p:cNvGraphicFramePr>
          <p:nvPr>
            <p:extLst>
              <p:ext uri="{D42A27DB-BD31-4B8C-83A1-F6EECF244321}">
                <p14:modId xmlns:p14="http://schemas.microsoft.com/office/powerpoint/2010/main" val="1542916064"/>
              </p:ext>
            </p:extLst>
          </p:nvPr>
        </p:nvGraphicFramePr>
        <p:xfrm>
          <a:off x="4741817" y="1207998"/>
          <a:ext cx="4186646" cy="36083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00671717"/>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DC84FE-3AB4-9D49-6F1B-0CF53F566991}"/>
              </a:ext>
            </a:extLst>
          </p:cNvPr>
          <p:cNvSpPr>
            <a:spLocks noGrp="1"/>
          </p:cNvSpPr>
          <p:nvPr>
            <p:ph type="title"/>
          </p:nvPr>
        </p:nvSpPr>
        <p:spPr/>
        <p:txBody>
          <a:bodyPr/>
          <a:lstStyle/>
          <a:p>
            <a:r>
              <a:rPr lang="de-DE" dirty="0"/>
              <a:t>Issue with v5</a:t>
            </a:r>
            <a:endParaRPr lang="en-US" dirty="0"/>
          </a:p>
        </p:txBody>
      </p:sp>
      <p:sp>
        <p:nvSpPr>
          <p:cNvPr id="5" name="Content Placeholder 4">
            <a:extLst>
              <a:ext uri="{FF2B5EF4-FFF2-40B4-BE49-F238E27FC236}">
                <a16:creationId xmlns:a16="http://schemas.microsoft.com/office/drawing/2014/main" id="{680209D6-6E5A-7768-9E32-1D314434387F}"/>
              </a:ext>
            </a:extLst>
          </p:cNvPr>
          <p:cNvSpPr>
            <a:spLocks noGrp="1"/>
          </p:cNvSpPr>
          <p:nvPr>
            <p:ph idx="1"/>
          </p:nvPr>
        </p:nvSpPr>
        <p:spPr/>
        <p:txBody>
          <a:bodyPr/>
          <a:lstStyle/>
          <a:p>
            <a:r>
              <a:rPr lang="de-DE" dirty="0"/>
              <a:t>Much legacy in v4.3</a:t>
            </a:r>
          </a:p>
          <a:p>
            <a:r>
              <a:rPr lang="de-DE" dirty="0"/>
              <a:t>Conversion to CMAF happened</a:t>
            </a:r>
          </a:p>
          <a:p>
            <a:r>
              <a:rPr lang="de-DE" dirty="0"/>
              <a:t>Blocks publication of new features</a:t>
            </a:r>
            <a:endParaRPr lang="en-US" dirty="0"/>
          </a:p>
        </p:txBody>
      </p:sp>
    </p:spTree>
    <p:extLst>
      <p:ext uri="{BB962C8B-B14F-4D97-AF65-F5344CB8AC3E}">
        <p14:creationId xmlns:p14="http://schemas.microsoft.com/office/powerpoint/2010/main" val="287493250"/>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59D4E6-F4B4-4DFF-8103-B16836C2D87F}"/>
              </a:ext>
            </a:extLst>
          </p:cNvPr>
          <p:cNvSpPr>
            <a:spLocks noGrp="1"/>
          </p:cNvSpPr>
          <p:nvPr>
            <p:ph type="title"/>
          </p:nvPr>
        </p:nvSpPr>
        <p:spPr/>
        <p:txBody>
          <a:bodyPr/>
          <a:lstStyle/>
          <a:p>
            <a:r>
              <a:rPr lang="de-DE" dirty="0"/>
              <a:t>Feature-based specification</a:t>
            </a:r>
            <a:endParaRPr lang="en-US" dirty="0"/>
          </a:p>
        </p:txBody>
      </p:sp>
      <p:sp>
        <p:nvSpPr>
          <p:cNvPr id="5" name="Content Placeholder 4">
            <a:extLst>
              <a:ext uri="{FF2B5EF4-FFF2-40B4-BE49-F238E27FC236}">
                <a16:creationId xmlns:a16="http://schemas.microsoft.com/office/drawing/2014/main" id="{55C2D367-5A22-4488-A6DE-F8F50005E648}"/>
              </a:ext>
            </a:extLst>
          </p:cNvPr>
          <p:cNvSpPr>
            <a:spLocks noGrp="1"/>
          </p:cNvSpPr>
          <p:nvPr>
            <p:ph idx="1"/>
          </p:nvPr>
        </p:nvSpPr>
        <p:spPr/>
        <p:txBody>
          <a:bodyPr>
            <a:normAutofit lnSpcReduction="10000"/>
          </a:bodyPr>
          <a:lstStyle/>
          <a:p>
            <a:r>
              <a:rPr lang="de-DE" dirty="0"/>
              <a:t>Features as defined in part 1 of DASH-IF IOP</a:t>
            </a:r>
          </a:p>
          <a:p>
            <a:pPr lvl="1"/>
            <a:r>
              <a:rPr lang="en-US" dirty="0"/>
              <a:t>MPEG-DASH is defined as an extensible framework to support different deployment scenarios. Over time, additional functionalities were added. In addition, MPEG-DASH defines optional functionalities that may be relevant only for certain deployment scenarios. Based on this, DASH permits different deployment features.</a:t>
            </a:r>
          </a:p>
          <a:p>
            <a:pPr lvl="1"/>
            <a:r>
              <a:rPr lang="en-US" dirty="0"/>
              <a:t>In the context of the DASH-IF Interoperability specifications, such features are introduced. A feature typically consists of different aspects:</a:t>
            </a:r>
          </a:p>
          <a:p>
            <a:pPr lvl="2"/>
            <a:r>
              <a:rPr lang="en-US" dirty="0"/>
              <a:t>the feature description, i.e. what it is used for and how can it be used</a:t>
            </a:r>
          </a:p>
          <a:p>
            <a:pPr lvl="2"/>
            <a:r>
              <a:rPr lang="en-US" dirty="0"/>
              <a:t>the </a:t>
            </a:r>
            <a:r>
              <a:rPr lang="en-US" dirty="0" err="1"/>
              <a:t>signalling</a:t>
            </a:r>
            <a:r>
              <a:rPr lang="en-US" dirty="0"/>
              <a:t> of the feature in the MPD, i.e. how can the feature be enabled</a:t>
            </a:r>
          </a:p>
          <a:p>
            <a:pPr lvl="2"/>
            <a:r>
              <a:rPr lang="en-US" dirty="0"/>
              <a:t>the content authoring requirements, i.e. what needs to be provided by the content authoring such that the DASH media presentation conforms to the feature</a:t>
            </a:r>
          </a:p>
          <a:p>
            <a:pPr lvl="2"/>
            <a:r>
              <a:rPr lang="en-US" dirty="0"/>
              <a:t>the requirements for the client to support the feature</a:t>
            </a:r>
          </a:p>
          <a:p>
            <a:pPr lvl="1"/>
            <a:r>
              <a:rPr lang="en-US" dirty="0"/>
              <a:t>Features in a DASH media presentation may be optional for the DASH client, for example it can ignore the feature if it does not support it. A typical example is, if the same media is provided with two different codecs, but the client only supports one of those, it can ignore the media provided with the other codec. There are other cases, for which the feature is mandatory to be supported by the DASH client in order to present the media presentation. Hence, it is expected that DASH clients support a certain set of features, if they want to consume a Media Presentation.</a:t>
            </a:r>
            <a:endParaRPr lang="de-DE" dirty="0"/>
          </a:p>
          <a:p>
            <a:endParaRPr lang="de-DE" dirty="0">
              <a:highlight>
                <a:srgbClr val="FFFF00"/>
              </a:highlight>
            </a:endParaRPr>
          </a:p>
        </p:txBody>
      </p:sp>
    </p:spTree>
    <p:extLst>
      <p:ext uri="{BB962C8B-B14F-4D97-AF65-F5344CB8AC3E}">
        <p14:creationId xmlns:p14="http://schemas.microsoft.com/office/powerpoint/2010/main" val="1214741942"/>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59D4E6-F4B4-4DFF-8103-B16836C2D87F}"/>
              </a:ext>
            </a:extLst>
          </p:cNvPr>
          <p:cNvSpPr>
            <a:spLocks noGrp="1"/>
          </p:cNvSpPr>
          <p:nvPr>
            <p:ph type="title"/>
          </p:nvPr>
        </p:nvSpPr>
        <p:spPr/>
        <p:txBody>
          <a:bodyPr/>
          <a:lstStyle/>
          <a:p>
            <a:r>
              <a:rPr lang="de-DE" dirty="0"/>
              <a:t>Feature Documentation</a:t>
            </a:r>
            <a:endParaRPr lang="en-US" dirty="0"/>
          </a:p>
        </p:txBody>
      </p:sp>
      <p:sp>
        <p:nvSpPr>
          <p:cNvPr id="5" name="Content Placeholder 4">
            <a:extLst>
              <a:ext uri="{FF2B5EF4-FFF2-40B4-BE49-F238E27FC236}">
                <a16:creationId xmlns:a16="http://schemas.microsoft.com/office/drawing/2014/main" id="{55C2D367-5A22-4488-A6DE-F8F50005E648}"/>
              </a:ext>
            </a:extLst>
          </p:cNvPr>
          <p:cNvSpPr>
            <a:spLocks noGrp="1"/>
          </p:cNvSpPr>
          <p:nvPr>
            <p:ph idx="1"/>
          </p:nvPr>
        </p:nvSpPr>
        <p:spPr/>
        <p:txBody>
          <a:bodyPr>
            <a:normAutofit fontScale="85000" lnSpcReduction="20000"/>
          </a:bodyPr>
          <a:lstStyle/>
          <a:p>
            <a:r>
              <a:rPr lang="de-DE" dirty="0"/>
              <a:t>Feature Tags</a:t>
            </a:r>
          </a:p>
          <a:p>
            <a:pPr lvl="1"/>
            <a:r>
              <a:rPr lang="de-DE" dirty="0"/>
              <a:t>Status, Contributors, Last Updated, version, classification (live, DRM, on-demand, Ad Insertion), related features, githubs for issues.</a:t>
            </a:r>
          </a:p>
          <a:p>
            <a:r>
              <a:rPr lang="de-DE" dirty="0"/>
              <a:t>Introduction and Motivation, Use Cases</a:t>
            </a:r>
          </a:p>
          <a:p>
            <a:r>
              <a:rPr lang="de-DE" dirty="0"/>
              <a:t>High-level description of the feature</a:t>
            </a:r>
          </a:p>
          <a:p>
            <a:r>
              <a:rPr lang="de-DE" dirty="0"/>
              <a:t>Specification Text</a:t>
            </a:r>
          </a:p>
          <a:p>
            <a:pPr lvl="1"/>
            <a:r>
              <a:rPr lang="de-DE" dirty="0"/>
              <a:t>Signaling in the MPD to support the feature</a:t>
            </a:r>
          </a:p>
          <a:p>
            <a:pPr lvl="1"/>
            <a:r>
              <a:rPr lang="de-DE" dirty="0"/>
              <a:t>Requirements and Guidelines for Content Authors</a:t>
            </a:r>
          </a:p>
          <a:p>
            <a:pPr lvl="1"/>
            <a:r>
              <a:rPr lang="de-DE" dirty="0"/>
              <a:t>Requirements and Guidelines for Client Implementation</a:t>
            </a:r>
          </a:p>
          <a:p>
            <a:pPr lvl="1"/>
            <a:r>
              <a:rPr lang="de-DE" dirty="0"/>
              <a:t>References (can be also to our IOP guidelines)</a:t>
            </a:r>
          </a:p>
          <a:p>
            <a:r>
              <a:rPr lang="de-DE" dirty="0"/>
              <a:t>Example MPDs</a:t>
            </a:r>
          </a:p>
          <a:p>
            <a:r>
              <a:rPr lang="de-DE" dirty="0"/>
              <a:t>Reference Implementation (links, status, </a:t>
            </a:r>
          </a:p>
          <a:p>
            <a:pPr lvl="1"/>
            <a:r>
              <a:rPr lang="de-DE" dirty="0"/>
              <a:t>Dash.js</a:t>
            </a:r>
          </a:p>
          <a:p>
            <a:pPr lvl="1"/>
            <a:r>
              <a:rPr lang="de-DE" dirty="0"/>
              <a:t>Live Sim </a:t>
            </a:r>
          </a:p>
          <a:p>
            <a:pPr lvl="1"/>
            <a:r>
              <a:rPr lang="de-DE" dirty="0"/>
              <a:t>Test Vectors</a:t>
            </a:r>
          </a:p>
          <a:p>
            <a:pPr lvl="1"/>
            <a:r>
              <a:rPr lang="de-DE" dirty="0"/>
              <a:t>JCCP</a:t>
            </a:r>
          </a:p>
        </p:txBody>
      </p:sp>
    </p:spTree>
    <p:extLst>
      <p:ext uri="{BB962C8B-B14F-4D97-AF65-F5344CB8AC3E}">
        <p14:creationId xmlns:p14="http://schemas.microsoft.com/office/powerpoint/2010/main" val="1479063812"/>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044987-205A-7731-294E-A92FE8E0D5B8}"/>
              </a:ext>
            </a:extLst>
          </p:cNvPr>
          <p:cNvSpPr>
            <a:spLocks noGrp="1"/>
          </p:cNvSpPr>
          <p:nvPr>
            <p:ph type="body" sz="quarter" idx="12"/>
          </p:nvPr>
        </p:nvSpPr>
        <p:spPr/>
        <p:txBody>
          <a:bodyPr>
            <a:normAutofit fontScale="92500" lnSpcReduction="20000"/>
          </a:bodyPr>
          <a:lstStyle/>
          <a:p>
            <a:r>
              <a:rPr lang="en-US" dirty="0"/>
              <a:t>https://github.com/Dash-Industry-Forum/DASH-IF-IOP/</a:t>
            </a:r>
          </a:p>
        </p:txBody>
      </p:sp>
      <p:sp>
        <p:nvSpPr>
          <p:cNvPr id="4" name="Title 3">
            <a:extLst>
              <a:ext uri="{FF2B5EF4-FFF2-40B4-BE49-F238E27FC236}">
                <a16:creationId xmlns:a16="http://schemas.microsoft.com/office/drawing/2014/main" id="{7BE85930-4467-7B0B-908B-A81BB4090067}"/>
              </a:ext>
            </a:extLst>
          </p:cNvPr>
          <p:cNvSpPr>
            <a:spLocks noGrp="1"/>
          </p:cNvSpPr>
          <p:nvPr>
            <p:ph type="title"/>
          </p:nvPr>
        </p:nvSpPr>
        <p:spPr/>
        <p:txBody>
          <a:bodyPr/>
          <a:lstStyle/>
          <a:p>
            <a:r>
              <a:rPr lang="de-DE" dirty="0"/>
              <a:t>Feature documentation</a:t>
            </a:r>
            <a:endParaRPr lang="en-US" dirty="0"/>
          </a:p>
        </p:txBody>
      </p:sp>
      <p:sp>
        <p:nvSpPr>
          <p:cNvPr id="5" name="Content Placeholder 4">
            <a:extLst>
              <a:ext uri="{FF2B5EF4-FFF2-40B4-BE49-F238E27FC236}">
                <a16:creationId xmlns:a16="http://schemas.microsoft.com/office/drawing/2014/main" id="{E31FD9D8-8C4B-FF39-7BC7-488B64B9FA1E}"/>
              </a:ext>
            </a:extLst>
          </p:cNvPr>
          <p:cNvSpPr>
            <a:spLocks noGrp="1"/>
          </p:cNvSpPr>
          <p:nvPr>
            <p:ph sz="quarter" idx="15"/>
          </p:nvPr>
        </p:nvSpPr>
        <p:spPr/>
        <p:txBody>
          <a:bodyPr/>
          <a:lstStyle/>
          <a:p>
            <a:r>
              <a:rPr lang="de-DE" sz="2000" dirty="0"/>
              <a:t>How: </a:t>
            </a:r>
          </a:p>
          <a:p>
            <a:pPr lvl="1"/>
            <a:r>
              <a:rPr lang="en-US" sz="1800" i="0" dirty="0">
                <a:effectLst/>
                <a:latin typeface="-apple-system"/>
              </a:rPr>
              <a:t>Thasso</a:t>
            </a:r>
            <a:r>
              <a:rPr lang="en-US" sz="1800" b="0" i="0" dirty="0">
                <a:effectLst/>
                <a:latin typeface="-apple-system"/>
              </a:rPr>
              <a:t> Griebel has setup an authoring workflow based on </a:t>
            </a:r>
            <a:r>
              <a:rPr lang="en-US" sz="1800" b="0" i="0" dirty="0" err="1">
                <a:effectLst/>
                <a:latin typeface="-apple-system"/>
              </a:rPr>
              <a:t>github</a:t>
            </a:r>
            <a:r>
              <a:rPr lang="en-US" sz="1800" b="0" i="0" dirty="0">
                <a:effectLst/>
                <a:latin typeface="-apple-system"/>
              </a:rPr>
              <a:t>, markdown and </a:t>
            </a:r>
            <a:r>
              <a:rPr lang="en-US" sz="1800" b="0" i="0" dirty="0" err="1">
                <a:effectLst/>
                <a:latin typeface="-apple-system"/>
              </a:rPr>
              <a:t>bikeshed</a:t>
            </a:r>
            <a:endParaRPr lang="en-US" sz="1800" b="0" i="0" dirty="0">
              <a:effectLst/>
              <a:latin typeface="-apple-system"/>
            </a:endParaRPr>
          </a:p>
          <a:p>
            <a:pPr lvl="1"/>
            <a:r>
              <a:rPr lang="en-US" sz="1800" b="0" i="0" u="sng" dirty="0">
                <a:effectLst/>
                <a:latin typeface="-apple-system"/>
              </a:rPr>
              <a:t>Authoring Documentation</a:t>
            </a:r>
          </a:p>
          <a:p>
            <a:pPr lvl="1"/>
            <a:r>
              <a:rPr lang="en-US" sz="1800" u="sng" dirty="0">
                <a:latin typeface="-apple-system"/>
              </a:rPr>
              <a:t>Backend:</a:t>
            </a:r>
            <a:r>
              <a:rPr lang="en-US" sz="1800" dirty="0"/>
              <a:t> https://github.com/Dash-Industry-Forum/DASH-IF-IOP/Spec</a:t>
            </a:r>
            <a:endParaRPr lang="de-DE" sz="1800" dirty="0"/>
          </a:p>
          <a:p>
            <a:r>
              <a:rPr lang="de-DE" sz="2000" dirty="0"/>
              <a:t>Features</a:t>
            </a:r>
          </a:p>
          <a:p>
            <a:pPr lvl="1">
              <a:buFont typeface="Arial" panose="020B0604020202020204" pitchFamily="34" charset="0"/>
              <a:buChar char="•"/>
            </a:pPr>
            <a:r>
              <a:rPr lang="en-US" sz="1800" b="0" i="0" u="sng" dirty="0">
                <a:solidFill>
                  <a:srgbClr val="1F2328"/>
                </a:solidFill>
                <a:effectLst/>
                <a:latin typeface="-apple-system"/>
                <a:hlinkClick r:id="rId2"/>
              </a:rPr>
              <a:t>Live to VoD Conversion</a:t>
            </a:r>
            <a:endParaRPr lang="en-US" sz="1800" b="0" i="0" dirty="0">
              <a:solidFill>
                <a:srgbClr val="1F2328"/>
              </a:solidFill>
              <a:effectLst/>
              <a:latin typeface="-apple-system"/>
            </a:endParaRPr>
          </a:p>
          <a:p>
            <a:pPr lvl="1">
              <a:buFont typeface="Arial" panose="020B0604020202020204" pitchFamily="34" charset="0"/>
              <a:buChar char="•"/>
            </a:pPr>
            <a:r>
              <a:rPr lang="en-US" sz="1800" b="0" i="0" u="sng" dirty="0">
                <a:solidFill>
                  <a:srgbClr val="1F2328"/>
                </a:solidFill>
                <a:effectLst/>
                <a:latin typeface="-apple-system"/>
                <a:hlinkClick r:id="rId3"/>
              </a:rPr>
              <a:t>MPD Patch</a:t>
            </a:r>
            <a:endParaRPr lang="en-US" sz="1800" b="0" i="0" dirty="0">
              <a:solidFill>
                <a:srgbClr val="1F2328"/>
              </a:solidFill>
              <a:effectLst/>
              <a:latin typeface="-apple-system"/>
            </a:endParaRPr>
          </a:p>
          <a:p>
            <a:pPr lvl="1">
              <a:buFont typeface="Arial" panose="020B0604020202020204" pitchFamily="34" charset="0"/>
              <a:buChar char="•"/>
            </a:pPr>
            <a:r>
              <a:rPr lang="en-US" sz="1800" b="0" i="0" u="sng" dirty="0">
                <a:solidFill>
                  <a:srgbClr val="1F2328"/>
                </a:solidFill>
                <a:effectLst/>
                <a:latin typeface="-apple-system"/>
                <a:hlinkClick r:id="rId4"/>
              </a:rPr>
              <a:t>Content Steering</a:t>
            </a:r>
            <a:endParaRPr lang="en-US" sz="1800" b="0" i="0" dirty="0">
              <a:solidFill>
                <a:srgbClr val="1F2328"/>
              </a:solidFill>
              <a:effectLst/>
              <a:latin typeface="-apple-system"/>
            </a:endParaRPr>
          </a:p>
          <a:p>
            <a:pPr lvl="1">
              <a:buFont typeface="Arial" panose="020B0604020202020204" pitchFamily="34" charset="0"/>
              <a:buChar char="•"/>
            </a:pPr>
            <a:r>
              <a:rPr lang="en-US" sz="1800" b="0" i="0" u="sng" dirty="0">
                <a:solidFill>
                  <a:srgbClr val="1F2328"/>
                </a:solidFill>
                <a:effectLst/>
                <a:latin typeface="-apple-system"/>
                <a:hlinkClick r:id="rId5"/>
              </a:rPr>
              <a:t>Lower Latency and Switching Delay DASH (L3D)</a:t>
            </a:r>
            <a:endParaRPr lang="en-US" sz="1800" b="0" i="0" dirty="0">
              <a:solidFill>
                <a:srgbClr val="1F2328"/>
              </a:solidFill>
              <a:effectLst/>
              <a:latin typeface="-apple-system"/>
            </a:endParaRPr>
          </a:p>
          <a:p>
            <a:pPr lvl="1">
              <a:buFont typeface="Arial" panose="020B0604020202020204" pitchFamily="34" charset="0"/>
              <a:buChar char="•"/>
            </a:pPr>
            <a:r>
              <a:rPr lang="en-US" sz="1800" b="0" i="0" u="sng" dirty="0">
                <a:solidFill>
                  <a:srgbClr val="1F2328"/>
                </a:solidFill>
                <a:effectLst/>
                <a:latin typeface="-apple-system"/>
                <a:hlinkClick r:id="rId6"/>
              </a:rPr>
              <a:t>Common Media Client Metadata (CMCD) in DASH</a:t>
            </a:r>
            <a:endParaRPr lang="en-US" sz="1800" b="0" i="0" dirty="0">
              <a:solidFill>
                <a:srgbClr val="1F2328"/>
              </a:solidFill>
              <a:effectLst/>
              <a:latin typeface="-apple-system"/>
            </a:endParaRPr>
          </a:p>
          <a:p>
            <a:pPr lvl="2"/>
            <a:endParaRPr lang="de-DE" sz="1600" dirty="0"/>
          </a:p>
          <a:p>
            <a:pPr lvl="1"/>
            <a:endParaRPr lang="de-DE" sz="1800" dirty="0"/>
          </a:p>
          <a:p>
            <a:endParaRPr lang="en-US" sz="2000" dirty="0"/>
          </a:p>
        </p:txBody>
      </p:sp>
    </p:spTree>
    <p:extLst>
      <p:ext uri="{BB962C8B-B14F-4D97-AF65-F5344CB8AC3E}">
        <p14:creationId xmlns:p14="http://schemas.microsoft.com/office/powerpoint/2010/main" val="2694991339"/>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68F1FD-C3D2-8D56-7233-A4244A395E78}"/>
              </a:ext>
            </a:extLst>
          </p:cNvPr>
          <p:cNvSpPr>
            <a:spLocks noGrp="1"/>
          </p:cNvSpPr>
          <p:nvPr>
            <p:ph sz="quarter" idx="11"/>
          </p:nvPr>
        </p:nvSpPr>
        <p:spPr/>
        <p:txBody>
          <a:bodyPr/>
          <a:lstStyle/>
          <a:p>
            <a:pPr rtl="0" fontAlgn="base">
              <a:spcBef>
                <a:spcPts val="110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13:00 Welcome (15min)</a:t>
            </a: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Roll Call</a:t>
            </a:r>
            <a:endParaRPr lang="en-US"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Introduction by JT</a:t>
            </a:r>
            <a:endParaRPr lang="en-US"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Introduction by Alex</a:t>
            </a:r>
            <a:endParaRPr lang="en-US" b="0" i="0" u="none" strike="noStrike" dirty="0">
              <a:solidFill>
                <a:srgbClr val="242424"/>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13:15 DASH-IF Overview (Thomas, 30min)</a:t>
            </a:r>
            <a:endParaRPr lang="en-US" sz="1400"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Working Groups and Task Forces</a:t>
            </a:r>
            <a:endParaRPr lang="en-US"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Working Methodologies (Meetings, </a:t>
            </a:r>
            <a:r>
              <a:rPr lang="en-US" b="0" i="0" u="none" strike="noStrike" dirty="0" err="1">
                <a:solidFill>
                  <a:srgbClr val="000000"/>
                </a:solidFill>
                <a:effectLst/>
                <a:latin typeface="Calibri" panose="020F0502020204030204" pitchFamily="34" charset="0"/>
              </a:rPr>
              <a:t>Github</a:t>
            </a:r>
            <a:r>
              <a:rPr lang="en-US" b="0" i="0" u="none" strike="noStrike" dirty="0">
                <a:solidFill>
                  <a:srgbClr val="000000"/>
                </a:solidFill>
                <a:effectLst/>
                <a:latin typeface="Calibri" panose="020F0502020204030204" pitchFamily="34" charset="0"/>
              </a:rPr>
              <a:t>)</a:t>
            </a:r>
            <a:endParaRPr lang="en-US"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Web Site Intro</a:t>
            </a:r>
            <a:endParaRPr lang="en-US"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Publications: </a:t>
            </a:r>
            <a:endParaRPr lang="en-US" b="0" i="0" u="none" strike="noStrike" dirty="0">
              <a:solidFill>
                <a:srgbClr val="242424"/>
              </a:solidFill>
              <a:effectLst/>
              <a:latin typeface="Calibri" panose="020F0502020204030204" pitchFamily="34" charset="0"/>
            </a:endParaRPr>
          </a:p>
          <a:p>
            <a:pPr marL="1143000" lvl="2" indent="-22860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Guidelines and Specifications</a:t>
            </a:r>
            <a:endParaRPr lang="en-US" sz="1400" b="0" i="0" u="none" strike="noStrike" dirty="0">
              <a:solidFill>
                <a:srgbClr val="242424"/>
              </a:solidFill>
              <a:effectLst/>
              <a:latin typeface="Calibri" panose="020F0502020204030204" pitchFamily="34" charset="0"/>
            </a:endParaRPr>
          </a:p>
          <a:p>
            <a:pPr marL="1143000" lvl="2" indent="-22860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Identifiers</a:t>
            </a:r>
            <a:endParaRPr lang="en-US" sz="1400" b="0" i="0" u="none" strike="noStrike" dirty="0">
              <a:solidFill>
                <a:srgbClr val="242424"/>
              </a:solidFill>
              <a:effectLst/>
              <a:latin typeface="Calibri" panose="020F0502020204030204" pitchFamily="34" charset="0"/>
            </a:endParaRPr>
          </a:p>
          <a:p>
            <a:pPr marL="1143000" lvl="2" indent="-22860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Registries</a:t>
            </a:r>
            <a:endParaRPr lang="en-US" sz="1400"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Partner Organizations</a:t>
            </a:r>
            <a:endParaRPr lang="en-US" dirty="0">
              <a:solidFill>
                <a:srgbClr val="242424"/>
              </a:solidFill>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13:45 Test Tools (45min)</a:t>
            </a:r>
            <a:endParaRPr lang="en-US" sz="1400"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Introduction to dash.js (Daniel, 20min)</a:t>
            </a:r>
            <a:endParaRPr lang="en-US"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Live Sim 2 (</a:t>
            </a:r>
            <a:r>
              <a:rPr lang="en-US" b="0" i="0" u="none" strike="noStrike" dirty="0" err="1">
                <a:solidFill>
                  <a:srgbClr val="000000"/>
                </a:solidFill>
                <a:effectLst/>
                <a:latin typeface="Calibri" panose="020F0502020204030204" pitchFamily="34" charset="0"/>
              </a:rPr>
              <a:t>Tobbe</a:t>
            </a:r>
            <a:r>
              <a:rPr lang="en-US" b="0" i="0" u="none" strike="noStrike" dirty="0">
                <a:solidFill>
                  <a:srgbClr val="000000"/>
                </a:solidFill>
                <a:effectLst/>
                <a:latin typeface="Calibri" panose="020F0502020204030204" pitchFamily="34" charset="0"/>
              </a:rPr>
              <a:t>, 15min)</a:t>
            </a:r>
            <a:endParaRPr lang="en-US"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Other Tools (Thomas, 10min)</a:t>
            </a:r>
            <a:endParaRPr lang="en-US" b="0" i="0" u="none" strike="noStrike" dirty="0">
              <a:solidFill>
                <a:srgbClr val="242424"/>
              </a:solidFill>
              <a:effectLst/>
              <a:latin typeface="Calibri" panose="020F0502020204030204" pitchFamily="34" charset="0"/>
            </a:endParaRPr>
          </a:p>
        </p:txBody>
      </p:sp>
      <p:sp>
        <p:nvSpPr>
          <p:cNvPr id="10" name="Content Placeholder 9">
            <a:extLst>
              <a:ext uri="{FF2B5EF4-FFF2-40B4-BE49-F238E27FC236}">
                <a16:creationId xmlns:a16="http://schemas.microsoft.com/office/drawing/2014/main" id="{FACBE2DB-782C-E2B0-8337-5DD8A61F5B0A}"/>
              </a:ext>
            </a:extLst>
          </p:cNvPr>
          <p:cNvSpPr>
            <a:spLocks noGrp="1"/>
          </p:cNvSpPr>
          <p:nvPr>
            <p:ph sz="quarter" idx="12"/>
          </p:nvPr>
        </p:nvSpPr>
        <p:spPr/>
        <p: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14:45 Coffee Break</a:t>
            </a:r>
            <a:endParaRPr lang="en-US" sz="1400" b="0" i="0" u="none" strike="noStrike" dirty="0">
              <a:solidFill>
                <a:srgbClr val="242424"/>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15:00 Emerging Topics</a:t>
            </a:r>
            <a:endParaRPr lang="en-US" sz="1400"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Media/QUIC/DASH (Will, 10min)</a:t>
            </a:r>
            <a:endParaRPr lang="en-US"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C2PA (Thomas)</a:t>
            </a:r>
            <a:endParaRPr lang="en-US" b="0" i="0" u="none" strike="noStrike" dirty="0">
              <a:solidFill>
                <a:srgbClr val="242424"/>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15:00 Task Force Overview</a:t>
            </a:r>
            <a:endParaRPr lang="en-US" sz="1400"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Content Protection Work (Laurent, 30min)</a:t>
            </a:r>
            <a:endParaRPr lang="en-US"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Live and Ad Insertion (Alex/Thomas/Zach, 20min)</a:t>
            </a:r>
            <a:endParaRPr lang="en-US"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Media: Video and Audio (Stephan/Thomas, 15min)</a:t>
            </a:r>
            <a:endParaRPr lang="en-US" b="0" i="0" u="none" strike="noStrike" dirty="0">
              <a:solidFill>
                <a:srgbClr val="242424"/>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Ingest, Events, etc. (10min)</a:t>
            </a:r>
            <a:endParaRPr lang="en-US" b="0" i="0" u="none" strike="noStrike" dirty="0">
              <a:solidFill>
                <a:srgbClr val="242424"/>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16:15 AOB and Wrap up</a:t>
            </a:r>
            <a:endParaRPr lang="en-US" sz="1400" b="0" i="0" u="none" strike="noStrike" dirty="0">
              <a:solidFill>
                <a:srgbClr val="242424"/>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16:30 Close of Session</a:t>
            </a:r>
            <a:endParaRPr lang="en-US" sz="1400" b="1" i="0" u="none" strike="noStrike" dirty="0">
              <a:solidFill>
                <a:srgbClr val="000000"/>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endParaRPr lang="en-US" sz="1400" b="1" i="0" u="none" strike="noStrike" dirty="0">
              <a:solidFill>
                <a:srgbClr val="000000"/>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1400" b="1" i="0" u="none" strike="noStrike" dirty="0">
                <a:solidFill>
                  <a:srgbClr val="000000"/>
                </a:solidFill>
                <a:effectLst/>
                <a:latin typeface="Calibri" panose="020F0502020204030204" pitchFamily="34" charset="0"/>
              </a:rPr>
              <a:t>Break</a:t>
            </a:r>
            <a:endParaRPr lang="en-US" sz="1400" b="0" i="0" u="none" strike="noStrike" dirty="0">
              <a:solidFill>
                <a:srgbClr val="000000"/>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endParaRPr lang="en-US" sz="1400" b="0" i="0" u="none" strike="noStrike" dirty="0">
              <a:solidFill>
                <a:srgbClr val="000000"/>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17:00 Start of MPEG DASH AHG Session</a:t>
            </a:r>
            <a:endParaRPr lang="en-US" sz="1400" b="0" i="0" u="none" strike="noStrike" dirty="0">
              <a:solidFill>
                <a:srgbClr val="242424"/>
              </a:solidFill>
              <a:effectLst/>
              <a:latin typeface="Calibri" panose="020F0502020204030204" pitchFamily="34" charset="0"/>
            </a:endParaRPr>
          </a:p>
          <a:p>
            <a:pPr rtl="0" fontAlgn="base">
              <a:spcBef>
                <a:spcPts val="0"/>
              </a:spcBef>
              <a:spcAft>
                <a:spcPts val="110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19:00 End for MPEG-DASH AHG Session</a:t>
            </a:r>
            <a:endParaRPr lang="en-US" sz="1400" b="0" i="0" u="none" strike="noStrike" dirty="0">
              <a:solidFill>
                <a:srgbClr val="242424"/>
              </a:solidFill>
              <a:effectLst/>
              <a:latin typeface="Calibri" panose="020F0502020204030204" pitchFamily="34" charset="0"/>
            </a:endParaRPr>
          </a:p>
          <a:p>
            <a:endParaRPr lang="en-US" sz="2000" dirty="0"/>
          </a:p>
        </p:txBody>
      </p:sp>
      <p:sp>
        <p:nvSpPr>
          <p:cNvPr id="8" name="Title 7">
            <a:extLst>
              <a:ext uri="{FF2B5EF4-FFF2-40B4-BE49-F238E27FC236}">
                <a16:creationId xmlns:a16="http://schemas.microsoft.com/office/drawing/2014/main" id="{5DBD82C7-AB75-D742-5C83-375813CF6034}"/>
              </a:ext>
            </a:extLst>
          </p:cNvPr>
          <p:cNvSpPr>
            <a:spLocks noGrp="1"/>
          </p:cNvSpPr>
          <p:nvPr>
            <p:ph type="title"/>
          </p:nvPr>
        </p:nvSpPr>
        <p:spPr/>
        <p:txBody>
          <a:bodyPr/>
          <a:lstStyle/>
          <a:p>
            <a:r>
              <a:rPr lang="de-DE" dirty="0"/>
              <a:t>Agenda</a:t>
            </a:r>
            <a:endParaRPr lang="en-US" dirty="0"/>
          </a:p>
        </p:txBody>
      </p:sp>
    </p:spTree>
    <p:extLst>
      <p:ext uri="{BB962C8B-B14F-4D97-AF65-F5344CB8AC3E}">
        <p14:creationId xmlns:p14="http://schemas.microsoft.com/office/powerpoint/2010/main" val="678635576"/>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15226E-48FC-F7B6-4D45-A083810FE4C4}"/>
              </a:ext>
            </a:extLst>
          </p:cNvPr>
          <p:cNvSpPr>
            <a:spLocks noGrp="1"/>
          </p:cNvSpPr>
          <p:nvPr>
            <p:ph type="body" sz="quarter" idx="12"/>
          </p:nvPr>
        </p:nvSpPr>
        <p:spPr/>
        <p:txBody>
          <a:bodyPr>
            <a:normAutofit fontScale="92500" lnSpcReduction="20000"/>
          </a:bodyPr>
          <a:lstStyle/>
          <a:p>
            <a:r>
              <a:rPr lang="en-US" dirty="0"/>
              <a:t>https://dashif.org/events/events/</a:t>
            </a:r>
          </a:p>
        </p:txBody>
      </p:sp>
      <p:sp>
        <p:nvSpPr>
          <p:cNvPr id="4" name="Title 3">
            <a:extLst>
              <a:ext uri="{FF2B5EF4-FFF2-40B4-BE49-F238E27FC236}">
                <a16:creationId xmlns:a16="http://schemas.microsoft.com/office/drawing/2014/main" id="{8DAEAC53-AAA7-45BA-48AE-5B6D2B3CDF2A}"/>
              </a:ext>
            </a:extLst>
          </p:cNvPr>
          <p:cNvSpPr>
            <a:spLocks noGrp="1"/>
          </p:cNvSpPr>
          <p:nvPr>
            <p:ph type="title"/>
          </p:nvPr>
        </p:nvSpPr>
        <p:spPr/>
        <p:txBody>
          <a:bodyPr/>
          <a:lstStyle/>
          <a:p>
            <a:r>
              <a:rPr lang="de-DE" dirty="0"/>
              <a:t>Events</a:t>
            </a:r>
            <a:endParaRPr lang="en-US" dirty="0"/>
          </a:p>
        </p:txBody>
      </p:sp>
      <p:sp>
        <p:nvSpPr>
          <p:cNvPr id="6" name="Content Placeholder 5">
            <a:extLst>
              <a:ext uri="{FF2B5EF4-FFF2-40B4-BE49-F238E27FC236}">
                <a16:creationId xmlns:a16="http://schemas.microsoft.com/office/drawing/2014/main" id="{C17E5885-7178-0A2C-3CA6-368A3993123C}"/>
              </a:ext>
            </a:extLst>
          </p:cNvPr>
          <p:cNvSpPr>
            <a:spLocks noGrp="1"/>
          </p:cNvSpPr>
          <p:nvPr>
            <p:ph sz="quarter" idx="15"/>
          </p:nvPr>
        </p:nvSpPr>
        <p:spPr/>
        <p:txBody>
          <a:bodyPr>
            <a:normAutofit lnSpcReduction="10000"/>
          </a:bodyPr>
          <a:lstStyle/>
          <a:p>
            <a:pPr algn="l">
              <a:buFont typeface="Arial" panose="020B0604020202020204" pitchFamily="34" charset="0"/>
              <a:buChar char="•"/>
            </a:pPr>
            <a:r>
              <a:rPr lang="en-US" b="0" i="0" u="none" strike="noStrike" dirty="0">
                <a:solidFill>
                  <a:srgbClr val="007BFF"/>
                </a:solidFill>
                <a:effectLst/>
                <a:latin typeface="-apple-system"/>
                <a:hlinkClick r:id="rId2"/>
              </a:rPr>
              <a:t>DASH-IF Social Events at IBC and NAB</a:t>
            </a:r>
            <a:endParaRPr lang="en-US" b="0" i="0" u="none" strike="noStrike" dirty="0">
              <a:solidFill>
                <a:srgbClr val="007BFF"/>
              </a:solidFill>
              <a:effectLst/>
              <a:latin typeface="-apple-system"/>
            </a:endParaRPr>
          </a:p>
          <a:p>
            <a:pPr lvl="1">
              <a:buFont typeface="Arial" panose="020B0604020202020204" pitchFamily="34" charset="0"/>
              <a:buChar char="•"/>
            </a:pPr>
            <a:r>
              <a:rPr lang="en-US" b="0" i="0" dirty="0">
                <a:solidFill>
                  <a:srgbClr val="007BFF"/>
                </a:solidFill>
                <a:effectLst/>
                <a:latin typeface="-apple-system"/>
              </a:rPr>
              <a:t>Since 2013 we organize social events</a:t>
            </a:r>
          </a:p>
          <a:p>
            <a:pPr lvl="1">
              <a:buFont typeface="Arial" panose="020B0604020202020204" pitchFamily="34" charset="0"/>
              <a:buChar char="•"/>
            </a:pPr>
            <a:r>
              <a:rPr lang="en-US" dirty="0">
                <a:solidFill>
                  <a:srgbClr val="007BFF"/>
                </a:solidFill>
                <a:latin typeface="-apple-system"/>
              </a:rPr>
              <a:t>In recent years only at IBC - flagship</a:t>
            </a:r>
            <a:endParaRPr lang="en-US" b="0" i="0" dirty="0">
              <a:solidFill>
                <a:srgbClr val="727272"/>
              </a:solidFill>
              <a:effectLst/>
              <a:latin typeface="-apple-system"/>
            </a:endParaRPr>
          </a:p>
          <a:p>
            <a:pPr algn="l">
              <a:buFont typeface="Arial" panose="020B0604020202020204" pitchFamily="34" charset="0"/>
              <a:buChar char="•"/>
            </a:pPr>
            <a:r>
              <a:rPr lang="en-US" b="0" i="0" u="none" strike="noStrike" dirty="0">
                <a:solidFill>
                  <a:srgbClr val="007BFF"/>
                </a:solidFill>
                <a:effectLst/>
                <a:latin typeface="-apple-system"/>
                <a:hlinkClick r:id="rId3"/>
              </a:rPr>
              <a:t>DASH-IF face-to-face member meetings</a:t>
            </a:r>
            <a:endParaRPr lang="en-US" b="0" i="0" u="none" strike="noStrike" dirty="0">
              <a:solidFill>
                <a:srgbClr val="007BFF"/>
              </a:solidFill>
              <a:effectLst/>
              <a:latin typeface="-apple-system"/>
            </a:endParaRPr>
          </a:p>
          <a:p>
            <a:pPr lvl="1">
              <a:buFont typeface="Arial" panose="020B0604020202020204" pitchFamily="34" charset="0"/>
              <a:buChar char="•"/>
            </a:pPr>
            <a:r>
              <a:rPr lang="en-US" dirty="0">
                <a:solidFill>
                  <a:srgbClr val="007BFF"/>
                </a:solidFill>
                <a:latin typeface="-apple-system"/>
              </a:rPr>
              <a:t>In total we had 24 f2f meetings between 2012 and 2024</a:t>
            </a:r>
            <a:endParaRPr lang="en-US" b="0" i="0" dirty="0">
              <a:solidFill>
                <a:srgbClr val="727272"/>
              </a:solidFill>
              <a:effectLst/>
              <a:latin typeface="-apple-system"/>
            </a:endParaRPr>
          </a:p>
          <a:p>
            <a:pPr algn="l">
              <a:buFont typeface="Arial" panose="020B0604020202020204" pitchFamily="34" charset="0"/>
              <a:buChar char="•"/>
            </a:pPr>
            <a:r>
              <a:rPr lang="en-US" b="0" i="0" u="none" strike="noStrike" dirty="0">
                <a:solidFill>
                  <a:srgbClr val="007BFF"/>
                </a:solidFill>
                <a:effectLst/>
                <a:latin typeface="-apple-system"/>
                <a:hlinkClick r:id="rId4"/>
              </a:rPr>
              <a:t>DASH-IF organized workshops</a:t>
            </a:r>
            <a:endParaRPr lang="en-US" b="0" i="0" u="none" strike="noStrike" dirty="0">
              <a:solidFill>
                <a:srgbClr val="007BFF"/>
              </a:solidFill>
              <a:effectLst/>
              <a:latin typeface="-apple-system"/>
            </a:endParaRPr>
          </a:p>
          <a:p>
            <a:pPr lvl="1">
              <a:buFont typeface="Arial" panose="020B0604020202020204" pitchFamily="34" charset="0"/>
              <a:buChar char="•"/>
            </a:pPr>
            <a:r>
              <a:rPr lang="en-US" dirty="0">
                <a:effectLst/>
              </a:rPr>
              <a:t>Dec 9-10, 2019 - Portland, OR, USA: </a:t>
            </a:r>
            <a:r>
              <a:rPr lang="en-US" u="none" strike="noStrike" dirty="0">
                <a:solidFill>
                  <a:srgbClr val="007BFF"/>
                </a:solidFill>
                <a:effectLst/>
                <a:hlinkClick r:id="rId5"/>
              </a:rPr>
              <a:t>DASH IF Workshop on Media Streaming Meets 5G</a:t>
            </a:r>
            <a:endParaRPr lang="en-US" dirty="0">
              <a:effectLst/>
            </a:endParaRPr>
          </a:p>
          <a:p>
            <a:pPr lvl="1">
              <a:buFont typeface="Arial" panose="020B0604020202020204" pitchFamily="34" charset="0"/>
              <a:buChar char="•"/>
            </a:pPr>
            <a:r>
              <a:rPr lang="en-US" dirty="0">
                <a:effectLst/>
              </a:rPr>
              <a:t>Aug 20-12, 2015 - San Diego, CA, USA: </a:t>
            </a:r>
            <a:r>
              <a:rPr lang="en-US" u="none" strike="noStrike" dirty="0">
                <a:solidFill>
                  <a:srgbClr val="007BFF"/>
                </a:solidFill>
                <a:effectLst/>
                <a:hlinkClick r:id="rId6"/>
              </a:rPr>
              <a:t>Video meets mobile -The 5G Opportunity</a:t>
            </a:r>
            <a:endParaRPr lang="en-US" b="0" i="0" dirty="0">
              <a:solidFill>
                <a:srgbClr val="727272"/>
              </a:solidFill>
              <a:effectLst/>
              <a:latin typeface="-apple-system"/>
            </a:endParaRPr>
          </a:p>
          <a:p>
            <a:pPr algn="l">
              <a:buFont typeface="Arial" panose="020B0604020202020204" pitchFamily="34" charset="0"/>
              <a:buChar char="•"/>
            </a:pPr>
            <a:r>
              <a:rPr lang="en-US" b="0" i="0" u="none" strike="noStrike" dirty="0">
                <a:solidFill>
                  <a:srgbClr val="007BFF"/>
                </a:solidFill>
                <a:effectLst/>
                <a:latin typeface="-apple-system"/>
                <a:hlinkClick r:id="rId7"/>
              </a:rPr>
              <a:t>DASH-IF supported events (conferences, symposia)</a:t>
            </a:r>
            <a:endParaRPr lang="en-US" b="0" i="0" u="none" strike="noStrike" dirty="0">
              <a:solidFill>
                <a:srgbClr val="007BFF"/>
              </a:solidFill>
              <a:effectLst/>
              <a:latin typeface="-apple-system"/>
            </a:endParaRPr>
          </a:p>
          <a:p>
            <a:pPr lvl="1">
              <a:buFont typeface="Arial" panose="020B0604020202020204" pitchFamily="34" charset="0"/>
              <a:buChar char="•"/>
            </a:pPr>
            <a:r>
              <a:rPr lang="en-US" b="0" i="0" dirty="0">
                <a:solidFill>
                  <a:srgbClr val="727272"/>
                </a:solidFill>
                <a:effectLst/>
                <a:latin typeface="-apple-system"/>
              </a:rPr>
              <a:t>March 31, 2020, Online: </a:t>
            </a:r>
            <a:r>
              <a:rPr lang="en-US" b="0" i="0" u="none" strike="noStrike" dirty="0">
                <a:solidFill>
                  <a:srgbClr val="007BFF"/>
                </a:solidFill>
                <a:effectLst/>
                <a:latin typeface="-apple-system"/>
                <a:hlinkClick r:id="rId8"/>
              </a:rPr>
              <a:t>DVB World 2020: Joint DVB/DASH-IF Webinar</a:t>
            </a:r>
            <a:endParaRPr lang="en-US" u="none" strike="noStrike" dirty="0">
              <a:solidFill>
                <a:srgbClr val="727272"/>
              </a:solidFill>
              <a:latin typeface="-apple-system"/>
            </a:endParaRPr>
          </a:p>
          <a:p>
            <a:pPr lvl="1">
              <a:buFont typeface="Arial" panose="020B0604020202020204" pitchFamily="34" charset="0"/>
              <a:buChar char="•"/>
            </a:pPr>
            <a:r>
              <a:rPr lang="en-US" b="0" i="0" dirty="0">
                <a:solidFill>
                  <a:srgbClr val="727272"/>
                </a:solidFill>
                <a:effectLst/>
                <a:latin typeface="-apple-system"/>
              </a:rPr>
              <a:t>OSMART#1: </a:t>
            </a:r>
            <a:r>
              <a:rPr lang="en-US" b="0" i="0" dirty="0">
                <a:solidFill>
                  <a:srgbClr val="727272"/>
                </a:solidFill>
                <a:effectLst/>
                <a:latin typeface="-apple-system"/>
                <a:hlinkClick r:id="rId9"/>
              </a:rPr>
              <a:t>https://dvb.org/news/event/osmart-workshop-1/</a:t>
            </a:r>
            <a:endParaRPr lang="en-US" b="0" i="0" dirty="0">
              <a:solidFill>
                <a:srgbClr val="727272"/>
              </a:solidFill>
              <a:effectLst/>
              <a:latin typeface="-apple-system"/>
            </a:endParaRPr>
          </a:p>
          <a:p>
            <a:pPr lvl="1">
              <a:buFont typeface="Arial" panose="020B0604020202020204" pitchFamily="34" charset="0"/>
              <a:buChar char="•"/>
            </a:pPr>
            <a:r>
              <a:rPr lang="en-US" b="0" i="0" dirty="0">
                <a:solidFill>
                  <a:srgbClr val="727272"/>
                </a:solidFill>
                <a:effectLst/>
                <a:latin typeface="-apple-system"/>
              </a:rPr>
              <a:t>OSMART#2: https://dvb.org/news/event/osmart-workshop-2/</a:t>
            </a:r>
          </a:p>
          <a:p>
            <a:pPr algn="l">
              <a:buFont typeface="Arial" panose="020B0604020202020204" pitchFamily="34" charset="0"/>
              <a:buChar char="•"/>
            </a:pPr>
            <a:r>
              <a:rPr lang="en-US" b="0" i="0" u="none" strike="noStrike" dirty="0">
                <a:solidFill>
                  <a:srgbClr val="007BFF"/>
                </a:solidFill>
                <a:effectLst/>
                <a:latin typeface="-apple-system"/>
                <a:hlinkClick r:id="rId10"/>
              </a:rPr>
              <a:t>DASH-IF Special Sessions (Online Events)</a:t>
            </a:r>
            <a:endParaRPr lang="en-US" b="0" i="0" dirty="0">
              <a:solidFill>
                <a:srgbClr val="727272"/>
              </a:solidFill>
              <a:effectLst/>
              <a:latin typeface="-apple-system"/>
            </a:endParaRPr>
          </a:p>
          <a:p>
            <a:endParaRPr lang="en-US" dirty="0"/>
          </a:p>
        </p:txBody>
      </p:sp>
      <p:pic>
        <p:nvPicPr>
          <p:cNvPr id="10242" name="Picture 2" descr="No alt text provided for this image">
            <a:extLst>
              <a:ext uri="{FF2B5EF4-FFF2-40B4-BE49-F238E27FC236}">
                <a16:creationId xmlns:a16="http://schemas.microsoft.com/office/drawing/2014/main" id="{7A5D4966-9A1C-DC44-D80A-626981B5D8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8632" y="3933"/>
            <a:ext cx="3495368" cy="262152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2D06A3F4-42FB-813E-FBBB-1105E9F012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534" y="3222522"/>
            <a:ext cx="2881466" cy="192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97063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C3E081E-6540-7164-BB1F-645C7D9C8AE7}"/>
              </a:ext>
            </a:extLst>
          </p:cNvPr>
          <p:cNvSpPr>
            <a:spLocks noGrp="1"/>
          </p:cNvSpPr>
          <p:nvPr>
            <p:ph type="title"/>
          </p:nvPr>
        </p:nvSpPr>
        <p:spPr>
          <a:xfrm>
            <a:off x="457200" y="182880"/>
            <a:ext cx="8229600" cy="822960"/>
          </a:xfrm>
        </p:spPr>
        <p:txBody>
          <a:bodyPr/>
          <a:lstStyle/>
          <a:p>
            <a:r>
              <a:rPr lang="de-DE" dirty="0"/>
              <a:t>Events: Special Sessions – Thoughts for new work</a:t>
            </a:r>
            <a:endParaRPr lang="en-US" dirty="0"/>
          </a:p>
        </p:txBody>
      </p:sp>
      <p:sp>
        <p:nvSpPr>
          <p:cNvPr id="15" name="Content Placeholder 2">
            <a:extLst>
              <a:ext uri="{FF2B5EF4-FFF2-40B4-BE49-F238E27FC236}">
                <a16:creationId xmlns:a16="http://schemas.microsoft.com/office/drawing/2014/main" id="{1CD20988-52B5-4875-800F-1F9E2BA1B3D2}"/>
              </a:ext>
            </a:extLst>
          </p:cNvPr>
          <p:cNvSpPr>
            <a:spLocks noGrp="1"/>
          </p:cNvSpPr>
          <p:nvPr>
            <p:ph idx="1"/>
          </p:nvPr>
        </p:nvSpPr>
        <p:spPr>
          <a:xfrm>
            <a:off x="457200" y="1097279"/>
            <a:ext cx="8229600" cy="3608071"/>
          </a:xfrm>
        </p:spPr>
        <p:txBody>
          <a:bodyPr/>
          <a:lstStyle/>
          <a:p>
            <a:r>
              <a:rPr lang="en-US" dirty="0"/>
              <a:t>Since pandemic in 2020 we have had special sessions</a:t>
            </a:r>
            <a:endParaRPr lang="en-US" dirty="0">
              <a:hlinkClick r:id="rId2"/>
            </a:endParaRPr>
          </a:p>
          <a:p>
            <a:pPr lvl="1"/>
            <a:r>
              <a:rPr lang="en-US" dirty="0">
                <a:hlinkClick r:id="rId2"/>
              </a:rPr>
              <a:t>https://dashif.org/events/special-sessions/</a:t>
            </a:r>
          </a:p>
          <a:p>
            <a:pPr lvl="1"/>
            <a:r>
              <a:rPr lang="en-US" dirty="0">
                <a:hlinkClick r:id="rId2"/>
              </a:rPr>
              <a:t>Online events, open to public, invited presentations, 3-4 per year, Friday 7:30am pacific</a:t>
            </a:r>
          </a:p>
          <a:p>
            <a:r>
              <a:rPr lang="en-US" dirty="0">
                <a:hlinkClick r:id="rId2"/>
              </a:rPr>
              <a:t>https://dashif.org/events/special-sessions/#special-sessions-2023</a:t>
            </a:r>
            <a:endParaRPr lang="en-US" dirty="0"/>
          </a:p>
          <a:p>
            <a:pPr lvl="1"/>
            <a:r>
              <a:rPr lang="en-US" b="0" i="0" dirty="0">
                <a:solidFill>
                  <a:srgbClr val="272727"/>
                </a:solidFill>
                <a:effectLst/>
                <a:latin typeface="Raleway" pitchFamily="2" charset="0"/>
              </a:rPr>
              <a:t>DASH-IF A/B Watermarking</a:t>
            </a:r>
          </a:p>
          <a:p>
            <a:pPr lvl="1"/>
            <a:r>
              <a:rPr lang="en-US" b="0" i="0" dirty="0">
                <a:solidFill>
                  <a:srgbClr val="272727"/>
                </a:solidFill>
                <a:effectLst/>
                <a:latin typeface="Raleway" pitchFamily="2" charset="0"/>
              </a:rPr>
              <a:t>DASH-IF Open Source and Reference Tools - Breaking News on Live-Sim and dash.js</a:t>
            </a:r>
          </a:p>
          <a:p>
            <a:pPr lvl="1"/>
            <a:r>
              <a:rPr lang="en-US" dirty="0">
                <a:solidFill>
                  <a:srgbClr val="272727"/>
                </a:solidFill>
                <a:latin typeface="Raleway" pitchFamily="2" charset="0"/>
              </a:rPr>
              <a:t>December 1, 2023: Media Over QUIC (MOQ)</a:t>
            </a:r>
          </a:p>
          <a:p>
            <a:r>
              <a:rPr lang="en-US" dirty="0">
                <a:hlinkClick r:id="rId3"/>
              </a:rPr>
              <a:t>https://dashif.org/events/special-sessions/#special-sessions-2024</a:t>
            </a:r>
            <a:endParaRPr lang="en-US" dirty="0"/>
          </a:p>
          <a:p>
            <a:pPr lvl="1"/>
            <a:r>
              <a:rPr lang="en-US" b="0" i="0" dirty="0">
                <a:solidFill>
                  <a:srgbClr val="272727"/>
                </a:solidFill>
                <a:effectLst/>
                <a:latin typeface="Raleway" pitchFamily="2" charset="0"/>
              </a:rPr>
              <a:t>April 5, 2024: MPEG-DASH 6th Edition Features</a:t>
            </a:r>
          </a:p>
          <a:p>
            <a:pPr lvl="1"/>
            <a:r>
              <a:rPr lang="en-US" b="0" i="0" dirty="0">
                <a:solidFill>
                  <a:srgbClr val="272727"/>
                </a:solidFill>
                <a:effectLst/>
                <a:latin typeface="Raleway" pitchFamily="2" charset="0"/>
              </a:rPr>
              <a:t>June 7, 2024: DASH-IF Special Session: Content Authenticity and Provenance in DASH</a:t>
            </a:r>
          </a:p>
          <a:p>
            <a:r>
              <a:rPr lang="en-US" dirty="0">
                <a:solidFill>
                  <a:srgbClr val="272727"/>
                </a:solidFill>
                <a:latin typeface="Raleway" pitchFamily="2" charset="0"/>
              </a:rPr>
              <a:t>Further plans for 2024</a:t>
            </a:r>
          </a:p>
          <a:p>
            <a:pPr lvl="1"/>
            <a:r>
              <a:rPr lang="en-US" dirty="0">
                <a:solidFill>
                  <a:srgbClr val="272727"/>
                </a:solidFill>
                <a:latin typeface="Raleway" pitchFamily="2" charset="0"/>
              </a:rPr>
              <a:t>Presentation by Dolby on Coded Multisource Media Format (CMMF)</a:t>
            </a:r>
          </a:p>
          <a:p>
            <a:pPr lvl="1"/>
            <a:r>
              <a:rPr lang="en-US" dirty="0">
                <a:solidFill>
                  <a:srgbClr val="272727"/>
                </a:solidFill>
                <a:latin typeface="Raleway" pitchFamily="2" charset="0"/>
              </a:rPr>
              <a:t>Presentation by CTA WAVE on Streaming Test Suite  </a:t>
            </a:r>
          </a:p>
          <a:p>
            <a:pPr lvl="1"/>
            <a:endParaRPr lang="en-US" dirty="0">
              <a:solidFill>
                <a:srgbClr val="272727"/>
              </a:solidFill>
              <a:latin typeface="Raleway" pitchFamily="2" charset="0"/>
            </a:endParaRPr>
          </a:p>
          <a:p>
            <a:pPr lvl="1"/>
            <a:endParaRPr lang="en-US" dirty="0">
              <a:solidFill>
                <a:srgbClr val="272727"/>
              </a:solidFill>
              <a:latin typeface="Raleway" pitchFamily="2" charset="0"/>
            </a:endParaRPr>
          </a:p>
        </p:txBody>
      </p:sp>
    </p:spTree>
    <p:extLst>
      <p:ext uri="{BB962C8B-B14F-4D97-AF65-F5344CB8AC3E}">
        <p14:creationId xmlns:p14="http://schemas.microsoft.com/office/powerpoint/2010/main" val="3458581709"/>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91510E-BE7D-A5C4-8FEF-7E302B6363CF}"/>
              </a:ext>
            </a:extLst>
          </p:cNvPr>
          <p:cNvSpPr>
            <a:spLocks noGrp="1"/>
          </p:cNvSpPr>
          <p:nvPr>
            <p:ph type="body" sz="quarter" idx="12"/>
          </p:nvPr>
        </p:nvSpPr>
        <p:spPr/>
        <p:txBody>
          <a:bodyPr>
            <a:normAutofit fontScale="92500" lnSpcReduction="20000"/>
          </a:bodyPr>
          <a:lstStyle/>
          <a:p>
            <a:endParaRPr lang="en-US"/>
          </a:p>
        </p:txBody>
      </p:sp>
      <p:sp>
        <p:nvSpPr>
          <p:cNvPr id="4" name="Title 3">
            <a:extLst>
              <a:ext uri="{FF2B5EF4-FFF2-40B4-BE49-F238E27FC236}">
                <a16:creationId xmlns:a16="http://schemas.microsoft.com/office/drawing/2014/main" id="{BB54E430-5CE9-1DEC-320C-2DE15D60863D}"/>
              </a:ext>
            </a:extLst>
          </p:cNvPr>
          <p:cNvSpPr>
            <a:spLocks noGrp="1"/>
          </p:cNvSpPr>
          <p:nvPr>
            <p:ph type="title"/>
          </p:nvPr>
        </p:nvSpPr>
        <p:spPr/>
        <p:txBody>
          <a:bodyPr/>
          <a:lstStyle/>
          <a:p>
            <a:r>
              <a:rPr lang="de-DE" dirty="0"/>
              <a:t>Other Aspects</a:t>
            </a:r>
            <a:endParaRPr lang="en-US" dirty="0"/>
          </a:p>
        </p:txBody>
      </p:sp>
      <p:sp>
        <p:nvSpPr>
          <p:cNvPr id="6" name="Content Placeholder 5">
            <a:extLst>
              <a:ext uri="{FF2B5EF4-FFF2-40B4-BE49-F238E27FC236}">
                <a16:creationId xmlns:a16="http://schemas.microsoft.com/office/drawing/2014/main" id="{3D732E4E-CBF1-FCC3-EC80-87AF9741FB0E}"/>
              </a:ext>
            </a:extLst>
          </p:cNvPr>
          <p:cNvSpPr>
            <a:spLocks noGrp="1"/>
          </p:cNvSpPr>
          <p:nvPr>
            <p:ph sz="quarter" idx="15"/>
          </p:nvPr>
        </p:nvSpPr>
        <p:spPr/>
        <p:txBody>
          <a:bodyPr/>
          <a:lstStyle/>
          <a:p>
            <a:r>
              <a:rPr lang="de-DE" dirty="0"/>
              <a:t>Slack – will be continued</a:t>
            </a:r>
          </a:p>
          <a:p>
            <a:r>
              <a:rPr lang="de-DE" dirty="0"/>
              <a:t>Github: https://github.com/Dash-Industry-Forum/ </a:t>
            </a:r>
          </a:p>
          <a:p>
            <a:pPr lvl="1"/>
            <a:r>
              <a:rPr lang="de-DE" dirty="0"/>
              <a:t>around 50 repos that will be maintained</a:t>
            </a:r>
          </a:p>
          <a:p>
            <a:pPr lvl="1"/>
            <a:r>
              <a:rPr lang="de-DE" dirty="0"/>
              <a:t>Some pruning may be needed at some point in time</a:t>
            </a:r>
          </a:p>
          <a:p>
            <a:r>
              <a:rPr lang="de-DE" dirty="0"/>
              <a:t>Relation to MPEG</a:t>
            </a:r>
          </a:p>
          <a:p>
            <a:pPr lvl="1"/>
            <a:endParaRPr lang="en-US" dirty="0"/>
          </a:p>
        </p:txBody>
      </p:sp>
    </p:spTree>
    <p:extLst>
      <p:ext uri="{BB962C8B-B14F-4D97-AF65-F5344CB8AC3E}">
        <p14:creationId xmlns:p14="http://schemas.microsoft.com/office/powerpoint/2010/main" val="1140069616"/>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54A3-2566-1C34-9FA2-B88E2846C694}"/>
              </a:ext>
            </a:extLst>
          </p:cNvPr>
          <p:cNvSpPr>
            <a:spLocks noGrp="1"/>
          </p:cNvSpPr>
          <p:nvPr>
            <p:ph type="ctrTitle"/>
          </p:nvPr>
        </p:nvSpPr>
        <p:spPr/>
        <p:txBody>
          <a:bodyPr>
            <a:normAutofit/>
          </a:bodyPr>
          <a:lstStyle/>
          <a:p>
            <a:pPr rtl="0" fontAlgn="base">
              <a:spcBef>
                <a:spcPts val="0"/>
              </a:spcBef>
              <a:spcAft>
                <a:spcPts val="0"/>
              </a:spcAft>
            </a:pPr>
            <a:br>
              <a:rPr lang="en-US" sz="1400" b="0" i="0" u="none" strike="noStrike" dirty="0">
                <a:solidFill>
                  <a:srgbClr val="242424"/>
                </a:solidFill>
                <a:effectLst/>
                <a:latin typeface="Calibri" panose="020F0502020204030204" pitchFamily="34" charset="0"/>
              </a:rPr>
            </a:br>
            <a:endParaRPr lang="en-US" b="0" i="0" u="none" strike="noStrike" dirty="0">
              <a:solidFill>
                <a:srgbClr val="242424"/>
              </a:solidFill>
              <a:effectLst/>
              <a:latin typeface="Calibri" panose="020F0502020204030204" pitchFamily="34" charset="0"/>
            </a:endParaRPr>
          </a:p>
        </p:txBody>
      </p:sp>
      <p:sp>
        <p:nvSpPr>
          <p:cNvPr id="3" name="Content Placeholder 2">
            <a:extLst>
              <a:ext uri="{FF2B5EF4-FFF2-40B4-BE49-F238E27FC236}">
                <a16:creationId xmlns:a16="http://schemas.microsoft.com/office/drawing/2014/main" id="{C521F944-9EBC-40B2-D53E-D5386365EF26}"/>
              </a:ext>
            </a:extLst>
          </p:cNvPr>
          <p:cNvSpPr>
            <a:spLocks noGrp="1"/>
          </p:cNvSpPr>
          <p:nvPr>
            <p:ph sz="quarter" idx="10"/>
          </p:nvPr>
        </p:nvSpPr>
        <p:spPr/>
        <p:txBody>
          <a:bodyPr/>
          <a:lstStyle/>
          <a:p>
            <a:r>
              <a:rPr lang="en-US" dirty="0"/>
              <a:t>Introduction to dash.js (Daniel, 20min)</a:t>
            </a:r>
            <a:br>
              <a:rPr lang="en-US" dirty="0"/>
            </a:br>
            <a:r>
              <a:rPr lang="en-US" dirty="0"/>
              <a:t>Live Sim 2 (</a:t>
            </a:r>
            <a:r>
              <a:rPr lang="en-US" dirty="0" err="1"/>
              <a:t>Tobbe</a:t>
            </a:r>
            <a:r>
              <a:rPr lang="en-US" dirty="0"/>
              <a:t>, 15min)</a:t>
            </a:r>
            <a:br>
              <a:rPr lang="en-US" dirty="0"/>
            </a:br>
            <a:r>
              <a:rPr lang="en-US" dirty="0"/>
              <a:t>Other Tools (Thomas, 10min)</a:t>
            </a:r>
          </a:p>
        </p:txBody>
      </p:sp>
      <p:pic>
        <p:nvPicPr>
          <p:cNvPr id="4" name="Picture 2" descr="Streaming Video Technology Alliance (SVTA): Improving Streaming Video">
            <a:extLst>
              <a:ext uri="{FF2B5EF4-FFF2-40B4-BE49-F238E27FC236}">
                <a16:creationId xmlns:a16="http://schemas.microsoft.com/office/drawing/2014/main" id="{BD9BC9A6-5A87-0810-B44A-764F54DAA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6983"/>
            <a:ext cx="3332480" cy="10118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05AF04-263C-762B-8369-0CE3C9C7A30D}"/>
              </a:ext>
            </a:extLst>
          </p:cNvPr>
          <p:cNvSpPr txBox="1"/>
          <p:nvPr/>
        </p:nvSpPr>
        <p:spPr>
          <a:xfrm>
            <a:off x="457200" y="2523265"/>
            <a:ext cx="4970206" cy="584775"/>
          </a:xfrm>
          <a:prstGeom prst="rect">
            <a:avLst/>
          </a:prstGeom>
          <a:noFill/>
        </p:spPr>
        <p:txBody>
          <a:bodyPr wrap="square">
            <a:spAutoFit/>
          </a:bodyPr>
          <a:lstStyle/>
          <a:p>
            <a:r>
              <a:rPr lang="en-US" sz="3200" dirty="0"/>
              <a:t>13:45 Test Tools (45min)</a:t>
            </a:r>
          </a:p>
        </p:txBody>
      </p:sp>
    </p:spTree>
    <p:extLst>
      <p:ext uri="{BB962C8B-B14F-4D97-AF65-F5344CB8AC3E}">
        <p14:creationId xmlns:p14="http://schemas.microsoft.com/office/powerpoint/2010/main" val="400753466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9759-1799-4A06-A84C-92BE484F8DD6}"/>
              </a:ext>
            </a:extLst>
          </p:cNvPr>
          <p:cNvSpPr>
            <a:spLocks noGrp="1"/>
          </p:cNvSpPr>
          <p:nvPr>
            <p:ph type="title"/>
          </p:nvPr>
        </p:nvSpPr>
        <p:spPr/>
        <p:txBody>
          <a:bodyPr/>
          <a:lstStyle/>
          <a:p>
            <a:r>
              <a:rPr lang="de-DE" dirty="0"/>
              <a:t>More </a:t>
            </a:r>
            <a:r>
              <a:rPr lang="de-DE" dirty="0" err="1"/>
              <a:t>than</a:t>
            </a:r>
            <a:r>
              <a:rPr lang="de-DE" dirty="0"/>
              <a:t> just </a:t>
            </a:r>
            <a:r>
              <a:rPr lang="de-DE" dirty="0" err="1"/>
              <a:t>specs</a:t>
            </a:r>
            <a:r>
              <a:rPr lang="de-DE" dirty="0"/>
              <a:t>: Reference and </a:t>
            </a:r>
            <a:r>
              <a:rPr lang="de-DE" dirty="0" err="1"/>
              <a:t>Conformance</a:t>
            </a:r>
            <a:r>
              <a:rPr lang="de-DE" dirty="0"/>
              <a:t> Tools</a:t>
            </a:r>
            <a:endParaRPr lang="en-US" dirty="0"/>
          </a:p>
        </p:txBody>
      </p:sp>
      <p:sp>
        <p:nvSpPr>
          <p:cNvPr id="6" name="Rectangle 2">
            <a:extLst>
              <a:ext uri="{FF2B5EF4-FFF2-40B4-BE49-F238E27FC236}">
                <a16:creationId xmlns:a16="http://schemas.microsoft.com/office/drawing/2014/main" id="{8ED3B478-0468-4B6D-80DD-B39B9144E532}"/>
              </a:ext>
            </a:extLst>
          </p:cNvPr>
          <p:cNvSpPr>
            <a:spLocks noChangeArrowheads="1"/>
          </p:cNvSpPr>
          <p:nvPr/>
        </p:nvSpPr>
        <p:spPr bwMode="auto">
          <a:xfrm>
            <a:off x="1120869" y="1051563"/>
            <a:ext cx="133275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Rectangle 4">
            <a:extLst>
              <a:ext uri="{FF2B5EF4-FFF2-40B4-BE49-F238E27FC236}">
                <a16:creationId xmlns:a16="http://schemas.microsoft.com/office/drawing/2014/main" id="{2B8C153D-5BD7-448B-AB82-F0EC81562DED}"/>
              </a:ext>
            </a:extLst>
          </p:cNvPr>
          <p:cNvSpPr>
            <a:spLocks noChangeArrowheads="1"/>
          </p:cNvSpPr>
          <p:nvPr/>
        </p:nvSpPr>
        <p:spPr bwMode="auto">
          <a:xfrm>
            <a:off x="632533" y="718281"/>
            <a:ext cx="145132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9" name="Object 8">
            <a:extLst>
              <a:ext uri="{FF2B5EF4-FFF2-40B4-BE49-F238E27FC236}">
                <a16:creationId xmlns:a16="http://schemas.microsoft.com/office/drawing/2014/main" id="{9D73A13F-D204-4DD5-A746-1D903837BC66}"/>
              </a:ext>
            </a:extLst>
          </p:cNvPr>
          <p:cNvGraphicFramePr>
            <a:graphicFrameLocks noChangeAspect="1"/>
          </p:cNvGraphicFramePr>
          <p:nvPr/>
        </p:nvGraphicFramePr>
        <p:xfrm>
          <a:off x="1038624" y="961728"/>
          <a:ext cx="6984507" cy="3945793"/>
        </p:xfrm>
        <a:graphic>
          <a:graphicData uri="http://schemas.openxmlformats.org/presentationml/2006/ole">
            <mc:AlternateContent xmlns:mc="http://schemas.openxmlformats.org/markup-compatibility/2006">
              <mc:Choice xmlns:v="urn:schemas-microsoft-com:vml" Requires="v">
                <p:oleObj name="Visio" r:id="rId2" imgW="11553958" imgH="6619902" progId="Visio.Drawing.15">
                  <p:embed/>
                </p:oleObj>
              </mc:Choice>
              <mc:Fallback>
                <p:oleObj name="Visio" r:id="rId2" imgW="11553958" imgH="6619902" progId="Visio.Drawing.15">
                  <p:embed/>
                  <p:pic>
                    <p:nvPicPr>
                      <p:cNvPr id="9" name="Object 8">
                        <a:extLst>
                          <a:ext uri="{FF2B5EF4-FFF2-40B4-BE49-F238E27FC236}">
                            <a16:creationId xmlns:a16="http://schemas.microsoft.com/office/drawing/2014/main" id="{9D73A13F-D204-4DD5-A746-1D903837B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624" y="961728"/>
                        <a:ext cx="6984507" cy="3945793"/>
                      </a:xfrm>
                      <a:prstGeom prst="rect">
                        <a:avLst/>
                      </a:prstGeom>
                      <a:noFill/>
                    </p:spPr>
                  </p:pic>
                </p:oleObj>
              </mc:Fallback>
            </mc:AlternateContent>
          </a:graphicData>
        </a:graphic>
      </p:graphicFrame>
    </p:spTree>
    <p:extLst>
      <p:ext uri="{BB962C8B-B14F-4D97-AF65-F5344CB8AC3E}">
        <p14:creationId xmlns:p14="http://schemas.microsoft.com/office/powerpoint/2010/main" val="93670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A24AEA-7EEB-3F47-85A7-2EFC3941594D}"/>
              </a:ext>
            </a:extLst>
          </p:cNvPr>
          <p:cNvSpPr>
            <a:spLocks noGrp="1"/>
          </p:cNvSpPr>
          <p:nvPr>
            <p:ph type="title"/>
          </p:nvPr>
        </p:nvSpPr>
        <p:spPr/>
        <p:txBody>
          <a:bodyPr/>
          <a:lstStyle/>
          <a:p>
            <a:r>
              <a:rPr lang="en-US" dirty="0"/>
              <a:t>Conformance and Reference Resources</a:t>
            </a:r>
          </a:p>
        </p:txBody>
      </p:sp>
      <p:sp>
        <p:nvSpPr>
          <p:cNvPr id="4" name="Content Placeholder 3">
            <a:extLst>
              <a:ext uri="{FF2B5EF4-FFF2-40B4-BE49-F238E27FC236}">
                <a16:creationId xmlns:a16="http://schemas.microsoft.com/office/drawing/2014/main" id="{C0511BB3-A41E-8145-BCE5-B2FAE2CB777B}"/>
              </a:ext>
            </a:extLst>
          </p:cNvPr>
          <p:cNvSpPr>
            <a:spLocks noGrp="1"/>
          </p:cNvSpPr>
          <p:nvPr>
            <p:ph idx="1"/>
          </p:nvPr>
        </p:nvSpPr>
        <p:spPr/>
        <p:txBody>
          <a:bodyPr/>
          <a:lstStyle/>
          <a:p>
            <a:r>
              <a:rPr lang="en-GB" dirty="0"/>
              <a:t>DASH-IF Conformance Validator is used to validate DASH Media Presentations against the requirements and recommendations of a DASH Media Presentation profile</a:t>
            </a:r>
          </a:p>
          <a:p>
            <a:pPr lvl="1"/>
            <a:r>
              <a:rPr lang="en-GB" dirty="0"/>
              <a:t>open source software available on GitHub at </a:t>
            </a:r>
            <a:r>
              <a:rPr lang="en-GB" dirty="0">
                <a:hlinkClick r:id="rId2"/>
              </a:rPr>
              <a:t>https://github.com/Dash-Industry-Forum/DASH-IF-Conformance</a:t>
            </a:r>
            <a:r>
              <a:rPr lang="en-GB" dirty="0"/>
              <a:t>. This tool is also hosted by DASH-IF at </a:t>
            </a:r>
            <a:r>
              <a:rPr lang="en-GB" dirty="0">
                <a:hlinkClick r:id="rId3"/>
              </a:rPr>
              <a:t>https://conformance.dashif.org/</a:t>
            </a:r>
            <a:endParaRPr lang="en-GB" dirty="0"/>
          </a:p>
          <a:p>
            <a:pPr lvl="1"/>
            <a:r>
              <a:rPr lang="en-GB" dirty="0"/>
              <a:t>Live validator: </a:t>
            </a:r>
            <a:r>
              <a:rPr lang="en-GB" dirty="0">
                <a:hlinkClick r:id="rId4"/>
              </a:rPr>
              <a:t>http://vm1.dashif.org/DynamicServiceValidator</a:t>
            </a:r>
            <a:endParaRPr lang="en-GB" dirty="0"/>
          </a:p>
          <a:p>
            <a:r>
              <a:rPr lang="en-GB" dirty="0"/>
              <a:t>DASH-IF Reference Player dash.js is a free, open source MPEG-DASH player that serves as a JavaScript reference client for implementing production-grade players</a:t>
            </a:r>
          </a:p>
          <a:p>
            <a:pPr lvl="1"/>
            <a:r>
              <a:rPr lang="en-GB" dirty="0"/>
              <a:t>at </a:t>
            </a:r>
            <a:r>
              <a:rPr lang="en-GB" dirty="0">
                <a:hlinkClick r:id="rId5"/>
              </a:rPr>
              <a:t>https://github.com/Dash-Industry-Forum/dash.js</a:t>
            </a:r>
            <a:r>
              <a:rPr lang="en-GB" dirty="0"/>
              <a:t> and </a:t>
            </a:r>
            <a:r>
              <a:rPr lang="en-GB" dirty="0">
                <a:hlinkClick r:id="rId6"/>
              </a:rPr>
              <a:t>https://reference.dashif.org/dash.js</a:t>
            </a:r>
            <a:endParaRPr lang="en-GB" dirty="0"/>
          </a:p>
          <a:p>
            <a:r>
              <a:rPr lang="en-GB" dirty="0"/>
              <a:t>Public Test assets for client developers (also reference and examples for developers)</a:t>
            </a:r>
          </a:p>
          <a:p>
            <a:pPr lvl="1"/>
            <a:r>
              <a:rPr lang="en-GB" dirty="0">
                <a:hlinkClick r:id="rId7"/>
              </a:rPr>
              <a:t>Static test assets https://testassets.dashif.org/</a:t>
            </a:r>
            <a:endParaRPr lang="en-GB" dirty="0"/>
          </a:p>
          <a:p>
            <a:pPr lvl="1"/>
            <a:r>
              <a:rPr lang="en-GB" dirty="0"/>
              <a:t>DASH-IF live emulator service is at </a:t>
            </a:r>
            <a:r>
              <a:rPr lang="en-GB" dirty="0">
                <a:hlinkClick r:id="rId8"/>
              </a:rPr>
              <a:t>https://livesim.dashif.org</a:t>
            </a:r>
            <a:endParaRPr lang="en-GB" dirty="0"/>
          </a:p>
          <a:p>
            <a:pPr lvl="1"/>
            <a:r>
              <a:rPr lang="en-US" dirty="0"/>
              <a:t>Extensions for FFMPEG to support LL-DASH: https://ffmpeg.org/ffmpeg-formats.html#dash-2</a:t>
            </a:r>
          </a:p>
          <a:p>
            <a:r>
              <a:rPr lang="en-US" dirty="0"/>
              <a:t>Is this perfect? No! Please help to improve, contribute and consider sponsoring</a:t>
            </a:r>
            <a:endParaRPr lang="en-GB" dirty="0"/>
          </a:p>
          <a:p>
            <a:endParaRPr lang="en-GB" dirty="0"/>
          </a:p>
          <a:p>
            <a:endParaRPr lang="en-US" dirty="0"/>
          </a:p>
          <a:p>
            <a:endParaRPr lang="en-US" dirty="0"/>
          </a:p>
        </p:txBody>
      </p:sp>
      <p:sp>
        <p:nvSpPr>
          <p:cNvPr id="2" name="Rectangle 1">
            <a:extLst>
              <a:ext uri="{FF2B5EF4-FFF2-40B4-BE49-F238E27FC236}">
                <a16:creationId xmlns:a16="http://schemas.microsoft.com/office/drawing/2014/main" id="{3F9D73BA-8407-403E-9487-2B14687A7231}"/>
              </a:ext>
            </a:extLst>
          </p:cNvPr>
          <p:cNvSpPr/>
          <p:nvPr/>
        </p:nvSpPr>
        <p:spPr bwMode="auto">
          <a:xfrm>
            <a:off x="7315200" y="2217800"/>
            <a:ext cx="1828800" cy="623694"/>
          </a:xfrm>
          <a:prstGeom prst="rect">
            <a:avLst/>
          </a:prstGeom>
          <a:solidFill>
            <a:srgbClr val="00B050"/>
          </a:solidFill>
          <a:ln w="12700" cap="flat">
            <a:noFill/>
            <a:miter lim="800000"/>
            <a:headEnd type="none" w="med" len="med"/>
            <a:tailEnd type="none" w="med" len="med"/>
          </a:ln>
        </p:spPr>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EFFFF"/>
                </a:solidFill>
                <a:effectLst/>
                <a:uLnTx/>
                <a:uFillTx/>
                <a:latin typeface="Arial" panose="020B0604020202020204"/>
                <a:ea typeface="Arial" pitchFamily="-107" charset="0"/>
                <a:cs typeface="Arial" pitchFamily="-107" charset="0"/>
                <a:sym typeface="Arial" pitchFamily="-107" charset="0"/>
              </a:rPr>
              <a:t>Excellent</a:t>
            </a:r>
            <a:endParaRPr kumimoji="0" lang="en-US" sz="1400" b="0" i="0" u="none" strike="noStrike" kern="1200" cap="none" spc="0" normalizeH="0" baseline="0" noProof="0" dirty="0" err="1">
              <a:ln>
                <a:noFill/>
              </a:ln>
              <a:solidFill>
                <a:srgbClr val="FEFFFF"/>
              </a:solidFill>
              <a:effectLst/>
              <a:uLnTx/>
              <a:uFillTx/>
              <a:latin typeface="Arial" panose="020B0604020202020204"/>
              <a:ea typeface="Arial" pitchFamily="-107" charset="0"/>
              <a:cs typeface="Arial" pitchFamily="-107" charset="0"/>
              <a:sym typeface="Arial" pitchFamily="-107" charset="0"/>
            </a:endParaRPr>
          </a:p>
        </p:txBody>
      </p:sp>
      <p:sp>
        <p:nvSpPr>
          <p:cNvPr id="5" name="Rectangle 4">
            <a:extLst>
              <a:ext uri="{FF2B5EF4-FFF2-40B4-BE49-F238E27FC236}">
                <a16:creationId xmlns:a16="http://schemas.microsoft.com/office/drawing/2014/main" id="{09B6EC9D-39D5-48D0-839F-91FEADE5E380}"/>
              </a:ext>
            </a:extLst>
          </p:cNvPr>
          <p:cNvSpPr/>
          <p:nvPr/>
        </p:nvSpPr>
        <p:spPr bwMode="auto">
          <a:xfrm>
            <a:off x="7315200" y="189713"/>
            <a:ext cx="1828800" cy="683514"/>
          </a:xfrm>
          <a:prstGeom prst="rect">
            <a:avLst/>
          </a:prstGeom>
          <a:solidFill>
            <a:srgbClr val="92D050"/>
          </a:solidFill>
          <a:ln w="12700" cap="flat">
            <a:noFill/>
            <a:miter lim="800000"/>
            <a:headEnd type="none" w="med" len="med"/>
            <a:tailEnd type="none" w="med" len="med"/>
          </a:ln>
        </p:spPr>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EFFFF"/>
                </a:solidFill>
                <a:effectLst/>
                <a:uLnTx/>
                <a:uFillTx/>
                <a:latin typeface="Arial" panose="020B0604020202020204"/>
                <a:ea typeface="+mn-ea"/>
                <a:cs typeface="Arial" pitchFamily="-107" charset="0"/>
                <a:sym typeface="Arial" pitchFamily="-107" charset="0"/>
              </a:rPr>
              <a:t>JCCP</a:t>
            </a:r>
            <a:endParaRPr kumimoji="0" lang="en-US" sz="1400" b="0" i="0" u="none" strike="noStrike" kern="1200" cap="none" spc="0" normalizeH="0" baseline="0" noProof="0" dirty="0" err="1">
              <a:ln>
                <a:noFill/>
              </a:ln>
              <a:solidFill>
                <a:srgbClr val="FEFFFF"/>
              </a:solidFill>
              <a:effectLst/>
              <a:uLnTx/>
              <a:uFillTx/>
              <a:latin typeface="Arial" panose="020B0604020202020204"/>
              <a:ea typeface="+mn-ea"/>
              <a:cs typeface="Arial" pitchFamily="-107" charset="0"/>
              <a:sym typeface="Arial" pitchFamily="-107" charset="0"/>
            </a:endParaRPr>
          </a:p>
        </p:txBody>
      </p:sp>
      <p:sp>
        <p:nvSpPr>
          <p:cNvPr id="6" name="Rectangle 5">
            <a:extLst>
              <a:ext uri="{FF2B5EF4-FFF2-40B4-BE49-F238E27FC236}">
                <a16:creationId xmlns:a16="http://schemas.microsoft.com/office/drawing/2014/main" id="{E6BBC850-96CA-4254-A443-E947C055351C}"/>
              </a:ext>
            </a:extLst>
          </p:cNvPr>
          <p:cNvSpPr/>
          <p:nvPr/>
        </p:nvSpPr>
        <p:spPr bwMode="auto">
          <a:xfrm>
            <a:off x="7315200" y="3210302"/>
            <a:ext cx="1828800" cy="409956"/>
          </a:xfrm>
          <a:prstGeom prst="rect">
            <a:avLst/>
          </a:prstGeom>
          <a:solidFill>
            <a:schemeClr val="accent6"/>
          </a:solidFill>
          <a:ln w="12700" cap="flat">
            <a:noFill/>
            <a:miter lim="800000"/>
            <a:headEnd type="none" w="med" len="med"/>
            <a:tailEnd type="none" w="med" len="med"/>
          </a:ln>
        </p:spPr>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EFFFF"/>
                </a:solidFill>
                <a:effectLst/>
                <a:uLnTx/>
                <a:uFillTx/>
                <a:latin typeface="Arial" panose="020B0604020202020204"/>
                <a:ea typeface="Arial" pitchFamily="-107" charset="0"/>
                <a:cs typeface="Arial" pitchFamily="-107" charset="0"/>
                <a:sym typeface="Arial" pitchFamily="-107" charset="0"/>
              </a:rPr>
              <a:t>Problematic</a:t>
            </a:r>
            <a:endParaRPr kumimoji="0" lang="en-US" sz="1400" b="0" i="0" u="none" strike="noStrike" kern="1200" cap="none" spc="0" normalizeH="0" baseline="0" noProof="0" dirty="0" err="1">
              <a:ln>
                <a:noFill/>
              </a:ln>
              <a:solidFill>
                <a:srgbClr val="FEFFFF"/>
              </a:solidFill>
              <a:effectLst/>
              <a:uLnTx/>
              <a:uFillTx/>
              <a:latin typeface="Arial" panose="020B0604020202020204"/>
              <a:ea typeface="Arial" pitchFamily="-107" charset="0"/>
              <a:cs typeface="Arial" pitchFamily="-107" charset="0"/>
              <a:sym typeface="Arial" pitchFamily="-107" charset="0"/>
            </a:endParaRPr>
          </a:p>
        </p:txBody>
      </p:sp>
      <p:sp>
        <p:nvSpPr>
          <p:cNvPr id="7" name="Rectangle 6">
            <a:extLst>
              <a:ext uri="{FF2B5EF4-FFF2-40B4-BE49-F238E27FC236}">
                <a16:creationId xmlns:a16="http://schemas.microsoft.com/office/drawing/2014/main" id="{EEDE176C-E86B-4CA5-BD5E-DD496450CD0E}"/>
              </a:ext>
            </a:extLst>
          </p:cNvPr>
          <p:cNvSpPr/>
          <p:nvPr/>
        </p:nvSpPr>
        <p:spPr bwMode="auto">
          <a:xfrm>
            <a:off x="7315200" y="4067914"/>
            <a:ext cx="1828800" cy="413384"/>
          </a:xfrm>
          <a:prstGeom prst="rect">
            <a:avLst/>
          </a:prstGeom>
          <a:solidFill>
            <a:srgbClr val="92D050"/>
          </a:solidFill>
          <a:ln w="12700" cap="flat">
            <a:noFill/>
            <a:miter lim="800000"/>
            <a:headEnd type="none" w="med" len="med"/>
            <a:tailEnd type="none" w="med" len="med"/>
          </a:ln>
        </p:spPr>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EFFFF"/>
                </a:solidFill>
                <a:effectLst/>
                <a:uLnTx/>
                <a:uFillTx/>
                <a:latin typeface="Arial" panose="020B0604020202020204"/>
                <a:ea typeface="Arial" pitchFamily="-107" charset="0"/>
                <a:cs typeface="Arial" pitchFamily="-107" charset="0"/>
                <a:sym typeface="Arial" pitchFamily="-107" charset="0"/>
              </a:rPr>
              <a:t>Nice</a:t>
            </a:r>
            <a:endParaRPr kumimoji="0" lang="en-US" sz="1400" b="0" i="0" u="none" strike="noStrike" kern="1200" cap="none" spc="0" normalizeH="0" baseline="0" noProof="0" dirty="0" err="1">
              <a:ln>
                <a:noFill/>
              </a:ln>
              <a:solidFill>
                <a:srgbClr val="FEFFFF"/>
              </a:solidFill>
              <a:effectLst/>
              <a:uLnTx/>
              <a:uFillTx/>
              <a:latin typeface="Arial" panose="020B0604020202020204"/>
              <a:ea typeface="Arial" pitchFamily="-107" charset="0"/>
              <a:cs typeface="Arial" pitchFamily="-107" charset="0"/>
              <a:sym typeface="Arial" pitchFamily="-107" charset="0"/>
            </a:endParaRPr>
          </a:p>
        </p:txBody>
      </p:sp>
      <p:sp>
        <p:nvSpPr>
          <p:cNvPr id="8" name="Rectangle 7">
            <a:extLst>
              <a:ext uri="{FF2B5EF4-FFF2-40B4-BE49-F238E27FC236}">
                <a16:creationId xmlns:a16="http://schemas.microsoft.com/office/drawing/2014/main" id="{DF50D250-B33C-46E5-A084-5939DA4FADE7}"/>
              </a:ext>
            </a:extLst>
          </p:cNvPr>
          <p:cNvSpPr/>
          <p:nvPr/>
        </p:nvSpPr>
        <p:spPr bwMode="auto">
          <a:xfrm>
            <a:off x="7315200" y="3632837"/>
            <a:ext cx="1828800" cy="413384"/>
          </a:xfrm>
          <a:prstGeom prst="rect">
            <a:avLst/>
          </a:prstGeom>
          <a:solidFill>
            <a:srgbClr val="92D050"/>
          </a:solidFill>
          <a:ln w="12700" cap="flat">
            <a:noFill/>
            <a:miter lim="800000"/>
            <a:headEnd type="none" w="med" len="med"/>
            <a:tailEnd type="none" w="med" len="med"/>
          </a:ln>
        </p:spPr>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EFFFF"/>
                </a:solidFill>
                <a:effectLst/>
                <a:uLnTx/>
                <a:uFillTx/>
                <a:latin typeface="Arial" panose="020B0604020202020204"/>
                <a:ea typeface="+mn-ea"/>
                <a:cs typeface="Arial" pitchFamily="-107" charset="0"/>
                <a:sym typeface="Arial" pitchFamily="-107" charset="0"/>
              </a:rPr>
              <a:t>Live Sim 2</a:t>
            </a:r>
            <a:endParaRPr kumimoji="0" lang="en-US" sz="1400" b="0" i="0" u="none" strike="noStrike" kern="1200" cap="none" spc="0" normalizeH="0" baseline="0" noProof="0" dirty="0" err="1">
              <a:ln>
                <a:noFill/>
              </a:ln>
              <a:solidFill>
                <a:srgbClr val="FEFFFF"/>
              </a:solidFill>
              <a:effectLst/>
              <a:uLnTx/>
              <a:uFillTx/>
              <a:latin typeface="Arial" panose="020B0604020202020204"/>
              <a:ea typeface="+mn-ea"/>
              <a:cs typeface="Arial" pitchFamily="-107" charset="0"/>
              <a:sym typeface="Arial" pitchFamily="-107" charset="0"/>
            </a:endParaRPr>
          </a:p>
        </p:txBody>
      </p:sp>
    </p:spTree>
    <p:extLst>
      <p:ext uri="{BB962C8B-B14F-4D97-AF65-F5344CB8AC3E}">
        <p14:creationId xmlns:p14="http://schemas.microsoft.com/office/powerpoint/2010/main" val="2851640565"/>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62C739-8EDB-AF40-877D-10F0B41EF90C}"/>
              </a:ext>
            </a:extLst>
          </p:cNvPr>
          <p:cNvSpPr>
            <a:spLocks noGrp="1"/>
          </p:cNvSpPr>
          <p:nvPr>
            <p:ph type="title"/>
          </p:nvPr>
        </p:nvSpPr>
        <p:spPr/>
        <p:txBody>
          <a:bodyPr/>
          <a:lstStyle/>
          <a:p>
            <a:r>
              <a:rPr lang="en-US" sz="3600" dirty="0"/>
              <a:t>dash.js – Status Update</a:t>
            </a:r>
          </a:p>
        </p:txBody>
      </p:sp>
      <p:sp>
        <p:nvSpPr>
          <p:cNvPr id="6" name="Text Placeholder 5">
            <a:extLst>
              <a:ext uri="{FF2B5EF4-FFF2-40B4-BE49-F238E27FC236}">
                <a16:creationId xmlns:a16="http://schemas.microsoft.com/office/drawing/2014/main" id="{338813DE-0E50-5949-9FD2-A7EBA654C190}"/>
              </a:ext>
            </a:extLst>
          </p:cNvPr>
          <p:cNvSpPr>
            <a:spLocks noGrp="1"/>
          </p:cNvSpPr>
          <p:nvPr>
            <p:ph type="body" sz="quarter" idx="10"/>
          </p:nvPr>
        </p:nvSpPr>
        <p:spPr/>
        <p:txBody>
          <a:bodyPr/>
          <a:lstStyle/>
          <a:p>
            <a:r>
              <a:rPr lang="en-US" dirty="0"/>
              <a:t>Daniel Silhavy – SVTA Face-to-Face Meeting Antwerp 2024</a:t>
            </a:r>
          </a:p>
        </p:txBody>
      </p:sp>
    </p:spTree>
    <p:extLst>
      <p:ext uri="{BB962C8B-B14F-4D97-AF65-F5344CB8AC3E}">
        <p14:creationId xmlns:p14="http://schemas.microsoft.com/office/powerpoint/2010/main" val="1569078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7636BC-D32F-3475-CE53-08E049930CBF}"/>
              </a:ext>
            </a:extLst>
          </p:cNvPr>
          <p:cNvSpPr>
            <a:spLocks noGrp="1"/>
          </p:cNvSpPr>
          <p:nvPr>
            <p:ph type="title"/>
          </p:nvPr>
        </p:nvSpPr>
        <p:spPr/>
        <p:txBody>
          <a:bodyPr/>
          <a:lstStyle/>
          <a:p>
            <a:r>
              <a:rPr lang="en-US" dirty="0"/>
              <a:t>Agenda</a:t>
            </a:r>
          </a:p>
        </p:txBody>
      </p:sp>
      <p:sp>
        <p:nvSpPr>
          <p:cNvPr id="3" name="Inhaltsplatzhalter 2">
            <a:extLst>
              <a:ext uri="{FF2B5EF4-FFF2-40B4-BE49-F238E27FC236}">
                <a16:creationId xmlns:a16="http://schemas.microsoft.com/office/drawing/2014/main" id="{99657DED-C2B3-5479-6AC3-E20ED596732E}"/>
              </a:ext>
            </a:extLst>
          </p:cNvPr>
          <p:cNvSpPr>
            <a:spLocks noGrp="1"/>
          </p:cNvSpPr>
          <p:nvPr>
            <p:ph idx="1"/>
          </p:nvPr>
        </p:nvSpPr>
        <p:spPr/>
        <p:txBody>
          <a:bodyPr/>
          <a:lstStyle/>
          <a:p>
            <a:r>
              <a:rPr lang="en-US" dirty="0"/>
              <a:t>Introduction</a:t>
            </a:r>
          </a:p>
          <a:p>
            <a:r>
              <a:rPr lang="en-US" dirty="0"/>
              <a:t>Documentation</a:t>
            </a:r>
          </a:p>
          <a:p>
            <a:r>
              <a:rPr lang="en-US" dirty="0"/>
              <a:t>(Version 4)</a:t>
            </a:r>
          </a:p>
          <a:p>
            <a:r>
              <a:rPr lang="en-US" dirty="0"/>
              <a:t>Version 5</a:t>
            </a:r>
          </a:p>
          <a:p>
            <a:pPr lvl="1"/>
            <a:r>
              <a:rPr lang="en-US" dirty="0"/>
              <a:t>Main Features</a:t>
            </a:r>
          </a:p>
          <a:p>
            <a:pPr lvl="1"/>
            <a:r>
              <a:rPr lang="en-US" dirty="0"/>
              <a:t>Open </a:t>
            </a:r>
            <a:r>
              <a:rPr lang="en-US" dirty="0" err="1"/>
              <a:t>Todos</a:t>
            </a:r>
            <a:endParaRPr lang="en-US" dirty="0"/>
          </a:p>
          <a:p>
            <a:r>
              <a:rPr lang="en-US" dirty="0"/>
              <a:t>Next steps</a:t>
            </a:r>
          </a:p>
          <a:p>
            <a:endParaRPr lang="en-US" dirty="0"/>
          </a:p>
        </p:txBody>
      </p:sp>
    </p:spTree>
    <p:extLst>
      <p:ext uri="{BB962C8B-B14F-4D97-AF65-F5344CB8AC3E}">
        <p14:creationId xmlns:p14="http://schemas.microsoft.com/office/powerpoint/2010/main" val="1517084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99B8C-3807-8554-808B-0939BB5E1E1F}"/>
              </a:ext>
            </a:extLst>
          </p:cNvPr>
          <p:cNvSpPr>
            <a:spLocks noGrp="1"/>
          </p:cNvSpPr>
          <p:nvPr>
            <p:ph type="ctrTitle"/>
          </p:nvPr>
        </p:nvSpPr>
        <p:spPr/>
        <p:txBody>
          <a:bodyPr/>
          <a:lstStyle/>
          <a:p>
            <a:r>
              <a:rPr lang="en-US" dirty="0"/>
              <a:t>Introduction</a:t>
            </a:r>
          </a:p>
        </p:txBody>
      </p:sp>
      <p:sp>
        <p:nvSpPr>
          <p:cNvPr id="3" name="Inhaltsplatzhalter 2">
            <a:extLst>
              <a:ext uri="{FF2B5EF4-FFF2-40B4-BE49-F238E27FC236}">
                <a16:creationId xmlns:a16="http://schemas.microsoft.com/office/drawing/2014/main" id="{FDACACE7-49AC-0C1F-45DD-11786309B19A}"/>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492044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7FA3A-7409-804A-03FB-24771A09B7EB}"/>
              </a:ext>
            </a:extLst>
          </p:cNvPr>
          <p:cNvSpPr>
            <a:spLocks noGrp="1"/>
          </p:cNvSpPr>
          <p:nvPr>
            <p:ph type="title"/>
          </p:nvPr>
        </p:nvSpPr>
        <p:spPr/>
        <p:txBody>
          <a:bodyPr/>
          <a:lstStyle/>
          <a:p>
            <a:r>
              <a:rPr lang="en-US" dirty="0" err="1"/>
              <a:t>dash.js</a:t>
            </a:r>
            <a:r>
              <a:rPr lang="en-US" dirty="0"/>
              <a:t> – Overview &amp; Status</a:t>
            </a:r>
          </a:p>
        </p:txBody>
      </p:sp>
      <p:sp>
        <p:nvSpPr>
          <p:cNvPr id="3" name="Inhaltsplatzhalter 2">
            <a:extLst>
              <a:ext uri="{FF2B5EF4-FFF2-40B4-BE49-F238E27FC236}">
                <a16:creationId xmlns:a16="http://schemas.microsoft.com/office/drawing/2014/main" id="{58BCFBEE-5496-5622-CAEF-5DBA77D05ED2}"/>
              </a:ext>
            </a:extLst>
          </p:cNvPr>
          <p:cNvSpPr>
            <a:spLocks noGrp="1"/>
          </p:cNvSpPr>
          <p:nvPr>
            <p:ph idx="1"/>
          </p:nvPr>
        </p:nvSpPr>
        <p:spPr>
          <a:xfrm>
            <a:off x="95417" y="1005840"/>
            <a:ext cx="5363875" cy="3265212"/>
          </a:xfrm>
        </p:spPr>
        <p:txBody>
          <a:bodyPr/>
          <a:lstStyle/>
          <a:p>
            <a:pPr marL="285750" indent="-285750">
              <a:buFont typeface="Arial" panose="020B0604020202020204" pitchFamily="34" charset="0"/>
              <a:buChar char="•"/>
            </a:pPr>
            <a:r>
              <a:rPr lang="en-US" sz="1200" dirty="0"/>
              <a:t>dash.js is the official </a:t>
            </a:r>
            <a:r>
              <a:rPr lang="en-US" sz="1200" dirty="0">
                <a:solidFill>
                  <a:srgbClr val="0066FF"/>
                </a:solidFill>
              </a:rPr>
              <a:t>reference player by the DASH Industry Forum / SVTA </a:t>
            </a:r>
            <a:r>
              <a:rPr lang="en-US" sz="1200" dirty="0"/>
              <a:t>for playback of MPEG-DASH content</a:t>
            </a:r>
          </a:p>
          <a:p>
            <a:pPr marL="285750" indent="-285750">
              <a:buFont typeface="Arial" panose="020B0604020202020204" pitchFamily="34" charset="0"/>
              <a:buChar char="•"/>
            </a:pPr>
            <a:r>
              <a:rPr lang="en-US" sz="1200" dirty="0"/>
              <a:t>Maintained by Fraunhofer FOKUS, community driven development</a:t>
            </a:r>
          </a:p>
          <a:p>
            <a:pPr marL="285750" indent="-285750">
              <a:buFont typeface="Arial" panose="020B0604020202020204" pitchFamily="34" charset="0"/>
              <a:buChar char="•"/>
            </a:pPr>
            <a:r>
              <a:rPr lang="en-US" sz="1200" dirty="0"/>
              <a:t>Open-source project on </a:t>
            </a:r>
            <a:r>
              <a:rPr lang="en-US" sz="1200" dirty="0" err="1"/>
              <a:t>Github</a:t>
            </a:r>
            <a:r>
              <a:rPr lang="en-US" sz="1200" dirty="0"/>
              <a:t> - </a:t>
            </a:r>
            <a:r>
              <a:rPr lang="en-US" sz="1200" dirty="0">
                <a:hlinkClick r:id="rId3">
                  <a:extLst>
                    <a:ext uri="{A12FA001-AC4F-418D-AE19-62706E023703}">
                      <ahyp:hlinkClr xmlns:ahyp="http://schemas.microsoft.com/office/drawing/2018/hyperlinkcolor" val="tx"/>
                    </a:ext>
                  </a:extLst>
                </a:hlinkClick>
              </a:rPr>
              <a:t>https://github.com/Dash-Industry-Forum/dash.js/</a:t>
            </a:r>
            <a:r>
              <a:rPr lang="en-US" sz="1200" dirty="0"/>
              <a:t> , last released version 4.7.4</a:t>
            </a:r>
          </a:p>
          <a:p>
            <a:pPr marL="285750" indent="-285750">
              <a:buFont typeface="Arial" panose="020B0604020202020204" pitchFamily="34" charset="0"/>
              <a:buChar char="•"/>
            </a:pPr>
            <a:r>
              <a:rPr lang="en-US" sz="1200" dirty="0"/>
              <a:t>Written in JavaScript uses the W3C </a:t>
            </a:r>
            <a:br>
              <a:rPr lang="en-US" sz="1200" dirty="0"/>
            </a:br>
            <a:r>
              <a:rPr lang="en-US" sz="1200" dirty="0"/>
              <a:t>Media Source Extensions (MSE) and Encrypted Media Extensions (EME)</a:t>
            </a:r>
          </a:p>
          <a:p>
            <a:pPr marL="285750" indent="-285750">
              <a:buFont typeface="Arial" panose="020B0604020202020204" pitchFamily="34" charset="0"/>
              <a:buChar char="•"/>
            </a:pPr>
            <a:r>
              <a:rPr lang="en-US" sz="1200" dirty="0"/>
              <a:t>Works on all MSE and EME based platforms including Desktop browsers, smartphones, </a:t>
            </a:r>
            <a:r>
              <a:rPr lang="en-US" sz="1200" dirty="0" err="1"/>
              <a:t>SmartTVs</a:t>
            </a:r>
            <a:r>
              <a:rPr lang="en-US" sz="1200" dirty="0"/>
              <a:t>, Set-Top Boxes. </a:t>
            </a:r>
          </a:p>
          <a:p>
            <a:pPr marL="285750" indent="-285750">
              <a:buFont typeface="Arial" panose="020B0604020202020204" pitchFamily="34" charset="0"/>
              <a:buChar char="•"/>
            </a:pPr>
            <a:r>
              <a:rPr lang="en-US" sz="1200" dirty="0"/>
              <a:t>Various features including flexible ABR logic, multiperiod, DRM support, MPD patching, Gap handling, CMCD, CMAF low latency support, support for various subtitle formats (TTML, IMSC1, </a:t>
            </a:r>
            <a:r>
              <a:rPr lang="en-US" sz="1200" dirty="0" err="1"/>
              <a:t>WebVTT</a:t>
            </a:r>
            <a:r>
              <a:rPr lang="en-US" sz="1200" dirty="0"/>
              <a:t>) and many more. </a:t>
            </a:r>
          </a:p>
        </p:txBody>
      </p:sp>
      <p:pic>
        <p:nvPicPr>
          <p:cNvPr id="4" name="Inhaltsplatzhalter 8">
            <a:extLst>
              <a:ext uri="{FF2B5EF4-FFF2-40B4-BE49-F238E27FC236}">
                <a16:creationId xmlns:a16="http://schemas.microsoft.com/office/drawing/2014/main" id="{6C90E028-B856-C7F3-98EF-D1D35CC9FA25}"/>
              </a:ext>
            </a:extLst>
          </p:cNvPr>
          <p:cNvPicPr>
            <a:picLocks noChangeAspect="1"/>
          </p:cNvPicPr>
          <p:nvPr/>
        </p:nvPicPr>
        <p:blipFill rotWithShape="1">
          <a:blip r:embed="rId4">
            <a:extLst>
              <a:ext uri="{28A0092B-C50C-407E-A947-70E740481C1C}">
                <a14:useLocalDpi xmlns:a14="http://schemas.microsoft.com/office/drawing/2010/main" val="0"/>
              </a:ext>
            </a:extLst>
          </a:blip>
          <a:srcRect r="-557" b="8904"/>
          <a:stretch/>
        </p:blipFill>
        <p:spPr>
          <a:xfrm>
            <a:off x="5518205" y="1005840"/>
            <a:ext cx="3530378" cy="3189675"/>
          </a:xfrm>
          <a:prstGeom prst="rect">
            <a:avLst/>
          </a:prstGeom>
          <a:ln w="19050">
            <a:solidFill>
              <a:srgbClr val="0066FF"/>
            </a:solidFill>
          </a:ln>
        </p:spPr>
      </p:pic>
      <p:sp>
        <p:nvSpPr>
          <p:cNvPr id="5" name="Textfeld 4">
            <a:extLst>
              <a:ext uri="{FF2B5EF4-FFF2-40B4-BE49-F238E27FC236}">
                <a16:creationId xmlns:a16="http://schemas.microsoft.com/office/drawing/2014/main" id="{A615EECC-52BC-D2AC-0FCD-0553FCEAAF01}"/>
              </a:ext>
            </a:extLst>
          </p:cNvPr>
          <p:cNvSpPr txBox="1"/>
          <p:nvPr/>
        </p:nvSpPr>
        <p:spPr>
          <a:xfrm>
            <a:off x="5459292" y="4271052"/>
            <a:ext cx="3359244" cy="3970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hlinkClick r:id="rId5"/>
              </a:rPr>
              <a:t>https://reference.dashif.org/dash.js/nightly/samples/dash-if-reference-player/index.html</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419351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7AB7C5-94F4-8AA4-53F7-0B67DF6C1A65}"/>
              </a:ext>
            </a:extLst>
          </p:cNvPr>
          <p:cNvSpPr>
            <a:spLocks noGrp="1"/>
          </p:cNvSpPr>
          <p:nvPr>
            <p:ph type="ctrTitle"/>
          </p:nvPr>
        </p:nvSpPr>
        <p:spPr/>
        <p:txBody>
          <a:bodyPr/>
          <a:lstStyle/>
          <a:p>
            <a:r>
              <a:rPr lang="de-DE" dirty="0"/>
              <a:t>Thank you to SVTA for </a:t>
            </a:r>
            <a:br>
              <a:rPr lang="de-DE" dirty="0"/>
            </a:br>
            <a:r>
              <a:rPr lang="de-DE" dirty="0"/>
              <a:t>the warm welcome!</a:t>
            </a:r>
            <a:endParaRPr lang="en-US" dirty="0"/>
          </a:p>
        </p:txBody>
      </p:sp>
      <p:sp>
        <p:nvSpPr>
          <p:cNvPr id="6" name="Content Placeholder 5">
            <a:extLst>
              <a:ext uri="{FF2B5EF4-FFF2-40B4-BE49-F238E27FC236}">
                <a16:creationId xmlns:a16="http://schemas.microsoft.com/office/drawing/2014/main" id="{FCF2DA7A-0E4B-DA52-B8C5-9DCB5470D238}"/>
              </a:ext>
            </a:extLst>
          </p:cNvPr>
          <p:cNvSpPr>
            <a:spLocks noGrp="1"/>
          </p:cNvSpPr>
          <p:nvPr>
            <p:ph sz="quarter" idx="10"/>
          </p:nvPr>
        </p:nvSpPr>
        <p:spPr/>
        <p:txBody>
          <a:bodyPr/>
          <a:lstStyle/>
          <a:p>
            <a:r>
              <a:rPr lang="de-DE" dirty="0"/>
              <a:t>Jason Thibeault, Florencia Dazzi, </a:t>
            </a:r>
            <a:br>
              <a:rPr lang="de-DE" dirty="0"/>
            </a:br>
            <a:r>
              <a:rPr lang="de-DE" dirty="0"/>
              <a:t>Hali Morek, Lindsey Richardson </a:t>
            </a:r>
            <a:endParaRPr lang="en-US" dirty="0"/>
          </a:p>
        </p:txBody>
      </p:sp>
      <p:pic>
        <p:nvPicPr>
          <p:cNvPr id="7" name="Picture 2" descr="Streaming Video Technology Alliance (SVTA): Improving Streaming Video">
            <a:extLst>
              <a:ext uri="{FF2B5EF4-FFF2-40B4-BE49-F238E27FC236}">
                <a16:creationId xmlns:a16="http://schemas.microsoft.com/office/drawing/2014/main" id="{E4D8B0A2-0651-E1A2-5329-EB3C429A3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0" y="336023"/>
            <a:ext cx="3332480" cy="101189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rants - Banbury Town Council">
            <a:extLst>
              <a:ext uri="{FF2B5EF4-FFF2-40B4-BE49-F238E27FC236}">
                <a16:creationId xmlns:a16="http://schemas.microsoft.com/office/drawing/2014/main" id="{93F79045-B9CE-D1A3-2DAC-AC0C2CDB6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828" y="752861"/>
            <a:ext cx="35433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4295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2000"/>
                                        <p:tgtEl>
                                          <p:spTgt spid="8198"/>
                                        </p:tgtEl>
                                      </p:cBhvr>
                                    </p:animEffect>
                                    <p:anim calcmode="lin" valueType="num">
                                      <p:cBhvr>
                                        <p:cTn id="8" dur="2000" fill="hold"/>
                                        <p:tgtEl>
                                          <p:spTgt spid="8198"/>
                                        </p:tgtEl>
                                        <p:attrNameLst>
                                          <p:attrName>style.rotation</p:attrName>
                                        </p:attrNameLst>
                                      </p:cBhvr>
                                      <p:tavLst>
                                        <p:tav tm="0">
                                          <p:val>
                                            <p:fltVal val="720"/>
                                          </p:val>
                                        </p:tav>
                                        <p:tav tm="100000">
                                          <p:val>
                                            <p:fltVal val="0"/>
                                          </p:val>
                                        </p:tav>
                                      </p:tavLst>
                                    </p:anim>
                                    <p:anim calcmode="lin" valueType="num">
                                      <p:cBhvr>
                                        <p:cTn id="9" dur="2000" fill="hold"/>
                                        <p:tgtEl>
                                          <p:spTgt spid="8198"/>
                                        </p:tgtEl>
                                        <p:attrNameLst>
                                          <p:attrName>ppt_h</p:attrName>
                                        </p:attrNameLst>
                                      </p:cBhvr>
                                      <p:tavLst>
                                        <p:tav tm="0">
                                          <p:val>
                                            <p:fltVal val="0"/>
                                          </p:val>
                                        </p:tav>
                                        <p:tav tm="100000">
                                          <p:val>
                                            <p:strVal val="#ppt_h"/>
                                          </p:val>
                                        </p:tav>
                                      </p:tavLst>
                                    </p:anim>
                                    <p:anim calcmode="lin" valueType="num">
                                      <p:cBhvr>
                                        <p:cTn id="10" dur="2000" fill="hold"/>
                                        <p:tgtEl>
                                          <p:spTgt spid="819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Quick Github Tutorial - blackMORE Ops">
            <a:extLst>
              <a:ext uri="{FF2B5EF4-FFF2-40B4-BE49-F238E27FC236}">
                <a16:creationId xmlns:a16="http://schemas.microsoft.com/office/drawing/2014/main" id="{21840141-1546-7056-B8F3-CBE487B46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70" y="966330"/>
            <a:ext cx="1276042" cy="70457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1C81451-229C-FD0B-0B44-64E007494BBF}"/>
              </a:ext>
            </a:extLst>
          </p:cNvPr>
          <p:cNvSpPr>
            <a:spLocks noGrp="1"/>
          </p:cNvSpPr>
          <p:nvPr>
            <p:ph type="title"/>
          </p:nvPr>
        </p:nvSpPr>
        <p:spPr/>
        <p:txBody>
          <a:bodyPr/>
          <a:lstStyle/>
          <a:p>
            <a:r>
              <a:rPr lang="en-US" dirty="0" err="1"/>
              <a:t>dash.js</a:t>
            </a:r>
            <a:r>
              <a:rPr lang="en-US" dirty="0"/>
              <a:t> – Numbers &amp; Stats &amp; Logistics</a:t>
            </a:r>
          </a:p>
        </p:txBody>
      </p:sp>
      <p:grpSp>
        <p:nvGrpSpPr>
          <p:cNvPr id="3" name="Gruppieren 2">
            <a:extLst>
              <a:ext uri="{FF2B5EF4-FFF2-40B4-BE49-F238E27FC236}">
                <a16:creationId xmlns:a16="http://schemas.microsoft.com/office/drawing/2014/main" id="{7E4295C1-0694-D3C6-3E86-29DB89AFC7D7}"/>
              </a:ext>
            </a:extLst>
          </p:cNvPr>
          <p:cNvGrpSpPr/>
          <p:nvPr/>
        </p:nvGrpSpPr>
        <p:grpSpPr>
          <a:xfrm>
            <a:off x="246492" y="1254246"/>
            <a:ext cx="2961658" cy="3284810"/>
            <a:chOff x="246491" y="1254245"/>
            <a:chExt cx="4047213" cy="3294139"/>
          </a:xfrm>
        </p:grpSpPr>
        <p:grpSp>
          <p:nvGrpSpPr>
            <p:cNvPr id="6" name="Gruppieren 5">
              <a:extLst>
                <a:ext uri="{FF2B5EF4-FFF2-40B4-BE49-F238E27FC236}">
                  <a16:creationId xmlns:a16="http://schemas.microsoft.com/office/drawing/2014/main" id="{B7EE9227-EE88-CF56-B1C0-40E2CB046042}"/>
                </a:ext>
              </a:extLst>
            </p:cNvPr>
            <p:cNvGrpSpPr/>
            <p:nvPr/>
          </p:nvGrpSpPr>
          <p:grpSpPr>
            <a:xfrm>
              <a:off x="246491" y="1254245"/>
              <a:ext cx="4047213" cy="3294139"/>
              <a:chOff x="246491" y="1254245"/>
              <a:chExt cx="4047213" cy="3294139"/>
            </a:xfrm>
          </p:grpSpPr>
          <p:cxnSp>
            <p:nvCxnSpPr>
              <p:cNvPr id="7" name="Gerade Verbindung 6">
                <a:extLst>
                  <a:ext uri="{FF2B5EF4-FFF2-40B4-BE49-F238E27FC236}">
                    <a16:creationId xmlns:a16="http://schemas.microsoft.com/office/drawing/2014/main" id="{BFBD47DE-9139-2243-9DB1-B0CF6D7F7636}"/>
                  </a:ext>
                </a:extLst>
              </p:cNvPr>
              <p:cNvCxnSpPr/>
              <p:nvPr/>
            </p:nvCxnSpPr>
            <p:spPr bwMode="auto">
              <a:xfrm>
                <a:off x="246491" y="1254245"/>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8" name="Gerade Verbindung 7">
                <a:extLst>
                  <a:ext uri="{FF2B5EF4-FFF2-40B4-BE49-F238E27FC236}">
                    <a16:creationId xmlns:a16="http://schemas.microsoft.com/office/drawing/2014/main" id="{236307C8-5F6A-D30D-9891-D7EC7950E44D}"/>
                  </a:ext>
                </a:extLst>
              </p:cNvPr>
              <p:cNvCxnSpPr>
                <a:cxnSpLocks/>
              </p:cNvCxnSpPr>
              <p:nvPr/>
            </p:nvCxnSpPr>
            <p:spPr bwMode="auto">
              <a:xfrm>
                <a:off x="246491" y="1254245"/>
                <a:ext cx="572493"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10" name="Gerade Verbindung 9">
                <a:extLst>
                  <a:ext uri="{FF2B5EF4-FFF2-40B4-BE49-F238E27FC236}">
                    <a16:creationId xmlns:a16="http://schemas.microsoft.com/office/drawing/2014/main" id="{E7E14356-A888-E113-FD87-1CFFA205E6EF}"/>
                  </a:ext>
                </a:extLst>
              </p:cNvPr>
              <p:cNvCxnSpPr>
                <a:cxnSpLocks/>
              </p:cNvCxnSpPr>
              <p:nvPr/>
            </p:nvCxnSpPr>
            <p:spPr bwMode="auto">
              <a:xfrm>
                <a:off x="4293704" y="1254245"/>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11" name="Gerade Verbindung 10">
                <a:extLst>
                  <a:ext uri="{FF2B5EF4-FFF2-40B4-BE49-F238E27FC236}">
                    <a16:creationId xmlns:a16="http://schemas.microsoft.com/office/drawing/2014/main" id="{5E556F68-C9E8-070D-CC24-352053FF8DA3}"/>
                  </a:ext>
                </a:extLst>
              </p:cNvPr>
              <p:cNvCxnSpPr>
                <a:cxnSpLocks/>
              </p:cNvCxnSpPr>
              <p:nvPr/>
            </p:nvCxnSpPr>
            <p:spPr bwMode="auto">
              <a:xfrm>
                <a:off x="246491" y="4548384"/>
                <a:ext cx="4047213"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9" name="Gerade Verbindung 8">
                <a:extLst>
                  <a:ext uri="{FF2B5EF4-FFF2-40B4-BE49-F238E27FC236}">
                    <a16:creationId xmlns:a16="http://schemas.microsoft.com/office/drawing/2014/main" id="{07A97503-52F0-B090-B2F0-A9CEF63EC0DE}"/>
                  </a:ext>
                </a:extLst>
              </p:cNvPr>
              <p:cNvCxnSpPr>
                <a:cxnSpLocks/>
              </p:cNvCxnSpPr>
              <p:nvPr/>
            </p:nvCxnSpPr>
            <p:spPr bwMode="auto">
              <a:xfrm>
                <a:off x="1455089" y="1254245"/>
                <a:ext cx="2838615" cy="0"/>
              </a:xfrm>
              <a:prstGeom prst="line">
                <a:avLst/>
              </a:prstGeom>
              <a:solidFill>
                <a:srgbClr val="0183B7"/>
              </a:solidFill>
              <a:ln w="19050" cap="flat" cmpd="sng" algn="ctr">
                <a:solidFill>
                  <a:schemeClr val="tx1"/>
                </a:solidFill>
                <a:prstDash val="solid"/>
                <a:round/>
                <a:headEnd type="none" w="med" len="med"/>
                <a:tailEnd type="none" w="med" len="med"/>
              </a:ln>
              <a:effectLst/>
            </p:spPr>
          </p:cxnSp>
        </p:grpSp>
        <p:sp>
          <p:nvSpPr>
            <p:cNvPr id="24" name="Textfeld 23">
              <a:extLst>
                <a:ext uri="{FF2B5EF4-FFF2-40B4-BE49-F238E27FC236}">
                  <a16:creationId xmlns:a16="http://schemas.microsoft.com/office/drawing/2014/main" id="{66BC5B4A-E105-9CF9-0C5A-3F2FB259583E}"/>
                </a:ext>
              </a:extLst>
            </p:cNvPr>
            <p:cNvSpPr txBox="1"/>
            <p:nvPr/>
          </p:nvSpPr>
          <p:spPr>
            <a:xfrm>
              <a:off x="803140" y="1773721"/>
              <a:ext cx="3343456" cy="1790174"/>
            </a:xfrm>
            <a:prstGeom prst="rect">
              <a:avLst/>
            </a:prstGeom>
            <a:noFill/>
          </p:spPr>
          <p:txBody>
            <a:bodyPr wrap="squar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4A4A4A"/>
                  </a:solidFill>
                  <a:effectLst/>
                  <a:uLnTx/>
                  <a:uFillTx/>
                  <a:latin typeface="Arial" panose="020B0604020202020204"/>
                  <a:ea typeface="+mn-ea"/>
                  <a:cs typeface="+mn-cs"/>
                </a:rPr>
                <a:t>55 releases</a:t>
              </a:r>
            </a:p>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4A4A4A"/>
                  </a:solidFill>
                  <a:effectLst/>
                  <a:uLnTx/>
                  <a:uFillTx/>
                  <a:latin typeface="Arial" panose="020B0604020202020204"/>
                  <a:ea typeface="+mn-ea"/>
                  <a:cs typeface="+mn-cs"/>
                </a:rPr>
                <a:t>&gt; </a:t>
              </a:r>
              <a:r>
                <a:rPr kumimoji="0" lang="en-US" sz="2000" b="0" i="0" u="none" strike="noStrike" kern="1200" cap="none" spc="0" normalizeH="0" baseline="0" noProof="0" dirty="0">
                  <a:ln>
                    <a:noFill/>
                  </a:ln>
                  <a:solidFill>
                    <a:srgbClr val="00B050"/>
                  </a:solidFill>
                  <a:effectLst/>
                  <a:uLnTx/>
                  <a:uFillTx/>
                  <a:latin typeface="Arial" panose="020B0604020202020204"/>
                  <a:ea typeface="+mn-ea"/>
                  <a:cs typeface="+mn-cs"/>
                </a:rPr>
                <a:t>5100 stars</a:t>
              </a:r>
            </a:p>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4A4A4A"/>
                  </a:solidFill>
                  <a:effectLst/>
                  <a:uLnTx/>
                  <a:uFillTx/>
                  <a:latin typeface="Arial" panose="020B0604020202020204"/>
                  <a:ea typeface="+mn-ea"/>
                  <a:cs typeface="+mn-cs"/>
                </a:rPr>
                <a:t>251 watchers</a:t>
              </a:r>
            </a:p>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4A4A4A"/>
                  </a:solidFill>
                  <a:effectLst/>
                  <a:uLnTx/>
                  <a:uFillTx/>
                  <a:latin typeface="Arial" panose="020B0604020202020204"/>
                  <a:ea typeface="+mn-ea"/>
                  <a:cs typeface="+mn-cs"/>
                </a:rPr>
                <a:t>&gt; 1.700 forks</a:t>
              </a:r>
            </a:p>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a:ea typeface="+mn-ea"/>
                  <a:cs typeface="+mn-cs"/>
                </a:rPr>
                <a:t>180 contributors</a:t>
              </a:r>
            </a:p>
          </p:txBody>
        </p:sp>
        <p:pic>
          <p:nvPicPr>
            <p:cNvPr id="30" name="Grafik 29" descr="Marke neu mit einfarbiger Füllung">
              <a:extLst>
                <a:ext uri="{FF2B5EF4-FFF2-40B4-BE49-F238E27FC236}">
                  <a16:creationId xmlns:a16="http://schemas.microsoft.com/office/drawing/2014/main" id="{BA51732B-3047-8996-8C34-CECB65F67C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00" y="2153861"/>
              <a:ext cx="364211" cy="279203"/>
            </a:xfrm>
            <a:prstGeom prst="rect">
              <a:avLst/>
            </a:prstGeom>
          </p:spPr>
        </p:pic>
        <p:pic>
          <p:nvPicPr>
            <p:cNvPr id="32" name="Grafik 31" descr="Auge mit einfarbiger Füllung">
              <a:extLst>
                <a:ext uri="{FF2B5EF4-FFF2-40B4-BE49-F238E27FC236}">
                  <a16:creationId xmlns:a16="http://schemas.microsoft.com/office/drawing/2014/main" id="{E947506F-7B49-20C8-13CC-B44365205A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416" y="2457761"/>
              <a:ext cx="364209" cy="364208"/>
            </a:xfrm>
            <a:prstGeom prst="rect">
              <a:avLst/>
            </a:prstGeom>
          </p:spPr>
        </p:pic>
        <p:pic>
          <p:nvPicPr>
            <p:cNvPr id="34" name="Grafik 33" descr="Verzweigungsdiagramm mit einfarbiger Füllung">
              <a:extLst>
                <a:ext uri="{FF2B5EF4-FFF2-40B4-BE49-F238E27FC236}">
                  <a16:creationId xmlns:a16="http://schemas.microsoft.com/office/drawing/2014/main" id="{7C245DEC-BC03-B3CF-4A47-43383F7D2C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769" y="2846247"/>
              <a:ext cx="328041" cy="328041"/>
            </a:xfrm>
            <a:prstGeom prst="rect">
              <a:avLst/>
            </a:prstGeom>
          </p:spPr>
        </p:pic>
        <p:pic>
          <p:nvPicPr>
            <p:cNvPr id="36" name="Grafik 35" descr="Besprechung mit einfarbiger Füllung">
              <a:extLst>
                <a:ext uri="{FF2B5EF4-FFF2-40B4-BE49-F238E27FC236}">
                  <a16:creationId xmlns:a16="http://schemas.microsoft.com/office/drawing/2014/main" id="{D8E25727-7569-9705-1855-3A04030875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9633" y="3169917"/>
              <a:ext cx="362818" cy="362819"/>
            </a:xfrm>
            <a:prstGeom prst="rect">
              <a:avLst/>
            </a:prstGeom>
          </p:spPr>
        </p:pic>
        <p:pic>
          <p:nvPicPr>
            <p:cNvPr id="40" name="Grafik 39" descr="Markierung mit einfarbiger Füllung">
              <a:extLst>
                <a:ext uri="{FF2B5EF4-FFF2-40B4-BE49-F238E27FC236}">
                  <a16:creationId xmlns:a16="http://schemas.microsoft.com/office/drawing/2014/main" id="{E455870F-2906-1F3F-821A-7DF1780C02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072" y="1763463"/>
              <a:ext cx="507318" cy="376874"/>
            </a:xfrm>
            <a:prstGeom prst="rect">
              <a:avLst/>
            </a:prstGeom>
          </p:spPr>
        </p:pic>
      </p:grpSp>
      <p:pic>
        <p:nvPicPr>
          <p:cNvPr id="2054" name="Picture 6" descr="npm (software) - Wikipedia">
            <a:extLst>
              <a:ext uri="{FF2B5EF4-FFF2-40B4-BE49-F238E27FC236}">
                <a16:creationId xmlns:a16="http://schemas.microsoft.com/office/drawing/2014/main" id="{8CB6E45B-3F97-D587-15AA-BFED5CBE77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3595" y="1149218"/>
            <a:ext cx="692833" cy="2696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a:extLst>
              <a:ext uri="{FF2B5EF4-FFF2-40B4-BE49-F238E27FC236}">
                <a16:creationId xmlns:a16="http://schemas.microsoft.com/office/drawing/2014/main" id="{D94C7359-974A-6860-71C7-0A4D57722DF0}"/>
              </a:ext>
            </a:extLst>
          </p:cNvPr>
          <p:cNvGrpSpPr/>
          <p:nvPr/>
        </p:nvGrpSpPr>
        <p:grpSpPr>
          <a:xfrm>
            <a:off x="3318146" y="1267286"/>
            <a:ext cx="2846094" cy="3264853"/>
            <a:chOff x="4639587" y="1106671"/>
            <a:chExt cx="4047213" cy="3432384"/>
          </a:xfrm>
        </p:grpSpPr>
        <p:grpSp>
          <p:nvGrpSpPr>
            <p:cNvPr id="42" name="Gruppieren 41">
              <a:extLst>
                <a:ext uri="{FF2B5EF4-FFF2-40B4-BE49-F238E27FC236}">
                  <a16:creationId xmlns:a16="http://schemas.microsoft.com/office/drawing/2014/main" id="{2C7B5074-5992-5BB3-173B-7010A702A2A4}"/>
                </a:ext>
              </a:extLst>
            </p:cNvPr>
            <p:cNvGrpSpPr/>
            <p:nvPr/>
          </p:nvGrpSpPr>
          <p:grpSpPr>
            <a:xfrm>
              <a:off x="4639587" y="1106671"/>
              <a:ext cx="4047213" cy="3432384"/>
              <a:chOff x="246491" y="1116000"/>
              <a:chExt cx="4047213" cy="3432384"/>
            </a:xfrm>
          </p:grpSpPr>
          <p:cxnSp>
            <p:nvCxnSpPr>
              <p:cNvPr id="43" name="Gerade Verbindung 42">
                <a:extLst>
                  <a:ext uri="{FF2B5EF4-FFF2-40B4-BE49-F238E27FC236}">
                    <a16:creationId xmlns:a16="http://schemas.microsoft.com/office/drawing/2014/main" id="{184CA67E-C4C9-5031-AE91-20A05377110B}"/>
                  </a:ext>
                </a:extLst>
              </p:cNvPr>
              <p:cNvCxnSpPr>
                <a:cxnSpLocks/>
              </p:cNvCxnSpPr>
              <p:nvPr/>
            </p:nvCxnSpPr>
            <p:spPr bwMode="auto">
              <a:xfrm>
                <a:off x="246491" y="1120130"/>
                <a:ext cx="0" cy="3428254"/>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44" name="Gerade Verbindung 43">
                <a:extLst>
                  <a:ext uri="{FF2B5EF4-FFF2-40B4-BE49-F238E27FC236}">
                    <a16:creationId xmlns:a16="http://schemas.microsoft.com/office/drawing/2014/main" id="{1805835F-FDC9-0210-6EC1-7BB0844E4819}"/>
                  </a:ext>
                </a:extLst>
              </p:cNvPr>
              <p:cNvCxnSpPr>
                <a:cxnSpLocks/>
              </p:cNvCxnSpPr>
              <p:nvPr/>
            </p:nvCxnSpPr>
            <p:spPr bwMode="auto">
              <a:xfrm flipV="1">
                <a:off x="248495" y="1116000"/>
                <a:ext cx="733439" cy="825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45" name="Gerade Verbindung 44">
                <a:extLst>
                  <a:ext uri="{FF2B5EF4-FFF2-40B4-BE49-F238E27FC236}">
                    <a16:creationId xmlns:a16="http://schemas.microsoft.com/office/drawing/2014/main" id="{D7CBE198-F639-A217-399A-8B2FDB91AA34}"/>
                  </a:ext>
                </a:extLst>
              </p:cNvPr>
              <p:cNvCxnSpPr>
                <a:cxnSpLocks/>
              </p:cNvCxnSpPr>
              <p:nvPr/>
            </p:nvCxnSpPr>
            <p:spPr bwMode="auto">
              <a:xfrm>
                <a:off x="4293703" y="1128839"/>
                <a:ext cx="1" cy="3419545"/>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46" name="Gerade Verbindung 45">
                <a:extLst>
                  <a:ext uri="{FF2B5EF4-FFF2-40B4-BE49-F238E27FC236}">
                    <a16:creationId xmlns:a16="http://schemas.microsoft.com/office/drawing/2014/main" id="{A2F0C772-BEA7-6032-3CB6-2DB73C4F3E07}"/>
                  </a:ext>
                </a:extLst>
              </p:cNvPr>
              <p:cNvCxnSpPr>
                <a:cxnSpLocks/>
              </p:cNvCxnSpPr>
              <p:nvPr/>
            </p:nvCxnSpPr>
            <p:spPr bwMode="auto">
              <a:xfrm>
                <a:off x="246491" y="4548384"/>
                <a:ext cx="4047213"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47" name="Gerade Verbindung 46">
                <a:extLst>
                  <a:ext uri="{FF2B5EF4-FFF2-40B4-BE49-F238E27FC236}">
                    <a16:creationId xmlns:a16="http://schemas.microsoft.com/office/drawing/2014/main" id="{64035821-CA0C-F559-D7F6-1FCB1B6CBD0E}"/>
                  </a:ext>
                </a:extLst>
              </p:cNvPr>
              <p:cNvCxnSpPr>
                <a:cxnSpLocks/>
              </p:cNvCxnSpPr>
              <p:nvPr/>
            </p:nvCxnSpPr>
            <p:spPr bwMode="auto">
              <a:xfrm>
                <a:off x="2194793" y="1128839"/>
                <a:ext cx="2098910" cy="0"/>
              </a:xfrm>
              <a:prstGeom prst="line">
                <a:avLst/>
              </a:prstGeom>
              <a:solidFill>
                <a:srgbClr val="0183B7"/>
              </a:solidFill>
              <a:ln w="19050" cap="flat" cmpd="sng" algn="ctr">
                <a:solidFill>
                  <a:schemeClr val="tx1"/>
                </a:solidFill>
                <a:prstDash val="solid"/>
                <a:round/>
                <a:headEnd type="none" w="med" len="med"/>
                <a:tailEnd type="none" w="med" len="med"/>
              </a:ln>
              <a:effectLst/>
            </p:spPr>
          </p:cxnSp>
        </p:grpSp>
        <p:pic>
          <p:nvPicPr>
            <p:cNvPr id="51" name="Grafik 50" descr="Liste mit einfarbiger Füllung">
              <a:extLst>
                <a:ext uri="{FF2B5EF4-FFF2-40B4-BE49-F238E27FC236}">
                  <a16:creationId xmlns:a16="http://schemas.microsoft.com/office/drawing/2014/main" id="{02B90542-D8E3-C1CC-6F6D-0BFA361D91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00049" y="1546039"/>
              <a:ext cx="573272" cy="435414"/>
            </a:xfrm>
            <a:prstGeom prst="rect">
              <a:avLst/>
            </a:prstGeom>
          </p:spPr>
        </p:pic>
        <p:grpSp>
          <p:nvGrpSpPr>
            <p:cNvPr id="60" name="Gruppieren 59">
              <a:extLst>
                <a:ext uri="{FF2B5EF4-FFF2-40B4-BE49-F238E27FC236}">
                  <a16:creationId xmlns:a16="http://schemas.microsoft.com/office/drawing/2014/main" id="{C2A6F157-97B0-DEE6-1715-124736131924}"/>
                </a:ext>
              </a:extLst>
            </p:cNvPr>
            <p:cNvGrpSpPr/>
            <p:nvPr/>
          </p:nvGrpSpPr>
          <p:grpSpPr>
            <a:xfrm>
              <a:off x="4673967" y="2092078"/>
              <a:ext cx="1179135" cy="771838"/>
              <a:chOff x="4591823" y="924292"/>
              <a:chExt cx="1179135" cy="771838"/>
            </a:xfrm>
          </p:grpSpPr>
          <p:pic>
            <p:nvPicPr>
              <p:cNvPr id="61" name="Grafik 60" descr="Periodische Grafik mit einfarbiger Füllung">
                <a:extLst>
                  <a:ext uri="{FF2B5EF4-FFF2-40B4-BE49-F238E27FC236}">
                    <a16:creationId xmlns:a16="http://schemas.microsoft.com/office/drawing/2014/main" id="{37D29940-ED51-5478-E872-065C9C8C93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39731" y="924292"/>
                <a:ext cx="568918" cy="491470"/>
              </a:xfrm>
              <a:prstGeom prst="rect">
                <a:avLst/>
              </a:prstGeom>
            </p:spPr>
          </p:pic>
          <p:sp>
            <p:nvSpPr>
              <p:cNvPr id="62" name="Textfeld 61">
                <a:extLst>
                  <a:ext uri="{FF2B5EF4-FFF2-40B4-BE49-F238E27FC236}">
                    <a16:creationId xmlns:a16="http://schemas.microsoft.com/office/drawing/2014/main" id="{28FF4AEC-C767-1714-E946-4D174B6D9CC2}"/>
                  </a:ext>
                </a:extLst>
              </p:cNvPr>
              <p:cNvSpPr txBox="1"/>
              <p:nvPr/>
            </p:nvSpPr>
            <p:spPr>
              <a:xfrm>
                <a:off x="4591823" y="1438892"/>
                <a:ext cx="1179135" cy="257238"/>
              </a:xfrm>
              <a:prstGeom prst="rect">
                <a:avLst/>
              </a:prstGeom>
              <a:noFill/>
            </p:spPr>
            <p:txBody>
              <a:bodyPr wrap="squar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2023</a:t>
                </a:r>
              </a:p>
            </p:txBody>
          </p:sp>
        </p:grpSp>
      </p:grpSp>
      <p:sp>
        <p:nvSpPr>
          <p:cNvPr id="19" name="Textfeld 18">
            <a:extLst>
              <a:ext uri="{FF2B5EF4-FFF2-40B4-BE49-F238E27FC236}">
                <a16:creationId xmlns:a16="http://schemas.microsoft.com/office/drawing/2014/main" id="{4344C9AC-473D-1677-76D2-67488B6D370D}"/>
              </a:ext>
            </a:extLst>
          </p:cNvPr>
          <p:cNvSpPr txBox="1"/>
          <p:nvPr/>
        </p:nvSpPr>
        <p:spPr>
          <a:xfrm>
            <a:off x="3723763" y="1729222"/>
            <a:ext cx="1982534" cy="3139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103 dependents</a:t>
            </a:r>
          </a:p>
        </p:txBody>
      </p:sp>
      <p:sp>
        <p:nvSpPr>
          <p:cNvPr id="22" name="Textfeld 21">
            <a:extLst>
              <a:ext uri="{FF2B5EF4-FFF2-40B4-BE49-F238E27FC236}">
                <a16:creationId xmlns:a16="http://schemas.microsoft.com/office/drawing/2014/main" id="{B5475279-999C-8185-E2C3-6BA13763FCAD}"/>
              </a:ext>
            </a:extLst>
          </p:cNvPr>
          <p:cNvSpPr txBox="1"/>
          <p:nvPr/>
        </p:nvSpPr>
        <p:spPr>
          <a:xfrm>
            <a:off x="3776089" y="2321208"/>
            <a:ext cx="2195876" cy="3139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3.180.000 downloads</a:t>
            </a:r>
          </a:p>
        </p:txBody>
      </p:sp>
      <p:grpSp>
        <p:nvGrpSpPr>
          <p:cNvPr id="55" name="Gruppieren 54">
            <a:extLst>
              <a:ext uri="{FF2B5EF4-FFF2-40B4-BE49-F238E27FC236}">
                <a16:creationId xmlns:a16="http://schemas.microsoft.com/office/drawing/2014/main" id="{3848B4F4-6A89-67BD-A02D-658C9F6307CA}"/>
              </a:ext>
            </a:extLst>
          </p:cNvPr>
          <p:cNvGrpSpPr/>
          <p:nvPr/>
        </p:nvGrpSpPr>
        <p:grpSpPr>
          <a:xfrm>
            <a:off x="6274237" y="1275142"/>
            <a:ext cx="2755932" cy="3272869"/>
            <a:chOff x="246491" y="1116000"/>
            <a:chExt cx="4391611" cy="3440811"/>
          </a:xfrm>
        </p:grpSpPr>
        <p:cxnSp>
          <p:nvCxnSpPr>
            <p:cNvPr id="72" name="Gerade Verbindung 71">
              <a:extLst>
                <a:ext uri="{FF2B5EF4-FFF2-40B4-BE49-F238E27FC236}">
                  <a16:creationId xmlns:a16="http://schemas.microsoft.com/office/drawing/2014/main" id="{CE92A9FE-F9DA-3E23-75E9-4ADBCF2142A6}"/>
                </a:ext>
              </a:extLst>
            </p:cNvPr>
            <p:cNvCxnSpPr>
              <a:cxnSpLocks/>
            </p:cNvCxnSpPr>
            <p:nvPr/>
          </p:nvCxnSpPr>
          <p:spPr bwMode="auto">
            <a:xfrm>
              <a:off x="246491" y="1120130"/>
              <a:ext cx="0" cy="3428254"/>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73" name="Gerade Verbindung 72">
              <a:extLst>
                <a:ext uri="{FF2B5EF4-FFF2-40B4-BE49-F238E27FC236}">
                  <a16:creationId xmlns:a16="http://schemas.microsoft.com/office/drawing/2014/main" id="{13E689B4-D9C3-A0A2-5C57-18E4940FF349}"/>
                </a:ext>
              </a:extLst>
            </p:cNvPr>
            <p:cNvCxnSpPr>
              <a:cxnSpLocks/>
            </p:cNvCxnSpPr>
            <p:nvPr/>
          </p:nvCxnSpPr>
          <p:spPr bwMode="auto">
            <a:xfrm flipV="1">
              <a:off x="248495" y="1116000"/>
              <a:ext cx="733439" cy="825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74" name="Gerade Verbindung 73">
              <a:extLst>
                <a:ext uri="{FF2B5EF4-FFF2-40B4-BE49-F238E27FC236}">
                  <a16:creationId xmlns:a16="http://schemas.microsoft.com/office/drawing/2014/main" id="{83B93CF9-3719-4615-748B-FD14413E7B17}"/>
                </a:ext>
              </a:extLst>
            </p:cNvPr>
            <p:cNvCxnSpPr>
              <a:cxnSpLocks/>
            </p:cNvCxnSpPr>
            <p:nvPr/>
          </p:nvCxnSpPr>
          <p:spPr bwMode="auto">
            <a:xfrm>
              <a:off x="4638100" y="1137266"/>
              <a:ext cx="2" cy="3419545"/>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75" name="Gerade Verbindung 74">
              <a:extLst>
                <a:ext uri="{FF2B5EF4-FFF2-40B4-BE49-F238E27FC236}">
                  <a16:creationId xmlns:a16="http://schemas.microsoft.com/office/drawing/2014/main" id="{D2E568C6-4943-07E4-0FD0-3FB0150ED2B0}"/>
                </a:ext>
              </a:extLst>
            </p:cNvPr>
            <p:cNvCxnSpPr>
              <a:cxnSpLocks/>
            </p:cNvCxnSpPr>
            <p:nvPr/>
          </p:nvCxnSpPr>
          <p:spPr bwMode="auto">
            <a:xfrm>
              <a:off x="246491" y="4548384"/>
              <a:ext cx="4391609" cy="8427"/>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76" name="Gerade Verbindung 75">
              <a:extLst>
                <a:ext uri="{FF2B5EF4-FFF2-40B4-BE49-F238E27FC236}">
                  <a16:creationId xmlns:a16="http://schemas.microsoft.com/office/drawing/2014/main" id="{AD4C7B56-657E-3FFE-0CAF-77C9FAB9A6F7}"/>
                </a:ext>
              </a:extLst>
            </p:cNvPr>
            <p:cNvCxnSpPr>
              <a:cxnSpLocks/>
            </p:cNvCxnSpPr>
            <p:nvPr/>
          </p:nvCxnSpPr>
          <p:spPr bwMode="auto">
            <a:xfrm>
              <a:off x="2194794" y="1128839"/>
              <a:ext cx="2443307" cy="8427"/>
            </a:xfrm>
            <a:prstGeom prst="line">
              <a:avLst/>
            </a:prstGeom>
            <a:solidFill>
              <a:srgbClr val="0183B7"/>
            </a:solidFill>
            <a:ln w="19050" cap="flat" cmpd="sng" algn="ctr">
              <a:solidFill>
                <a:schemeClr val="tx1"/>
              </a:solidFill>
              <a:prstDash val="solid"/>
              <a:round/>
              <a:headEnd type="none" w="med" len="med"/>
              <a:tailEnd type="none" w="med" len="med"/>
            </a:ln>
            <a:effectLst/>
          </p:spPr>
        </p:cxnSp>
      </p:grpSp>
      <p:pic>
        <p:nvPicPr>
          <p:cNvPr id="25" name="Grafik 24" descr="Gruppe von Personen mit einfarbiger Füllung">
            <a:extLst>
              <a:ext uri="{FF2B5EF4-FFF2-40B4-BE49-F238E27FC236}">
                <a16:creationId xmlns:a16="http://schemas.microsoft.com/office/drawing/2014/main" id="{2839CABF-7692-0C01-D976-11404A42C18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44856" y="756504"/>
            <a:ext cx="914400" cy="914400"/>
          </a:xfrm>
          <a:prstGeom prst="rect">
            <a:avLst/>
          </a:prstGeom>
        </p:spPr>
      </p:pic>
      <p:sp>
        <p:nvSpPr>
          <p:cNvPr id="26" name="Textfeld 25">
            <a:extLst>
              <a:ext uri="{FF2B5EF4-FFF2-40B4-BE49-F238E27FC236}">
                <a16:creationId xmlns:a16="http://schemas.microsoft.com/office/drawing/2014/main" id="{24601DB5-102C-4EE7-1BD9-F2F3CAB3EB31}"/>
              </a:ext>
            </a:extLst>
          </p:cNvPr>
          <p:cNvSpPr txBox="1"/>
          <p:nvPr/>
        </p:nvSpPr>
        <p:spPr>
          <a:xfrm>
            <a:off x="6300750" y="1777222"/>
            <a:ext cx="2596758" cy="1951303"/>
          </a:xfrm>
          <a:prstGeom prst="rect">
            <a:avLst/>
          </a:prstGeom>
          <a:noFill/>
        </p:spPr>
        <p:txBody>
          <a:bodyPr wrap="square" rtlCol="0">
            <a:spAutoFit/>
          </a:bodyPr>
          <a:lstStyle/>
          <a:p>
            <a:pPr marL="285750" marR="0" lvl="0" indent="-285750" algn="l" defTabSz="4572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Monthly developer calls</a:t>
            </a:r>
          </a:p>
          <a:p>
            <a:pPr marL="285750" marR="0" lvl="0" indent="-285750" algn="l" defTabSz="4572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Discussions on</a:t>
            </a:r>
          </a:p>
          <a:p>
            <a:pPr marL="742950" marR="0" lvl="1" indent="-285750" algn="l" defTabSz="4572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Slack (</a:t>
            </a:r>
            <a:r>
              <a:rPr kumimoji="0" lang="en-US" sz="1600" b="0" i="0" u="none" strike="noStrike" kern="1200" cap="none" spc="0" normalizeH="0" baseline="0" noProof="0" dirty="0">
                <a:ln>
                  <a:noFill/>
                </a:ln>
                <a:solidFill>
                  <a:srgbClr val="00B050"/>
                </a:solidFill>
                <a:effectLst/>
                <a:uLnTx/>
                <a:uFillTx/>
                <a:latin typeface="Arial" panose="020B0604020202020204"/>
                <a:ea typeface="+mn-ea"/>
                <a:cs typeface="+mn-cs"/>
              </a:rPr>
              <a:t>1881 members</a:t>
            </a: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a:t>
            </a:r>
          </a:p>
          <a:p>
            <a:pPr marL="742950" marR="0" lvl="1" indent="-285750" algn="l" defTabSz="4572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4A4A4A"/>
                </a:solidFill>
                <a:effectLst/>
                <a:uLnTx/>
                <a:uFillTx/>
                <a:latin typeface="Arial" panose="020B0604020202020204"/>
                <a:ea typeface="+mn-ea"/>
                <a:cs typeface="+mn-cs"/>
              </a:rPr>
              <a:t>Github</a:t>
            </a: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 </a:t>
            </a:r>
          </a:p>
          <a:p>
            <a:pPr marL="742950" marR="0" lvl="1" indent="-285750" algn="l" defTabSz="4572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Google Groups (1206 members)</a:t>
            </a:r>
          </a:p>
        </p:txBody>
      </p:sp>
    </p:spTree>
    <p:extLst>
      <p:ext uri="{BB962C8B-B14F-4D97-AF65-F5344CB8AC3E}">
        <p14:creationId xmlns:p14="http://schemas.microsoft.com/office/powerpoint/2010/main" val="1313439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54727C-CE0C-78F0-A696-0E592757B7D0}"/>
              </a:ext>
            </a:extLst>
          </p:cNvPr>
          <p:cNvSpPr>
            <a:spLocks noGrp="1"/>
          </p:cNvSpPr>
          <p:nvPr>
            <p:ph type="title"/>
          </p:nvPr>
        </p:nvSpPr>
        <p:spPr/>
        <p:txBody>
          <a:bodyPr/>
          <a:lstStyle/>
          <a:p>
            <a:r>
              <a:rPr lang="en-US" dirty="0"/>
              <a:t>NPM numbers by version (September 2024)</a:t>
            </a:r>
          </a:p>
        </p:txBody>
      </p:sp>
      <p:sp>
        <p:nvSpPr>
          <p:cNvPr id="4" name="Inhaltsplatzhalter 3">
            <a:extLst>
              <a:ext uri="{FF2B5EF4-FFF2-40B4-BE49-F238E27FC236}">
                <a16:creationId xmlns:a16="http://schemas.microsoft.com/office/drawing/2014/main" id="{6692F15A-8A78-5257-F96B-1DA1C7BC9079}"/>
              </a:ext>
            </a:extLst>
          </p:cNvPr>
          <p:cNvSpPr>
            <a:spLocks noGrp="1"/>
          </p:cNvSpPr>
          <p:nvPr>
            <p:ph sz="quarter" idx="15"/>
          </p:nvPr>
        </p:nvSpPr>
        <p:spPr>
          <a:xfrm>
            <a:off x="457200" y="1184908"/>
            <a:ext cx="4426373" cy="3520442"/>
          </a:xfrm>
        </p:spPr>
        <p:txBody>
          <a:bodyPr/>
          <a:lstStyle/>
          <a:p>
            <a:r>
              <a:rPr lang="en-US" dirty="0"/>
              <a:t>See </a:t>
            </a:r>
            <a:r>
              <a:rPr lang="en-US" dirty="0">
                <a:hlinkClick r:id="rId2">
                  <a:extLst>
                    <a:ext uri="{A12FA001-AC4F-418D-AE19-62706E023703}">
                      <ahyp:hlinkClr xmlns:ahyp="http://schemas.microsoft.com/office/drawing/2018/hyperlinkcolor" val="tx"/>
                    </a:ext>
                  </a:extLst>
                </a:hlinkClick>
              </a:rPr>
              <a:t>https://www.npmjs.com/package/dashjs</a:t>
            </a:r>
            <a:r>
              <a:rPr lang="en-US" dirty="0"/>
              <a:t> </a:t>
            </a:r>
          </a:p>
          <a:p>
            <a:r>
              <a:rPr lang="en-US" dirty="0"/>
              <a:t>Most users on latest version of dash.js</a:t>
            </a:r>
          </a:p>
        </p:txBody>
      </p:sp>
      <p:pic>
        <p:nvPicPr>
          <p:cNvPr id="5" name="Grafik 4" descr="Ein Bild, das Quittung, Text, Reihe, weiß enthält.&#10;&#10;Automatisch generierte Beschreibung">
            <a:extLst>
              <a:ext uri="{FF2B5EF4-FFF2-40B4-BE49-F238E27FC236}">
                <a16:creationId xmlns:a16="http://schemas.microsoft.com/office/drawing/2014/main" id="{A4BA7041-E80E-EE62-1247-E4387733AF28}"/>
              </a:ext>
            </a:extLst>
          </p:cNvPr>
          <p:cNvPicPr>
            <a:picLocks noChangeAspect="1"/>
          </p:cNvPicPr>
          <p:nvPr/>
        </p:nvPicPr>
        <p:blipFill rotWithShape="1">
          <a:blip r:embed="rId3"/>
          <a:srcRect r="32865" b="5575"/>
          <a:stretch/>
        </p:blipFill>
        <p:spPr>
          <a:xfrm>
            <a:off x="4977032" y="3309938"/>
            <a:ext cx="3923688" cy="1362548"/>
          </a:xfrm>
          <a:prstGeom prst="rect">
            <a:avLst/>
          </a:prstGeom>
        </p:spPr>
      </p:pic>
      <p:pic>
        <p:nvPicPr>
          <p:cNvPr id="8" name="Grafik 7" descr="Ein Bild, das Text, Quittung, Reihe, Schrift enthält.&#10;&#10;Automatisch generierte Beschreibung">
            <a:extLst>
              <a:ext uri="{FF2B5EF4-FFF2-40B4-BE49-F238E27FC236}">
                <a16:creationId xmlns:a16="http://schemas.microsoft.com/office/drawing/2014/main" id="{32DBD171-2718-1F79-6446-9ED529505B12}"/>
              </a:ext>
            </a:extLst>
          </p:cNvPr>
          <p:cNvPicPr>
            <a:picLocks noChangeAspect="1"/>
          </p:cNvPicPr>
          <p:nvPr/>
        </p:nvPicPr>
        <p:blipFill rotWithShape="1">
          <a:blip r:embed="rId4"/>
          <a:srcRect r="34519" b="1381"/>
          <a:stretch/>
        </p:blipFill>
        <p:spPr>
          <a:xfrm>
            <a:off x="4977031" y="1496851"/>
            <a:ext cx="3766657" cy="1646737"/>
          </a:xfrm>
          <a:prstGeom prst="rect">
            <a:avLst/>
          </a:prstGeom>
        </p:spPr>
      </p:pic>
      <p:pic>
        <p:nvPicPr>
          <p:cNvPr id="11" name="Grafik 10" descr="Ein Bild, das Text, Zahl, Schrift, Screenshot enthält.&#10;&#10;Automatisch generierte Beschreibung">
            <a:extLst>
              <a:ext uri="{FF2B5EF4-FFF2-40B4-BE49-F238E27FC236}">
                <a16:creationId xmlns:a16="http://schemas.microsoft.com/office/drawing/2014/main" id="{DAD7E735-FC4E-BF1C-3A0E-EBF0FEF39F86}"/>
              </a:ext>
            </a:extLst>
          </p:cNvPr>
          <p:cNvPicPr>
            <a:picLocks noChangeAspect="1"/>
          </p:cNvPicPr>
          <p:nvPr/>
        </p:nvPicPr>
        <p:blipFill rotWithShape="1">
          <a:blip r:embed="rId5"/>
          <a:srcRect r="31500" b="1289"/>
          <a:stretch/>
        </p:blipFill>
        <p:spPr>
          <a:xfrm>
            <a:off x="545285" y="2069892"/>
            <a:ext cx="3867325" cy="2480091"/>
          </a:xfrm>
          <a:prstGeom prst="rect">
            <a:avLst/>
          </a:prstGeom>
        </p:spPr>
      </p:pic>
      <p:sp>
        <p:nvSpPr>
          <p:cNvPr id="12" name="Rechteck 11">
            <a:extLst>
              <a:ext uri="{FF2B5EF4-FFF2-40B4-BE49-F238E27FC236}">
                <a16:creationId xmlns:a16="http://schemas.microsoft.com/office/drawing/2014/main" id="{E574A3EE-09A2-86F2-E649-FC360D805309}"/>
              </a:ext>
            </a:extLst>
          </p:cNvPr>
          <p:cNvSpPr/>
          <p:nvPr/>
        </p:nvSpPr>
        <p:spPr bwMode="auto">
          <a:xfrm>
            <a:off x="633370" y="2421279"/>
            <a:ext cx="3867325" cy="300942"/>
          </a:xfrm>
          <a:prstGeom prst="rect">
            <a:avLst/>
          </a:prstGeom>
          <a:noFill/>
          <a:ln w="25400" cap="flat">
            <a:solidFill>
              <a:srgbClr val="FF0000"/>
            </a:solidFill>
            <a:miter lim="800000"/>
            <a:headEnd type="none" w="med" len="med"/>
            <a:tailEnd type="none" w="med" len="med"/>
          </a:ln>
        </p:spPr>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EFFFF"/>
              </a:solidFill>
              <a:effectLst/>
              <a:uLnTx/>
              <a:uFillTx/>
              <a:latin typeface="Arial" panose="020B0604020202020204"/>
              <a:ea typeface="Arial" pitchFamily="-107" charset="0"/>
              <a:cs typeface="Arial" pitchFamily="-107" charset="0"/>
              <a:sym typeface="Arial" pitchFamily="-107" charset="0"/>
            </a:endParaRPr>
          </a:p>
        </p:txBody>
      </p:sp>
      <p:sp>
        <p:nvSpPr>
          <p:cNvPr id="13" name="Rechteck 12">
            <a:extLst>
              <a:ext uri="{FF2B5EF4-FFF2-40B4-BE49-F238E27FC236}">
                <a16:creationId xmlns:a16="http://schemas.microsoft.com/office/drawing/2014/main" id="{03539F15-35A1-FBD5-6A81-8CA5170E14B0}"/>
              </a:ext>
            </a:extLst>
          </p:cNvPr>
          <p:cNvSpPr/>
          <p:nvPr/>
        </p:nvSpPr>
        <p:spPr bwMode="auto">
          <a:xfrm>
            <a:off x="5033395" y="1496851"/>
            <a:ext cx="3867325" cy="300942"/>
          </a:xfrm>
          <a:prstGeom prst="rect">
            <a:avLst/>
          </a:prstGeom>
          <a:noFill/>
          <a:ln w="25400" cap="flat">
            <a:solidFill>
              <a:srgbClr val="FF0000"/>
            </a:solidFill>
            <a:miter lim="800000"/>
            <a:headEnd type="none" w="med" len="med"/>
            <a:tailEnd type="none" w="med" len="med"/>
          </a:ln>
        </p:spPr>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EFFFF"/>
              </a:solidFill>
              <a:effectLst/>
              <a:uLnTx/>
              <a:uFillTx/>
              <a:latin typeface="Arial" panose="020B0604020202020204"/>
              <a:ea typeface="Arial" pitchFamily="-107" charset="0"/>
              <a:cs typeface="Arial" pitchFamily="-107" charset="0"/>
              <a:sym typeface="Arial" pitchFamily="-107" charset="0"/>
            </a:endParaRPr>
          </a:p>
        </p:txBody>
      </p:sp>
      <p:sp>
        <p:nvSpPr>
          <p:cNvPr id="14" name="Rechteck 13">
            <a:extLst>
              <a:ext uri="{FF2B5EF4-FFF2-40B4-BE49-F238E27FC236}">
                <a16:creationId xmlns:a16="http://schemas.microsoft.com/office/drawing/2014/main" id="{37C11200-0E4E-F590-3463-940F6F37E84D}"/>
              </a:ext>
            </a:extLst>
          </p:cNvPr>
          <p:cNvSpPr/>
          <p:nvPr/>
        </p:nvSpPr>
        <p:spPr bwMode="auto">
          <a:xfrm>
            <a:off x="5033395" y="3312107"/>
            <a:ext cx="3867325" cy="300942"/>
          </a:xfrm>
          <a:prstGeom prst="rect">
            <a:avLst/>
          </a:prstGeom>
          <a:noFill/>
          <a:ln w="25400" cap="flat">
            <a:solidFill>
              <a:srgbClr val="FF0000"/>
            </a:solidFill>
            <a:miter lim="800000"/>
            <a:headEnd type="none" w="med" len="med"/>
            <a:tailEnd type="none" w="med" len="med"/>
          </a:ln>
        </p:spPr>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EFFFF"/>
              </a:solidFill>
              <a:effectLst/>
              <a:uLnTx/>
              <a:uFillTx/>
              <a:latin typeface="Arial" panose="020B0604020202020204"/>
              <a:ea typeface="Arial" pitchFamily="-107" charset="0"/>
              <a:cs typeface="Arial" pitchFamily="-107" charset="0"/>
              <a:sym typeface="Arial" pitchFamily="-107" charset="0"/>
            </a:endParaRPr>
          </a:p>
        </p:txBody>
      </p:sp>
    </p:spTree>
    <p:extLst>
      <p:ext uri="{BB962C8B-B14F-4D97-AF65-F5344CB8AC3E}">
        <p14:creationId xmlns:p14="http://schemas.microsoft.com/office/powerpoint/2010/main" val="437100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543E0046-F870-9DF6-73AC-B37385B92CCE}"/>
              </a:ext>
            </a:extLst>
          </p:cNvPr>
          <p:cNvSpPr>
            <a:spLocks noGrp="1"/>
          </p:cNvSpPr>
          <p:nvPr>
            <p:ph sz="quarter" idx="11"/>
          </p:nvPr>
        </p:nvSpPr>
        <p:spPr>
          <a:xfrm>
            <a:off x="3261124" y="1436401"/>
            <a:ext cx="2476831" cy="3123040"/>
          </a:xfrm>
        </p:spPr>
        <p:txBody>
          <a:bodyPr/>
          <a:lstStyle/>
          <a:p>
            <a:pPr marL="285750" indent="-285750">
              <a:buFont typeface="Arial" panose="020B0604020202020204" pitchFamily="34" charset="0"/>
              <a:buChar char="•"/>
            </a:pPr>
            <a:r>
              <a:rPr lang="en-US" sz="1400" dirty="0"/>
              <a:t>Used in production for instance by BBC, Deutsche Telekom, ARTE, </a:t>
            </a:r>
            <a:r>
              <a:rPr lang="en-US" sz="1400" dirty="0" err="1"/>
              <a:t>Mediaset</a:t>
            </a:r>
            <a:r>
              <a:rPr lang="en-US" sz="1400" dirty="0"/>
              <a:t> Spain</a:t>
            </a:r>
          </a:p>
          <a:p>
            <a:pPr marL="285750" indent="-285750">
              <a:buFont typeface="Arial" panose="020B0604020202020204" pitchFamily="34" charset="0"/>
              <a:buChar char="•"/>
            </a:pPr>
            <a:r>
              <a:rPr lang="en-US" sz="1400" dirty="0"/>
              <a:t>Used to compare behavior of commercial players against reference player</a:t>
            </a:r>
          </a:p>
        </p:txBody>
      </p:sp>
      <p:sp>
        <p:nvSpPr>
          <p:cNvPr id="2" name="Titel 1">
            <a:extLst>
              <a:ext uri="{FF2B5EF4-FFF2-40B4-BE49-F238E27FC236}">
                <a16:creationId xmlns:a16="http://schemas.microsoft.com/office/drawing/2014/main" id="{0226E7F5-480F-4E0A-A69B-AF86FE10A1B3}"/>
              </a:ext>
            </a:extLst>
          </p:cNvPr>
          <p:cNvSpPr>
            <a:spLocks noGrp="1"/>
          </p:cNvSpPr>
          <p:nvPr>
            <p:ph type="title"/>
          </p:nvPr>
        </p:nvSpPr>
        <p:spPr/>
        <p:txBody>
          <a:bodyPr/>
          <a:lstStyle/>
          <a:p>
            <a:r>
              <a:rPr lang="en-US" dirty="0" err="1"/>
              <a:t>dash.js</a:t>
            </a:r>
            <a:r>
              <a:rPr lang="en-US" dirty="0"/>
              <a:t> – Application areas</a:t>
            </a:r>
          </a:p>
        </p:txBody>
      </p:sp>
      <p:sp>
        <p:nvSpPr>
          <p:cNvPr id="6" name="Textfeld 5">
            <a:extLst>
              <a:ext uri="{FF2B5EF4-FFF2-40B4-BE49-F238E27FC236}">
                <a16:creationId xmlns:a16="http://schemas.microsoft.com/office/drawing/2014/main" id="{9EDFB398-2E2D-0AC1-6915-07732461799A}"/>
              </a:ext>
            </a:extLst>
          </p:cNvPr>
          <p:cNvSpPr txBox="1"/>
          <p:nvPr/>
        </p:nvSpPr>
        <p:spPr>
          <a:xfrm>
            <a:off x="3400593" y="1079980"/>
            <a:ext cx="1609493" cy="313932"/>
          </a:xfrm>
          <a:prstGeom prst="rect">
            <a:avLst/>
          </a:prstGeom>
          <a:solidFill>
            <a:srgbClr val="0066FF"/>
          </a:solidFill>
        </p:spPr>
        <p:txBody>
          <a:bodyPr wrap="square" rtlCol="0">
            <a:spAutoFit/>
          </a:bodyPr>
          <a:lstStyle/>
          <a:p>
            <a:pPr marL="0" marR="0" lvl="0" indent="0" algn="ctr" defTabSz="457200" rtl="0" eaLnBrk="1" fontAlgn="auto" latinLnBrk="0" hangingPunct="1">
              <a:lnSpc>
                <a:spcPct val="9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FEFFFF"/>
                </a:solidFill>
                <a:effectLst/>
                <a:uLnTx/>
                <a:uFillTx/>
                <a:latin typeface="Arial" panose="020B0604020202020204"/>
                <a:ea typeface="+mn-ea"/>
                <a:cs typeface="+mn-cs"/>
              </a:rPr>
              <a:t>Industry</a:t>
            </a:r>
          </a:p>
        </p:txBody>
      </p:sp>
      <p:sp>
        <p:nvSpPr>
          <p:cNvPr id="7" name="Textfeld 6">
            <a:extLst>
              <a:ext uri="{FF2B5EF4-FFF2-40B4-BE49-F238E27FC236}">
                <a16:creationId xmlns:a16="http://schemas.microsoft.com/office/drawing/2014/main" id="{91A0BC95-C738-0849-78DE-160E246AC9C2}"/>
              </a:ext>
            </a:extLst>
          </p:cNvPr>
          <p:cNvSpPr txBox="1"/>
          <p:nvPr/>
        </p:nvSpPr>
        <p:spPr>
          <a:xfrm>
            <a:off x="6320819" y="1076795"/>
            <a:ext cx="1609494" cy="313932"/>
          </a:xfrm>
          <a:prstGeom prst="rect">
            <a:avLst/>
          </a:prstGeom>
          <a:solidFill>
            <a:srgbClr val="0066FF"/>
          </a:solidFill>
        </p:spPr>
        <p:txBody>
          <a:bodyPr wrap="square" rtlCol="0">
            <a:spAutoFit/>
          </a:bodyPr>
          <a:lstStyle/>
          <a:p>
            <a:pPr marL="0" marR="0" lvl="0" indent="0" algn="ctr" defTabSz="457200" rtl="0" eaLnBrk="1" fontAlgn="auto" latinLnBrk="0" hangingPunct="1">
              <a:lnSpc>
                <a:spcPct val="9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FEFFFF"/>
                </a:solidFill>
                <a:effectLst/>
                <a:uLnTx/>
                <a:uFillTx/>
                <a:latin typeface="Arial" panose="020B0604020202020204"/>
                <a:ea typeface="+mn-ea"/>
                <a:cs typeface="+mn-cs"/>
              </a:rPr>
              <a:t>Research</a:t>
            </a:r>
          </a:p>
        </p:txBody>
      </p:sp>
      <p:sp>
        <p:nvSpPr>
          <p:cNvPr id="8" name="Textfeld 7">
            <a:extLst>
              <a:ext uri="{FF2B5EF4-FFF2-40B4-BE49-F238E27FC236}">
                <a16:creationId xmlns:a16="http://schemas.microsoft.com/office/drawing/2014/main" id="{082A6086-C87E-62B5-54AF-A043091DF700}"/>
              </a:ext>
            </a:extLst>
          </p:cNvPr>
          <p:cNvSpPr txBox="1"/>
          <p:nvPr/>
        </p:nvSpPr>
        <p:spPr>
          <a:xfrm>
            <a:off x="388935" y="1124491"/>
            <a:ext cx="2042384" cy="313932"/>
          </a:xfrm>
          <a:prstGeom prst="rect">
            <a:avLst/>
          </a:prstGeom>
          <a:solidFill>
            <a:srgbClr val="0066FF"/>
          </a:solidFill>
        </p:spPr>
        <p:txBody>
          <a:bodyPr wrap="square" rtlCol="0">
            <a:spAutoFit/>
          </a:bodyPr>
          <a:lstStyle/>
          <a:p>
            <a:pPr marL="0" marR="0" lvl="0" indent="0" algn="ctr" defTabSz="457200" rtl="0" eaLnBrk="1" fontAlgn="auto" latinLnBrk="0" hangingPunct="1">
              <a:lnSpc>
                <a:spcPct val="9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FEFFFF"/>
                </a:solidFill>
                <a:effectLst/>
                <a:uLnTx/>
                <a:uFillTx/>
                <a:latin typeface="Arial" panose="020B0604020202020204"/>
                <a:ea typeface="+mn-ea"/>
                <a:cs typeface="+mn-cs"/>
              </a:rPr>
              <a:t>Reference projects</a:t>
            </a:r>
          </a:p>
        </p:txBody>
      </p:sp>
      <p:sp>
        <p:nvSpPr>
          <p:cNvPr id="9" name="Inhaltsplatzhalter 3">
            <a:extLst>
              <a:ext uri="{FF2B5EF4-FFF2-40B4-BE49-F238E27FC236}">
                <a16:creationId xmlns:a16="http://schemas.microsoft.com/office/drawing/2014/main" id="{836CE46C-91A5-D3E0-FAA5-24DB3218FBA1}"/>
              </a:ext>
            </a:extLst>
          </p:cNvPr>
          <p:cNvSpPr txBox="1">
            <a:spLocks/>
          </p:cNvSpPr>
          <p:nvPr/>
        </p:nvSpPr>
        <p:spPr bwMode="auto">
          <a:xfrm>
            <a:off x="6128977" y="1496760"/>
            <a:ext cx="2338458" cy="31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523" indent="-185738" algn="l" rtl="0" eaLnBrk="1" fontAlgn="base" hangingPunct="1">
              <a:lnSpc>
                <a:spcPct val="90000"/>
              </a:lnSpc>
              <a:spcBef>
                <a:spcPts val="1200"/>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1pPr>
            <a:lvl2pPr marL="386656" indent="-193775" algn="l" rtl="0" eaLnBrk="1" fontAlgn="base" hangingPunct="1">
              <a:lnSpc>
                <a:spcPct val="90000"/>
              </a:lnSpc>
              <a:spcBef>
                <a:spcPts val="400"/>
              </a:spcBef>
              <a:spcAft>
                <a:spcPct val="0"/>
              </a:spcAft>
              <a:buClr>
                <a:schemeClr val="tx1"/>
              </a:buClr>
              <a:buSzPct val="80000"/>
              <a:buFont typeface="Arial"/>
              <a:buChar char="–"/>
              <a:defRPr sz="1400">
                <a:solidFill>
                  <a:schemeClr val="tx2"/>
                </a:solidFill>
                <a:latin typeface="+mn-lt"/>
                <a:ea typeface="Arial"/>
                <a:cs typeface="Arial"/>
                <a:sym typeface="Arial" pitchFamily="34" charset="0"/>
              </a:defRPr>
            </a:lvl2pPr>
            <a:lvl3pPr marL="546497" indent="-159842" algn="l" rtl="0" eaLnBrk="1" fontAlgn="base" hangingPunct="1">
              <a:lnSpc>
                <a:spcPct val="90000"/>
              </a:lnSpc>
              <a:spcBef>
                <a:spcPts val="200"/>
              </a:spcBef>
              <a:spcAft>
                <a:spcPct val="0"/>
              </a:spcAft>
              <a:buClr>
                <a:schemeClr val="tx1"/>
              </a:buClr>
              <a:buSzPct val="80000"/>
              <a:buFont typeface="Arial" panose="020B0604020202020204" pitchFamily="34" charset="0"/>
              <a:buChar char="•"/>
              <a:defRPr sz="1200">
                <a:solidFill>
                  <a:schemeClr val="tx2"/>
                </a:solidFill>
                <a:latin typeface="+mn-lt"/>
                <a:ea typeface="Arial"/>
                <a:cs typeface="Arial"/>
                <a:sym typeface="Arial" pitchFamily="34" charset="0"/>
              </a:defRPr>
            </a:lvl3pPr>
            <a:lvl4pPr marL="706339" indent="-159842" algn="l" rtl="0" eaLnBrk="1" fontAlgn="base" hangingPunct="1">
              <a:lnSpc>
                <a:spcPct val="90000"/>
              </a:lnSpc>
              <a:spcBef>
                <a:spcPts val="200"/>
              </a:spcBef>
              <a:spcAft>
                <a:spcPct val="0"/>
              </a:spcAft>
              <a:buClr>
                <a:schemeClr val="tx1"/>
              </a:buClr>
              <a:buSzPct val="80000"/>
              <a:buFont typeface="Arial" pitchFamily="34" charset="0"/>
              <a:buChar char="–"/>
              <a:defRPr sz="1100">
                <a:solidFill>
                  <a:schemeClr val="tx2"/>
                </a:solidFill>
                <a:latin typeface="+mn-lt"/>
                <a:ea typeface="Arial"/>
                <a:cs typeface="Arial"/>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87523" marR="0" lvl="0" indent="-185738" algn="l" defTabSz="914400" rtl="0" eaLnBrk="1" fontAlgn="base" latinLnBrk="0" hangingPunct="1">
              <a:lnSpc>
                <a:spcPct val="90000"/>
              </a:lnSpc>
              <a:spcBef>
                <a:spcPts val="1200"/>
              </a:spcBef>
              <a:spcAft>
                <a:spcPct val="0"/>
              </a:spcAft>
              <a:buClr>
                <a:srgbClr val="000000"/>
              </a:buClr>
              <a:buSzPct val="80000"/>
              <a:buFont typeface="Arial" panose="020B0604020202020204" pitchFamily="34" charset="0"/>
              <a:buChar char="•"/>
              <a:tabLst/>
              <a:defRPr/>
            </a:pPr>
            <a:r>
              <a:rPr kumimoji="0" lang="en-US" sz="1400" b="0" i="0" u="none" strike="noStrike" kern="0" cap="none" spc="0" normalizeH="0" baseline="0" noProof="0" dirty="0">
                <a:ln>
                  <a:noFill/>
                </a:ln>
                <a:solidFill>
                  <a:srgbClr val="4A4A4A"/>
                </a:solidFill>
                <a:effectLst/>
                <a:uLnTx/>
                <a:uFillTx/>
                <a:latin typeface="Arial" panose="020B0604020202020204"/>
                <a:cs typeface="Arial"/>
                <a:sym typeface="Arial" pitchFamily="34" charset="0"/>
              </a:rPr>
              <a:t>Used for research purposes, for instance to test and compare new ABR algorithms (Twitch challenge) </a:t>
            </a:r>
          </a:p>
          <a:p>
            <a:pPr marL="187523" marR="0" lvl="0" indent="-185738" algn="l" defTabSz="914400" rtl="0" eaLnBrk="1" fontAlgn="base" latinLnBrk="0" hangingPunct="1">
              <a:lnSpc>
                <a:spcPct val="90000"/>
              </a:lnSpc>
              <a:spcBef>
                <a:spcPts val="1200"/>
              </a:spcBef>
              <a:spcAft>
                <a:spcPct val="0"/>
              </a:spcAft>
              <a:buClr>
                <a:srgbClr val="000000"/>
              </a:buClr>
              <a:buSzPct val="80000"/>
              <a:buFont typeface="Arial" panose="020B0604020202020204" pitchFamily="34" charset="0"/>
              <a:buChar char="•"/>
              <a:tabLst/>
              <a:defRPr/>
            </a:pPr>
            <a:r>
              <a:rPr kumimoji="0" lang="en-US" sz="1400" b="0" i="0" u="none" strike="noStrike" kern="0" cap="none" spc="0" normalizeH="0" baseline="0" noProof="0" dirty="0">
                <a:ln>
                  <a:noFill/>
                </a:ln>
                <a:solidFill>
                  <a:srgbClr val="4A4A4A"/>
                </a:solidFill>
                <a:effectLst/>
                <a:uLnTx/>
                <a:uFillTx/>
                <a:latin typeface="Arial" panose="020B0604020202020204"/>
                <a:cs typeface="Arial"/>
                <a:sym typeface="Arial" pitchFamily="34" charset="0"/>
              </a:rPr>
              <a:t>Evaluate new features such as MPD patching and CMCD</a:t>
            </a:r>
          </a:p>
        </p:txBody>
      </p:sp>
      <p:sp>
        <p:nvSpPr>
          <p:cNvPr id="10" name="Inhaltsplatzhalter 3">
            <a:extLst>
              <a:ext uri="{FF2B5EF4-FFF2-40B4-BE49-F238E27FC236}">
                <a16:creationId xmlns:a16="http://schemas.microsoft.com/office/drawing/2014/main" id="{94CB2082-FA36-C018-4F9F-42761FC030EB}"/>
              </a:ext>
            </a:extLst>
          </p:cNvPr>
          <p:cNvSpPr txBox="1">
            <a:spLocks/>
          </p:cNvSpPr>
          <p:nvPr/>
        </p:nvSpPr>
        <p:spPr bwMode="auto">
          <a:xfrm>
            <a:off x="302982" y="1436401"/>
            <a:ext cx="2630001" cy="31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523" indent="-185738" algn="l" rtl="0" eaLnBrk="1" fontAlgn="base" hangingPunct="1">
              <a:lnSpc>
                <a:spcPct val="90000"/>
              </a:lnSpc>
              <a:spcBef>
                <a:spcPts val="1200"/>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1pPr>
            <a:lvl2pPr marL="386656" indent="-193775" algn="l" rtl="0" eaLnBrk="1" fontAlgn="base" hangingPunct="1">
              <a:lnSpc>
                <a:spcPct val="90000"/>
              </a:lnSpc>
              <a:spcBef>
                <a:spcPts val="400"/>
              </a:spcBef>
              <a:spcAft>
                <a:spcPct val="0"/>
              </a:spcAft>
              <a:buClr>
                <a:schemeClr val="tx1"/>
              </a:buClr>
              <a:buSzPct val="80000"/>
              <a:buFont typeface="Arial"/>
              <a:buChar char="–"/>
              <a:defRPr sz="1400">
                <a:solidFill>
                  <a:schemeClr val="tx2"/>
                </a:solidFill>
                <a:latin typeface="+mn-lt"/>
                <a:ea typeface="Arial"/>
                <a:cs typeface="Arial"/>
                <a:sym typeface="Arial" pitchFamily="34" charset="0"/>
              </a:defRPr>
            </a:lvl2pPr>
            <a:lvl3pPr marL="546497" indent="-159842" algn="l" rtl="0" eaLnBrk="1" fontAlgn="base" hangingPunct="1">
              <a:lnSpc>
                <a:spcPct val="90000"/>
              </a:lnSpc>
              <a:spcBef>
                <a:spcPts val="200"/>
              </a:spcBef>
              <a:spcAft>
                <a:spcPct val="0"/>
              </a:spcAft>
              <a:buClr>
                <a:schemeClr val="tx1"/>
              </a:buClr>
              <a:buSzPct val="80000"/>
              <a:buFont typeface="Arial" panose="020B0604020202020204" pitchFamily="34" charset="0"/>
              <a:buChar char="•"/>
              <a:defRPr sz="1200">
                <a:solidFill>
                  <a:schemeClr val="tx2"/>
                </a:solidFill>
                <a:latin typeface="+mn-lt"/>
                <a:ea typeface="Arial"/>
                <a:cs typeface="Arial"/>
                <a:sym typeface="Arial" pitchFamily="34" charset="0"/>
              </a:defRPr>
            </a:lvl3pPr>
            <a:lvl4pPr marL="706339" indent="-159842" algn="l" rtl="0" eaLnBrk="1" fontAlgn="base" hangingPunct="1">
              <a:lnSpc>
                <a:spcPct val="90000"/>
              </a:lnSpc>
              <a:spcBef>
                <a:spcPts val="200"/>
              </a:spcBef>
              <a:spcAft>
                <a:spcPct val="0"/>
              </a:spcAft>
              <a:buClr>
                <a:schemeClr val="tx1"/>
              </a:buClr>
              <a:buSzPct val="80000"/>
              <a:buFont typeface="Arial" pitchFamily="34" charset="0"/>
              <a:buChar char="–"/>
              <a:defRPr sz="1100">
                <a:solidFill>
                  <a:schemeClr val="tx2"/>
                </a:solidFill>
                <a:latin typeface="+mn-lt"/>
                <a:ea typeface="Arial"/>
                <a:cs typeface="Arial"/>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87523" marR="0" lvl="0" indent="-185738" algn="l" defTabSz="914400" rtl="0" eaLnBrk="1" fontAlgn="base" latinLnBrk="0" hangingPunct="1">
              <a:lnSpc>
                <a:spcPct val="90000"/>
              </a:lnSpc>
              <a:spcBef>
                <a:spcPts val="1200"/>
              </a:spcBef>
              <a:spcAft>
                <a:spcPct val="0"/>
              </a:spcAft>
              <a:buClr>
                <a:srgbClr val="000000"/>
              </a:buClr>
              <a:buSzPct val="80000"/>
              <a:buFont typeface="Arial" panose="020B0604020202020204" pitchFamily="34" charset="0"/>
              <a:buChar char="•"/>
              <a:tabLst/>
              <a:defRPr/>
            </a:pPr>
            <a:r>
              <a:rPr kumimoji="0" lang="en-US" sz="1400" b="0" i="0" u="none" strike="noStrike" kern="0" cap="none" spc="0" normalizeH="0" baseline="0" noProof="0" dirty="0">
                <a:ln>
                  <a:noFill/>
                </a:ln>
                <a:solidFill>
                  <a:srgbClr val="4A4A4A"/>
                </a:solidFill>
                <a:effectLst/>
                <a:uLnTx/>
                <a:uFillTx/>
                <a:latin typeface="Arial" panose="020B0604020202020204"/>
                <a:cs typeface="Arial"/>
                <a:sym typeface="Arial" pitchFamily="34" charset="0"/>
              </a:rPr>
              <a:t>Implements latest features from DASH-IF IOP guidelines and ISO/IEC specification.</a:t>
            </a:r>
          </a:p>
          <a:p>
            <a:pPr marL="187523" marR="0" lvl="0" indent="-185738" algn="l" defTabSz="914400" rtl="0" eaLnBrk="1" fontAlgn="base" latinLnBrk="0" hangingPunct="1">
              <a:lnSpc>
                <a:spcPct val="90000"/>
              </a:lnSpc>
              <a:spcBef>
                <a:spcPts val="1200"/>
              </a:spcBef>
              <a:spcAft>
                <a:spcPct val="0"/>
              </a:spcAft>
              <a:buClr>
                <a:srgbClr val="000000"/>
              </a:buClr>
              <a:buSzPct val="80000"/>
              <a:buFont typeface="Arial" panose="020B0604020202020204" pitchFamily="34" charset="0"/>
              <a:buChar char="•"/>
              <a:tabLst/>
              <a:defRPr/>
            </a:pPr>
            <a:r>
              <a:rPr kumimoji="0" lang="en-US" sz="1400" b="0" i="0" u="none" strike="noStrike" kern="0" cap="none" spc="0" normalizeH="0" baseline="0" noProof="0" dirty="0">
                <a:ln>
                  <a:noFill/>
                </a:ln>
                <a:solidFill>
                  <a:srgbClr val="4A4A4A"/>
                </a:solidFill>
                <a:effectLst/>
                <a:uLnTx/>
                <a:uFillTx/>
                <a:latin typeface="Arial" panose="020B0604020202020204"/>
                <a:cs typeface="Arial"/>
                <a:sym typeface="Arial" pitchFamily="34" charset="0"/>
              </a:rPr>
              <a:t>Used by other organizations in their reference implementations</a:t>
            </a:r>
          </a:p>
          <a:p>
            <a:pPr marL="386656" marR="0" lvl="1" indent="-193775" algn="l" defTabSz="914400" rtl="0" eaLnBrk="1" fontAlgn="base" latinLnBrk="0" hangingPunct="1">
              <a:lnSpc>
                <a:spcPct val="90000"/>
              </a:lnSpc>
              <a:spcBef>
                <a:spcPts val="400"/>
              </a:spcBef>
              <a:spcAft>
                <a:spcPct val="0"/>
              </a:spcAft>
              <a:buClr>
                <a:srgbClr val="000000"/>
              </a:buClr>
              <a:buSzPct val="80000"/>
              <a:buFont typeface="Wingdings" pitchFamily="2" charset="2"/>
              <a:buChar char="§"/>
              <a:tabLst/>
              <a:defRPr/>
            </a:pPr>
            <a:r>
              <a:rPr kumimoji="0" lang="en-US" sz="1400" b="0" i="0" u="none" strike="noStrike" kern="0" cap="none" spc="0" normalizeH="0" baseline="0" noProof="0" dirty="0">
                <a:ln>
                  <a:noFill/>
                </a:ln>
                <a:solidFill>
                  <a:srgbClr val="4A4A4A"/>
                </a:solidFill>
                <a:effectLst/>
                <a:uLnTx/>
                <a:uFillTx/>
                <a:latin typeface="Arial" panose="020B0604020202020204"/>
                <a:cs typeface="Arial"/>
                <a:sym typeface="Arial" pitchFamily="34" charset="0"/>
              </a:rPr>
              <a:t>CTA-WAVE</a:t>
            </a:r>
          </a:p>
          <a:p>
            <a:pPr marL="386656" marR="0" lvl="1" indent="-193775" algn="l" defTabSz="914400" rtl="0" eaLnBrk="1" fontAlgn="base" latinLnBrk="0" hangingPunct="1">
              <a:lnSpc>
                <a:spcPct val="90000"/>
              </a:lnSpc>
              <a:spcBef>
                <a:spcPts val="400"/>
              </a:spcBef>
              <a:spcAft>
                <a:spcPct val="0"/>
              </a:spcAft>
              <a:buClr>
                <a:srgbClr val="000000"/>
              </a:buClr>
              <a:buSzPct val="80000"/>
              <a:buFont typeface="Wingdings" pitchFamily="2" charset="2"/>
              <a:buChar char="§"/>
              <a:tabLst/>
              <a:defRPr/>
            </a:pPr>
            <a:r>
              <a:rPr kumimoji="0" lang="en-US" sz="1400" b="0" i="0" u="none" strike="noStrike" kern="0" cap="none" spc="0" normalizeH="0" baseline="0" noProof="0" dirty="0">
                <a:ln>
                  <a:noFill/>
                </a:ln>
                <a:solidFill>
                  <a:srgbClr val="4A4A4A"/>
                </a:solidFill>
                <a:effectLst/>
                <a:uLnTx/>
                <a:uFillTx/>
                <a:latin typeface="Arial" panose="020B0604020202020204"/>
                <a:cs typeface="Arial"/>
                <a:sym typeface="Arial" pitchFamily="34" charset="0"/>
              </a:rPr>
              <a:t>DVB-I</a:t>
            </a:r>
          </a:p>
          <a:p>
            <a:pPr marL="386656" marR="0" lvl="1" indent="-193775" algn="l" defTabSz="914400" rtl="0" eaLnBrk="1" fontAlgn="base" latinLnBrk="0" hangingPunct="1">
              <a:lnSpc>
                <a:spcPct val="90000"/>
              </a:lnSpc>
              <a:spcBef>
                <a:spcPts val="400"/>
              </a:spcBef>
              <a:spcAft>
                <a:spcPct val="0"/>
              </a:spcAft>
              <a:buClr>
                <a:srgbClr val="000000"/>
              </a:buClr>
              <a:buSzPct val="80000"/>
              <a:buFont typeface="Wingdings" pitchFamily="2" charset="2"/>
              <a:buChar char="§"/>
              <a:tabLst/>
              <a:defRPr/>
            </a:pPr>
            <a:r>
              <a:rPr kumimoji="0" lang="en-US" sz="1400" b="0" i="0" u="none" strike="noStrike" kern="0" cap="none" spc="0" normalizeH="0" baseline="0" noProof="0" dirty="0" err="1">
                <a:ln>
                  <a:noFill/>
                </a:ln>
                <a:solidFill>
                  <a:srgbClr val="4A4A4A"/>
                </a:solidFill>
                <a:effectLst/>
                <a:uLnTx/>
                <a:uFillTx/>
                <a:latin typeface="Arial" panose="020B0604020202020204"/>
                <a:cs typeface="Arial"/>
                <a:sym typeface="Arial" pitchFamily="34" charset="0"/>
              </a:rPr>
              <a:t>HbbTV</a:t>
            </a:r>
            <a:endParaRPr kumimoji="0" lang="en-US" sz="1400" b="0" i="0" u="none" strike="noStrike" kern="0" cap="none" spc="0" normalizeH="0" baseline="0" noProof="0" dirty="0">
              <a:ln>
                <a:noFill/>
              </a:ln>
              <a:solidFill>
                <a:srgbClr val="4A4A4A"/>
              </a:solidFill>
              <a:effectLst/>
              <a:uLnTx/>
              <a:uFillTx/>
              <a:latin typeface="Arial" panose="020B0604020202020204"/>
              <a:cs typeface="Arial"/>
              <a:sym typeface="Arial" pitchFamily="34" charset="0"/>
            </a:endParaRPr>
          </a:p>
          <a:p>
            <a:pPr marL="386656" marR="0" lvl="1" indent="-193775" algn="l" defTabSz="914400" rtl="0" eaLnBrk="1" fontAlgn="base" latinLnBrk="0" hangingPunct="1">
              <a:lnSpc>
                <a:spcPct val="90000"/>
              </a:lnSpc>
              <a:spcBef>
                <a:spcPts val="400"/>
              </a:spcBef>
              <a:spcAft>
                <a:spcPct val="0"/>
              </a:spcAft>
              <a:buClr>
                <a:srgbClr val="000000"/>
              </a:buClr>
              <a:buSzPct val="80000"/>
              <a:buFont typeface="Wingdings" pitchFamily="2" charset="2"/>
              <a:buChar char="§"/>
              <a:tabLst/>
              <a:defRPr/>
            </a:pPr>
            <a:r>
              <a:rPr kumimoji="0" lang="en-US" sz="1400" b="0" i="0" u="none" strike="noStrike" kern="0" cap="none" spc="0" normalizeH="0" baseline="0" noProof="0" dirty="0">
                <a:ln>
                  <a:noFill/>
                </a:ln>
                <a:solidFill>
                  <a:srgbClr val="4A4A4A"/>
                </a:solidFill>
                <a:effectLst/>
                <a:uLnTx/>
                <a:uFillTx/>
                <a:latin typeface="Arial" panose="020B0604020202020204"/>
                <a:cs typeface="Arial"/>
                <a:sym typeface="Arial" pitchFamily="34" charset="0"/>
              </a:rPr>
              <a:t>5G-MAG</a:t>
            </a:r>
          </a:p>
          <a:p>
            <a:pPr marL="386656" marR="0" lvl="1" indent="-193775" algn="l" defTabSz="914400" rtl="0" eaLnBrk="1" fontAlgn="base" latinLnBrk="0" hangingPunct="1">
              <a:lnSpc>
                <a:spcPct val="90000"/>
              </a:lnSpc>
              <a:spcBef>
                <a:spcPts val="400"/>
              </a:spcBef>
              <a:spcAft>
                <a:spcPct val="0"/>
              </a:spcAft>
              <a:buClr>
                <a:srgbClr val="000000"/>
              </a:buClr>
              <a:buSzPct val="80000"/>
              <a:buFont typeface="Wingdings" pitchFamily="2" charset="2"/>
              <a:buChar char="§"/>
              <a:tabLst/>
              <a:defRPr/>
            </a:pPr>
            <a:r>
              <a:rPr kumimoji="0" lang="en-US" sz="1400" b="0" i="0" u="none" strike="noStrike" kern="0" cap="none" spc="0" normalizeH="0" baseline="0" noProof="0" dirty="0">
                <a:ln>
                  <a:noFill/>
                </a:ln>
                <a:solidFill>
                  <a:srgbClr val="4A4A4A"/>
                </a:solidFill>
                <a:effectLst/>
                <a:uLnTx/>
                <a:uFillTx/>
                <a:latin typeface="Arial" panose="020B0604020202020204"/>
                <a:cs typeface="Arial"/>
                <a:sym typeface="Arial" pitchFamily="34" charset="0"/>
              </a:rPr>
              <a:t>(SVTA)</a:t>
            </a:r>
          </a:p>
          <a:p>
            <a:pPr marL="187523" marR="0" lvl="0" indent="-185738" algn="l" defTabSz="914400" rtl="0" eaLnBrk="1" fontAlgn="base" latinLnBrk="0" hangingPunct="1">
              <a:lnSpc>
                <a:spcPct val="90000"/>
              </a:lnSpc>
              <a:spcBef>
                <a:spcPts val="1200"/>
              </a:spcBef>
              <a:spcAft>
                <a:spcPct val="0"/>
              </a:spcAft>
              <a:buClr>
                <a:srgbClr val="000000"/>
              </a:buClr>
              <a:buSzPct val="80000"/>
              <a:buFont typeface="Arial" panose="020B0604020202020204" pitchFamily="34" charset="0"/>
              <a:buChar char="•"/>
              <a:tabLst/>
              <a:defRPr/>
            </a:pPr>
            <a:endParaRPr kumimoji="0" lang="en-US" sz="1400" b="0" i="0" u="none" strike="noStrike" kern="0" cap="none" spc="0" normalizeH="0" baseline="0" noProof="0" dirty="0">
              <a:ln>
                <a:noFill/>
              </a:ln>
              <a:solidFill>
                <a:srgbClr val="4A4A4A"/>
              </a:solidFill>
              <a:effectLst/>
              <a:uLnTx/>
              <a:uFillTx/>
              <a:latin typeface="Arial" panose="020B0604020202020204"/>
              <a:cs typeface="Arial"/>
              <a:sym typeface="Arial" pitchFamily="34" charset="0"/>
            </a:endParaRPr>
          </a:p>
        </p:txBody>
      </p:sp>
      <p:grpSp>
        <p:nvGrpSpPr>
          <p:cNvPr id="34" name="Gruppieren 33">
            <a:extLst>
              <a:ext uri="{FF2B5EF4-FFF2-40B4-BE49-F238E27FC236}">
                <a16:creationId xmlns:a16="http://schemas.microsoft.com/office/drawing/2014/main" id="{EFD98961-F93F-83C4-6785-CED7C9EEFE63}"/>
              </a:ext>
            </a:extLst>
          </p:cNvPr>
          <p:cNvGrpSpPr/>
          <p:nvPr/>
        </p:nvGrpSpPr>
        <p:grpSpPr>
          <a:xfrm>
            <a:off x="3189884" y="1246414"/>
            <a:ext cx="2504660" cy="3301970"/>
            <a:chOff x="246491" y="1246414"/>
            <a:chExt cx="2504660" cy="3301970"/>
          </a:xfrm>
        </p:grpSpPr>
        <p:cxnSp>
          <p:nvCxnSpPr>
            <p:cNvPr id="12" name="Gerade Verbindung 11">
              <a:extLst>
                <a:ext uri="{FF2B5EF4-FFF2-40B4-BE49-F238E27FC236}">
                  <a16:creationId xmlns:a16="http://schemas.microsoft.com/office/drawing/2014/main" id="{5D4FDDDD-209D-912F-D3B8-6D2E6350CFE3}"/>
                </a:ext>
              </a:extLst>
            </p:cNvPr>
            <p:cNvCxnSpPr/>
            <p:nvPr/>
          </p:nvCxnSpPr>
          <p:spPr bwMode="auto">
            <a:xfrm>
              <a:off x="246491" y="1254245"/>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14" name="Gerade Verbindung 13">
              <a:extLst>
                <a:ext uri="{FF2B5EF4-FFF2-40B4-BE49-F238E27FC236}">
                  <a16:creationId xmlns:a16="http://schemas.microsoft.com/office/drawing/2014/main" id="{3312AC6D-89B7-0B69-50BD-56BDBDB7C037}"/>
                </a:ext>
              </a:extLst>
            </p:cNvPr>
            <p:cNvCxnSpPr>
              <a:cxnSpLocks/>
            </p:cNvCxnSpPr>
            <p:nvPr/>
          </p:nvCxnSpPr>
          <p:spPr bwMode="auto">
            <a:xfrm>
              <a:off x="246491" y="1246414"/>
              <a:ext cx="210709"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18" name="Gerade Verbindung 17">
              <a:extLst>
                <a:ext uri="{FF2B5EF4-FFF2-40B4-BE49-F238E27FC236}">
                  <a16:creationId xmlns:a16="http://schemas.microsoft.com/office/drawing/2014/main" id="{62ACD378-B67B-42C6-1FCE-9B046BEC956E}"/>
                </a:ext>
              </a:extLst>
            </p:cNvPr>
            <p:cNvCxnSpPr>
              <a:cxnSpLocks/>
            </p:cNvCxnSpPr>
            <p:nvPr/>
          </p:nvCxnSpPr>
          <p:spPr bwMode="auto">
            <a:xfrm>
              <a:off x="2066693" y="1254245"/>
              <a:ext cx="684458"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1" name="Gerade Verbindung 20">
              <a:extLst>
                <a:ext uri="{FF2B5EF4-FFF2-40B4-BE49-F238E27FC236}">
                  <a16:creationId xmlns:a16="http://schemas.microsoft.com/office/drawing/2014/main" id="{220EBF5C-B6B2-D09B-83E2-66F26A188E60}"/>
                </a:ext>
              </a:extLst>
            </p:cNvPr>
            <p:cNvCxnSpPr/>
            <p:nvPr/>
          </p:nvCxnSpPr>
          <p:spPr bwMode="auto">
            <a:xfrm>
              <a:off x="2751151" y="1254245"/>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2" name="Gerade Verbindung 21">
              <a:extLst>
                <a:ext uri="{FF2B5EF4-FFF2-40B4-BE49-F238E27FC236}">
                  <a16:creationId xmlns:a16="http://schemas.microsoft.com/office/drawing/2014/main" id="{FEB2E307-6B26-415C-F6B7-E3947F41B5BD}"/>
                </a:ext>
              </a:extLst>
            </p:cNvPr>
            <p:cNvCxnSpPr>
              <a:cxnSpLocks/>
            </p:cNvCxnSpPr>
            <p:nvPr/>
          </p:nvCxnSpPr>
          <p:spPr bwMode="auto">
            <a:xfrm>
              <a:off x="246491" y="4548384"/>
              <a:ext cx="2504660" cy="0"/>
            </a:xfrm>
            <a:prstGeom prst="line">
              <a:avLst/>
            </a:prstGeom>
            <a:solidFill>
              <a:srgbClr val="0183B7"/>
            </a:solidFill>
            <a:ln w="19050" cap="flat" cmpd="sng" algn="ctr">
              <a:solidFill>
                <a:schemeClr val="tx1"/>
              </a:solidFill>
              <a:prstDash val="solid"/>
              <a:round/>
              <a:headEnd type="none" w="med" len="med"/>
              <a:tailEnd type="none" w="med" len="med"/>
            </a:ln>
            <a:effectLst/>
          </p:spPr>
        </p:cxnSp>
      </p:grpSp>
      <p:cxnSp>
        <p:nvCxnSpPr>
          <p:cNvPr id="24" name="Gerade Verbindung 23">
            <a:extLst>
              <a:ext uri="{FF2B5EF4-FFF2-40B4-BE49-F238E27FC236}">
                <a16:creationId xmlns:a16="http://schemas.microsoft.com/office/drawing/2014/main" id="{55ED90C0-7699-C4D2-8250-2C4007E09271}"/>
              </a:ext>
            </a:extLst>
          </p:cNvPr>
          <p:cNvCxnSpPr/>
          <p:nvPr/>
        </p:nvCxnSpPr>
        <p:spPr bwMode="auto">
          <a:xfrm>
            <a:off x="6099273" y="1254245"/>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5" name="Gerade Verbindung 24">
            <a:extLst>
              <a:ext uri="{FF2B5EF4-FFF2-40B4-BE49-F238E27FC236}">
                <a16:creationId xmlns:a16="http://schemas.microsoft.com/office/drawing/2014/main" id="{D78925B1-F45C-2FA6-747F-76F7182D21C8}"/>
              </a:ext>
            </a:extLst>
          </p:cNvPr>
          <p:cNvCxnSpPr>
            <a:cxnSpLocks/>
          </p:cNvCxnSpPr>
          <p:nvPr/>
        </p:nvCxnSpPr>
        <p:spPr bwMode="auto">
          <a:xfrm>
            <a:off x="6099273" y="1254245"/>
            <a:ext cx="210709"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6" name="Gerade Verbindung 25">
            <a:extLst>
              <a:ext uri="{FF2B5EF4-FFF2-40B4-BE49-F238E27FC236}">
                <a16:creationId xmlns:a16="http://schemas.microsoft.com/office/drawing/2014/main" id="{6E13A6F6-7D81-F66A-D807-0C140E15D73D}"/>
              </a:ext>
            </a:extLst>
          </p:cNvPr>
          <p:cNvCxnSpPr>
            <a:cxnSpLocks/>
          </p:cNvCxnSpPr>
          <p:nvPr/>
        </p:nvCxnSpPr>
        <p:spPr bwMode="auto">
          <a:xfrm>
            <a:off x="7919475" y="1254245"/>
            <a:ext cx="684458"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7" name="Gerade Verbindung 26">
            <a:extLst>
              <a:ext uri="{FF2B5EF4-FFF2-40B4-BE49-F238E27FC236}">
                <a16:creationId xmlns:a16="http://schemas.microsoft.com/office/drawing/2014/main" id="{32D190C8-4439-5D3F-9768-FEF4DA838909}"/>
              </a:ext>
            </a:extLst>
          </p:cNvPr>
          <p:cNvCxnSpPr/>
          <p:nvPr/>
        </p:nvCxnSpPr>
        <p:spPr bwMode="auto">
          <a:xfrm>
            <a:off x="8603933" y="1254245"/>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8" name="Gerade Verbindung 27">
            <a:extLst>
              <a:ext uri="{FF2B5EF4-FFF2-40B4-BE49-F238E27FC236}">
                <a16:creationId xmlns:a16="http://schemas.microsoft.com/office/drawing/2014/main" id="{EC055CFE-5F8B-ACA7-9BDA-F156DF92F99A}"/>
              </a:ext>
            </a:extLst>
          </p:cNvPr>
          <p:cNvCxnSpPr>
            <a:cxnSpLocks/>
          </p:cNvCxnSpPr>
          <p:nvPr/>
        </p:nvCxnSpPr>
        <p:spPr bwMode="auto">
          <a:xfrm>
            <a:off x="6099273" y="4548384"/>
            <a:ext cx="2504660"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9" name="Gerade Verbindung 28">
            <a:extLst>
              <a:ext uri="{FF2B5EF4-FFF2-40B4-BE49-F238E27FC236}">
                <a16:creationId xmlns:a16="http://schemas.microsoft.com/office/drawing/2014/main" id="{3F42F8C3-58F1-BB3C-C0E8-D80B5D92F635}"/>
              </a:ext>
            </a:extLst>
          </p:cNvPr>
          <p:cNvCxnSpPr/>
          <p:nvPr/>
        </p:nvCxnSpPr>
        <p:spPr bwMode="auto">
          <a:xfrm>
            <a:off x="154113" y="1261754"/>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30" name="Gerade Verbindung 29">
            <a:extLst>
              <a:ext uri="{FF2B5EF4-FFF2-40B4-BE49-F238E27FC236}">
                <a16:creationId xmlns:a16="http://schemas.microsoft.com/office/drawing/2014/main" id="{C8EAD1AE-F692-0A2F-C0CC-5893D98761B4}"/>
              </a:ext>
            </a:extLst>
          </p:cNvPr>
          <p:cNvCxnSpPr>
            <a:cxnSpLocks/>
          </p:cNvCxnSpPr>
          <p:nvPr/>
        </p:nvCxnSpPr>
        <p:spPr bwMode="auto">
          <a:xfrm>
            <a:off x="154113" y="1270911"/>
            <a:ext cx="210709"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31" name="Gerade Verbindung 30">
            <a:extLst>
              <a:ext uri="{FF2B5EF4-FFF2-40B4-BE49-F238E27FC236}">
                <a16:creationId xmlns:a16="http://schemas.microsoft.com/office/drawing/2014/main" id="{E7F7EDF6-3F95-35BF-55E6-FE3CC8B021BD}"/>
              </a:ext>
            </a:extLst>
          </p:cNvPr>
          <p:cNvCxnSpPr>
            <a:cxnSpLocks/>
          </p:cNvCxnSpPr>
          <p:nvPr/>
        </p:nvCxnSpPr>
        <p:spPr bwMode="auto">
          <a:xfrm>
            <a:off x="2431319" y="1261754"/>
            <a:ext cx="564544"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32" name="Gerade Verbindung 31">
            <a:extLst>
              <a:ext uri="{FF2B5EF4-FFF2-40B4-BE49-F238E27FC236}">
                <a16:creationId xmlns:a16="http://schemas.microsoft.com/office/drawing/2014/main" id="{B555A27A-0E53-A4B4-4565-7E3DB75DB901}"/>
              </a:ext>
            </a:extLst>
          </p:cNvPr>
          <p:cNvCxnSpPr/>
          <p:nvPr/>
        </p:nvCxnSpPr>
        <p:spPr bwMode="auto">
          <a:xfrm>
            <a:off x="2995863" y="1261754"/>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33" name="Gerade Verbindung 32">
            <a:extLst>
              <a:ext uri="{FF2B5EF4-FFF2-40B4-BE49-F238E27FC236}">
                <a16:creationId xmlns:a16="http://schemas.microsoft.com/office/drawing/2014/main" id="{D6EBFA08-E005-7519-8BE4-C1372BBBD809}"/>
              </a:ext>
            </a:extLst>
          </p:cNvPr>
          <p:cNvCxnSpPr>
            <a:cxnSpLocks/>
          </p:cNvCxnSpPr>
          <p:nvPr/>
        </p:nvCxnSpPr>
        <p:spPr bwMode="auto">
          <a:xfrm>
            <a:off x="154113" y="4555893"/>
            <a:ext cx="2822712" cy="0"/>
          </a:xfrm>
          <a:prstGeom prst="line">
            <a:avLst/>
          </a:prstGeom>
          <a:solidFill>
            <a:srgbClr val="0183B7"/>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866640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101B2D-6D37-088D-5DD7-7799DEE96BA7}"/>
              </a:ext>
            </a:extLst>
          </p:cNvPr>
          <p:cNvSpPr>
            <a:spLocks noGrp="1"/>
          </p:cNvSpPr>
          <p:nvPr>
            <p:ph type="title"/>
          </p:nvPr>
        </p:nvSpPr>
        <p:spPr/>
        <p:txBody>
          <a:bodyPr/>
          <a:lstStyle/>
          <a:p>
            <a:r>
              <a:rPr lang="en-US" dirty="0"/>
              <a:t>Related Open-Source Projects &amp; Activities &amp; Synergy</a:t>
            </a:r>
          </a:p>
        </p:txBody>
      </p:sp>
      <p:sp>
        <p:nvSpPr>
          <p:cNvPr id="4" name="Inhaltsplatzhalter 3">
            <a:extLst>
              <a:ext uri="{FF2B5EF4-FFF2-40B4-BE49-F238E27FC236}">
                <a16:creationId xmlns:a16="http://schemas.microsoft.com/office/drawing/2014/main" id="{CC227D91-34E1-6E41-8527-1AB0E7B45A09}"/>
              </a:ext>
            </a:extLst>
          </p:cNvPr>
          <p:cNvSpPr>
            <a:spLocks noGrp="1"/>
          </p:cNvSpPr>
          <p:nvPr>
            <p:ph sz="quarter" idx="15"/>
          </p:nvPr>
        </p:nvSpPr>
        <p:spPr>
          <a:xfrm>
            <a:off x="457200" y="819149"/>
            <a:ext cx="8229600" cy="3820584"/>
          </a:xfrm>
        </p:spPr>
        <p:txBody>
          <a:bodyPr/>
          <a:lstStyle/>
          <a:p>
            <a:r>
              <a:rPr lang="en-US" sz="1100" b="1" dirty="0" err="1"/>
              <a:t>HbbTV</a:t>
            </a:r>
            <a:endParaRPr lang="en-US" sz="1100" b="1" dirty="0"/>
          </a:p>
          <a:p>
            <a:pPr lvl="1"/>
            <a:r>
              <a:rPr lang="en-US" sz="1050" dirty="0">
                <a:hlinkClick r:id="rId2"/>
              </a:rPr>
              <a:t>https://github.com/HbbTV-Association/ReferenceApplication</a:t>
            </a:r>
            <a:endParaRPr lang="en-US" sz="1050" dirty="0"/>
          </a:p>
          <a:p>
            <a:pPr lvl="1"/>
            <a:r>
              <a:rPr lang="en-US" sz="1050" dirty="0"/>
              <a:t>Media Source Extensions (MSE) support was introduced in the last published </a:t>
            </a:r>
            <a:r>
              <a:rPr lang="en-US" sz="1050" dirty="0" err="1"/>
              <a:t>HbbTV</a:t>
            </a:r>
            <a:r>
              <a:rPr lang="en-US" sz="1050" dirty="0"/>
              <a:t> 2.0.3 Version</a:t>
            </a:r>
          </a:p>
          <a:p>
            <a:pPr lvl="1"/>
            <a:r>
              <a:rPr lang="en-US" sz="1050" dirty="0"/>
              <a:t>Opportunity: Type 3 Reference Player for </a:t>
            </a:r>
            <a:r>
              <a:rPr lang="en-US" sz="1050" dirty="0" err="1"/>
              <a:t>HbbTV</a:t>
            </a:r>
            <a:r>
              <a:rPr lang="en-US" sz="1050" dirty="0"/>
              <a:t> devices</a:t>
            </a:r>
          </a:p>
          <a:p>
            <a:r>
              <a:rPr lang="en-US" sz="1100" b="1" dirty="0"/>
              <a:t>5G-MAG</a:t>
            </a:r>
          </a:p>
          <a:p>
            <a:pPr lvl="1"/>
            <a:r>
              <a:rPr lang="en-US" sz="1050" dirty="0">
                <a:hlinkClick r:id="rId3"/>
              </a:rPr>
              <a:t>https://github.com/5G-MAG</a:t>
            </a:r>
            <a:r>
              <a:rPr lang="en-US" sz="1050" dirty="0"/>
              <a:t> </a:t>
            </a:r>
          </a:p>
          <a:p>
            <a:pPr lvl="1"/>
            <a:r>
              <a:rPr lang="en-US" sz="1050" dirty="0"/>
              <a:t>Used for playback of DASH content transmitted via broadcast (FLUTE encoded)</a:t>
            </a:r>
          </a:p>
          <a:p>
            <a:pPr lvl="1"/>
            <a:r>
              <a:rPr lang="en-US" sz="1050" dirty="0"/>
              <a:t>Potentially used for 5G Media Streaming on Android Application</a:t>
            </a:r>
          </a:p>
          <a:p>
            <a:pPr lvl="1"/>
            <a:r>
              <a:rPr lang="en-US" sz="1050" dirty="0"/>
              <a:t>Opportunity: Reference Player for 3GPP specifications</a:t>
            </a:r>
          </a:p>
          <a:p>
            <a:r>
              <a:rPr lang="en-US" sz="1100" dirty="0"/>
              <a:t> </a:t>
            </a:r>
            <a:r>
              <a:rPr lang="en-US" sz="1100" b="1" dirty="0"/>
              <a:t>DVB</a:t>
            </a:r>
          </a:p>
          <a:p>
            <a:pPr lvl="1"/>
            <a:r>
              <a:rPr lang="en-US" sz="1050" dirty="0">
                <a:hlinkClick r:id="rId4"/>
              </a:rPr>
              <a:t>https://github.com/DVBProject/DVB-I-Reference-Client</a:t>
            </a:r>
            <a:r>
              <a:rPr lang="en-US" sz="1050" dirty="0"/>
              <a:t> </a:t>
            </a:r>
          </a:p>
          <a:p>
            <a:pPr lvl="1"/>
            <a:r>
              <a:rPr lang="en-US" sz="1050" dirty="0"/>
              <a:t>Playback of DVB-I DASH streams</a:t>
            </a:r>
          </a:p>
          <a:p>
            <a:r>
              <a:rPr lang="en-US" sz="1100" b="1" dirty="0"/>
              <a:t>CTA-WAVE</a:t>
            </a:r>
          </a:p>
          <a:p>
            <a:pPr lvl="1"/>
            <a:r>
              <a:rPr lang="en-US" sz="1050" dirty="0"/>
              <a:t>Expertise from </a:t>
            </a:r>
            <a:r>
              <a:rPr lang="en-US" sz="1050" dirty="0" err="1"/>
              <a:t>dash.js</a:t>
            </a:r>
            <a:r>
              <a:rPr lang="en-US" sz="1050" dirty="0"/>
              <a:t> development to define MSE testcases for DPCAT</a:t>
            </a:r>
          </a:p>
          <a:p>
            <a:pPr lvl="1"/>
            <a:r>
              <a:rPr lang="en-US" sz="1050" dirty="0"/>
              <a:t>Use </a:t>
            </a:r>
            <a:r>
              <a:rPr lang="en-US" sz="1050" dirty="0" err="1"/>
              <a:t>dash.js</a:t>
            </a:r>
            <a:r>
              <a:rPr lang="en-US" sz="1050" dirty="0"/>
              <a:t> as a reference platform to verify content</a:t>
            </a:r>
          </a:p>
          <a:p>
            <a:pPr marL="1785" indent="0">
              <a:buNone/>
            </a:pPr>
            <a:endParaRPr lang="en-US" sz="1100" dirty="0"/>
          </a:p>
          <a:p>
            <a:pPr lvl="1"/>
            <a:endParaRPr lang="en-US" sz="1050" dirty="0"/>
          </a:p>
        </p:txBody>
      </p:sp>
    </p:spTree>
    <p:extLst>
      <p:ext uri="{BB962C8B-B14F-4D97-AF65-F5344CB8AC3E}">
        <p14:creationId xmlns:p14="http://schemas.microsoft.com/office/powerpoint/2010/main" val="1217103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4F362B0-7FB8-0C3E-750E-E59B6760F7E3}"/>
              </a:ext>
            </a:extLst>
          </p:cNvPr>
          <p:cNvSpPr>
            <a:spLocks noGrp="1"/>
          </p:cNvSpPr>
          <p:nvPr>
            <p:ph type="title"/>
          </p:nvPr>
        </p:nvSpPr>
        <p:spPr/>
        <p:txBody>
          <a:bodyPr/>
          <a:lstStyle/>
          <a:p>
            <a:r>
              <a:rPr lang="en-US" dirty="0" err="1"/>
              <a:t>dash.js</a:t>
            </a:r>
            <a:r>
              <a:rPr lang="en-US" dirty="0"/>
              <a:t> NPM download statistics</a:t>
            </a:r>
          </a:p>
        </p:txBody>
      </p:sp>
      <p:pic>
        <p:nvPicPr>
          <p:cNvPr id="4" name="Grafik 3" descr="Ein Bild, das Reihe, Diagramm, Text, Schrift enthält.&#10;&#10;Automatisch generierte Beschreibung">
            <a:extLst>
              <a:ext uri="{FF2B5EF4-FFF2-40B4-BE49-F238E27FC236}">
                <a16:creationId xmlns:a16="http://schemas.microsoft.com/office/drawing/2014/main" id="{DCEFE6E2-7FFE-D5B6-5F47-1B9495FCA3B3}"/>
              </a:ext>
            </a:extLst>
          </p:cNvPr>
          <p:cNvPicPr>
            <a:picLocks noChangeAspect="1"/>
          </p:cNvPicPr>
          <p:nvPr/>
        </p:nvPicPr>
        <p:blipFill rotWithShape="1">
          <a:blip r:embed="rId2"/>
          <a:srcRect t="5571" r="448"/>
          <a:stretch/>
        </p:blipFill>
        <p:spPr>
          <a:xfrm>
            <a:off x="621195" y="1192695"/>
            <a:ext cx="7737613" cy="2982927"/>
          </a:xfrm>
          <a:prstGeom prst="rect">
            <a:avLst/>
          </a:prstGeom>
        </p:spPr>
      </p:pic>
    </p:spTree>
    <p:extLst>
      <p:ext uri="{BB962C8B-B14F-4D97-AF65-F5344CB8AC3E}">
        <p14:creationId xmlns:p14="http://schemas.microsoft.com/office/powerpoint/2010/main" val="138280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Im Haus, Bürogebäude, Wand, Tisch enthält.&#10;&#10;Automatisch generierte Beschreibung">
            <a:extLst>
              <a:ext uri="{FF2B5EF4-FFF2-40B4-BE49-F238E27FC236}">
                <a16:creationId xmlns:a16="http://schemas.microsoft.com/office/drawing/2014/main" id="{F7CDED5A-3A9C-71A2-897C-EC51650EA8CA}"/>
              </a:ext>
            </a:extLst>
          </p:cNvPr>
          <p:cNvPicPr>
            <a:picLocks noGrp="1" noChangeAspect="1"/>
          </p:cNvPicPr>
          <p:nvPr>
            <p:ph sz="quarter" idx="4294967295"/>
          </p:nvPr>
        </p:nvPicPr>
        <p:blipFill>
          <a:blip r:embed="rId2"/>
          <a:stretch>
            <a:fillRect/>
          </a:stretch>
        </p:blipFill>
        <p:spPr>
          <a:xfrm>
            <a:off x="2934324" y="182880"/>
            <a:ext cx="6169025" cy="4625975"/>
          </a:xfrm>
        </p:spPr>
      </p:pic>
      <p:sp>
        <p:nvSpPr>
          <p:cNvPr id="6" name="Textfeld 5">
            <a:extLst>
              <a:ext uri="{FF2B5EF4-FFF2-40B4-BE49-F238E27FC236}">
                <a16:creationId xmlns:a16="http://schemas.microsoft.com/office/drawing/2014/main" id="{EA2B4A3F-E303-CB17-9386-F4F3243C1E3D}"/>
              </a:ext>
            </a:extLst>
          </p:cNvPr>
          <p:cNvSpPr txBox="1"/>
          <p:nvPr/>
        </p:nvSpPr>
        <p:spPr>
          <a:xfrm>
            <a:off x="254643" y="544010"/>
            <a:ext cx="2404667" cy="2385268"/>
          </a:xfrm>
          <a:prstGeom prst="rect">
            <a:avLst/>
          </a:prstGeom>
          <a:noFill/>
        </p:spPr>
        <p:txBody>
          <a:bodyPr wrap="square" rtlCol="0">
            <a:spAutoFit/>
          </a:bodyPr>
          <a:lstStyle/>
          <a:p>
            <a:pPr marL="285750" marR="0" lvl="0" indent="-285750" algn="l" defTabSz="4572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Annual </a:t>
            </a:r>
            <a:r>
              <a:rPr kumimoji="0" lang="en-US" sz="1600" b="0" i="0" u="none" strike="noStrike" kern="1200" cap="none" spc="0" normalizeH="0" baseline="0" noProof="0" dirty="0">
                <a:ln>
                  <a:noFill/>
                </a:ln>
                <a:solidFill>
                  <a:srgbClr val="0066FF"/>
                </a:solidFill>
                <a:effectLst/>
                <a:uLnTx/>
                <a:uFillTx/>
                <a:latin typeface="Arial" panose="020B0604020202020204"/>
                <a:ea typeface="+mn-ea"/>
                <a:cs typeface="+mn-cs"/>
              </a:rPr>
              <a:t>face to face meetings</a:t>
            </a: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 co-located with the Fraunhofer FOKUS MWS and the DASH-IF face to face</a:t>
            </a:r>
          </a:p>
          <a:p>
            <a:pPr marL="285750" marR="0" lvl="0" indent="-285750" algn="l" defTabSz="4572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More information: </a:t>
            </a: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https://www.fokus.fraunhofer.de/go/mws/program</a:t>
            </a:r>
            <a:r>
              <a:rPr kumimoji="0" lang="en-US" sz="1600" b="0" i="0" u="none" strike="noStrike" kern="1200" cap="none" spc="0" normalizeH="0" baseline="0" noProof="0" dirty="0">
                <a:ln>
                  <a:noFill/>
                </a:ln>
                <a:solidFill>
                  <a:srgbClr val="4A4A4A"/>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654350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99B8C-3807-8554-808B-0939BB5E1E1F}"/>
              </a:ext>
            </a:extLst>
          </p:cNvPr>
          <p:cNvSpPr>
            <a:spLocks noGrp="1"/>
          </p:cNvSpPr>
          <p:nvPr>
            <p:ph type="ctrTitle"/>
          </p:nvPr>
        </p:nvSpPr>
        <p:spPr/>
        <p:txBody>
          <a:bodyPr/>
          <a:lstStyle/>
          <a:p>
            <a:r>
              <a:rPr lang="en-US" dirty="0"/>
              <a:t>Websites and documentation</a:t>
            </a:r>
          </a:p>
        </p:txBody>
      </p:sp>
      <p:sp>
        <p:nvSpPr>
          <p:cNvPr id="3" name="Inhaltsplatzhalter 2">
            <a:extLst>
              <a:ext uri="{FF2B5EF4-FFF2-40B4-BE49-F238E27FC236}">
                <a16:creationId xmlns:a16="http://schemas.microsoft.com/office/drawing/2014/main" id="{FDACACE7-49AC-0C1F-45DD-11786309B19A}"/>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882103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BF3567D-395D-A75B-C265-BEA205B7289A}"/>
              </a:ext>
            </a:extLst>
          </p:cNvPr>
          <p:cNvSpPr>
            <a:spLocks noGrp="1"/>
          </p:cNvSpPr>
          <p:nvPr>
            <p:ph type="title"/>
          </p:nvPr>
        </p:nvSpPr>
        <p:spPr/>
        <p:txBody>
          <a:bodyPr/>
          <a:lstStyle/>
          <a:p>
            <a:r>
              <a:rPr lang="en-US" dirty="0"/>
              <a:t>Landing page</a:t>
            </a:r>
          </a:p>
        </p:txBody>
      </p:sp>
      <p:sp>
        <p:nvSpPr>
          <p:cNvPr id="4" name="Inhaltsplatzhalter 3">
            <a:extLst>
              <a:ext uri="{FF2B5EF4-FFF2-40B4-BE49-F238E27FC236}">
                <a16:creationId xmlns:a16="http://schemas.microsoft.com/office/drawing/2014/main" id="{3821B86B-2C4C-32A4-4C40-F4D42670D37C}"/>
              </a:ext>
            </a:extLst>
          </p:cNvPr>
          <p:cNvSpPr>
            <a:spLocks noGrp="1"/>
          </p:cNvSpPr>
          <p:nvPr>
            <p:ph sz="quarter" idx="15"/>
          </p:nvPr>
        </p:nvSpPr>
        <p:spPr>
          <a:xfrm>
            <a:off x="457200" y="1184908"/>
            <a:ext cx="3592996" cy="3520442"/>
          </a:xfrm>
        </p:spPr>
        <p:txBody>
          <a:bodyPr/>
          <a:lstStyle/>
          <a:p>
            <a:r>
              <a:rPr lang="en-US" dirty="0">
                <a:solidFill>
                  <a:srgbClr val="0066FF"/>
                </a:solidFill>
                <a:hlinkClick r:id="rId2">
                  <a:extLst>
                    <a:ext uri="{A12FA001-AC4F-418D-AE19-62706E023703}">
                      <ahyp:hlinkClr xmlns:ahyp="http://schemas.microsoft.com/office/drawing/2018/hyperlinkcolor" val="tx"/>
                    </a:ext>
                  </a:extLst>
                </a:hlinkClick>
              </a:rPr>
              <a:t>https://dashjs.org/</a:t>
            </a:r>
            <a:r>
              <a:rPr lang="en-US" dirty="0">
                <a:solidFill>
                  <a:srgbClr val="0066FF"/>
                </a:solidFill>
              </a:rPr>
              <a:t> </a:t>
            </a:r>
          </a:p>
          <a:p>
            <a:r>
              <a:rPr lang="en-US" dirty="0"/>
              <a:t>Developed by Deniz </a:t>
            </a:r>
            <a:r>
              <a:rPr lang="en-US" dirty="0" err="1"/>
              <a:t>Ugur</a:t>
            </a:r>
            <a:r>
              <a:rPr lang="en-US" dirty="0"/>
              <a:t> and Ali Begen</a:t>
            </a:r>
          </a:p>
        </p:txBody>
      </p:sp>
      <p:pic>
        <p:nvPicPr>
          <p:cNvPr id="5" name="Grafik 4" descr="Ein Bild, das Text, Screenshot, Webseite, Website enthält.&#10;&#10;Automatisch generierte Beschreibung">
            <a:extLst>
              <a:ext uri="{FF2B5EF4-FFF2-40B4-BE49-F238E27FC236}">
                <a16:creationId xmlns:a16="http://schemas.microsoft.com/office/drawing/2014/main" id="{96D4A131-EE15-2E64-864E-E3F1E24BACD6}"/>
              </a:ext>
            </a:extLst>
          </p:cNvPr>
          <p:cNvPicPr>
            <a:picLocks noChangeAspect="1"/>
          </p:cNvPicPr>
          <p:nvPr/>
        </p:nvPicPr>
        <p:blipFill>
          <a:blip r:embed="rId3"/>
          <a:stretch>
            <a:fillRect/>
          </a:stretch>
        </p:blipFill>
        <p:spPr>
          <a:xfrm>
            <a:off x="4240226" y="188620"/>
            <a:ext cx="4524918" cy="4772000"/>
          </a:xfrm>
          <a:prstGeom prst="rect">
            <a:avLst/>
          </a:prstGeom>
        </p:spPr>
      </p:pic>
    </p:spTree>
    <p:extLst>
      <p:ext uri="{BB962C8B-B14F-4D97-AF65-F5344CB8AC3E}">
        <p14:creationId xmlns:p14="http://schemas.microsoft.com/office/powerpoint/2010/main" val="2631074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29A114-402C-A7D5-D7C1-706709680675}"/>
              </a:ext>
            </a:extLst>
          </p:cNvPr>
          <p:cNvSpPr>
            <a:spLocks noGrp="1"/>
          </p:cNvSpPr>
          <p:nvPr>
            <p:ph type="title"/>
          </p:nvPr>
        </p:nvSpPr>
        <p:spPr/>
        <p:txBody>
          <a:bodyPr/>
          <a:lstStyle/>
          <a:p>
            <a:r>
              <a:rPr lang="en-US" dirty="0"/>
              <a:t>New Documentation page</a:t>
            </a:r>
          </a:p>
        </p:txBody>
      </p:sp>
      <p:sp>
        <p:nvSpPr>
          <p:cNvPr id="4" name="Inhaltsplatzhalter 3">
            <a:extLst>
              <a:ext uri="{FF2B5EF4-FFF2-40B4-BE49-F238E27FC236}">
                <a16:creationId xmlns:a16="http://schemas.microsoft.com/office/drawing/2014/main" id="{1B30ABA0-EDB1-A2FB-82C7-0CED671EAEE5}"/>
              </a:ext>
            </a:extLst>
          </p:cNvPr>
          <p:cNvSpPr>
            <a:spLocks noGrp="1"/>
          </p:cNvSpPr>
          <p:nvPr>
            <p:ph sz="quarter" idx="15"/>
          </p:nvPr>
        </p:nvSpPr>
        <p:spPr>
          <a:xfrm>
            <a:off x="457200" y="1184908"/>
            <a:ext cx="3135664" cy="3520442"/>
          </a:xfrm>
        </p:spPr>
        <p:txBody>
          <a:bodyPr/>
          <a:lstStyle/>
          <a:p>
            <a:r>
              <a:rPr lang="en-US" dirty="0">
                <a:solidFill>
                  <a:srgbClr val="0066FF"/>
                </a:solidFill>
                <a:hlinkClick r:id="rId2">
                  <a:extLst>
                    <a:ext uri="{A12FA001-AC4F-418D-AE19-62706E023703}">
                      <ahyp:hlinkClr xmlns:ahyp="http://schemas.microsoft.com/office/drawing/2018/hyperlinkcolor" val="tx"/>
                    </a:ext>
                  </a:extLst>
                </a:hlinkClick>
              </a:rPr>
              <a:t>https://dashif.org/dash.js/</a:t>
            </a:r>
            <a:endParaRPr lang="en-US" dirty="0">
              <a:solidFill>
                <a:srgbClr val="0066FF"/>
              </a:solidFill>
            </a:endParaRPr>
          </a:p>
          <a:p>
            <a:r>
              <a:rPr lang="en-US" dirty="0"/>
              <a:t>Starting point for every user of dash.js</a:t>
            </a:r>
          </a:p>
          <a:p>
            <a:r>
              <a:rPr lang="en-US" dirty="0"/>
              <a:t>Documentation is based on version 5 of dash.js and will be announced together with the release of v5</a:t>
            </a:r>
          </a:p>
        </p:txBody>
      </p:sp>
      <p:pic>
        <p:nvPicPr>
          <p:cNvPr id="8" name="Grafik 7" descr="Ein Bild, das Text, Screenshot, Webseite, Website enthält.&#10;&#10;Automatisch generierte Beschreibung">
            <a:extLst>
              <a:ext uri="{FF2B5EF4-FFF2-40B4-BE49-F238E27FC236}">
                <a16:creationId xmlns:a16="http://schemas.microsoft.com/office/drawing/2014/main" id="{4F6281B0-4E0B-7FE3-6435-7B17119A7462}"/>
              </a:ext>
            </a:extLst>
          </p:cNvPr>
          <p:cNvPicPr>
            <a:picLocks noChangeAspect="1"/>
          </p:cNvPicPr>
          <p:nvPr/>
        </p:nvPicPr>
        <p:blipFill>
          <a:blip r:embed="rId3"/>
          <a:stretch>
            <a:fillRect/>
          </a:stretch>
        </p:blipFill>
        <p:spPr>
          <a:xfrm>
            <a:off x="4785031" y="461448"/>
            <a:ext cx="3831848" cy="4499172"/>
          </a:xfrm>
          <a:prstGeom prst="rect">
            <a:avLst/>
          </a:prstGeom>
        </p:spPr>
      </p:pic>
    </p:spTree>
    <p:extLst>
      <p:ext uri="{BB962C8B-B14F-4D97-AF65-F5344CB8AC3E}">
        <p14:creationId xmlns:p14="http://schemas.microsoft.com/office/powerpoint/2010/main" val="4092775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99B8C-3807-8554-808B-0939BB5E1E1F}"/>
              </a:ext>
            </a:extLst>
          </p:cNvPr>
          <p:cNvSpPr>
            <a:spLocks noGrp="1"/>
          </p:cNvSpPr>
          <p:nvPr>
            <p:ph type="ctrTitle"/>
          </p:nvPr>
        </p:nvSpPr>
        <p:spPr/>
        <p:txBody>
          <a:bodyPr/>
          <a:lstStyle/>
          <a:p>
            <a:r>
              <a:rPr lang="en-US" dirty="0"/>
              <a:t>Version 4</a:t>
            </a:r>
          </a:p>
        </p:txBody>
      </p:sp>
      <p:sp>
        <p:nvSpPr>
          <p:cNvPr id="3" name="Inhaltsplatzhalter 2">
            <a:extLst>
              <a:ext uri="{FF2B5EF4-FFF2-40B4-BE49-F238E27FC236}">
                <a16:creationId xmlns:a16="http://schemas.microsoft.com/office/drawing/2014/main" id="{FDACACE7-49AC-0C1F-45DD-11786309B19A}"/>
              </a:ext>
            </a:extLst>
          </p:cNvPr>
          <p:cNvSpPr>
            <a:spLocks noGrp="1"/>
          </p:cNvSpPr>
          <p:nvPr>
            <p:ph sz="quarter" idx="10"/>
          </p:nvPr>
        </p:nvSpPr>
        <p:spPr>
          <a:xfrm>
            <a:off x="457200" y="3257550"/>
            <a:ext cx="4446573" cy="917940"/>
          </a:xfrm>
        </p:spPr>
        <p:txBody>
          <a:bodyPr/>
          <a:lstStyle/>
          <a:p>
            <a:r>
              <a:rPr lang="en-US" dirty="0"/>
              <a:t>Releases and Features: May 23 – June 24</a:t>
            </a:r>
          </a:p>
        </p:txBody>
      </p:sp>
    </p:spTree>
    <p:extLst>
      <p:ext uri="{BB962C8B-B14F-4D97-AF65-F5344CB8AC3E}">
        <p14:creationId xmlns:p14="http://schemas.microsoft.com/office/powerpoint/2010/main" val="3874849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54A3-2566-1C34-9FA2-B88E2846C694}"/>
              </a:ext>
            </a:extLst>
          </p:cNvPr>
          <p:cNvSpPr>
            <a:spLocks noGrp="1"/>
          </p:cNvSpPr>
          <p:nvPr>
            <p:ph type="ctrTitle"/>
          </p:nvPr>
        </p:nvSpPr>
        <p:spPr/>
        <p:txBody>
          <a:bodyPr>
            <a:normAutofit/>
          </a:bodyPr>
          <a:lstStyle/>
          <a:p>
            <a:pPr rtl="0" fontAlgn="base">
              <a:spcBef>
                <a:spcPts val="1100"/>
              </a:spcBef>
              <a:spcAft>
                <a:spcPts val="0"/>
              </a:spcAft>
            </a:pPr>
            <a:br>
              <a:rPr lang="en-US" sz="1400" b="0" i="0" u="none" strike="noStrike" dirty="0">
                <a:solidFill>
                  <a:srgbClr val="000000"/>
                </a:solidFill>
                <a:effectLst/>
                <a:latin typeface="Calibri" panose="020F0502020204030204" pitchFamily="34" charset="0"/>
              </a:rPr>
            </a:br>
            <a:r>
              <a:rPr lang="en-US" b="0" i="0" u="none" strike="noStrike" dirty="0">
                <a:solidFill>
                  <a:srgbClr val="242424"/>
                </a:solidFill>
                <a:effectLst/>
                <a:latin typeface="Calibri" panose="020F0502020204030204" pitchFamily="34" charset="0"/>
              </a:rPr>
              <a:t>13:00 Welcome (15min)</a:t>
            </a:r>
            <a:endParaRPr lang="en-US" dirty="0"/>
          </a:p>
        </p:txBody>
      </p:sp>
      <p:sp>
        <p:nvSpPr>
          <p:cNvPr id="3" name="Content Placeholder 2">
            <a:extLst>
              <a:ext uri="{FF2B5EF4-FFF2-40B4-BE49-F238E27FC236}">
                <a16:creationId xmlns:a16="http://schemas.microsoft.com/office/drawing/2014/main" id="{C521F944-9EBC-40B2-D53E-D5386365EF26}"/>
              </a:ext>
            </a:extLst>
          </p:cNvPr>
          <p:cNvSpPr>
            <a:spLocks noGrp="1"/>
          </p:cNvSpPr>
          <p:nvPr>
            <p:ph sz="quarter" idx="10"/>
          </p:nvPr>
        </p:nvSpPr>
        <p:spPr/>
        <p:txBody>
          <a:bodyPr/>
          <a:lstStyle/>
          <a:p>
            <a:pPr marL="344685" indent="-342900">
              <a:spcBef>
                <a:spcPts val="600"/>
              </a:spcBef>
              <a:buFont typeface="Arial" panose="020B0604020202020204" pitchFamily="34" charset="0"/>
              <a:buChar char="•"/>
            </a:pPr>
            <a:r>
              <a:rPr lang="en-US" dirty="0"/>
              <a:t>Roll Call</a:t>
            </a:r>
          </a:p>
          <a:p>
            <a:pPr marL="344685" indent="-342900">
              <a:spcBef>
                <a:spcPts val="600"/>
              </a:spcBef>
              <a:buFont typeface="Arial" panose="020B0604020202020204" pitchFamily="34" charset="0"/>
              <a:buChar char="•"/>
            </a:pPr>
            <a:r>
              <a:rPr lang="en-US" dirty="0"/>
              <a:t>Introduction by JT</a:t>
            </a:r>
          </a:p>
          <a:p>
            <a:pPr marL="344685" indent="-342900">
              <a:spcBef>
                <a:spcPts val="600"/>
              </a:spcBef>
              <a:buFont typeface="Arial" panose="020B0604020202020204" pitchFamily="34" charset="0"/>
              <a:buChar char="•"/>
            </a:pPr>
            <a:r>
              <a:rPr lang="en-US" dirty="0"/>
              <a:t>Introduction by Alex</a:t>
            </a:r>
          </a:p>
        </p:txBody>
      </p:sp>
      <p:pic>
        <p:nvPicPr>
          <p:cNvPr id="4" name="Picture 2" descr="Streaming Video Technology Alliance (SVTA): Improving Streaming Video">
            <a:extLst>
              <a:ext uri="{FF2B5EF4-FFF2-40B4-BE49-F238E27FC236}">
                <a16:creationId xmlns:a16="http://schemas.microsoft.com/office/drawing/2014/main" id="{BD9BC9A6-5A87-0810-B44A-764F54DAA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6983"/>
            <a:ext cx="3332480" cy="101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915989"/>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90A77-26E4-E896-882E-B494F8E18A5C}"/>
              </a:ext>
            </a:extLst>
          </p:cNvPr>
          <p:cNvSpPr>
            <a:spLocks noGrp="1"/>
          </p:cNvSpPr>
          <p:nvPr>
            <p:ph type="title"/>
          </p:nvPr>
        </p:nvSpPr>
        <p:spPr/>
        <p:txBody>
          <a:bodyPr/>
          <a:lstStyle/>
          <a:p>
            <a:r>
              <a:rPr lang="en-US" dirty="0"/>
              <a:t>Version 4.7.0</a:t>
            </a:r>
          </a:p>
        </p:txBody>
      </p:sp>
      <p:sp>
        <p:nvSpPr>
          <p:cNvPr id="3" name="Inhaltsplatzhalter 2">
            <a:extLst>
              <a:ext uri="{FF2B5EF4-FFF2-40B4-BE49-F238E27FC236}">
                <a16:creationId xmlns:a16="http://schemas.microsoft.com/office/drawing/2014/main" id="{45811E21-ED99-86C6-49D9-584C2821C076}"/>
              </a:ext>
            </a:extLst>
          </p:cNvPr>
          <p:cNvSpPr>
            <a:spLocks noGrp="1"/>
          </p:cNvSpPr>
          <p:nvPr>
            <p:ph idx="1"/>
          </p:nvPr>
        </p:nvSpPr>
        <p:spPr/>
        <p:txBody>
          <a:bodyPr/>
          <a:lstStyle/>
          <a:p>
            <a:r>
              <a:rPr lang="en-US" dirty="0"/>
              <a:t>Released on May 5, 2023</a:t>
            </a:r>
          </a:p>
          <a:p>
            <a:r>
              <a:rPr lang="en-US" dirty="0"/>
              <a:t>Detailed release notes: </a:t>
            </a:r>
            <a:r>
              <a:rPr lang="en-US" dirty="0">
                <a:solidFill>
                  <a:srgbClr val="0066FF"/>
                </a:solidFill>
                <a:hlinkClick r:id="rId2">
                  <a:extLst>
                    <a:ext uri="{A12FA001-AC4F-418D-AE19-62706E023703}">
                      <ahyp:hlinkClr xmlns:ahyp="http://schemas.microsoft.com/office/drawing/2018/hyperlinkcolor" val="tx"/>
                    </a:ext>
                  </a:extLst>
                </a:hlinkClick>
              </a:rPr>
              <a:t>https://github.com/Dash-Industry-Forum/dash.js/releases/tag/v4.7.0</a:t>
            </a:r>
            <a:endParaRPr lang="en-US" dirty="0">
              <a:solidFill>
                <a:srgbClr val="0066FF"/>
              </a:solidFill>
            </a:endParaRPr>
          </a:p>
          <a:p>
            <a:r>
              <a:rPr lang="en-US" dirty="0"/>
              <a:t>Support for </a:t>
            </a:r>
            <a:r>
              <a:rPr lang="en-US" b="1" dirty="0"/>
              <a:t>DASH content steering </a:t>
            </a:r>
            <a:r>
              <a:rPr lang="en-US" dirty="0"/>
              <a:t>version 0.9.7 including support for pathway cloning and steering elements</a:t>
            </a:r>
          </a:p>
          <a:p>
            <a:r>
              <a:rPr lang="en-US" dirty="0"/>
              <a:t>Support for </a:t>
            </a:r>
            <a:r>
              <a:rPr lang="en-US" b="1" dirty="0" err="1"/>
              <a:t>inband</a:t>
            </a:r>
            <a:r>
              <a:rPr lang="en-US" b="1" dirty="0"/>
              <a:t> </a:t>
            </a:r>
            <a:r>
              <a:rPr lang="en-US" b="1" dirty="0" err="1"/>
              <a:t>prft</a:t>
            </a:r>
            <a:r>
              <a:rPr lang="en-US" b="1" dirty="0"/>
              <a:t> box parsing</a:t>
            </a:r>
          </a:p>
          <a:p>
            <a:r>
              <a:rPr lang="en-US" dirty="0"/>
              <a:t>Allow preloading content with a specific start time</a:t>
            </a:r>
          </a:p>
          <a:p>
            <a:r>
              <a:rPr lang="en-US" dirty="0"/>
              <a:t>Fix blinking cues when segmented over multiple segments or chunks</a:t>
            </a:r>
          </a:p>
          <a:p>
            <a:r>
              <a:rPr lang="en-US" dirty="0"/>
              <a:t>Add </a:t>
            </a:r>
            <a:r>
              <a:rPr lang="en-US" dirty="0" err="1"/>
              <a:t>DescriptorType</a:t>
            </a:r>
            <a:r>
              <a:rPr lang="en-US" dirty="0"/>
              <a:t> model class to </a:t>
            </a:r>
            <a:r>
              <a:rPr lang="en-US" dirty="0" err="1"/>
              <a:t>MediaInfo</a:t>
            </a:r>
            <a:r>
              <a:rPr lang="en-US" dirty="0"/>
              <a:t> for elements of type viewpoint, role, accessibility, </a:t>
            </a:r>
            <a:r>
              <a:rPr lang="en-US" dirty="0" err="1"/>
              <a:t>audioChannelConfiguration</a:t>
            </a:r>
            <a:endParaRPr lang="en-US" dirty="0"/>
          </a:p>
        </p:txBody>
      </p:sp>
    </p:spTree>
    <p:extLst>
      <p:ext uri="{BB962C8B-B14F-4D97-AF65-F5344CB8AC3E}">
        <p14:creationId xmlns:p14="http://schemas.microsoft.com/office/powerpoint/2010/main" val="867916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90A77-26E4-E896-882E-B494F8E18A5C}"/>
              </a:ext>
            </a:extLst>
          </p:cNvPr>
          <p:cNvSpPr>
            <a:spLocks noGrp="1"/>
          </p:cNvSpPr>
          <p:nvPr>
            <p:ph type="title"/>
          </p:nvPr>
        </p:nvSpPr>
        <p:spPr/>
        <p:txBody>
          <a:bodyPr/>
          <a:lstStyle/>
          <a:p>
            <a:r>
              <a:rPr lang="en-US" dirty="0"/>
              <a:t>Version 4.7.1</a:t>
            </a:r>
          </a:p>
        </p:txBody>
      </p:sp>
      <p:sp>
        <p:nvSpPr>
          <p:cNvPr id="3" name="Inhaltsplatzhalter 2">
            <a:extLst>
              <a:ext uri="{FF2B5EF4-FFF2-40B4-BE49-F238E27FC236}">
                <a16:creationId xmlns:a16="http://schemas.microsoft.com/office/drawing/2014/main" id="{45811E21-ED99-86C6-49D9-584C2821C076}"/>
              </a:ext>
            </a:extLst>
          </p:cNvPr>
          <p:cNvSpPr>
            <a:spLocks noGrp="1"/>
          </p:cNvSpPr>
          <p:nvPr>
            <p:ph idx="1"/>
          </p:nvPr>
        </p:nvSpPr>
        <p:spPr/>
        <p:txBody>
          <a:bodyPr/>
          <a:lstStyle/>
          <a:p>
            <a:r>
              <a:rPr lang="en-US" dirty="0"/>
              <a:t>Released on June 21, 2023</a:t>
            </a:r>
          </a:p>
          <a:p>
            <a:r>
              <a:rPr lang="en-US" dirty="0"/>
              <a:t>Detailed release notes: </a:t>
            </a:r>
            <a:r>
              <a:rPr lang="en-US" dirty="0">
                <a:solidFill>
                  <a:srgbClr val="0066FF"/>
                </a:solidFill>
                <a:hlinkClick r:id="rId2">
                  <a:extLst>
                    <a:ext uri="{A12FA001-AC4F-418D-AE19-62706E023703}">
                      <ahyp:hlinkClr xmlns:ahyp="http://schemas.microsoft.com/office/drawing/2018/hyperlinkcolor" val="tx"/>
                    </a:ext>
                  </a:extLst>
                </a:hlinkClick>
              </a:rPr>
              <a:t>https://github.com/Dash-Industry-Forum/dash.js/releases/tag/v4.7.1</a:t>
            </a:r>
            <a:r>
              <a:rPr lang="en-US" dirty="0">
                <a:solidFill>
                  <a:srgbClr val="0066FF"/>
                </a:solidFill>
              </a:rPr>
              <a:t> </a:t>
            </a:r>
          </a:p>
          <a:p>
            <a:r>
              <a:rPr lang="en-US" b="1" dirty="0"/>
              <a:t>Improvements to L2A algorithm based on </a:t>
            </a:r>
            <a:r>
              <a:rPr lang="en-US" b="1" dirty="0" err="1"/>
              <a:t>MMSys</a:t>
            </a:r>
            <a:r>
              <a:rPr lang="en-US" b="1" dirty="0"/>
              <a:t> Research Paper by the BBC</a:t>
            </a:r>
          </a:p>
          <a:p>
            <a:r>
              <a:rPr lang="en-US" dirty="0"/>
              <a:t>Enhancements to the Reference UI to auto start playback and mute playback by default</a:t>
            </a:r>
          </a:p>
          <a:p>
            <a:r>
              <a:rPr lang="en-US" dirty="0"/>
              <a:t>Bugfixes</a:t>
            </a:r>
          </a:p>
          <a:p>
            <a:pPr lvl="1"/>
            <a:r>
              <a:rPr lang="en-US" dirty="0"/>
              <a:t>Fix reporting of CMCD parameters for </a:t>
            </a:r>
            <a:r>
              <a:rPr lang="en-US" dirty="0" err="1"/>
              <a:t>SegmentBase</a:t>
            </a:r>
            <a:r>
              <a:rPr lang="en-US" dirty="0"/>
              <a:t> range requests</a:t>
            </a:r>
          </a:p>
          <a:p>
            <a:pPr lvl="1"/>
            <a:r>
              <a:rPr lang="en-US" dirty="0"/>
              <a:t>Fix handling of MPDs containing </a:t>
            </a:r>
            <a:r>
              <a:rPr lang="en-US" dirty="0" err="1"/>
              <a:t>SegmentList</a:t>
            </a:r>
            <a:endParaRPr lang="en-US" dirty="0"/>
          </a:p>
        </p:txBody>
      </p:sp>
    </p:spTree>
    <p:extLst>
      <p:ext uri="{BB962C8B-B14F-4D97-AF65-F5344CB8AC3E}">
        <p14:creationId xmlns:p14="http://schemas.microsoft.com/office/powerpoint/2010/main" val="339541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856A06-9241-E948-190B-E9042085F689}"/>
              </a:ext>
            </a:extLst>
          </p:cNvPr>
          <p:cNvSpPr>
            <a:spLocks noGrp="1"/>
          </p:cNvSpPr>
          <p:nvPr>
            <p:ph type="title"/>
          </p:nvPr>
        </p:nvSpPr>
        <p:spPr/>
        <p:txBody>
          <a:bodyPr/>
          <a:lstStyle/>
          <a:p>
            <a:r>
              <a:rPr lang="en-US" dirty="0"/>
              <a:t>Version 4.7.2</a:t>
            </a:r>
          </a:p>
        </p:txBody>
      </p:sp>
      <p:sp>
        <p:nvSpPr>
          <p:cNvPr id="3" name="Inhaltsplatzhalter 2">
            <a:extLst>
              <a:ext uri="{FF2B5EF4-FFF2-40B4-BE49-F238E27FC236}">
                <a16:creationId xmlns:a16="http://schemas.microsoft.com/office/drawing/2014/main" id="{76791FC1-2221-B3B5-99CE-EAF8C29C7476}"/>
              </a:ext>
            </a:extLst>
          </p:cNvPr>
          <p:cNvSpPr>
            <a:spLocks noGrp="1"/>
          </p:cNvSpPr>
          <p:nvPr>
            <p:ph idx="1"/>
          </p:nvPr>
        </p:nvSpPr>
        <p:spPr/>
        <p:txBody>
          <a:bodyPr/>
          <a:lstStyle/>
          <a:p>
            <a:r>
              <a:rPr lang="en-US" dirty="0"/>
              <a:t>Released on September 28, 2023</a:t>
            </a:r>
          </a:p>
          <a:p>
            <a:r>
              <a:rPr lang="en-US" dirty="0"/>
              <a:t>Detailed release notes: </a:t>
            </a:r>
            <a:r>
              <a:rPr lang="en-US" dirty="0">
                <a:solidFill>
                  <a:srgbClr val="0066FF"/>
                </a:solidFill>
                <a:hlinkClick r:id="rId2">
                  <a:extLst>
                    <a:ext uri="{A12FA001-AC4F-418D-AE19-62706E023703}">
                      <ahyp:hlinkClr xmlns:ahyp="http://schemas.microsoft.com/office/drawing/2018/hyperlinkcolor" val="tx"/>
                    </a:ext>
                  </a:extLst>
                </a:hlinkClick>
              </a:rPr>
              <a:t>https://github.com/Dash-Industry-Forum/dash.js/releases/tag/v4.7.2</a:t>
            </a:r>
            <a:endParaRPr lang="en-US" dirty="0">
              <a:solidFill>
                <a:srgbClr val="0066FF"/>
              </a:solidFill>
            </a:endParaRPr>
          </a:p>
          <a:p>
            <a:r>
              <a:rPr lang="en-US" dirty="0"/>
              <a:t>Adds a </a:t>
            </a:r>
            <a:r>
              <a:rPr lang="en-US" b="1" dirty="0"/>
              <a:t>functional </a:t>
            </a:r>
            <a:r>
              <a:rPr lang="en-US" b="1" dirty="0" err="1"/>
              <a:t>testsuite</a:t>
            </a:r>
            <a:r>
              <a:rPr lang="en-US" b="1" dirty="0"/>
              <a:t> </a:t>
            </a:r>
            <a:r>
              <a:rPr lang="en-US" dirty="0"/>
              <a:t>based on the Karma framework </a:t>
            </a:r>
          </a:p>
          <a:p>
            <a:r>
              <a:rPr lang="en-US" dirty="0"/>
              <a:t>Reset MSE when switching codec if </a:t>
            </a:r>
            <a:r>
              <a:rPr lang="en-US" dirty="0" err="1"/>
              <a:t>changeType</a:t>
            </a:r>
            <a:r>
              <a:rPr lang="en-US" dirty="0"/>
              <a:t>() is unstable or unavailable (enabled via settings flag)</a:t>
            </a:r>
          </a:p>
          <a:p>
            <a:r>
              <a:rPr lang="en-US" dirty="0"/>
              <a:t>Define target web and es5 for webpack to make build files ES5 compliant</a:t>
            </a:r>
          </a:p>
          <a:p>
            <a:r>
              <a:rPr lang="en-US" dirty="0"/>
              <a:t>Add support for replacing a text node via MPD patching</a:t>
            </a:r>
          </a:p>
          <a:p>
            <a:endParaRPr lang="en-US" dirty="0"/>
          </a:p>
        </p:txBody>
      </p:sp>
    </p:spTree>
    <p:extLst>
      <p:ext uri="{BB962C8B-B14F-4D97-AF65-F5344CB8AC3E}">
        <p14:creationId xmlns:p14="http://schemas.microsoft.com/office/powerpoint/2010/main" val="1182340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0067ED-91DF-6C99-8A10-1D3D988D6C91}"/>
              </a:ext>
            </a:extLst>
          </p:cNvPr>
          <p:cNvSpPr>
            <a:spLocks noGrp="1"/>
          </p:cNvSpPr>
          <p:nvPr>
            <p:ph type="title"/>
          </p:nvPr>
        </p:nvSpPr>
        <p:spPr/>
        <p:txBody>
          <a:bodyPr/>
          <a:lstStyle/>
          <a:p>
            <a:r>
              <a:rPr lang="en-US" dirty="0"/>
              <a:t>Version 4.7.3</a:t>
            </a:r>
          </a:p>
        </p:txBody>
      </p:sp>
      <p:sp>
        <p:nvSpPr>
          <p:cNvPr id="3" name="Inhaltsplatzhalter 2">
            <a:extLst>
              <a:ext uri="{FF2B5EF4-FFF2-40B4-BE49-F238E27FC236}">
                <a16:creationId xmlns:a16="http://schemas.microsoft.com/office/drawing/2014/main" id="{B5A60BC2-72E3-867D-2A50-F3ED22716398}"/>
              </a:ext>
            </a:extLst>
          </p:cNvPr>
          <p:cNvSpPr>
            <a:spLocks noGrp="1"/>
          </p:cNvSpPr>
          <p:nvPr>
            <p:ph idx="1"/>
          </p:nvPr>
        </p:nvSpPr>
        <p:spPr/>
        <p:txBody>
          <a:bodyPr/>
          <a:lstStyle/>
          <a:p>
            <a:r>
              <a:rPr lang="en-US" dirty="0"/>
              <a:t>Released on Dec 8, 2023</a:t>
            </a:r>
          </a:p>
          <a:p>
            <a:r>
              <a:rPr lang="en-US" dirty="0"/>
              <a:t>Detailed release notes: </a:t>
            </a:r>
            <a:r>
              <a:rPr lang="en-US" dirty="0">
                <a:solidFill>
                  <a:srgbClr val="0066FF"/>
                </a:solidFill>
                <a:hlinkClick r:id="rId2">
                  <a:extLst>
                    <a:ext uri="{A12FA001-AC4F-418D-AE19-62706E023703}">
                      <ahyp:hlinkClr xmlns:ahyp="http://schemas.microsoft.com/office/drawing/2018/hyperlinkcolor" val="tx"/>
                    </a:ext>
                  </a:extLst>
                </a:hlinkClick>
              </a:rPr>
              <a:t>https://github.com/Dash-Industry-Forum/dash.js/releases/tag/v4.7.3</a:t>
            </a:r>
            <a:r>
              <a:rPr lang="en-US" dirty="0">
                <a:solidFill>
                  <a:srgbClr val="0066FF"/>
                </a:solidFill>
              </a:rPr>
              <a:t> </a:t>
            </a:r>
          </a:p>
          <a:p>
            <a:r>
              <a:rPr lang="en-US" dirty="0"/>
              <a:t>Add support for playback using the </a:t>
            </a:r>
            <a:r>
              <a:rPr lang="en-US" b="1" dirty="0"/>
              <a:t>Managed Media Source</a:t>
            </a:r>
          </a:p>
          <a:p>
            <a:pPr lvl="1"/>
            <a:r>
              <a:rPr lang="en-US" dirty="0"/>
              <a:t>Use “</a:t>
            </a:r>
            <a:r>
              <a:rPr lang="en-US" dirty="0" err="1"/>
              <a:t>onstartstreaming</a:t>
            </a:r>
            <a:r>
              <a:rPr lang="en-US" dirty="0"/>
              <a:t>”, “</a:t>
            </a:r>
            <a:r>
              <a:rPr lang="en-US" dirty="0" err="1"/>
              <a:t>onendstreaming</a:t>
            </a:r>
            <a:r>
              <a:rPr lang="en-US" dirty="0"/>
              <a:t>” to start and stop segment scheduling</a:t>
            </a:r>
          </a:p>
          <a:p>
            <a:r>
              <a:rPr lang="en-US" dirty="0"/>
              <a:t>Update all URLs to </a:t>
            </a:r>
            <a:r>
              <a:rPr lang="en-US" dirty="0" err="1"/>
              <a:t>Livesim</a:t>
            </a:r>
            <a:r>
              <a:rPr lang="en-US" dirty="0"/>
              <a:t>. Use Livesim2 instead of Livesim1</a:t>
            </a:r>
          </a:p>
          <a:p>
            <a:r>
              <a:rPr lang="en-US" dirty="0"/>
              <a:t>Add new BBC R&amp;D Test Streams to Reference Player</a:t>
            </a:r>
          </a:p>
          <a:p>
            <a:r>
              <a:rPr lang="en-US" dirty="0"/>
              <a:t>Remove outdated cues from track when adding a new cue to avoid memory leaks</a:t>
            </a:r>
          </a:p>
        </p:txBody>
      </p:sp>
    </p:spTree>
    <p:extLst>
      <p:ext uri="{BB962C8B-B14F-4D97-AF65-F5344CB8AC3E}">
        <p14:creationId xmlns:p14="http://schemas.microsoft.com/office/powerpoint/2010/main" val="1609766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93AF8-7995-2AA2-36A7-92C0F22B929F}"/>
              </a:ext>
            </a:extLst>
          </p:cNvPr>
          <p:cNvSpPr>
            <a:spLocks noGrp="1"/>
          </p:cNvSpPr>
          <p:nvPr>
            <p:ph type="title"/>
          </p:nvPr>
        </p:nvSpPr>
        <p:spPr/>
        <p:txBody>
          <a:bodyPr/>
          <a:lstStyle/>
          <a:p>
            <a:r>
              <a:rPr lang="en-US" dirty="0"/>
              <a:t>Version 4.7.4</a:t>
            </a:r>
          </a:p>
        </p:txBody>
      </p:sp>
      <p:sp>
        <p:nvSpPr>
          <p:cNvPr id="3" name="Inhaltsplatzhalter 2">
            <a:extLst>
              <a:ext uri="{FF2B5EF4-FFF2-40B4-BE49-F238E27FC236}">
                <a16:creationId xmlns:a16="http://schemas.microsoft.com/office/drawing/2014/main" id="{DE89DBDD-76B7-DB11-B95B-6C2AB5236A90}"/>
              </a:ext>
            </a:extLst>
          </p:cNvPr>
          <p:cNvSpPr>
            <a:spLocks noGrp="1"/>
          </p:cNvSpPr>
          <p:nvPr>
            <p:ph idx="1"/>
          </p:nvPr>
        </p:nvSpPr>
        <p:spPr/>
        <p:txBody>
          <a:bodyPr/>
          <a:lstStyle/>
          <a:p>
            <a:r>
              <a:rPr lang="en-US" dirty="0"/>
              <a:t>Released on Feb 20, 2024</a:t>
            </a:r>
          </a:p>
          <a:p>
            <a:r>
              <a:rPr lang="en-US" dirty="0"/>
              <a:t>Detailed release notes: </a:t>
            </a:r>
            <a:r>
              <a:rPr lang="en-US" dirty="0">
                <a:solidFill>
                  <a:srgbClr val="0066FF"/>
                </a:solidFill>
                <a:hlinkClick r:id="rId2">
                  <a:extLst>
                    <a:ext uri="{A12FA001-AC4F-418D-AE19-62706E023703}">
                      <ahyp:hlinkClr xmlns:ahyp="http://schemas.microsoft.com/office/drawing/2018/hyperlinkcolor" val="tx"/>
                    </a:ext>
                  </a:extLst>
                </a:hlinkClick>
              </a:rPr>
              <a:t>https://github.com/Dash-Industry-Forum/dash.js/releases/tag/v4.7.4</a:t>
            </a:r>
            <a:endParaRPr lang="en-US" dirty="0">
              <a:solidFill>
                <a:srgbClr val="0066FF"/>
              </a:solidFill>
            </a:endParaRPr>
          </a:p>
          <a:p>
            <a:r>
              <a:rPr lang="en-US" dirty="0"/>
              <a:t>Add support for </a:t>
            </a:r>
            <a:r>
              <a:rPr lang="en-US" b="1" dirty="0"/>
              <a:t>DVB Font downloads </a:t>
            </a:r>
            <a:r>
              <a:rPr lang="en-US" dirty="0"/>
              <a:t>as specified in ETSI TS 103 285 V1.4.1 - Section 7.2 Downloadable Fonts</a:t>
            </a:r>
          </a:p>
          <a:p>
            <a:r>
              <a:rPr lang="en-US" dirty="0"/>
              <a:t>Add API endpoint to trigger a manifest refresh</a:t>
            </a:r>
          </a:p>
          <a:p>
            <a:r>
              <a:rPr lang="en-US" dirty="0"/>
              <a:t>Add an event that enables manual rendering of subtitles</a:t>
            </a:r>
          </a:p>
        </p:txBody>
      </p:sp>
    </p:spTree>
    <p:extLst>
      <p:ext uri="{BB962C8B-B14F-4D97-AF65-F5344CB8AC3E}">
        <p14:creationId xmlns:p14="http://schemas.microsoft.com/office/powerpoint/2010/main" val="3049675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99B8C-3807-8554-808B-0939BB5E1E1F}"/>
              </a:ext>
            </a:extLst>
          </p:cNvPr>
          <p:cNvSpPr>
            <a:spLocks noGrp="1"/>
          </p:cNvSpPr>
          <p:nvPr>
            <p:ph type="ctrTitle"/>
          </p:nvPr>
        </p:nvSpPr>
        <p:spPr/>
        <p:txBody>
          <a:bodyPr/>
          <a:lstStyle/>
          <a:p>
            <a:r>
              <a:rPr lang="en-US" dirty="0"/>
              <a:t>Version 5</a:t>
            </a:r>
          </a:p>
        </p:txBody>
      </p:sp>
      <p:sp>
        <p:nvSpPr>
          <p:cNvPr id="3" name="Inhaltsplatzhalter 2">
            <a:extLst>
              <a:ext uri="{FF2B5EF4-FFF2-40B4-BE49-F238E27FC236}">
                <a16:creationId xmlns:a16="http://schemas.microsoft.com/office/drawing/2014/main" id="{FDACACE7-49AC-0C1F-45DD-11786309B19A}"/>
              </a:ext>
            </a:extLst>
          </p:cNvPr>
          <p:cNvSpPr>
            <a:spLocks noGrp="1"/>
          </p:cNvSpPr>
          <p:nvPr>
            <p:ph sz="quarter" idx="10"/>
          </p:nvPr>
        </p:nvSpPr>
        <p:spPr/>
        <p:txBody>
          <a:bodyPr/>
          <a:lstStyle/>
          <a:p>
            <a:r>
              <a:rPr lang="en-US" dirty="0"/>
              <a:t>Features</a:t>
            </a:r>
          </a:p>
        </p:txBody>
      </p:sp>
    </p:spTree>
    <p:extLst>
      <p:ext uri="{BB962C8B-B14F-4D97-AF65-F5344CB8AC3E}">
        <p14:creationId xmlns:p14="http://schemas.microsoft.com/office/powerpoint/2010/main" val="1501589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198B8-C346-2292-76BA-63553E133882}"/>
              </a:ext>
            </a:extLst>
          </p:cNvPr>
          <p:cNvSpPr>
            <a:spLocks noGrp="1"/>
          </p:cNvSpPr>
          <p:nvPr>
            <p:ph type="title"/>
          </p:nvPr>
        </p:nvSpPr>
        <p:spPr/>
        <p:txBody>
          <a:bodyPr/>
          <a:lstStyle/>
          <a:p>
            <a:r>
              <a:rPr lang="en-US" dirty="0"/>
              <a:t>Version 5 - General</a:t>
            </a:r>
          </a:p>
        </p:txBody>
      </p:sp>
      <p:sp>
        <p:nvSpPr>
          <p:cNvPr id="3" name="Inhaltsplatzhalter 2">
            <a:extLst>
              <a:ext uri="{FF2B5EF4-FFF2-40B4-BE49-F238E27FC236}">
                <a16:creationId xmlns:a16="http://schemas.microsoft.com/office/drawing/2014/main" id="{9829558E-A203-CDAB-51A1-54668672A824}"/>
              </a:ext>
            </a:extLst>
          </p:cNvPr>
          <p:cNvSpPr>
            <a:spLocks noGrp="1"/>
          </p:cNvSpPr>
          <p:nvPr>
            <p:ph idx="1"/>
          </p:nvPr>
        </p:nvSpPr>
        <p:spPr/>
        <p:txBody>
          <a:bodyPr/>
          <a:lstStyle/>
          <a:p>
            <a:r>
              <a:rPr lang="en-US" dirty="0"/>
              <a:t>The development progress is tracked on a dedicated project board: </a:t>
            </a:r>
            <a:r>
              <a:rPr lang="en-US" dirty="0">
                <a:solidFill>
                  <a:srgbClr val="0066FF"/>
                </a:solidFill>
                <a:hlinkClick r:id="rId2">
                  <a:extLst>
                    <a:ext uri="{A12FA001-AC4F-418D-AE19-62706E023703}">
                      <ahyp:hlinkClr xmlns:ahyp="http://schemas.microsoft.com/office/drawing/2018/hyperlinkcolor" val="tx"/>
                    </a:ext>
                  </a:extLst>
                </a:hlinkClick>
              </a:rPr>
              <a:t>https://github.com/orgs/Dash-Industry-Forum/projects/8</a:t>
            </a:r>
            <a:r>
              <a:rPr lang="en-US" dirty="0">
                <a:solidFill>
                  <a:srgbClr val="0066FF"/>
                </a:solidFill>
              </a:rPr>
              <a:t> </a:t>
            </a:r>
          </a:p>
          <a:p>
            <a:r>
              <a:rPr lang="en-US" dirty="0"/>
              <a:t>The latest changes are visible in the nightly branch: </a:t>
            </a:r>
            <a:r>
              <a:rPr lang="en-US" dirty="0">
                <a:solidFill>
                  <a:srgbClr val="0066FF"/>
                </a:solidFill>
                <a:hlinkClick r:id="rId3">
                  <a:extLst>
                    <a:ext uri="{A12FA001-AC4F-418D-AE19-62706E023703}">
                      <ahyp:hlinkClr xmlns:ahyp="http://schemas.microsoft.com/office/drawing/2018/hyperlinkcolor" val="tx"/>
                    </a:ext>
                  </a:extLst>
                </a:hlinkClick>
              </a:rPr>
              <a:t>https://reference.dashif.org/dash.js/nightly/samples/dash-if-reference-player/index.html</a:t>
            </a:r>
            <a:endParaRPr lang="en-US" dirty="0">
              <a:solidFill>
                <a:srgbClr val="0066FF"/>
              </a:solidFill>
            </a:endParaRPr>
          </a:p>
          <a:p>
            <a:r>
              <a:rPr lang="en-US" dirty="0"/>
              <a:t>Release planned for this year</a:t>
            </a:r>
          </a:p>
        </p:txBody>
      </p:sp>
    </p:spTree>
    <p:extLst>
      <p:ext uri="{BB962C8B-B14F-4D97-AF65-F5344CB8AC3E}">
        <p14:creationId xmlns:p14="http://schemas.microsoft.com/office/powerpoint/2010/main" val="3417285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39C9D-6BE7-ED4F-648E-78DD61D1A2DF}"/>
              </a:ext>
            </a:extLst>
          </p:cNvPr>
          <p:cNvSpPr>
            <a:spLocks noGrp="1"/>
          </p:cNvSpPr>
          <p:nvPr>
            <p:ph type="title"/>
          </p:nvPr>
        </p:nvSpPr>
        <p:spPr/>
        <p:txBody>
          <a:bodyPr/>
          <a:lstStyle/>
          <a:p>
            <a:r>
              <a:rPr lang="en-US" dirty="0"/>
              <a:t>New XML parsing library</a:t>
            </a:r>
          </a:p>
        </p:txBody>
      </p:sp>
      <p:sp>
        <p:nvSpPr>
          <p:cNvPr id="3" name="Inhaltsplatzhalter 2">
            <a:extLst>
              <a:ext uri="{FF2B5EF4-FFF2-40B4-BE49-F238E27FC236}">
                <a16:creationId xmlns:a16="http://schemas.microsoft.com/office/drawing/2014/main" id="{D2A90693-C2FF-E229-F983-B1CEF1AF7741}"/>
              </a:ext>
            </a:extLst>
          </p:cNvPr>
          <p:cNvSpPr>
            <a:spLocks noGrp="1"/>
          </p:cNvSpPr>
          <p:nvPr>
            <p:ph idx="1"/>
          </p:nvPr>
        </p:nvSpPr>
        <p:spPr>
          <a:xfrm>
            <a:off x="457200" y="1097279"/>
            <a:ext cx="2682510" cy="3547549"/>
          </a:xfrm>
        </p:spPr>
        <p:txBody>
          <a:bodyPr/>
          <a:lstStyle/>
          <a:p>
            <a:r>
              <a:rPr lang="en-US" dirty="0"/>
              <a:t>Contribution by Bertrand Berthelot</a:t>
            </a:r>
          </a:p>
          <a:p>
            <a:r>
              <a:rPr lang="en-US" dirty="0"/>
              <a:t>Pull request: </a:t>
            </a:r>
            <a:r>
              <a:rPr lang="en-US" dirty="0">
                <a:hlinkClick r:id="rId3">
                  <a:extLst>
                    <a:ext uri="{A12FA001-AC4F-418D-AE19-62706E023703}">
                      <ahyp:hlinkClr xmlns:ahyp="http://schemas.microsoft.com/office/drawing/2018/hyperlinkcolor" val="tx"/>
                    </a:ext>
                  </a:extLst>
                </a:hlinkClick>
              </a:rPr>
              <a:t>https://github.com/Dash-Industry-Forum/dash.js/pull/4180</a:t>
            </a:r>
            <a:r>
              <a:rPr lang="en-US" dirty="0"/>
              <a:t>  </a:t>
            </a:r>
          </a:p>
          <a:p>
            <a:r>
              <a:rPr lang="en-US" dirty="0"/>
              <a:t>Integration of </a:t>
            </a:r>
            <a:r>
              <a:rPr lang="en-US" dirty="0" err="1"/>
              <a:t>tXml</a:t>
            </a:r>
            <a:r>
              <a:rPr lang="en-US" dirty="0"/>
              <a:t> parser: </a:t>
            </a:r>
            <a:r>
              <a:rPr lang="en-US" dirty="0">
                <a:hlinkClick r:id="rId4">
                  <a:extLst>
                    <a:ext uri="{A12FA001-AC4F-418D-AE19-62706E023703}">
                      <ahyp:hlinkClr xmlns:ahyp="http://schemas.microsoft.com/office/drawing/2018/hyperlinkcolor" val="tx"/>
                    </a:ext>
                  </a:extLst>
                </a:hlinkClick>
              </a:rPr>
              <a:t>https://github.com/TobiasNickel/tXml</a:t>
            </a:r>
            <a:r>
              <a:rPr lang="en-US" dirty="0"/>
              <a:t> </a:t>
            </a:r>
          </a:p>
          <a:p>
            <a:r>
              <a:rPr lang="en-US" dirty="0">
                <a:solidFill>
                  <a:schemeClr val="accent2"/>
                </a:solidFill>
              </a:rPr>
              <a:t>Improved parsing times </a:t>
            </a:r>
            <a:r>
              <a:rPr lang="en-US" dirty="0"/>
              <a:t>especially on low end devices</a:t>
            </a:r>
          </a:p>
        </p:txBody>
      </p:sp>
      <p:pic>
        <p:nvPicPr>
          <p:cNvPr id="5" name="Grafik 4" descr="Ein Bild, das Text, Screenshot, Schrift, Reihe enthält.&#10;&#10;Automatisch generierte Beschreibung">
            <a:extLst>
              <a:ext uri="{FF2B5EF4-FFF2-40B4-BE49-F238E27FC236}">
                <a16:creationId xmlns:a16="http://schemas.microsoft.com/office/drawing/2014/main" id="{20910B4D-B4AB-118A-489D-BB1DEF9311F3}"/>
              </a:ext>
            </a:extLst>
          </p:cNvPr>
          <p:cNvPicPr>
            <a:picLocks noChangeAspect="1"/>
          </p:cNvPicPr>
          <p:nvPr/>
        </p:nvPicPr>
        <p:blipFill>
          <a:blip r:embed="rId5"/>
          <a:stretch>
            <a:fillRect/>
          </a:stretch>
        </p:blipFill>
        <p:spPr>
          <a:xfrm>
            <a:off x="3366288" y="1097279"/>
            <a:ext cx="5718488" cy="935886"/>
          </a:xfrm>
          <a:prstGeom prst="rect">
            <a:avLst/>
          </a:prstGeom>
        </p:spPr>
      </p:pic>
      <p:sp>
        <p:nvSpPr>
          <p:cNvPr id="6" name="Textfeld 5">
            <a:extLst>
              <a:ext uri="{FF2B5EF4-FFF2-40B4-BE49-F238E27FC236}">
                <a16:creationId xmlns:a16="http://schemas.microsoft.com/office/drawing/2014/main" id="{C5A68AD4-29A5-68AB-1CD9-F40EAD9D6375}"/>
              </a:ext>
            </a:extLst>
          </p:cNvPr>
          <p:cNvSpPr txBox="1"/>
          <p:nvPr/>
        </p:nvSpPr>
        <p:spPr>
          <a:xfrm>
            <a:off x="3366288" y="2033165"/>
            <a:ext cx="4758117" cy="4247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4A4A4A"/>
                </a:solidFill>
                <a:effectLst/>
                <a:uLnTx/>
                <a:uFillTx/>
                <a:latin typeface="Arial" panose="020B0604020202020204"/>
                <a:ea typeface="+mn-ea"/>
                <a:cs typeface="+mn-cs"/>
              </a:rPr>
              <a:t>240 minutes content having one </a:t>
            </a:r>
            <a:r>
              <a:rPr kumimoji="0" lang="en-US" sz="1200" b="0" i="0" u="none" strike="noStrike" kern="1200" cap="none" spc="0" normalizeH="0" baseline="0" noProof="0" dirty="0" err="1">
                <a:ln>
                  <a:noFill/>
                </a:ln>
                <a:solidFill>
                  <a:srgbClr val="4A4A4A"/>
                </a:solidFill>
                <a:effectLst/>
                <a:uLnTx/>
                <a:uFillTx/>
                <a:latin typeface="Arial" panose="020B0604020202020204"/>
                <a:ea typeface="+mn-ea"/>
                <a:cs typeface="+mn-cs"/>
              </a:rPr>
              <a:t>AdaptationSet</a:t>
            </a:r>
            <a:r>
              <a:rPr kumimoji="0" lang="en-US" sz="1200" b="0" i="0" u="none" strike="noStrike" kern="1200" cap="none" spc="0" normalizeH="0" baseline="0" noProof="0" dirty="0">
                <a:ln>
                  <a:noFill/>
                </a:ln>
                <a:solidFill>
                  <a:srgbClr val="4A4A4A"/>
                </a:solidFill>
                <a:effectLst/>
                <a:uLnTx/>
                <a:uFillTx/>
                <a:latin typeface="Arial" panose="020B0604020202020204"/>
                <a:ea typeface="+mn-ea"/>
                <a:cs typeface="+mn-cs"/>
              </a:rPr>
              <a:t> with a </a:t>
            </a:r>
            <a:r>
              <a:rPr kumimoji="0" lang="en-US" sz="1200" b="0" i="0" u="none" strike="noStrike" kern="1200" cap="none" spc="0" normalizeH="0" baseline="0" noProof="0" dirty="0" err="1">
                <a:ln>
                  <a:noFill/>
                </a:ln>
                <a:solidFill>
                  <a:srgbClr val="4A4A4A"/>
                </a:solidFill>
                <a:effectLst/>
                <a:uLnTx/>
                <a:uFillTx/>
                <a:latin typeface="Arial" panose="020B0604020202020204"/>
                <a:ea typeface="+mn-ea"/>
                <a:cs typeface="+mn-cs"/>
              </a:rPr>
              <a:t>SegmentTimeline</a:t>
            </a:r>
            <a:r>
              <a:rPr kumimoji="0" lang="en-US" sz="1200" b="0" i="0" u="none" strike="noStrike" kern="1200" cap="none" spc="0" normalizeH="0" baseline="0" noProof="0" dirty="0">
                <a:ln>
                  <a:noFill/>
                </a:ln>
                <a:solidFill>
                  <a:srgbClr val="4A4A4A"/>
                </a:solidFill>
                <a:effectLst/>
                <a:uLnTx/>
                <a:uFillTx/>
                <a:latin typeface="Arial" panose="020B0604020202020204"/>
                <a:ea typeface="+mn-ea"/>
                <a:cs typeface="+mn-cs"/>
              </a:rPr>
              <a:t> without repeat pattern</a:t>
            </a:r>
          </a:p>
        </p:txBody>
      </p:sp>
      <p:pic>
        <p:nvPicPr>
          <p:cNvPr id="8" name="Grafik 7">
            <a:extLst>
              <a:ext uri="{FF2B5EF4-FFF2-40B4-BE49-F238E27FC236}">
                <a16:creationId xmlns:a16="http://schemas.microsoft.com/office/drawing/2014/main" id="{98B73BAD-EEE0-3B70-B0C8-CB5410E537D5}"/>
              </a:ext>
            </a:extLst>
          </p:cNvPr>
          <p:cNvPicPr>
            <a:picLocks noChangeAspect="1"/>
          </p:cNvPicPr>
          <p:nvPr/>
        </p:nvPicPr>
        <p:blipFill>
          <a:blip r:embed="rId6"/>
          <a:stretch>
            <a:fillRect/>
          </a:stretch>
        </p:blipFill>
        <p:spPr>
          <a:xfrm>
            <a:off x="3366288" y="2685603"/>
            <a:ext cx="5579634" cy="1641069"/>
          </a:xfrm>
          <a:prstGeom prst="rect">
            <a:avLst/>
          </a:prstGeom>
        </p:spPr>
      </p:pic>
      <p:sp>
        <p:nvSpPr>
          <p:cNvPr id="9" name="Textfeld 8">
            <a:extLst>
              <a:ext uri="{FF2B5EF4-FFF2-40B4-BE49-F238E27FC236}">
                <a16:creationId xmlns:a16="http://schemas.microsoft.com/office/drawing/2014/main" id="{8A53F559-DC7C-3B20-99E4-F620C42D0084}"/>
              </a:ext>
            </a:extLst>
          </p:cNvPr>
          <p:cNvSpPr txBox="1"/>
          <p:nvPr/>
        </p:nvSpPr>
        <p:spPr>
          <a:xfrm>
            <a:off x="3366288" y="4326672"/>
            <a:ext cx="3515514" cy="258532"/>
          </a:xfrm>
          <a:prstGeom prst="rect">
            <a:avLst/>
          </a:prstGeom>
          <a:noFill/>
        </p:spPr>
        <p:txBody>
          <a:bodyPr wrap="non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66FF"/>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https://dl.acm.org/doi/10.1145/3083165.3083172</a:t>
            </a:r>
            <a:r>
              <a:rPr kumimoji="0" lang="en-US" sz="1200" b="0" i="0" u="none" strike="noStrike" kern="1200" cap="none" spc="0" normalizeH="0" baseline="0" noProof="0" dirty="0">
                <a:ln>
                  <a:noFill/>
                </a:ln>
                <a:solidFill>
                  <a:srgbClr val="0066FF"/>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664714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7F64-D55D-899C-0886-328C1E804CB8}"/>
              </a:ext>
            </a:extLst>
          </p:cNvPr>
          <p:cNvSpPr>
            <a:spLocks noGrp="1"/>
          </p:cNvSpPr>
          <p:nvPr>
            <p:ph type="title"/>
          </p:nvPr>
        </p:nvSpPr>
        <p:spPr/>
        <p:txBody>
          <a:bodyPr/>
          <a:lstStyle/>
          <a:p>
            <a:r>
              <a:rPr lang="en-US" dirty="0"/>
              <a:t>Improve ABR and Throughput Logic</a:t>
            </a:r>
          </a:p>
        </p:txBody>
      </p:sp>
      <p:sp>
        <p:nvSpPr>
          <p:cNvPr id="3" name="Inhaltsplatzhalter 2">
            <a:extLst>
              <a:ext uri="{FF2B5EF4-FFF2-40B4-BE49-F238E27FC236}">
                <a16:creationId xmlns:a16="http://schemas.microsoft.com/office/drawing/2014/main" id="{E6DBB2CE-ABC8-192E-3770-230A39878272}"/>
              </a:ext>
            </a:extLst>
          </p:cNvPr>
          <p:cNvSpPr>
            <a:spLocks noGrp="1"/>
          </p:cNvSpPr>
          <p:nvPr>
            <p:ph idx="1"/>
          </p:nvPr>
        </p:nvSpPr>
        <p:spPr>
          <a:xfrm>
            <a:off x="457200" y="1097279"/>
            <a:ext cx="4050064" cy="3608071"/>
          </a:xfrm>
        </p:spPr>
        <p:txBody>
          <a:bodyPr/>
          <a:lstStyle/>
          <a:p>
            <a:r>
              <a:rPr lang="en-US" dirty="0"/>
              <a:t>Main pull request: </a:t>
            </a:r>
            <a:r>
              <a:rPr lang="en-US" dirty="0">
                <a:hlinkClick r:id="rId2">
                  <a:extLst>
                    <a:ext uri="{A12FA001-AC4F-418D-AE19-62706E023703}">
                      <ahyp:hlinkClr xmlns:ahyp="http://schemas.microsoft.com/office/drawing/2018/hyperlinkcolor" val="tx"/>
                    </a:ext>
                  </a:extLst>
                </a:hlinkClick>
              </a:rPr>
              <a:t>https://github.com/Dash-Industry-Forum/dash.js/pull/4237</a:t>
            </a:r>
            <a:r>
              <a:rPr lang="en-US" dirty="0"/>
              <a:t> </a:t>
            </a:r>
          </a:p>
          <a:p>
            <a:r>
              <a:rPr lang="en-US" dirty="0"/>
              <a:t>Adds </a:t>
            </a:r>
            <a:r>
              <a:rPr lang="en-US" dirty="0">
                <a:solidFill>
                  <a:schemeClr val="accent2"/>
                </a:solidFill>
              </a:rPr>
              <a:t>new throughput calculation modes</a:t>
            </a:r>
          </a:p>
          <a:p>
            <a:r>
              <a:rPr lang="en-US" dirty="0"/>
              <a:t>Adds support for the </a:t>
            </a:r>
            <a:r>
              <a:rPr lang="en-US" dirty="0">
                <a:hlinkClick r:id="rId3"/>
              </a:rPr>
              <a:t>Resource Timing API</a:t>
            </a:r>
            <a:endParaRPr lang="en-US" dirty="0"/>
          </a:p>
          <a:p>
            <a:r>
              <a:rPr lang="en-US" dirty="0"/>
              <a:t>Adds support for the </a:t>
            </a:r>
            <a:r>
              <a:rPr lang="en-US" dirty="0">
                <a:hlinkClick r:id="rId4"/>
              </a:rPr>
              <a:t>Network Information API</a:t>
            </a:r>
            <a:endParaRPr lang="en-US" dirty="0"/>
          </a:p>
          <a:p>
            <a:r>
              <a:rPr lang="en-US" dirty="0"/>
              <a:t>Includes major refactoring of the code</a:t>
            </a:r>
          </a:p>
          <a:p>
            <a:r>
              <a:rPr lang="en-US" dirty="0"/>
              <a:t>Should fix multiple issues related to dash.js not reacting to bandwidth drops</a:t>
            </a:r>
          </a:p>
          <a:p>
            <a:endParaRPr lang="en-US" dirty="0"/>
          </a:p>
          <a:p>
            <a:endParaRPr lang="en-US" dirty="0"/>
          </a:p>
        </p:txBody>
      </p:sp>
      <p:pic>
        <p:nvPicPr>
          <p:cNvPr id="5" name="Grafik 4" descr="Ein Bild, das Text, Screenshot, Dokument, Zahl enthält.&#10;&#10;Automatisch generierte Beschreibung">
            <a:extLst>
              <a:ext uri="{FF2B5EF4-FFF2-40B4-BE49-F238E27FC236}">
                <a16:creationId xmlns:a16="http://schemas.microsoft.com/office/drawing/2014/main" id="{F381F8F5-A407-4C98-72C1-93F96A67BA5B}"/>
              </a:ext>
            </a:extLst>
          </p:cNvPr>
          <p:cNvPicPr>
            <a:picLocks noChangeAspect="1"/>
          </p:cNvPicPr>
          <p:nvPr/>
        </p:nvPicPr>
        <p:blipFill>
          <a:blip r:embed="rId5"/>
          <a:stretch>
            <a:fillRect/>
          </a:stretch>
        </p:blipFill>
        <p:spPr>
          <a:xfrm>
            <a:off x="5581343" y="1097279"/>
            <a:ext cx="2697766" cy="3524453"/>
          </a:xfrm>
          <a:prstGeom prst="rect">
            <a:avLst/>
          </a:prstGeom>
        </p:spPr>
      </p:pic>
    </p:spTree>
    <p:extLst>
      <p:ext uri="{BB962C8B-B14F-4D97-AF65-F5344CB8AC3E}">
        <p14:creationId xmlns:p14="http://schemas.microsoft.com/office/powerpoint/2010/main" val="2129974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D87D4-E31A-2FBA-223A-6318F8671A3D}"/>
              </a:ext>
            </a:extLst>
          </p:cNvPr>
          <p:cNvSpPr>
            <a:spLocks noGrp="1"/>
          </p:cNvSpPr>
          <p:nvPr>
            <p:ph type="title"/>
          </p:nvPr>
        </p:nvSpPr>
        <p:spPr/>
        <p:txBody>
          <a:bodyPr/>
          <a:lstStyle/>
          <a:p>
            <a:r>
              <a:rPr lang="en-US" dirty="0"/>
              <a:t>Adaptation-Set Switching</a:t>
            </a:r>
          </a:p>
        </p:txBody>
      </p:sp>
      <p:sp>
        <p:nvSpPr>
          <p:cNvPr id="3" name="Inhaltsplatzhalter 2">
            <a:extLst>
              <a:ext uri="{FF2B5EF4-FFF2-40B4-BE49-F238E27FC236}">
                <a16:creationId xmlns:a16="http://schemas.microsoft.com/office/drawing/2014/main" id="{83B9C1AB-6378-9527-9CE4-70E55103E5BB}"/>
              </a:ext>
            </a:extLst>
          </p:cNvPr>
          <p:cNvSpPr>
            <a:spLocks noGrp="1"/>
          </p:cNvSpPr>
          <p:nvPr>
            <p:ph idx="1"/>
          </p:nvPr>
        </p:nvSpPr>
        <p:spPr>
          <a:xfrm>
            <a:off x="457201" y="1097279"/>
            <a:ext cx="3669738" cy="3608071"/>
          </a:xfrm>
        </p:spPr>
        <p:txBody>
          <a:bodyPr/>
          <a:lstStyle/>
          <a:p>
            <a:r>
              <a:rPr lang="en-US" dirty="0"/>
              <a:t>Main pull request: </a:t>
            </a:r>
            <a:r>
              <a:rPr lang="en-US" dirty="0">
                <a:hlinkClick r:id="rId2">
                  <a:extLst>
                    <a:ext uri="{A12FA001-AC4F-418D-AE19-62706E023703}">
                      <ahyp:hlinkClr xmlns:ahyp="http://schemas.microsoft.com/office/drawing/2018/hyperlinkcolor" val="tx"/>
                    </a:ext>
                  </a:extLst>
                </a:hlinkClick>
              </a:rPr>
              <a:t>https://github.com/Dash-Industry-Forum/dash.js/pull/4276</a:t>
            </a:r>
            <a:r>
              <a:rPr lang="en-US" dirty="0"/>
              <a:t> </a:t>
            </a:r>
          </a:p>
          <a:p>
            <a:r>
              <a:rPr lang="en-US" dirty="0"/>
              <a:t>Adds </a:t>
            </a:r>
            <a:r>
              <a:rPr lang="en-US" dirty="0">
                <a:solidFill>
                  <a:schemeClr val="accent2"/>
                </a:solidFill>
              </a:rPr>
              <a:t>support for the Supplemental Property “urn:mpeg:adaptation-set-switching:2016”</a:t>
            </a:r>
          </a:p>
          <a:p>
            <a:r>
              <a:rPr lang="en-US" dirty="0"/>
              <a:t>The main ABR handling in dash.js was changed to use Representation IDs instead of an index-based approach</a:t>
            </a:r>
          </a:p>
          <a:p>
            <a:r>
              <a:rPr lang="en-US" dirty="0"/>
              <a:t>Related open issue: </a:t>
            </a:r>
            <a:r>
              <a:rPr lang="en-US" dirty="0">
                <a:hlinkClick r:id="rId3">
                  <a:extLst>
                    <a:ext uri="{A12FA001-AC4F-418D-AE19-62706E023703}">
                      <ahyp:hlinkClr xmlns:ahyp="http://schemas.microsoft.com/office/drawing/2018/hyperlinkcolor" val="tx"/>
                    </a:ext>
                  </a:extLst>
                </a:hlinkClick>
              </a:rPr>
              <a:t>https://github.com/Dash-Industry-Forum/dash.js/issues/4313</a:t>
            </a:r>
            <a:r>
              <a:rPr lang="en-US" dirty="0"/>
              <a:t> </a:t>
            </a:r>
          </a:p>
        </p:txBody>
      </p:sp>
      <p:pic>
        <p:nvPicPr>
          <p:cNvPr id="5" name="Grafik 4" descr="Ein Bild, das Text, Screenshot, Software, Computer enthält.&#10;&#10;Automatisch generierte Beschreibung">
            <a:extLst>
              <a:ext uri="{FF2B5EF4-FFF2-40B4-BE49-F238E27FC236}">
                <a16:creationId xmlns:a16="http://schemas.microsoft.com/office/drawing/2014/main" id="{7AD69E1F-EA08-96F8-5147-A7FD9718358B}"/>
              </a:ext>
            </a:extLst>
          </p:cNvPr>
          <p:cNvPicPr>
            <a:picLocks noChangeAspect="1"/>
          </p:cNvPicPr>
          <p:nvPr/>
        </p:nvPicPr>
        <p:blipFill>
          <a:blip r:embed="rId4"/>
          <a:stretch>
            <a:fillRect/>
          </a:stretch>
        </p:blipFill>
        <p:spPr>
          <a:xfrm>
            <a:off x="5287692" y="182880"/>
            <a:ext cx="3199192" cy="2400368"/>
          </a:xfrm>
          <a:prstGeom prst="rect">
            <a:avLst/>
          </a:prstGeom>
        </p:spPr>
      </p:pic>
      <p:pic>
        <p:nvPicPr>
          <p:cNvPr id="7" name="Grafik 6" descr="Ein Bild, das Text, Screenshot, Software, Multimedia-Software enthält.&#10;&#10;Automatisch generierte Beschreibung">
            <a:extLst>
              <a:ext uri="{FF2B5EF4-FFF2-40B4-BE49-F238E27FC236}">
                <a16:creationId xmlns:a16="http://schemas.microsoft.com/office/drawing/2014/main" id="{7A4A7437-908E-A869-5B46-81F559DB03AD}"/>
              </a:ext>
            </a:extLst>
          </p:cNvPr>
          <p:cNvPicPr>
            <a:picLocks noChangeAspect="1"/>
          </p:cNvPicPr>
          <p:nvPr/>
        </p:nvPicPr>
        <p:blipFill>
          <a:blip r:embed="rId5"/>
          <a:stretch>
            <a:fillRect/>
          </a:stretch>
        </p:blipFill>
        <p:spPr>
          <a:xfrm>
            <a:off x="5300571" y="2685949"/>
            <a:ext cx="3173434" cy="2400368"/>
          </a:xfrm>
          <a:prstGeom prst="rect">
            <a:avLst/>
          </a:prstGeom>
        </p:spPr>
      </p:pic>
      <p:sp>
        <p:nvSpPr>
          <p:cNvPr id="8" name="Rechteck 7">
            <a:extLst>
              <a:ext uri="{FF2B5EF4-FFF2-40B4-BE49-F238E27FC236}">
                <a16:creationId xmlns:a16="http://schemas.microsoft.com/office/drawing/2014/main" id="{4753F221-76B2-33C3-C3B8-FDD9BFB6A687}"/>
              </a:ext>
            </a:extLst>
          </p:cNvPr>
          <p:cNvSpPr/>
          <p:nvPr/>
        </p:nvSpPr>
        <p:spPr bwMode="auto">
          <a:xfrm>
            <a:off x="7760262" y="1658868"/>
            <a:ext cx="673524" cy="822960"/>
          </a:xfrm>
          <a:prstGeom prst="rect">
            <a:avLst/>
          </a:prstGeom>
          <a:noFill/>
          <a:ln w="12700" cap="flat">
            <a:solidFill>
              <a:srgbClr val="FF0000"/>
            </a:solidFill>
            <a:miter lim="800000"/>
            <a:headEnd type="none" w="med" len="med"/>
            <a:tailEnd type="none" w="med" len="med"/>
          </a:ln>
        </p:spPr>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EFFFF"/>
              </a:solidFill>
              <a:effectLst/>
              <a:uLnTx/>
              <a:uFillTx/>
              <a:latin typeface="Arial" panose="020B0604020202020204"/>
              <a:ea typeface="Arial" pitchFamily="-107" charset="0"/>
              <a:cs typeface="Arial" pitchFamily="-107" charset="0"/>
              <a:sym typeface="Arial" pitchFamily="-107" charset="0"/>
            </a:endParaRPr>
          </a:p>
        </p:txBody>
      </p:sp>
      <p:sp>
        <p:nvSpPr>
          <p:cNvPr id="9" name="Rechteck 8">
            <a:extLst>
              <a:ext uri="{FF2B5EF4-FFF2-40B4-BE49-F238E27FC236}">
                <a16:creationId xmlns:a16="http://schemas.microsoft.com/office/drawing/2014/main" id="{26285878-E903-5E0A-E59F-28AFD7006C80}"/>
              </a:ext>
            </a:extLst>
          </p:cNvPr>
          <p:cNvSpPr/>
          <p:nvPr/>
        </p:nvSpPr>
        <p:spPr bwMode="auto">
          <a:xfrm>
            <a:off x="7734506" y="4274598"/>
            <a:ext cx="659331" cy="686022"/>
          </a:xfrm>
          <a:prstGeom prst="rect">
            <a:avLst/>
          </a:prstGeom>
          <a:noFill/>
          <a:ln w="12700" cap="flat">
            <a:solidFill>
              <a:srgbClr val="FF0000"/>
            </a:solidFill>
            <a:miter lim="800000"/>
            <a:headEnd type="none" w="med" len="med"/>
            <a:tailEnd type="none" w="med" len="med"/>
          </a:ln>
        </p:spPr>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EFFFF"/>
              </a:solidFill>
              <a:effectLst/>
              <a:uLnTx/>
              <a:uFillTx/>
              <a:latin typeface="Arial" panose="020B0604020202020204"/>
              <a:ea typeface="Arial" pitchFamily="-107" charset="0"/>
              <a:cs typeface="Arial" pitchFamily="-107" charset="0"/>
              <a:sym typeface="Arial" pitchFamily="-107" charset="0"/>
            </a:endParaRPr>
          </a:p>
        </p:txBody>
      </p:sp>
    </p:spTree>
    <p:extLst>
      <p:ext uri="{BB962C8B-B14F-4D97-AF65-F5344CB8AC3E}">
        <p14:creationId xmlns:p14="http://schemas.microsoft.com/office/powerpoint/2010/main" val="2176936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A386A-9673-D518-8EA2-088958CA03E4}"/>
              </a:ext>
            </a:extLst>
          </p:cNvPr>
          <p:cNvSpPr>
            <a:spLocks noGrp="1"/>
          </p:cNvSpPr>
          <p:nvPr>
            <p:ph type="ctrTitle"/>
          </p:nvPr>
        </p:nvSpPr>
        <p:spPr/>
        <p:txBody>
          <a:bodyPr>
            <a:normAutofit/>
          </a:bodyPr>
          <a:lstStyle/>
          <a:p>
            <a:pPr rtl="0" fontAlgn="base">
              <a:spcBef>
                <a:spcPts val="0"/>
              </a:spcBef>
              <a:spcAft>
                <a:spcPts val="0"/>
              </a:spcAft>
            </a:pPr>
            <a:r>
              <a:rPr lang="en-US" sz="2800" b="0" i="0" u="none" strike="noStrike" dirty="0">
                <a:solidFill>
                  <a:srgbClr val="000000"/>
                </a:solidFill>
                <a:effectLst/>
                <a:latin typeface="Calibri" panose="020F0502020204030204" pitchFamily="34" charset="0"/>
              </a:rPr>
              <a:t>13:15 DASH-IF Overview</a:t>
            </a:r>
            <a:endParaRPr lang="en-US" dirty="0"/>
          </a:p>
        </p:txBody>
      </p:sp>
      <p:sp>
        <p:nvSpPr>
          <p:cNvPr id="3" name="Content Placeholder 2">
            <a:extLst>
              <a:ext uri="{FF2B5EF4-FFF2-40B4-BE49-F238E27FC236}">
                <a16:creationId xmlns:a16="http://schemas.microsoft.com/office/drawing/2014/main" id="{9CDDE68F-4873-E2FE-5F74-BCBA6F9A64E2}"/>
              </a:ext>
            </a:extLst>
          </p:cNvPr>
          <p:cNvSpPr>
            <a:spLocks noGrp="1"/>
          </p:cNvSpPr>
          <p:nvPr>
            <p:ph sz="quarter" idx="10"/>
          </p:nvPr>
        </p:nvSpPr>
        <p:spPr/>
        <p:txBody>
          <a:bodyPr/>
          <a:lstStyle/>
          <a:p>
            <a:r>
              <a:rPr lang="en-US" b="0" i="0" u="none" strike="noStrike" dirty="0">
                <a:solidFill>
                  <a:srgbClr val="000000"/>
                </a:solidFill>
                <a:effectLst/>
                <a:latin typeface="Calibri" panose="020F0502020204030204" pitchFamily="34" charset="0"/>
              </a:rPr>
              <a:t>Working Groups and Task Forces</a:t>
            </a:r>
            <a:br>
              <a:rPr lang="en-US" b="0" i="0" u="none" strike="noStrike" dirty="0">
                <a:solidFill>
                  <a:srgbClr val="242424"/>
                </a:solidFill>
                <a:effectLst/>
                <a:latin typeface="Calibri" panose="020F0502020204030204" pitchFamily="34" charset="0"/>
              </a:rPr>
            </a:br>
            <a:r>
              <a:rPr lang="en-US" b="0" i="0" u="none" strike="noStrike" dirty="0">
                <a:solidFill>
                  <a:srgbClr val="000000"/>
                </a:solidFill>
                <a:effectLst/>
                <a:latin typeface="Calibri" panose="020F0502020204030204" pitchFamily="34" charset="0"/>
              </a:rPr>
              <a:t>Working Methodologies (Meetings, </a:t>
            </a:r>
            <a:r>
              <a:rPr lang="en-US" b="0" i="0" u="none" strike="noStrike" dirty="0" err="1">
                <a:solidFill>
                  <a:srgbClr val="000000"/>
                </a:solidFill>
                <a:effectLst/>
                <a:latin typeface="Calibri" panose="020F0502020204030204" pitchFamily="34" charset="0"/>
              </a:rPr>
              <a:t>Github</a:t>
            </a:r>
            <a:r>
              <a:rPr lang="en-US" b="0" i="0" u="none" strike="noStrike" dirty="0">
                <a:solidFill>
                  <a:srgbClr val="000000"/>
                </a:solidFill>
                <a:effectLst/>
                <a:latin typeface="Calibri" panose="020F0502020204030204" pitchFamily="34" charset="0"/>
              </a:rPr>
              <a:t>)</a:t>
            </a:r>
            <a:br>
              <a:rPr lang="en-US" b="0" i="0" u="none" strike="noStrike" dirty="0">
                <a:solidFill>
                  <a:srgbClr val="242424"/>
                </a:solidFill>
                <a:effectLst/>
                <a:latin typeface="Calibri" panose="020F0502020204030204" pitchFamily="34" charset="0"/>
              </a:rPr>
            </a:br>
            <a:r>
              <a:rPr lang="en-US" b="0" i="0" u="none" strike="noStrike" dirty="0">
                <a:solidFill>
                  <a:srgbClr val="000000"/>
                </a:solidFill>
                <a:effectLst/>
                <a:latin typeface="Calibri" panose="020F0502020204030204" pitchFamily="34" charset="0"/>
              </a:rPr>
              <a:t>Web Site Intro</a:t>
            </a:r>
            <a:br>
              <a:rPr lang="en-US" b="0" i="0" u="none" strike="noStrike" dirty="0">
                <a:solidFill>
                  <a:srgbClr val="242424"/>
                </a:solidFill>
                <a:effectLst/>
                <a:latin typeface="Calibri" panose="020F0502020204030204" pitchFamily="34" charset="0"/>
              </a:rPr>
            </a:br>
            <a:r>
              <a:rPr lang="en-US" b="0" i="0" u="none" strike="noStrike" dirty="0">
                <a:solidFill>
                  <a:srgbClr val="000000"/>
                </a:solidFill>
                <a:effectLst/>
                <a:latin typeface="Calibri" panose="020F0502020204030204" pitchFamily="34" charset="0"/>
              </a:rPr>
              <a:t>Publications</a:t>
            </a:r>
            <a:br>
              <a:rPr lang="en-US" sz="1100" b="0" i="0" u="none" strike="noStrike" dirty="0">
                <a:solidFill>
                  <a:srgbClr val="242424"/>
                </a:solidFill>
                <a:effectLst/>
                <a:latin typeface="Calibri" panose="020F0502020204030204" pitchFamily="34" charset="0"/>
              </a:rPr>
            </a:br>
            <a:r>
              <a:rPr lang="en-US" b="0" i="0" u="none" strike="noStrike" dirty="0">
                <a:solidFill>
                  <a:srgbClr val="000000"/>
                </a:solidFill>
                <a:effectLst/>
                <a:latin typeface="Calibri" panose="020F0502020204030204" pitchFamily="34" charset="0"/>
              </a:rPr>
              <a:t>Partner Organizations</a:t>
            </a:r>
            <a:endParaRPr lang="en-US" dirty="0"/>
          </a:p>
        </p:txBody>
      </p:sp>
      <p:pic>
        <p:nvPicPr>
          <p:cNvPr id="4" name="Picture 2" descr="Streaming Video Technology Alliance (SVTA): Improving Streaming Video">
            <a:extLst>
              <a:ext uri="{FF2B5EF4-FFF2-40B4-BE49-F238E27FC236}">
                <a16:creationId xmlns:a16="http://schemas.microsoft.com/office/drawing/2014/main" id="{BBD3DA97-4B6E-8267-6955-41EB9ACC9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6983"/>
            <a:ext cx="3332480" cy="101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659673"/>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D87D4-E31A-2FBA-223A-6318F8671A3D}"/>
              </a:ext>
            </a:extLst>
          </p:cNvPr>
          <p:cNvSpPr>
            <a:spLocks noGrp="1"/>
          </p:cNvSpPr>
          <p:nvPr>
            <p:ph type="title"/>
          </p:nvPr>
        </p:nvSpPr>
        <p:spPr/>
        <p:txBody>
          <a:bodyPr/>
          <a:lstStyle/>
          <a:p>
            <a:r>
              <a:rPr lang="en-US" dirty="0"/>
              <a:t>Key Status Changed Handling</a:t>
            </a:r>
          </a:p>
        </p:txBody>
      </p:sp>
      <p:sp>
        <p:nvSpPr>
          <p:cNvPr id="3" name="Inhaltsplatzhalter 2">
            <a:extLst>
              <a:ext uri="{FF2B5EF4-FFF2-40B4-BE49-F238E27FC236}">
                <a16:creationId xmlns:a16="http://schemas.microsoft.com/office/drawing/2014/main" id="{83B9C1AB-6378-9527-9CE4-70E55103E5BB}"/>
              </a:ext>
            </a:extLst>
          </p:cNvPr>
          <p:cNvSpPr>
            <a:spLocks noGrp="1"/>
          </p:cNvSpPr>
          <p:nvPr>
            <p:ph idx="1"/>
          </p:nvPr>
        </p:nvSpPr>
        <p:spPr>
          <a:xfrm>
            <a:off x="457201" y="1097279"/>
            <a:ext cx="4265270" cy="3608071"/>
          </a:xfrm>
        </p:spPr>
        <p:txBody>
          <a:bodyPr/>
          <a:lstStyle/>
          <a:p>
            <a:r>
              <a:rPr lang="en-US" dirty="0"/>
              <a:t>Main pull request: </a:t>
            </a:r>
            <a:r>
              <a:rPr lang="en-US" dirty="0">
                <a:hlinkClick r:id="rId2"/>
              </a:rPr>
              <a:t>https://github.com/Dash-Industry-Forum/dash.js/pull/4562</a:t>
            </a:r>
            <a:r>
              <a:rPr lang="en-US" dirty="0"/>
              <a:t> </a:t>
            </a:r>
          </a:p>
          <a:p>
            <a:r>
              <a:rPr lang="en-US" dirty="0"/>
              <a:t>Adds handling of </a:t>
            </a:r>
            <a:r>
              <a:rPr lang="en-US" dirty="0" err="1">
                <a:solidFill>
                  <a:schemeClr val="accent2"/>
                </a:solidFill>
              </a:rPr>
              <a:t>keystatuseschange</a:t>
            </a:r>
            <a:r>
              <a:rPr lang="en-US" dirty="0"/>
              <a:t> events. If a key is not usable (internal-error or output-restricted) the player switches to a different track.</a:t>
            </a:r>
          </a:p>
          <a:p>
            <a:r>
              <a:rPr lang="en-US" dirty="0"/>
              <a:t>Only apply </a:t>
            </a:r>
            <a:r>
              <a:rPr lang="en-US" dirty="0" err="1"/>
              <a:t>changeType</a:t>
            </a:r>
            <a:r>
              <a:rPr lang="en-US" dirty="0"/>
              <a:t>() if the codec family has not changed. For instance, if we are switching between avc1 and avc3 we </a:t>
            </a:r>
            <a:r>
              <a:rPr lang="en-US" dirty="0" err="1"/>
              <a:t>dont</a:t>
            </a:r>
            <a:r>
              <a:rPr lang="en-US" dirty="0"/>
              <a:t> need to call </a:t>
            </a:r>
            <a:r>
              <a:rPr lang="en-US" dirty="0" err="1"/>
              <a:t>changeType</a:t>
            </a:r>
            <a:r>
              <a:rPr lang="en-US" dirty="0"/>
              <a:t>().</a:t>
            </a:r>
          </a:p>
        </p:txBody>
      </p:sp>
      <p:pic>
        <p:nvPicPr>
          <p:cNvPr id="4" name="Grafik 3" descr="Ein Bild, das Text, Screenshot, Software, Computer enthält.&#10;&#10;Automatisch generierte Beschreibung">
            <a:extLst>
              <a:ext uri="{FF2B5EF4-FFF2-40B4-BE49-F238E27FC236}">
                <a16:creationId xmlns:a16="http://schemas.microsoft.com/office/drawing/2014/main" id="{04CAB85E-1139-28A2-B9B8-81A14FCAA859}"/>
              </a:ext>
            </a:extLst>
          </p:cNvPr>
          <p:cNvPicPr>
            <a:picLocks noChangeAspect="1"/>
          </p:cNvPicPr>
          <p:nvPr/>
        </p:nvPicPr>
        <p:blipFill>
          <a:blip r:embed="rId3"/>
          <a:stretch>
            <a:fillRect/>
          </a:stretch>
        </p:blipFill>
        <p:spPr>
          <a:xfrm>
            <a:off x="5287692" y="182880"/>
            <a:ext cx="3199192" cy="2400368"/>
          </a:xfrm>
          <a:prstGeom prst="rect">
            <a:avLst/>
          </a:prstGeom>
        </p:spPr>
      </p:pic>
      <p:pic>
        <p:nvPicPr>
          <p:cNvPr id="5" name="Grafik 4" descr="Ein Bild, das Text, Screenshot, Software, Multimedia-Software enthält.&#10;&#10;Automatisch generierte Beschreibung">
            <a:extLst>
              <a:ext uri="{FF2B5EF4-FFF2-40B4-BE49-F238E27FC236}">
                <a16:creationId xmlns:a16="http://schemas.microsoft.com/office/drawing/2014/main" id="{5AC846BA-98FD-0C85-227A-71F36EBEE21E}"/>
              </a:ext>
            </a:extLst>
          </p:cNvPr>
          <p:cNvPicPr>
            <a:picLocks noChangeAspect="1"/>
          </p:cNvPicPr>
          <p:nvPr/>
        </p:nvPicPr>
        <p:blipFill>
          <a:blip r:embed="rId4"/>
          <a:stretch>
            <a:fillRect/>
          </a:stretch>
        </p:blipFill>
        <p:spPr>
          <a:xfrm>
            <a:off x="5300571" y="2685949"/>
            <a:ext cx="3173434" cy="2400368"/>
          </a:xfrm>
          <a:prstGeom prst="rect">
            <a:avLst/>
          </a:prstGeom>
        </p:spPr>
      </p:pic>
    </p:spTree>
    <p:extLst>
      <p:ext uri="{BB962C8B-B14F-4D97-AF65-F5344CB8AC3E}">
        <p14:creationId xmlns:p14="http://schemas.microsoft.com/office/powerpoint/2010/main" val="2087425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5D8316-FF6F-909B-1B6A-B63A3F856A10}"/>
              </a:ext>
            </a:extLst>
          </p:cNvPr>
          <p:cNvSpPr>
            <a:spLocks noGrp="1"/>
          </p:cNvSpPr>
          <p:nvPr>
            <p:ph type="title"/>
          </p:nvPr>
        </p:nvSpPr>
        <p:spPr/>
        <p:txBody>
          <a:bodyPr/>
          <a:lstStyle/>
          <a:p>
            <a:r>
              <a:rPr lang="en-US" dirty="0"/>
              <a:t>Common Media Library</a:t>
            </a:r>
          </a:p>
        </p:txBody>
      </p:sp>
      <p:sp>
        <p:nvSpPr>
          <p:cNvPr id="3" name="Inhaltsplatzhalter 2">
            <a:extLst>
              <a:ext uri="{FF2B5EF4-FFF2-40B4-BE49-F238E27FC236}">
                <a16:creationId xmlns:a16="http://schemas.microsoft.com/office/drawing/2014/main" id="{D64F55EC-DB12-68E5-3314-CCC2D93AD43A}"/>
              </a:ext>
            </a:extLst>
          </p:cNvPr>
          <p:cNvSpPr>
            <a:spLocks noGrp="1"/>
          </p:cNvSpPr>
          <p:nvPr>
            <p:ph idx="1"/>
          </p:nvPr>
        </p:nvSpPr>
        <p:spPr>
          <a:xfrm>
            <a:off x="457200" y="1097279"/>
            <a:ext cx="5248000" cy="3608071"/>
          </a:xfrm>
        </p:spPr>
        <p:txBody>
          <a:bodyPr/>
          <a:lstStyle/>
          <a:p>
            <a:r>
              <a:rPr lang="en-US" dirty="0"/>
              <a:t>Contributions by Casey Occhialini and Bertrand Berthelot</a:t>
            </a:r>
          </a:p>
          <a:p>
            <a:r>
              <a:rPr lang="en-US" dirty="0"/>
              <a:t>Integration of SVTA Common Media Library</a:t>
            </a:r>
          </a:p>
          <a:p>
            <a:pPr lvl="1"/>
            <a:r>
              <a:rPr lang="en-US" dirty="0">
                <a:solidFill>
                  <a:srgbClr val="0066FF"/>
                </a:solidFill>
                <a:hlinkClick r:id="rId2">
                  <a:extLst>
                    <a:ext uri="{A12FA001-AC4F-418D-AE19-62706E023703}">
                      <ahyp:hlinkClr xmlns:ahyp="http://schemas.microsoft.com/office/drawing/2018/hyperlinkcolor" val="tx"/>
                    </a:ext>
                  </a:extLst>
                </a:hlinkClick>
              </a:rPr>
              <a:t>https://github.com/streaming-video-technology-alliance/common-media-library</a:t>
            </a:r>
            <a:r>
              <a:rPr lang="en-US" dirty="0">
                <a:solidFill>
                  <a:srgbClr val="0066FF"/>
                </a:solidFill>
              </a:rPr>
              <a:t> </a:t>
            </a:r>
          </a:p>
          <a:p>
            <a:r>
              <a:rPr lang="en-US" dirty="0"/>
              <a:t>Related changes</a:t>
            </a:r>
          </a:p>
          <a:p>
            <a:pPr lvl="1"/>
            <a:r>
              <a:rPr lang="en-US" dirty="0"/>
              <a:t>Added </a:t>
            </a:r>
            <a:r>
              <a:rPr lang="en-US" dirty="0" err="1"/>
              <a:t>CommonMediaRequest</a:t>
            </a:r>
            <a:r>
              <a:rPr lang="en-US" dirty="0"/>
              <a:t> and </a:t>
            </a:r>
            <a:r>
              <a:rPr lang="en-US" dirty="0" err="1"/>
              <a:t>CommonMediaResponse</a:t>
            </a:r>
            <a:endParaRPr lang="en-US" dirty="0"/>
          </a:p>
          <a:p>
            <a:pPr lvl="2"/>
            <a:r>
              <a:rPr lang="en-US" dirty="0">
                <a:solidFill>
                  <a:srgbClr val="0066FF"/>
                </a:solidFill>
                <a:hlinkClick r:id="rId3">
                  <a:extLst>
                    <a:ext uri="{A12FA001-AC4F-418D-AE19-62706E023703}">
                      <ahyp:hlinkClr xmlns:ahyp="http://schemas.microsoft.com/office/drawing/2018/hyperlinkcolor" val="tx"/>
                    </a:ext>
                  </a:extLst>
                </a:hlinkClick>
              </a:rPr>
              <a:t>https://github.com/Dash-Industry-Forum/dash.js/pull/4299</a:t>
            </a:r>
            <a:r>
              <a:rPr lang="en-US" dirty="0">
                <a:solidFill>
                  <a:srgbClr val="0066FF"/>
                </a:solidFill>
              </a:rPr>
              <a:t> </a:t>
            </a:r>
          </a:p>
          <a:p>
            <a:pPr lvl="1"/>
            <a:r>
              <a:rPr lang="en-US" dirty="0"/>
              <a:t>Parse ID3 payload for </a:t>
            </a:r>
            <a:r>
              <a:rPr lang="en-US" dirty="0" err="1"/>
              <a:t>inband</a:t>
            </a:r>
            <a:r>
              <a:rPr lang="en-US" dirty="0"/>
              <a:t> events</a:t>
            </a:r>
          </a:p>
          <a:p>
            <a:pPr lvl="2"/>
            <a:r>
              <a:rPr lang="en-US" dirty="0">
                <a:solidFill>
                  <a:srgbClr val="0066FF"/>
                </a:solidFill>
                <a:hlinkClick r:id="rId4">
                  <a:extLst>
                    <a:ext uri="{A12FA001-AC4F-418D-AE19-62706E023703}">
                      <ahyp:hlinkClr xmlns:ahyp="http://schemas.microsoft.com/office/drawing/2018/hyperlinkcolor" val="tx"/>
                    </a:ext>
                  </a:extLst>
                </a:hlinkClick>
              </a:rPr>
              <a:t>https://github.com/Dash-Industry-Forum/dash.js/pull/4391</a:t>
            </a:r>
            <a:r>
              <a:rPr lang="en-US" dirty="0">
                <a:solidFill>
                  <a:srgbClr val="0066FF"/>
                </a:solidFill>
              </a:rPr>
              <a:t> </a:t>
            </a:r>
          </a:p>
          <a:p>
            <a:pPr lvl="1"/>
            <a:r>
              <a:rPr lang="en-US" dirty="0"/>
              <a:t>Use CMCD and CMSD utilities</a:t>
            </a:r>
          </a:p>
          <a:p>
            <a:pPr lvl="2"/>
            <a:r>
              <a:rPr lang="en-US" dirty="0">
                <a:solidFill>
                  <a:srgbClr val="0066FF"/>
                </a:solidFill>
                <a:hlinkClick r:id="rId5">
                  <a:extLst>
                    <a:ext uri="{A12FA001-AC4F-418D-AE19-62706E023703}">
                      <ahyp:hlinkClr xmlns:ahyp="http://schemas.microsoft.com/office/drawing/2018/hyperlinkcolor" val="tx"/>
                    </a:ext>
                  </a:extLst>
                </a:hlinkClick>
              </a:rPr>
              <a:t>https://github.com/Dash-Industry-Forum/dash.js/pull/4206</a:t>
            </a:r>
            <a:r>
              <a:rPr lang="en-US" dirty="0">
                <a:solidFill>
                  <a:srgbClr val="0066FF"/>
                </a:solidFill>
              </a:rPr>
              <a:t> </a:t>
            </a:r>
          </a:p>
          <a:p>
            <a:pPr lvl="2"/>
            <a:r>
              <a:rPr lang="en-US" dirty="0">
                <a:solidFill>
                  <a:srgbClr val="0066FF"/>
                </a:solidFill>
                <a:hlinkClick r:id="rId6">
                  <a:extLst>
                    <a:ext uri="{A12FA001-AC4F-418D-AE19-62706E023703}">
                      <ahyp:hlinkClr xmlns:ahyp="http://schemas.microsoft.com/office/drawing/2018/hyperlinkcolor" val="tx"/>
                    </a:ext>
                  </a:extLst>
                </a:hlinkClick>
              </a:rPr>
              <a:t>https://github.com/Dash-Industry-Forum/dash.js/pull/4351</a:t>
            </a:r>
            <a:endParaRPr lang="en-US" dirty="0">
              <a:solidFill>
                <a:srgbClr val="0066FF"/>
              </a:solidFill>
            </a:endParaRPr>
          </a:p>
          <a:p>
            <a:pPr lvl="1"/>
            <a:r>
              <a:rPr lang="en-US" dirty="0"/>
              <a:t>Support for CEA-608 parsing </a:t>
            </a:r>
          </a:p>
        </p:txBody>
      </p:sp>
      <p:pic>
        <p:nvPicPr>
          <p:cNvPr id="5" name="Grafik 4" descr="Ein Bild, das Text, Screenshot, Schrift, Zahl enthält.&#10;&#10;Automatisch generierte Beschreibung">
            <a:extLst>
              <a:ext uri="{FF2B5EF4-FFF2-40B4-BE49-F238E27FC236}">
                <a16:creationId xmlns:a16="http://schemas.microsoft.com/office/drawing/2014/main" id="{F6F6C01D-8EB0-F6E6-10E1-227D3543005B}"/>
              </a:ext>
            </a:extLst>
          </p:cNvPr>
          <p:cNvPicPr>
            <a:picLocks noChangeAspect="1"/>
          </p:cNvPicPr>
          <p:nvPr/>
        </p:nvPicPr>
        <p:blipFill rotWithShape="1">
          <a:blip r:embed="rId7"/>
          <a:srcRect t="46717" r="36370" b="30696"/>
          <a:stretch/>
        </p:blipFill>
        <p:spPr>
          <a:xfrm>
            <a:off x="5274526" y="1013646"/>
            <a:ext cx="2899318" cy="457200"/>
          </a:xfrm>
          <a:prstGeom prst="rect">
            <a:avLst/>
          </a:prstGeom>
        </p:spPr>
      </p:pic>
      <p:pic>
        <p:nvPicPr>
          <p:cNvPr id="7" name="Grafik 6" descr="Ein Bild, das Text, Screenshot, Schrift, Software enthält.&#10;&#10;Automatisch generierte Beschreibung">
            <a:extLst>
              <a:ext uri="{FF2B5EF4-FFF2-40B4-BE49-F238E27FC236}">
                <a16:creationId xmlns:a16="http://schemas.microsoft.com/office/drawing/2014/main" id="{E191D21E-1172-2490-7518-59BF4DD23CE3}"/>
              </a:ext>
            </a:extLst>
          </p:cNvPr>
          <p:cNvPicPr>
            <a:picLocks noChangeAspect="1"/>
          </p:cNvPicPr>
          <p:nvPr/>
        </p:nvPicPr>
        <p:blipFill>
          <a:blip r:embed="rId8"/>
          <a:stretch>
            <a:fillRect/>
          </a:stretch>
        </p:blipFill>
        <p:spPr>
          <a:xfrm>
            <a:off x="5497551" y="1612301"/>
            <a:ext cx="3307267" cy="2433920"/>
          </a:xfrm>
          <a:prstGeom prst="rect">
            <a:avLst/>
          </a:prstGeom>
        </p:spPr>
      </p:pic>
      <p:sp>
        <p:nvSpPr>
          <p:cNvPr id="8" name="Textfeld 7">
            <a:extLst>
              <a:ext uri="{FF2B5EF4-FFF2-40B4-BE49-F238E27FC236}">
                <a16:creationId xmlns:a16="http://schemas.microsoft.com/office/drawing/2014/main" id="{D94D4B0A-1526-69CB-D70F-839A2D0FE384}"/>
              </a:ext>
            </a:extLst>
          </p:cNvPr>
          <p:cNvSpPr txBox="1"/>
          <p:nvPr/>
        </p:nvSpPr>
        <p:spPr>
          <a:xfrm>
            <a:off x="5497551" y="4114419"/>
            <a:ext cx="2999678" cy="4247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66FF"/>
                </a:solidFill>
                <a:effectLst/>
                <a:uLnTx/>
                <a:uFillTx/>
                <a:latin typeface="Arial" panose="020B0604020202020204"/>
                <a:ea typeface="+mn-ea"/>
                <a:cs typeface="+mn-cs"/>
                <a:hlinkClick r:id="rId9">
                  <a:extLst>
                    <a:ext uri="{A12FA001-AC4F-418D-AE19-62706E023703}">
                      <ahyp:hlinkClr xmlns:ahyp="http://schemas.microsoft.com/office/drawing/2018/hyperlinkcolor" val="tx"/>
                    </a:ext>
                  </a:extLst>
                </a:hlinkClick>
              </a:rPr>
              <a:t>https://reference.dashif.org/dash.js/nightly/samples/network-interceptor/index.html</a:t>
            </a:r>
            <a:r>
              <a:rPr kumimoji="0" lang="en-US" sz="1200" b="0" i="0" u="none" strike="noStrike" kern="1200" cap="none" spc="0" normalizeH="0" baseline="0" noProof="0" dirty="0">
                <a:ln>
                  <a:noFill/>
                </a:ln>
                <a:solidFill>
                  <a:srgbClr val="0066FF"/>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3802183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415B3C-ED23-F25E-D7AC-DFD28FA9785C}"/>
              </a:ext>
            </a:extLst>
          </p:cNvPr>
          <p:cNvSpPr>
            <a:spLocks noGrp="1"/>
          </p:cNvSpPr>
          <p:nvPr>
            <p:ph type="title"/>
          </p:nvPr>
        </p:nvSpPr>
        <p:spPr/>
        <p:txBody>
          <a:bodyPr/>
          <a:lstStyle/>
          <a:p>
            <a:r>
              <a:rPr lang="en-US" dirty="0"/>
              <a:t>MPD Patching</a:t>
            </a:r>
          </a:p>
        </p:txBody>
      </p:sp>
      <p:sp>
        <p:nvSpPr>
          <p:cNvPr id="3" name="Inhaltsplatzhalter 2">
            <a:extLst>
              <a:ext uri="{FF2B5EF4-FFF2-40B4-BE49-F238E27FC236}">
                <a16:creationId xmlns:a16="http://schemas.microsoft.com/office/drawing/2014/main" id="{8D02B849-9B09-F703-EB9F-E61CC89BE4D5}"/>
              </a:ext>
            </a:extLst>
          </p:cNvPr>
          <p:cNvSpPr>
            <a:spLocks noGrp="1"/>
          </p:cNvSpPr>
          <p:nvPr>
            <p:ph idx="1"/>
          </p:nvPr>
        </p:nvSpPr>
        <p:spPr>
          <a:xfrm>
            <a:off x="457200" y="1097279"/>
            <a:ext cx="4505093" cy="3608071"/>
          </a:xfrm>
        </p:spPr>
        <p:txBody>
          <a:bodyPr/>
          <a:lstStyle/>
          <a:p>
            <a:r>
              <a:rPr lang="en-US" dirty="0"/>
              <a:t>Contributions by Zachary Cava and </a:t>
            </a:r>
            <a:r>
              <a:rPr lang="en-US" dirty="0" err="1"/>
              <a:t>Torbjörn</a:t>
            </a:r>
            <a:r>
              <a:rPr lang="en-US" dirty="0"/>
              <a:t> </a:t>
            </a:r>
            <a:r>
              <a:rPr lang="en-US" dirty="0" err="1"/>
              <a:t>Einarsson</a:t>
            </a:r>
            <a:endParaRPr lang="en-US" dirty="0"/>
          </a:p>
          <a:p>
            <a:r>
              <a:rPr lang="en-US" dirty="0"/>
              <a:t>DASH-IF LiveSim2 now supports MPD patching</a:t>
            </a:r>
          </a:p>
          <a:p>
            <a:r>
              <a:rPr lang="en-US" dirty="0"/>
              <a:t>Reference streams from LiveSim2 have been added to dash.js</a:t>
            </a:r>
          </a:p>
          <a:p>
            <a:r>
              <a:rPr lang="en-US" dirty="0"/>
              <a:t>Required changes to the XML parsing library to make it work:</a:t>
            </a:r>
          </a:p>
          <a:p>
            <a:pPr lvl="1"/>
            <a:r>
              <a:rPr lang="en-US" dirty="0"/>
              <a:t>Add access to the elements in the original order because MPD patching operations need to happen sequentially</a:t>
            </a:r>
          </a:p>
          <a:p>
            <a:pPr lvl="1"/>
            <a:r>
              <a:rPr lang="en-US" dirty="0"/>
              <a:t>Keep the </a:t>
            </a:r>
            <a:r>
              <a:rPr lang="en-US" i="1" dirty="0" err="1"/>
              <a:t>tagName</a:t>
            </a:r>
            <a:r>
              <a:rPr lang="en-US" dirty="0"/>
              <a:t> for each node to be able to identify the type of the node</a:t>
            </a:r>
          </a:p>
        </p:txBody>
      </p:sp>
      <p:pic>
        <p:nvPicPr>
          <p:cNvPr id="5" name="Grafik 4" descr="Ein Bild, das Text, Screenshot, Design, Website enthält.&#10;&#10;Automatisch generierte Beschreibung">
            <a:extLst>
              <a:ext uri="{FF2B5EF4-FFF2-40B4-BE49-F238E27FC236}">
                <a16:creationId xmlns:a16="http://schemas.microsoft.com/office/drawing/2014/main" id="{7AAB08B7-5E28-E7B1-B02F-C44EBA74CF07}"/>
              </a:ext>
            </a:extLst>
          </p:cNvPr>
          <p:cNvPicPr>
            <a:picLocks noChangeAspect="1"/>
          </p:cNvPicPr>
          <p:nvPr/>
        </p:nvPicPr>
        <p:blipFill>
          <a:blip r:embed="rId2"/>
          <a:stretch>
            <a:fillRect/>
          </a:stretch>
        </p:blipFill>
        <p:spPr>
          <a:xfrm>
            <a:off x="5112320" y="1005840"/>
            <a:ext cx="3574480" cy="3456878"/>
          </a:xfrm>
          <a:prstGeom prst="rect">
            <a:avLst/>
          </a:prstGeom>
        </p:spPr>
      </p:pic>
      <p:sp>
        <p:nvSpPr>
          <p:cNvPr id="6" name="Textfeld 5">
            <a:extLst>
              <a:ext uri="{FF2B5EF4-FFF2-40B4-BE49-F238E27FC236}">
                <a16:creationId xmlns:a16="http://schemas.microsoft.com/office/drawing/2014/main" id="{26553358-A4C1-5B51-B8FC-9E30EA45CF2D}"/>
              </a:ext>
            </a:extLst>
          </p:cNvPr>
          <p:cNvSpPr txBox="1"/>
          <p:nvPr/>
        </p:nvSpPr>
        <p:spPr>
          <a:xfrm>
            <a:off x="5229922" y="4492984"/>
            <a:ext cx="3574480" cy="4247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66FF"/>
                </a:solidFill>
                <a:effectLst/>
                <a:uLnTx/>
                <a:uFillTx/>
                <a:latin typeface="Arial" panose="020B0604020202020204"/>
                <a:ea typeface="+mn-ea"/>
                <a:cs typeface="+mn-cs"/>
              </a:rPr>
              <a:t>https://</a:t>
            </a:r>
            <a:r>
              <a:rPr kumimoji="0" lang="en-US" sz="1200" b="0" i="0" u="none" strike="noStrike" kern="1200" cap="none" spc="0" normalizeH="0" baseline="0" noProof="0" dirty="0" err="1">
                <a:ln>
                  <a:noFill/>
                </a:ln>
                <a:solidFill>
                  <a:srgbClr val="0066FF"/>
                </a:solidFill>
                <a:effectLst/>
                <a:uLnTx/>
                <a:uFillTx/>
                <a:latin typeface="Arial" panose="020B0604020202020204"/>
                <a:ea typeface="+mn-ea"/>
                <a:cs typeface="+mn-cs"/>
              </a:rPr>
              <a:t>reference.dashif.org</a:t>
            </a:r>
            <a:r>
              <a:rPr kumimoji="0" lang="en-US" sz="1200" b="0" i="0" u="none" strike="noStrike" kern="1200" cap="none" spc="0" normalizeH="0" baseline="0" noProof="0" dirty="0">
                <a:ln>
                  <a:noFill/>
                </a:ln>
                <a:solidFill>
                  <a:srgbClr val="0066FF"/>
                </a:solidFill>
                <a:effectLst/>
                <a:uLnTx/>
                <a:uFillTx/>
                <a:latin typeface="Arial" panose="020B0604020202020204"/>
                <a:ea typeface="+mn-ea"/>
                <a:cs typeface="+mn-cs"/>
              </a:rPr>
              <a:t>/dash.js/nightly/samples/live-streaming/mpd-</a:t>
            </a:r>
            <a:r>
              <a:rPr kumimoji="0" lang="en-US" sz="1200" b="0" i="0" u="none" strike="noStrike" kern="1200" cap="none" spc="0" normalizeH="0" baseline="0" noProof="0" dirty="0" err="1">
                <a:ln>
                  <a:noFill/>
                </a:ln>
                <a:solidFill>
                  <a:srgbClr val="0066FF"/>
                </a:solidFill>
                <a:effectLst/>
                <a:uLnTx/>
                <a:uFillTx/>
                <a:latin typeface="Arial" panose="020B0604020202020204"/>
                <a:ea typeface="+mn-ea"/>
                <a:cs typeface="+mn-cs"/>
              </a:rPr>
              <a:t>patching.html</a:t>
            </a:r>
            <a:endParaRPr kumimoji="0" lang="en-US" sz="1200" b="0" i="0" u="none" strike="noStrike" kern="1200" cap="none" spc="0" normalizeH="0" baseline="0" noProof="0" dirty="0">
              <a:ln>
                <a:noFill/>
              </a:ln>
              <a:solidFill>
                <a:srgbClr val="0066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210939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AE5F8A7-3D60-B4DB-46DB-20C264717CC6}"/>
              </a:ext>
            </a:extLst>
          </p:cNvPr>
          <p:cNvSpPr>
            <a:spLocks noGrp="1"/>
          </p:cNvSpPr>
          <p:nvPr>
            <p:ph type="title"/>
          </p:nvPr>
        </p:nvSpPr>
        <p:spPr/>
        <p:txBody>
          <a:bodyPr/>
          <a:lstStyle/>
          <a:p>
            <a:r>
              <a:rPr lang="en-US" dirty="0"/>
              <a:t>Support for forced subtitles</a:t>
            </a:r>
          </a:p>
        </p:txBody>
      </p:sp>
      <p:sp>
        <p:nvSpPr>
          <p:cNvPr id="4" name="Inhaltsplatzhalter 3">
            <a:extLst>
              <a:ext uri="{FF2B5EF4-FFF2-40B4-BE49-F238E27FC236}">
                <a16:creationId xmlns:a16="http://schemas.microsoft.com/office/drawing/2014/main" id="{FCE3B7C9-A609-2032-12E8-12CA24BE7E43}"/>
              </a:ext>
            </a:extLst>
          </p:cNvPr>
          <p:cNvSpPr>
            <a:spLocks noGrp="1"/>
          </p:cNvSpPr>
          <p:nvPr>
            <p:ph sz="quarter" idx="15"/>
          </p:nvPr>
        </p:nvSpPr>
        <p:spPr>
          <a:xfrm>
            <a:off x="457200" y="1184907"/>
            <a:ext cx="3327722" cy="3537563"/>
          </a:xfrm>
        </p:spPr>
        <p:txBody>
          <a:bodyPr/>
          <a:lstStyle/>
          <a:p>
            <a:r>
              <a:rPr lang="en-US" dirty="0"/>
              <a:t>Pull request: </a:t>
            </a:r>
            <a:r>
              <a:rPr lang="en-US" dirty="0">
                <a:hlinkClick r:id="rId2">
                  <a:extLst>
                    <a:ext uri="{A12FA001-AC4F-418D-AE19-62706E023703}">
                      <ahyp:hlinkClr xmlns:ahyp="http://schemas.microsoft.com/office/drawing/2018/hyperlinkcolor" val="tx"/>
                    </a:ext>
                  </a:extLst>
                </a:hlinkClick>
              </a:rPr>
              <a:t>https://github.com/Dash-Industry-Forum/dash.js/pull/4545</a:t>
            </a:r>
            <a:r>
              <a:rPr lang="en-US" dirty="0"/>
              <a:t> </a:t>
            </a:r>
          </a:p>
          <a:p>
            <a:r>
              <a:rPr lang="en-US" dirty="0"/>
              <a:t>If subtitles are deactivated, it checks for a suitable </a:t>
            </a:r>
            <a:r>
              <a:rPr lang="en-US" dirty="0">
                <a:solidFill>
                  <a:schemeClr val="accent2"/>
                </a:solidFill>
              </a:rPr>
              <a:t>forced-subtitle</a:t>
            </a:r>
            <a:r>
              <a:rPr lang="en-US" dirty="0"/>
              <a:t> track. For that reason, the language of the current audio track is compared to the available forced-subtitle language options. If a suitable track is identified, forced subtitles are activated.</a:t>
            </a:r>
          </a:p>
        </p:txBody>
      </p:sp>
      <p:pic>
        <p:nvPicPr>
          <p:cNvPr id="8" name="Grafik 7" descr="Ein Bild, das Text, Software, Webseite, Website enthält.&#10;&#10;Automatisch generierte Beschreibung">
            <a:extLst>
              <a:ext uri="{FF2B5EF4-FFF2-40B4-BE49-F238E27FC236}">
                <a16:creationId xmlns:a16="http://schemas.microsoft.com/office/drawing/2014/main" id="{0CF90253-E436-EF9A-76B7-BA454F24084F}"/>
              </a:ext>
            </a:extLst>
          </p:cNvPr>
          <p:cNvPicPr>
            <a:picLocks noChangeAspect="1"/>
          </p:cNvPicPr>
          <p:nvPr/>
        </p:nvPicPr>
        <p:blipFill rotWithShape="1">
          <a:blip r:embed="rId3"/>
          <a:srcRect r="32434" b="581"/>
          <a:stretch/>
        </p:blipFill>
        <p:spPr>
          <a:xfrm>
            <a:off x="4039565" y="1277505"/>
            <a:ext cx="4508339" cy="3305889"/>
          </a:xfrm>
          <a:prstGeom prst="rect">
            <a:avLst/>
          </a:prstGeom>
        </p:spPr>
      </p:pic>
      <p:sp>
        <p:nvSpPr>
          <p:cNvPr id="9" name="Rechteck 8">
            <a:extLst>
              <a:ext uri="{FF2B5EF4-FFF2-40B4-BE49-F238E27FC236}">
                <a16:creationId xmlns:a16="http://schemas.microsoft.com/office/drawing/2014/main" id="{F400B653-E8F5-6D90-E54F-E630D48FDAC5}"/>
              </a:ext>
            </a:extLst>
          </p:cNvPr>
          <p:cNvSpPr/>
          <p:nvPr/>
        </p:nvSpPr>
        <p:spPr bwMode="auto">
          <a:xfrm>
            <a:off x="5578997" y="3773347"/>
            <a:ext cx="1458411" cy="416688"/>
          </a:xfrm>
          <a:prstGeom prst="rect">
            <a:avLst/>
          </a:prstGeom>
          <a:noFill/>
          <a:ln w="25400" cap="flat">
            <a:solidFill>
              <a:srgbClr val="FF0000"/>
            </a:solidFill>
            <a:miter lim="800000"/>
            <a:headEnd type="none" w="med" len="med"/>
            <a:tailEnd type="none" w="med" len="med"/>
          </a:ln>
        </p:spPr>
        <p:txBody>
          <a:bodyPr lIns="0" tIns="0" rIns="0" bIns="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EFFFF"/>
              </a:solidFill>
              <a:effectLst/>
              <a:uLnTx/>
              <a:uFillTx/>
              <a:latin typeface="Arial" panose="020B0604020202020204"/>
              <a:ea typeface="Arial" pitchFamily="-107" charset="0"/>
              <a:cs typeface="Arial" pitchFamily="-107" charset="0"/>
              <a:sym typeface="Arial" pitchFamily="-107" charset="0"/>
            </a:endParaRPr>
          </a:p>
        </p:txBody>
      </p:sp>
    </p:spTree>
    <p:extLst>
      <p:ext uri="{BB962C8B-B14F-4D97-AF65-F5344CB8AC3E}">
        <p14:creationId xmlns:p14="http://schemas.microsoft.com/office/powerpoint/2010/main" val="75687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933452-D198-ACF5-86C1-0715F4BA08CC}"/>
              </a:ext>
            </a:extLst>
          </p:cNvPr>
          <p:cNvSpPr>
            <a:spLocks noGrp="1"/>
          </p:cNvSpPr>
          <p:nvPr>
            <p:ph type="title"/>
          </p:nvPr>
        </p:nvSpPr>
        <p:spPr/>
        <p:txBody>
          <a:bodyPr/>
          <a:lstStyle/>
          <a:p>
            <a:r>
              <a:rPr lang="en-US" dirty="0"/>
              <a:t>CMCD via MPD</a:t>
            </a:r>
          </a:p>
        </p:txBody>
      </p:sp>
      <p:sp>
        <p:nvSpPr>
          <p:cNvPr id="3" name="Inhaltsplatzhalter 2">
            <a:extLst>
              <a:ext uri="{FF2B5EF4-FFF2-40B4-BE49-F238E27FC236}">
                <a16:creationId xmlns:a16="http://schemas.microsoft.com/office/drawing/2014/main" id="{9B52D182-ADB4-7FE4-6ECA-48E1109C3192}"/>
              </a:ext>
            </a:extLst>
          </p:cNvPr>
          <p:cNvSpPr>
            <a:spLocks noGrp="1"/>
          </p:cNvSpPr>
          <p:nvPr>
            <p:ph idx="1"/>
          </p:nvPr>
        </p:nvSpPr>
        <p:spPr>
          <a:xfrm>
            <a:off x="457200" y="1097279"/>
            <a:ext cx="3902927" cy="3608071"/>
          </a:xfrm>
        </p:spPr>
        <p:txBody>
          <a:bodyPr/>
          <a:lstStyle/>
          <a:p>
            <a:r>
              <a:rPr lang="en-US" dirty="0"/>
              <a:t>Contribution by </a:t>
            </a:r>
            <a:r>
              <a:rPr lang="en-US" dirty="0" err="1"/>
              <a:t>Qualabs</a:t>
            </a:r>
            <a:endParaRPr lang="en-US" dirty="0"/>
          </a:p>
          <a:p>
            <a:r>
              <a:rPr lang="en-US" dirty="0"/>
              <a:t>Pull request</a:t>
            </a:r>
            <a:r>
              <a:rPr lang="en-US" dirty="0">
                <a:solidFill>
                  <a:srgbClr val="0066FF"/>
                </a:solidFill>
              </a:rPr>
              <a:t>: </a:t>
            </a:r>
            <a:r>
              <a:rPr lang="en-US" dirty="0">
                <a:solidFill>
                  <a:srgbClr val="0066FF"/>
                </a:solidFill>
                <a:hlinkClick r:id="rId2">
                  <a:extLst>
                    <a:ext uri="{A12FA001-AC4F-418D-AE19-62706E023703}">
                      <ahyp:hlinkClr xmlns:ahyp="http://schemas.microsoft.com/office/drawing/2018/hyperlinkcolor" val="tx"/>
                    </a:ext>
                  </a:extLst>
                </a:hlinkClick>
              </a:rPr>
              <a:t>https://github.com/Dash-Industry-Forum/dash.js/pull/4426</a:t>
            </a:r>
            <a:r>
              <a:rPr lang="en-US" dirty="0">
                <a:solidFill>
                  <a:srgbClr val="0066FF"/>
                </a:solidFill>
              </a:rPr>
              <a:t> </a:t>
            </a:r>
          </a:p>
          <a:p>
            <a:r>
              <a:rPr lang="en-US" dirty="0"/>
              <a:t>CMCD session initialization based on MPD parameters as specified in the 6</a:t>
            </a:r>
            <a:r>
              <a:rPr lang="en-US" baseline="30000" dirty="0"/>
              <a:t>th</a:t>
            </a:r>
            <a:r>
              <a:rPr lang="en-US" dirty="0"/>
              <a:t> edition of the MPEG-DASH standard</a:t>
            </a:r>
          </a:p>
          <a:p>
            <a:r>
              <a:rPr lang="en-US" dirty="0"/>
              <a:t>Send CMCD data to the Content Steering Server</a:t>
            </a:r>
          </a:p>
          <a:p>
            <a:endParaRPr lang="en-US" dirty="0"/>
          </a:p>
        </p:txBody>
      </p:sp>
      <p:pic>
        <p:nvPicPr>
          <p:cNvPr id="5" name="Grafik 4" descr="Ein Bild, das Text, Screenshot, Schrift, Website enthält.&#10;&#10;Automatisch generierte Beschreibung">
            <a:extLst>
              <a:ext uri="{FF2B5EF4-FFF2-40B4-BE49-F238E27FC236}">
                <a16:creationId xmlns:a16="http://schemas.microsoft.com/office/drawing/2014/main" id="{9825D23F-30A0-1C97-0B28-7DB4C284B250}"/>
              </a:ext>
            </a:extLst>
          </p:cNvPr>
          <p:cNvPicPr>
            <a:picLocks noChangeAspect="1"/>
          </p:cNvPicPr>
          <p:nvPr/>
        </p:nvPicPr>
        <p:blipFill>
          <a:blip r:embed="rId3"/>
          <a:stretch>
            <a:fillRect/>
          </a:stretch>
        </p:blipFill>
        <p:spPr>
          <a:xfrm>
            <a:off x="4360127" y="438150"/>
            <a:ext cx="4564169" cy="4046221"/>
          </a:xfrm>
          <a:prstGeom prst="rect">
            <a:avLst/>
          </a:prstGeom>
        </p:spPr>
      </p:pic>
      <p:sp>
        <p:nvSpPr>
          <p:cNvPr id="6" name="Textfeld 5">
            <a:extLst>
              <a:ext uri="{FF2B5EF4-FFF2-40B4-BE49-F238E27FC236}">
                <a16:creationId xmlns:a16="http://schemas.microsoft.com/office/drawing/2014/main" id="{1B68E6F4-CC3D-17C9-AFA3-46A84F6A4623}"/>
              </a:ext>
            </a:extLst>
          </p:cNvPr>
          <p:cNvSpPr txBox="1"/>
          <p:nvPr/>
        </p:nvSpPr>
        <p:spPr>
          <a:xfrm>
            <a:off x="4360127" y="4501323"/>
            <a:ext cx="4564169" cy="4247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66FF"/>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https://reference.dashif.org/dash.js/nightly/samples/advanced/cmcd-from-manifest.html</a:t>
            </a:r>
            <a:r>
              <a:rPr kumimoji="0" lang="en-US" sz="1200" b="0" i="0" u="none" strike="noStrike" kern="1200" cap="none" spc="0" normalizeH="0" baseline="0" noProof="0" dirty="0">
                <a:ln>
                  <a:noFill/>
                </a:ln>
                <a:solidFill>
                  <a:srgbClr val="0066FF"/>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415957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806B2A-2460-1C40-5146-86A7C90E4567}"/>
              </a:ext>
            </a:extLst>
          </p:cNvPr>
          <p:cNvSpPr>
            <a:spLocks noGrp="1"/>
          </p:cNvSpPr>
          <p:nvPr>
            <p:ph type="title"/>
          </p:nvPr>
        </p:nvSpPr>
        <p:spPr/>
        <p:txBody>
          <a:bodyPr/>
          <a:lstStyle/>
          <a:p>
            <a:r>
              <a:rPr lang="en-US" dirty="0"/>
              <a:t>Functional Tests</a:t>
            </a:r>
          </a:p>
        </p:txBody>
      </p:sp>
      <p:sp>
        <p:nvSpPr>
          <p:cNvPr id="3" name="Inhaltsplatzhalter 2">
            <a:extLst>
              <a:ext uri="{FF2B5EF4-FFF2-40B4-BE49-F238E27FC236}">
                <a16:creationId xmlns:a16="http://schemas.microsoft.com/office/drawing/2014/main" id="{743606FA-26C4-CB35-A881-A12ABCC59A78}"/>
              </a:ext>
            </a:extLst>
          </p:cNvPr>
          <p:cNvSpPr>
            <a:spLocks noGrp="1"/>
          </p:cNvSpPr>
          <p:nvPr>
            <p:ph idx="1"/>
          </p:nvPr>
        </p:nvSpPr>
        <p:spPr>
          <a:xfrm>
            <a:off x="457200" y="1097279"/>
            <a:ext cx="4772722" cy="3608071"/>
          </a:xfrm>
        </p:spPr>
        <p:txBody>
          <a:bodyPr/>
          <a:lstStyle/>
          <a:p>
            <a:r>
              <a:rPr lang="en-US" dirty="0"/>
              <a:t>Extended functional </a:t>
            </a:r>
            <a:r>
              <a:rPr lang="en-US" dirty="0" err="1"/>
              <a:t>testsuite</a:t>
            </a:r>
            <a:r>
              <a:rPr lang="en-US" dirty="0"/>
              <a:t> to support multiple different testcases as documented here: </a:t>
            </a:r>
            <a:r>
              <a:rPr lang="en-US" dirty="0">
                <a:solidFill>
                  <a:srgbClr val="0066FF"/>
                </a:solidFill>
                <a:hlinkClick r:id="rId2">
                  <a:extLst>
                    <a:ext uri="{A12FA001-AC4F-418D-AE19-62706E023703}">
                      <ahyp:hlinkClr xmlns:ahyp="http://schemas.microsoft.com/office/drawing/2018/hyperlinkcolor" val="tx"/>
                    </a:ext>
                  </a:extLst>
                </a:hlinkClick>
              </a:rPr>
              <a:t>https://dashif.org/dash.js/pages/testing/functional-test.html</a:t>
            </a:r>
            <a:r>
              <a:rPr lang="en-US" dirty="0">
                <a:solidFill>
                  <a:srgbClr val="0066FF"/>
                </a:solidFill>
              </a:rPr>
              <a:t> </a:t>
            </a:r>
          </a:p>
          <a:p>
            <a:r>
              <a:rPr lang="en-US" dirty="0"/>
              <a:t>Test execution of a set of smoke test vectors automatically performed for each pull request on </a:t>
            </a:r>
            <a:r>
              <a:rPr lang="en-US" dirty="0" err="1"/>
              <a:t>Browserstack</a:t>
            </a:r>
            <a:r>
              <a:rPr lang="en-US" dirty="0"/>
              <a:t> and/or </a:t>
            </a:r>
            <a:r>
              <a:rPr lang="en-US" dirty="0" err="1"/>
              <a:t>Lambdatest</a:t>
            </a:r>
            <a:r>
              <a:rPr lang="en-US" dirty="0"/>
              <a:t>. Example: </a:t>
            </a:r>
            <a:r>
              <a:rPr lang="en-US" dirty="0">
                <a:hlinkClick r:id="rId3">
                  <a:extLst>
                    <a:ext uri="{A12FA001-AC4F-418D-AE19-62706E023703}">
                      <ahyp:hlinkClr xmlns:ahyp="http://schemas.microsoft.com/office/drawing/2018/hyperlinkcolor" val="tx"/>
                    </a:ext>
                  </a:extLst>
                </a:hlinkClick>
              </a:rPr>
              <a:t>https://app.circleci.com/pipelines/github/Dash-Industry-Forum/dash.js/3762/workflows/9be68bcd-d24e-45dc-9873-50ecea3ad64f/jobs/7549</a:t>
            </a:r>
            <a:r>
              <a:rPr lang="en-US" dirty="0"/>
              <a:t> </a:t>
            </a:r>
          </a:p>
          <a:p>
            <a:r>
              <a:rPr lang="en-US" dirty="0"/>
              <a:t>Wrote dedicated Karma </a:t>
            </a:r>
            <a:r>
              <a:rPr lang="en-US" dirty="0" err="1"/>
              <a:t>testrunners</a:t>
            </a:r>
            <a:r>
              <a:rPr lang="en-US" dirty="0"/>
              <a:t> for WebOS and Tizen: </a:t>
            </a:r>
            <a:r>
              <a:rPr lang="en-US" dirty="0">
                <a:hlinkClick r:id="rId4">
                  <a:extLst>
                    <a:ext uri="{A12FA001-AC4F-418D-AE19-62706E023703}">
                      <ahyp:hlinkClr xmlns:ahyp="http://schemas.microsoft.com/office/drawing/2018/hyperlinkcolor" val="tx"/>
                    </a:ext>
                  </a:extLst>
                </a:hlinkClick>
              </a:rPr>
              <a:t>https://github.com/Dash-Industry-Forum/dash.js/pull/4559</a:t>
            </a:r>
            <a:r>
              <a:rPr lang="en-US" dirty="0"/>
              <a:t> </a:t>
            </a:r>
          </a:p>
        </p:txBody>
      </p:sp>
      <p:pic>
        <p:nvPicPr>
          <p:cNvPr id="5" name="Grafik 4" descr="Ein Bild, das Text, Screenshot, Zahl, Dokument enthält.&#10;&#10;Automatisch generierte Beschreibung">
            <a:extLst>
              <a:ext uri="{FF2B5EF4-FFF2-40B4-BE49-F238E27FC236}">
                <a16:creationId xmlns:a16="http://schemas.microsoft.com/office/drawing/2014/main" id="{5BD6919E-DFB3-4756-D900-3201613B8844}"/>
              </a:ext>
            </a:extLst>
          </p:cNvPr>
          <p:cNvPicPr>
            <a:picLocks noChangeAspect="1"/>
          </p:cNvPicPr>
          <p:nvPr/>
        </p:nvPicPr>
        <p:blipFill>
          <a:blip r:embed="rId5"/>
          <a:stretch>
            <a:fillRect/>
          </a:stretch>
        </p:blipFill>
        <p:spPr>
          <a:xfrm>
            <a:off x="5229922" y="1097278"/>
            <a:ext cx="3835306" cy="2761043"/>
          </a:xfrm>
          <a:prstGeom prst="rect">
            <a:avLst/>
          </a:prstGeom>
        </p:spPr>
      </p:pic>
      <p:sp>
        <p:nvSpPr>
          <p:cNvPr id="6" name="Textfeld 5">
            <a:extLst>
              <a:ext uri="{FF2B5EF4-FFF2-40B4-BE49-F238E27FC236}">
                <a16:creationId xmlns:a16="http://schemas.microsoft.com/office/drawing/2014/main" id="{8AB5980B-E3C3-FA91-3B90-813A72119D4C}"/>
              </a:ext>
            </a:extLst>
          </p:cNvPr>
          <p:cNvSpPr txBox="1"/>
          <p:nvPr/>
        </p:nvSpPr>
        <p:spPr>
          <a:xfrm>
            <a:off x="5229922" y="3916955"/>
            <a:ext cx="2008563" cy="258532"/>
          </a:xfrm>
          <a:prstGeom prst="rect">
            <a:avLst/>
          </a:prstGeom>
          <a:noFill/>
        </p:spPr>
        <p:txBody>
          <a:bodyPr wrap="none" rtlCol="0">
            <a:spAutoFit/>
          </a:body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Test report in HTML format</a:t>
            </a:r>
          </a:p>
        </p:txBody>
      </p:sp>
    </p:spTree>
    <p:extLst>
      <p:ext uri="{BB962C8B-B14F-4D97-AF65-F5344CB8AC3E}">
        <p14:creationId xmlns:p14="http://schemas.microsoft.com/office/powerpoint/2010/main" val="1857983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5C8C66-C097-F75D-8E62-CA6278916F7E}"/>
              </a:ext>
            </a:extLst>
          </p:cNvPr>
          <p:cNvSpPr>
            <a:spLocks noGrp="1"/>
          </p:cNvSpPr>
          <p:nvPr>
            <p:ph type="title"/>
          </p:nvPr>
        </p:nvSpPr>
        <p:spPr/>
        <p:txBody>
          <a:bodyPr/>
          <a:lstStyle/>
          <a:p>
            <a:r>
              <a:rPr lang="en-US" dirty="0"/>
              <a:t>Documentation</a:t>
            </a:r>
          </a:p>
        </p:txBody>
      </p:sp>
      <p:sp>
        <p:nvSpPr>
          <p:cNvPr id="3" name="Inhaltsplatzhalter 2">
            <a:extLst>
              <a:ext uri="{FF2B5EF4-FFF2-40B4-BE49-F238E27FC236}">
                <a16:creationId xmlns:a16="http://schemas.microsoft.com/office/drawing/2014/main" id="{4EF1C3B4-CAC8-9A47-98E6-C40DDF24BE8B}"/>
              </a:ext>
            </a:extLst>
          </p:cNvPr>
          <p:cNvSpPr>
            <a:spLocks noGrp="1"/>
          </p:cNvSpPr>
          <p:nvPr>
            <p:ph idx="1"/>
          </p:nvPr>
        </p:nvSpPr>
        <p:spPr>
          <a:xfrm>
            <a:off x="457200" y="1097279"/>
            <a:ext cx="3824868" cy="3608071"/>
          </a:xfrm>
        </p:spPr>
        <p:txBody>
          <a:bodyPr/>
          <a:lstStyle/>
          <a:p>
            <a:r>
              <a:rPr lang="en-US" dirty="0"/>
              <a:t>New documentation automatically hosted via </a:t>
            </a:r>
            <a:r>
              <a:rPr lang="en-US" dirty="0" err="1"/>
              <a:t>Github</a:t>
            </a:r>
            <a:r>
              <a:rPr lang="en-US" dirty="0"/>
              <a:t> pages: </a:t>
            </a:r>
            <a:r>
              <a:rPr lang="en-US" dirty="0">
                <a:solidFill>
                  <a:srgbClr val="0066FF"/>
                </a:solidFill>
                <a:hlinkClick r:id="rId2">
                  <a:extLst>
                    <a:ext uri="{A12FA001-AC4F-418D-AE19-62706E023703}">
                      <ahyp:hlinkClr xmlns:ahyp="http://schemas.microsoft.com/office/drawing/2018/hyperlinkcolor" val="tx"/>
                    </a:ext>
                  </a:extLst>
                </a:hlinkClick>
              </a:rPr>
              <a:t>https://dashif.org/dash.js/</a:t>
            </a:r>
            <a:r>
              <a:rPr lang="en-US" dirty="0">
                <a:solidFill>
                  <a:srgbClr val="0066FF"/>
                </a:solidFill>
              </a:rPr>
              <a:t> </a:t>
            </a:r>
          </a:p>
          <a:p>
            <a:r>
              <a:rPr lang="en-US" dirty="0"/>
              <a:t>Many detailed explanations for dash.js features e.g. ABR rules, DRM, Timing APIs</a:t>
            </a:r>
          </a:p>
          <a:p>
            <a:r>
              <a:rPr lang="en-US" dirty="0"/>
              <a:t>Discussion Item: Anything missing? What would developers like to see?</a:t>
            </a:r>
          </a:p>
        </p:txBody>
      </p:sp>
      <p:pic>
        <p:nvPicPr>
          <p:cNvPr id="5" name="Grafik 4" descr="Ein Bild, das Text, Screenshot, Zahl, Webseite enthält.&#10;&#10;Automatisch generierte Beschreibung">
            <a:extLst>
              <a:ext uri="{FF2B5EF4-FFF2-40B4-BE49-F238E27FC236}">
                <a16:creationId xmlns:a16="http://schemas.microsoft.com/office/drawing/2014/main" id="{1B1C0FE8-1A1B-84AA-FBBB-89954E408B19}"/>
              </a:ext>
            </a:extLst>
          </p:cNvPr>
          <p:cNvPicPr>
            <a:picLocks noChangeAspect="1"/>
          </p:cNvPicPr>
          <p:nvPr/>
        </p:nvPicPr>
        <p:blipFill>
          <a:blip r:embed="rId3"/>
          <a:stretch>
            <a:fillRect/>
          </a:stretch>
        </p:blipFill>
        <p:spPr>
          <a:xfrm>
            <a:off x="4282067" y="780584"/>
            <a:ext cx="4723259" cy="4047893"/>
          </a:xfrm>
          <a:prstGeom prst="rect">
            <a:avLst/>
          </a:prstGeom>
        </p:spPr>
      </p:pic>
    </p:spTree>
    <p:extLst>
      <p:ext uri="{BB962C8B-B14F-4D97-AF65-F5344CB8AC3E}">
        <p14:creationId xmlns:p14="http://schemas.microsoft.com/office/powerpoint/2010/main" val="917395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87969D-609F-B280-C82E-6F5CFAF6BF61}"/>
              </a:ext>
            </a:extLst>
          </p:cNvPr>
          <p:cNvSpPr>
            <a:spLocks noGrp="1"/>
          </p:cNvSpPr>
          <p:nvPr>
            <p:ph type="title"/>
          </p:nvPr>
        </p:nvSpPr>
        <p:spPr/>
        <p:txBody>
          <a:bodyPr/>
          <a:lstStyle/>
          <a:p>
            <a:r>
              <a:rPr lang="en-US" dirty="0"/>
              <a:t>Timing APIs</a:t>
            </a:r>
          </a:p>
        </p:txBody>
      </p:sp>
      <p:sp>
        <p:nvSpPr>
          <p:cNvPr id="3" name="Inhaltsplatzhalter 2">
            <a:extLst>
              <a:ext uri="{FF2B5EF4-FFF2-40B4-BE49-F238E27FC236}">
                <a16:creationId xmlns:a16="http://schemas.microsoft.com/office/drawing/2014/main" id="{3459673D-37F2-5DDD-DE00-15747C97BA76}"/>
              </a:ext>
            </a:extLst>
          </p:cNvPr>
          <p:cNvSpPr>
            <a:spLocks noGrp="1"/>
          </p:cNvSpPr>
          <p:nvPr>
            <p:ph idx="1"/>
          </p:nvPr>
        </p:nvSpPr>
        <p:spPr>
          <a:xfrm>
            <a:off x="457200" y="1097279"/>
            <a:ext cx="3780263" cy="3608071"/>
          </a:xfrm>
        </p:spPr>
        <p:txBody>
          <a:bodyPr/>
          <a:lstStyle/>
          <a:p>
            <a:r>
              <a:rPr lang="en-US" dirty="0"/>
              <a:t>Adjusted endpoints to query the current playback position and information about the DVR window</a:t>
            </a:r>
          </a:p>
          <a:p>
            <a:r>
              <a:rPr lang="en-US" dirty="0"/>
              <a:t>Added additional </a:t>
            </a:r>
            <a:r>
              <a:rPr lang="en-US" dirty="0" err="1"/>
              <a:t>seekToPresentationTime</a:t>
            </a:r>
            <a:r>
              <a:rPr lang="en-US" dirty="0"/>
              <a:t> function to use absolute presentation timestamps</a:t>
            </a:r>
          </a:p>
          <a:p>
            <a:r>
              <a:rPr lang="en-US" dirty="0"/>
              <a:t>See </a:t>
            </a:r>
            <a:r>
              <a:rPr lang="en-US" dirty="0">
                <a:solidFill>
                  <a:srgbClr val="0066FF"/>
                </a:solidFill>
                <a:hlinkClick r:id="rId2">
                  <a:extLst>
                    <a:ext uri="{A12FA001-AC4F-418D-AE19-62706E023703}">
                      <ahyp:hlinkClr xmlns:ahyp="http://schemas.microsoft.com/office/drawing/2018/hyperlinkcolor" val="tx"/>
                    </a:ext>
                  </a:extLst>
                </a:hlinkClick>
              </a:rPr>
              <a:t>https://dashif.org/dash.js/pages/advanced/timing-apis.html</a:t>
            </a:r>
            <a:r>
              <a:rPr lang="en-US" dirty="0">
                <a:solidFill>
                  <a:srgbClr val="0066FF"/>
                </a:solidFill>
              </a:rPr>
              <a:t> </a:t>
            </a:r>
            <a:r>
              <a:rPr lang="en-US" dirty="0"/>
              <a:t>for all the details</a:t>
            </a:r>
          </a:p>
        </p:txBody>
      </p:sp>
      <p:pic>
        <p:nvPicPr>
          <p:cNvPr id="5" name="Grafik 4" descr="Ein Bild, das Screenshot, Text, Reihe, Diagramm enthält.&#10;&#10;Automatisch generierte Beschreibung">
            <a:extLst>
              <a:ext uri="{FF2B5EF4-FFF2-40B4-BE49-F238E27FC236}">
                <a16:creationId xmlns:a16="http://schemas.microsoft.com/office/drawing/2014/main" id="{3B141590-7F3B-B5E4-6818-999942760B0D}"/>
              </a:ext>
            </a:extLst>
          </p:cNvPr>
          <p:cNvPicPr>
            <a:picLocks noChangeAspect="1"/>
          </p:cNvPicPr>
          <p:nvPr/>
        </p:nvPicPr>
        <p:blipFill>
          <a:blip r:embed="rId3"/>
          <a:stretch>
            <a:fillRect/>
          </a:stretch>
        </p:blipFill>
        <p:spPr>
          <a:xfrm>
            <a:off x="4477214" y="2571750"/>
            <a:ext cx="4544123" cy="1808114"/>
          </a:xfrm>
          <a:prstGeom prst="rect">
            <a:avLst/>
          </a:prstGeom>
        </p:spPr>
      </p:pic>
      <p:pic>
        <p:nvPicPr>
          <p:cNvPr id="7" name="Grafik 6">
            <a:extLst>
              <a:ext uri="{FF2B5EF4-FFF2-40B4-BE49-F238E27FC236}">
                <a16:creationId xmlns:a16="http://schemas.microsoft.com/office/drawing/2014/main" id="{5E9510E7-A4A6-AF68-86D0-A538B473FE55}"/>
              </a:ext>
            </a:extLst>
          </p:cNvPr>
          <p:cNvPicPr>
            <a:picLocks noChangeAspect="1"/>
          </p:cNvPicPr>
          <p:nvPr/>
        </p:nvPicPr>
        <p:blipFill>
          <a:blip r:embed="rId4"/>
          <a:stretch>
            <a:fillRect/>
          </a:stretch>
        </p:blipFill>
        <p:spPr>
          <a:xfrm>
            <a:off x="4477214" y="864924"/>
            <a:ext cx="4477214" cy="1365679"/>
          </a:xfrm>
          <a:prstGeom prst="rect">
            <a:avLst/>
          </a:prstGeom>
        </p:spPr>
      </p:pic>
    </p:spTree>
    <p:extLst>
      <p:ext uri="{BB962C8B-B14F-4D97-AF65-F5344CB8AC3E}">
        <p14:creationId xmlns:p14="http://schemas.microsoft.com/office/powerpoint/2010/main" val="896417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87969D-609F-B280-C82E-6F5CFAF6BF61}"/>
              </a:ext>
            </a:extLst>
          </p:cNvPr>
          <p:cNvSpPr>
            <a:spLocks noGrp="1"/>
          </p:cNvSpPr>
          <p:nvPr>
            <p:ph type="title"/>
          </p:nvPr>
        </p:nvSpPr>
        <p:spPr/>
        <p:txBody>
          <a:bodyPr/>
          <a:lstStyle/>
          <a:p>
            <a:r>
              <a:rPr lang="en-US" dirty="0"/>
              <a:t>New Reference UI</a:t>
            </a:r>
          </a:p>
        </p:txBody>
      </p:sp>
      <p:sp>
        <p:nvSpPr>
          <p:cNvPr id="3" name="Inhaltsplatzhalter 2">
            <a:extLst>
              <a:ext uri="{FF2B5EF4-FFF2-40B4-BE49-F238E27FC236}">
                <a16:creationId xmlns:a16="http://schemas.microsoft.com/office/drawing/2014/main" id="{3459673D-37F2-5DDD-DE00-15747C97BA76}"/>
              </a:ext>
            </a:extLst>
          </p:cNvPr>
          <p:cNvSpPr>
            <a:spLocks noGrp="1"/>
          </p:cNvSpPr>
          <p:nvPr>
            <p:ph idx="1"/>
          </p:nvPr>
        </p:nvSpPr>
        <p:spPr>
          <a:xfrm>
            <a:off x="457200" y="1097279"/>
            <a:ext cx="3148149" cy="3608071"/>
          </a:xfrm>
        </p:spPr>
        <p:txBody>
          <a:bodyPr/>
          <a:lstStyle/>
          <a:p>
            <a:r>
              <a:rPr lang="en-US" dirty="0"/>
              <a:t>UI based on Angular JS</a:t>
            </a:r>
          </a:p>
          <a:p>
            <a:r>
              <a:rPr lang="en-US" dirty="0"/>
              <a:t>Live charting using Apex Charts</a:t>
            </a:r>
          </a:p>
          <a:p>
            <a:r>
              <a:rPr lang="en-US" dirty="0"/>
              <a:t>Retains all of the old functionality (e.g. Settings as query)</a:t>
            </a:r>
          </a:p>
          <a:p>
            <a:r>
              <a:rPr lang="en-US" dirty="0"/>
              <a:t>Automatically parses </a:t>
            </a:r>
            <a:r>
              <a:rPr lang="en-US" dirty="0" err="1"/>
              <a:t>Settings.js</a:t>
            </a:r>
            <a:r>
              <a:rPr lang="en-US" dirty="0"/>
              <a:t> and builds the view and relevant setter-methods based on it</a:t>
            </a:r>
          </a:p>
        </p:txBody>
      </p:sp>
      <p:pic>
        <p:nvPicPr>
          <p:cNvPr id="5" name="Grafik 4" descr="Ein Bild, das Text, Screenshot, Software, Computersymbol enthält.&#10;&#10;Automatisch generierte Beschreibung">
            <a:extLst>
              <a:ext uri="{FF2B5EF4-FFF2-40B4-BE49-F238E27FC236}">
                <a16:creationId xmlns:a16="http://schemas.microsoft.com/office/drawing/2014/main" id="{EB8C9943-242E-78F5-F120-61DC5F7CC11A}"/>
              </a:ext>
            </a:extLst>
          </p:cNvPr>
          <p:cNvPicPr>
            <a:picLocks noChangeAspect="1"/>
          </p:cNvPicPr>
          <p:nvPr/>
        </p:nvPicPr>
        <p:blipFill>
          <a:blip r:embed="rId2"/>
          <a:stretch>
            <a:fillRect/>
          </a:stretch>
        </p:blipFill>
        <p:spPr>
          <a:xfrm>
            <a:off x="3941146" y="182880"/>
            <a:ext cx="2337734" cy="2427088"/>
          </a:xfrm>
          <a:prstGeom prst="rect">
            <a:avLst/>
          </a:prstGeom>
        </p:spPr>
      </p:pic>
      <p:pic>
        <p:nvPicPr>
          <p:cNvPr id="7" name="Grafik 6" descr="Ein Bild, das Text, Screenshot, Software, Multimedia-Software enthält.&#10;&#10;Automatisch generierte Beschreibung">
            <a:extLst>
              <a:ext uri="{FF2B5EF4-FFF2-40B4-BE49-F238E27FC236}">
                <a16:creationId xmlns:a16="http://schemas.microsoft.com/office/drawing/2014/main" id="{E5440898-4ED9-C62A-41E0-FA53600F833D}"/>
              </a:ext>
            </a:extLst>
          </p:cNvPr>
          <p:cNvPicPr>
            <a:picLocks noChangeAspect="1"/>
          </p:cNvPicPr>
          <p:nvPr/>
        </p:nvPicPr>
        <p:blipFill>
          <a:blip r:embed="rId3"/>
          <a:stretch>
            <a:fillRect/>
          </a:stretch>
        </p:blipFill>
        <p:spPr>
          <a:xfrm>
            <a:off x="5012850" y="2609968"/>
            <a:ext cx="3787162" cy="2426667"/>
          </a:xfrm>
          <a:prstGeom prst="rect">
            <a:avLst/>
          </a:prstGeom>
        </p:spPr>
      </p:pic>
    </p:spTree>
    <p:extLst>
      <p:ext uri="{BB962C8B-B14F-4D97-AF65-F5344CB8AC3E}">
        <p14:creationId xmlns:p14="http://schemas.microsoft.com/office/powerpoint/2010/main" val="1494821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F4CD2E-ED95-2AD8-855C-5EAF7330FE46}"/>
              </a:ext>
            </a:extLst>
          </p:cNvPr>
          <p:cNvSpPr>
            <a:spLocks noGrp="1"/>
          </p:cNvSpPr>
          <p:nvPr>
            <p:ph type="title"/>
          </p:nvPr>
        </p:nvSpPr>
        <p:spPr/>
        <p:txBody>
          <a:bodyPr/>
          <a:lstStyle/>
          <a:p>
            <a:r>
              <a:rPr lang="en-US" dirty="0"/>
              <a:t>Other Features and changes #1</a:t>
            </a:r>
          </a:p>
        </p:txBody>
      </p:sp>
      <p:sp>
        <p:nvSpPr>
          <p:cNvPr id="3" name="Inhaltsplatzhalter 2">
            <a:extLst>
              <a:ext uri="{FF2B5EF4-FFF2-40B4-BE49-F238E27FC236}">
                <a16:creationId xmlns:a16="http://schemas.microsoft.com/office/drawing/2014/main" id="{E244E6CB-4106-66C3-0F00-CC1A30624EE6}"/>
              </a:ext>
            </a:extLst>
          </p:cNvPr>
          <p:cNvSpPr>
            <a:spLocks noGrp="1"/>
          </p:cNvSpPr>
          <p:nvPr>
            <p:ph idx="1"/>
          </p:nvPr>
        </p:nvSpPr>
        <p:spPr>
          <a:xfrm>
            <a:off x="457200" y="1005840"/>
            <a:ext cx="8229600" cy="3608071"/>
          </a:xfrm>
        </p:spPr>
        <p:txBody>
          <a:bodyPr/>
          <a:lstStyle/>
          <a:p>
            <a:r>
              <a:rPr lang="en-US" dirty="0"/>
              <a:t>Support for Content </a:t>
            </a:r>
            <a:r>
              <a:rPr lang="en-US" dirty="0" err="1"/>
              <a:t>Protection@ref</a:t>
            </a:r>
            <a:r>
              <a:rPr lang="en-US" dirty="0"/>
              <a:t> and @</a:t>
            </a:r>
            <a:r>
              <a:rPr lang="en-US" dirty="0" err="1"/>
              <a:t>refId</a:t>
            </a:r>
            <a:endParaRPr lang="en-US" dirty="0"/>
          </a:p>
          <a:p>
            <a:pPr lvl="1"/>
            <a:r>
              <a:rPr lang="en-US" dirty="0">
                <a:hlinkClick r:id="rId2"/>
              </a:rPr>
              <a:t>https://github.com/Dash-Industry-Forum/dash.js/pull/4380</a:t>
            </a:r>
            <a:r>
              <a:rPr lang="en-US" dirty="0"/>
              <a:t> </a:t>
            </a:r>
          </a:p>
          <a:p>
            <a:r>
              <a:rPr lang="en-US" dirty="0"/>
              <a:t>Support for Common Access Token</a:t>
            </a:r>
          </a:p>
          <a:p>
            <a:pPr lvl="1"/>
            <a:r>
              <a:rPr lang="en-US" dirty="0">
                <a:hlinkClick r:id="rId3"/>
              </a:rPr>
              <a:t>https://github.com/Dash-Industry-Forum/dash.js/pull/4419</a:t>
            </a:r>
            <a:r>
              <a:rPr lang="en-US" dirty="0"/>
              <a:t> </a:t>
            </a:r>
          </a:p>
          <a:p>
            <a:r>
              <a:rPr lang="en-US" dirty="0"/>
              <a:t>Cleanup and update dependencies</a:t>
            </a:r>
          </a:p>
          <a:p>
            <a:pPr lvl="1"/>
            <a:r>
              <a:rPr lang="en-US" dirty="0">
                <a:hlinkClick r:id="rId4"/>
              </a:rPr>
              <a:t>https://github.com/Dash-Industry-Forum/dash.js/pull/4469</a:t>
            </a:r>
            <a:r>
              <a:rPr lang="en-US" dirty="0"/>
              <a:t> </a:t>
            </a:r>
          </a:p>
          <a:p>
            <a:r>
              <a:rPr lang="en-US" dirty="0"/>
              <a:t>Move completely to ECMAScript modules</a:t>
            </a:r>
          </a:p>
          <a:p>
            <a:pPr lvl="1"/>
            <a:r>
              <a:rPr lang="en-US" dirty="0">
                <a:hlinkClick r:id="rId5"/>
              </a:rPr>
              <a:t>https://github.com/Dash-Industry-Forum/dash.js/pull/4261</a:t>
            </a:r>
            <a:endParaRPr lang="en-US" dirty="0"/>
          </a:p>
          <a:p>
            <a:r>
              <a:rPr lang="en-US" dirty="0"/>
              <a:t>Output ESM via webpack</a:t>
            </a:r>
          </a:p>
          <a:p>
            <a:pPr lvl="1"/>
            <a:r>
              <a:rPr lang="en-US" dirty="0">
                <a:hlinkClick r:id="rId6"/>
              </a:rPr>
              <a:t>https://github.com/Dash-Industry-Forum/dash.js/pull/4538</a:t>
            </a:r>
            <a:r>
              <a:rPr lang="en-US" dirty="0"/>
              <a:t> </a:t>
            </a:r>
          </a:p>
          <a:p>
            <a:pPr lvl="1"/>
            <a:r>
              <a:rPr lang="en-US" dirty="0">
                <a:hlinkClick r:id="rId7"/>
              </a:rPr>
              <a:t>https://github.com/Dash-Industry-Forum/dash.js/pull/4543</a:t>
            </a:r>
            <a:r>
              <a:rPr lang="en-US" dirty="0"/>
              <a:t>  </a:t>
            </a:r>
          </a:p>
          <a:p>
            <a:pPr lvl="1"/>
            <a:endParaRPr lang="en-US" sz="1000" dirty="0"/>
          </a:p>
        </p:txBody>
      </p:sp>
    </p:spTree>
    <p:extLst>
      <p:ext uri="{BB962C8B-B14F-4D97-AF65-F5344CB8AC3E}">
        <p14:creationId xmlns:p14="http://schemas.microsoft.com/office/powerpoint/2010/main" val="193488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FDE4D8-64B6-4FDC-A65F-5A08A0906876}"/>
              </a:ext>
            </a:extLst>
          </p:cNvPr>
          <p:cNvSpPr>
            <a:spLocks noGrp="1"/>
          </p:cNvSpPr>
          <p:nvPr>
            <p:ph type="body" sz="quarter" idx="12"/>
          </p:nvPr>
        </p:nvSpPr>
        <p:spPr/>
        <p:txBody>
          <a:bodyPr>
            <a:normAutofit fontScale="92500" lnSpcReduction="20000"/>
          </a:bodyPr>
          <a:lstStyle/>
          <a:p>
            <a:r>
              <a:rPr lang="de-DE" dirty="0"/>
              <a:t>http://www.dashif.org</a:t>
            </a:r>
            <a:endParaRPr lang="en-US" dirty="0"/>
          </a:p>
        </p:txBody>
      </p:sp>
      <p:sp>
        <p:nvSpPr>
          <p:cNvPr id="6" name="Title 5">
            <a:extLst>
              <a:ext uri="{FF2B5EF4-FFF2-40B4-BE49-F238E27FC236}">
                <a16:creationId xmlns:a16="http://schemas.microsoft.com/office/drawing/2014/main" id="{0286F405-B8B4-4A8E-B5A9-D40FCC502D0C}"/>
              </a:ext>
            </a:extLst>
          </p:cNvPr>
          <p:cNvSpPr>
            <a:spLocks noGrp="1"/>
          </p:cNvSpPr>
          <p:nvPr>
            <p:ph type="title"/>
          </p:nvPr>
        </p:nvSpPr>
        <p:spPr/>
        <p:txBody>
          <a:bodyPr/>
          <a:lstStyle/>
          <a:p>
            <a:r>
              <a:rPr lang="en-US" dirty="0"/>
              <a:t>Who we are?</a:t>
            </a:r>
          </a:p>
        </p:txBody>
      </p:sp>
      <p:sp>
        <p:nvSpPr>
          <p:cNvPr id="7" name="Content Placeholder 6">
            <a:extLst>
              <a:ext uri="{FF2B5EF4-FFF2-40B4-BE49-F238E27FC236}">
                <a16:creationId xmlns:a16="http://schemas.microsoft.com/office/drawing/2014/main" id="{7FD22FF7-24AD-47D2-AB9A-DED3A3B1B89F}"/>
              </a:ext>
            </a:extLst>
          </p:cNvPr>
          <p:cNvSpPr>
            <a:spLocks noGrp="1"/>
          </p:cNvSpPr>
          <p:nvPr>
            <p:ph sz="quarter" idx="15"/>
          </p:nvPr>
        </p:nvSpPr>
        <p:spPr>
          <a:xfrm>
            <a:off x="457200" y="1184908"/>
            <a:ext cx="2851116" cy="3520442"/>
          </a:xfrm>
        </p:spPr>
        <p:txBody>
          <a:bodyPr>
            <a:normAutofit fontScale="77500" lnSpcReduction="20000"/>
          </a:bodyPr>
          <a:lstStyle/>
          <a:p>
            <a:pPr>
              <a:lnSpc>
                <a:spcPct val="120000"/>
              </a:lnSpc>
            </a:pPr>
            <a:r>
              <a:rPr lang="en-US" dirty="0"/>
              <a:t>Founded in 2012 to promote and catalyze the adoption of MPEG-DASH and transition it from a standard to a deployed ecosystem.</a:t>
            </a:r>
          </a:p>
          <a:p>
            <a:pPr>
              <a:lnSpc>
                <a:spcPct val="120000"/>
              </a:lnSpc>
            </a:pPr>
            <a:r>
              <a:rPr lang="en-US" dirty="0"/>
              <a:t>With up to 80 members, DASH-IF represented a large footprint of the ecosystem:</a:t>
            </a:r>
          </a:p>
          <a:p>
            <a:pPr lvl="1">
              <a:lnSpc>
                <a:spcPct val="120000"/>
              </a:lnSpc>
            </a:pPr>
            <a:r>
              <a:rPr lang="en-US" dirty="0"/>
              <a:t>Service providers and broadcasters</a:t>
            </a:r>
          </a:p>
          <a:p>
            <a:pPr lvl="1">
              <a:lnSpc>
                <a:spcPct val="120000"/>
              </a:lnSpc>
            </a:pPr>
            <a:r>
              <a:rPr lang="en-US" dirty="0"/>
              <a:t>CDN and client implementors</a:t>
            </a:r>
          </a:p>
          <a:p>
            <a:pPr lvl="1">
              <a:lnSpc>
                <a:spcPct val="120000"/>
              </a:lnSpc>
            </a:pPr>
            <a:r>
              <a:rPr lang="en-US" dirty="0"/>
              <a:t>Technology providers</a:t>
            </a:r>
          </a:p>
          <a:p>
            <a:pPr>
              <a:lnSpc>
                <a:spcPct val="120000"/>
              </a:lnSpc>
            </a:pPr>
            <a:r>
              <a:rPr lang="en-US" dirty="0"/>
              <a:t>DASH-IF serves as the point of contact/coordinator for other standards organizations using DASH-based distribution.</a:t>
            </a:r>
          </a:p>
        </p:txBody>
      </p:sp>
      <p:pic>
        <p:nvPicPr>
          <p:cNvPr id="8" name="Picture 7">
            <a:extLst>
              <a:ext uri="{FF2B5EF4-FFF2-40B4-BE49-F238E27FC236}">
                <a16:creationId xmlns:a16="http://schemas.microsoft.com/office/drawing/2014/main" id="{48BFE634-067B-4E8F-B596-FED3B0A57E23}"/>
              </a:ext>
            </a:extLst>
          </p:cNvPr>
          <p:cNvPicPr>
            <a:picLocks noChangeAspect="1"/>
          </p:cNvPicPr>
          <p:nvPr/>
        </p:nvPicPr>
        <p:blipFill>
          <a:blip r:embed="rId2"/>
          <a:stretch>
            <a:fillRect/>
          </a:stretch>
        </p:blipFill>
        <p:spPr>
          <a:xfrm>
            <a:off x="5153719" y="0"/>
            <a:ext cx="3990281" cy="5143500"/>
          </a:xfrm>
          <a:prstGeom prst="rect">
            <a:avLst/>
          </a:prstGeom>
        </p:spPr>
      </p:pic>
      <p:pic>
        <p:nvPicPr>
          <p:cNvPr id="1026" name="Picture 2">
            <a:extLst>
              <a:ext uri="{FF2B5EF4-FFF2-40B4-BE49-F238E27FC236}">
                <a16:creationId xmlns:a16="http://schemas.microsoft.com/office/drawing/2014/main" id="{165E0D9D-0562-4070-80A5-0B580D06E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041" y="1185290"/>
            <a:ext cx="1618484" cy="463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VB - The global standard for digital television - Home">
            <a:extLst>
              <a:ext uri="{FF2B5EF4-FFF2-40B4-BE49-F238E27FC236}">
                <a16:creationId xmlns:a16="http://schemas.microsoft.com/office/drawing/2014/main" id="{F4E30141-6157-4488-BB3A-2C96FB17E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22" y="1690519"/>
            <a:ext cx="1032488" cy="4424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te Logo">
            <a:extLst>
              <a:ext uri="{FF2B5EF4-FFF2-40B4-BE49-F238E27FC236}">
                <a16:creationId xmlns:a16="http://schemas.microsoft.com/office/drawing/2014/main" id="{2A2196EA-DF15-4076-AC40-D78683AB8F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3766" y="2184313"/>
            <a:ext cx="1588512" cy="7272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eb Media API Snapshot 2017 (WMAS 2017) Test Suite">
            <a:extLst>
              <a:ext uri="{FF2B5EF4-FFF2-40B4-BE49-F238E27FC236}">
                <a16:creationId xmlns:a16="http://schemas.microsoft.com/office/drawing/2014/main" id="{08C9B9D5-3CE4-4816-8DE0-3BE8DC4523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3766" y="680060"/>
            <a:ext cx="1603034" cy="4635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CC Approves 4K Broadcast TV Standard - Best AV Receiver">
            <a:extLst>
              <a:ext uri="{FF2B5EF4-FFF2-40B4-BE49-F238E27FC236}">
                <a16:creationId xmlns:a16="http://schemas.microsoft.com/office/drawing/2014/main" id="{85F50151-2162-4C15-87A9-BDE9CCBE7E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1027" y="2844822"/>
            <a:ext cx="1530824" cy="47838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3GPP to study the enhancement needed for LTE-based eMBMS to meet ...">
            <a:extLst>
              <a:ext uri="{FF2B5EF4-FFF2-40B4-BE49-F238E27FC236}">
                <a16:creationId xmlns:a16="http://schemas.microsoft.com/office/drawing/2014/main" id="{C3E31F3F-A5B1-404D-8F53-1836BD4658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5684" y="0"/>
            <a:ext cx="1535964" cy="65189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bbTV">
            <a:extLst>
              <a:ext uri="{FF2B5EF4-FFF2-40B4-BE49-F238E27FC236}">
                <a16:creationId xmlns:a16="http://schemas.microsoft.com/office/drawing/2014/main" id="{F369A4F5-2270-448D-8182-2F5BC0F539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9138" y="3331952"/>
            <a:ext cx="1132291" cy="40568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ogos and Icons - W3C">
            <a:extLst>
              <a:ext uri="{FF2B5EF4-FFF2-40B4-BE49-F238E27FC236}">
                <a16:creationId xmlns:a16="http://schemas.microsoft.com/office/drawing/2014/main" id="{D4103B45-1A3C-4EAC-B564-4B3CE20B97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0617" y="3932514"/>
            <a:ext cx="672436" cy="4474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treaming Video Technology Alliance (SVTA): Improving Streaming Video">
            <a:extLst>
              <a:ext uri="{FF2B5EF4-FFF2-40B4-BE49-F238E27FC236}">
                <a16:creationId xmlns:a16="http://schemas.microsoft.com/office/drawing/2014/main" id="{6F878A60-69AB-111E-E4FE-EDEB77D4A5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6534" y="4521643"/>
            <a:ext cx="1445689" cy="43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449584"/>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F4CD2E-ED95-2AD8-855C-5EAF7330FE46}"/>
              </a:ext>
            </a:extLst>
          </p:cNvPr>
          <p:cNvSpPr>
            <a:spLocks noGrp="1"/>
          </p:cNvSpPr>
          <p:nvPr>
            <p:ph type="title"/>
          </p:nvPr>
        </p:nvSpPr>
        <p:spPr/>
        <p:txBody>
          <a:bodyPr/>
          <a:lstStyle/>
          <a:p>
            <a:r>
              <a:rPr lang="en-US" dirty="0"/>
              <a:t>Other Features and changes #2</a:t>
            </a:r>
          </a:p>
        </p:txBody>
      </p:sp>
      <p:sp>
        <p:nvSpPr>
          <p:cNvPr id="3" name="Inhaltsplatzhalter 2">
            <a:extLst>
              <a:ext uri="{FF2B5EF4-FFF2-40B4-BE49-F238E27FC236}">
                <a16:creationId xmlns:a16="http://schemas.microsoft.com/office/drawing/2014/main" id="{E244E6CB-4106-66C3-0F00-CC1A30624EE6}"/>
              </a:ext>
            </a:extLst>
          </p:cNvPr>
          <p:cNvSpPr>
            <a:spLocks noGrp="1"/>
          </p:cNvSpPr>
          <p:nvPr>
            <p:ph idx="1"/>
          </p:nvPr>
        </p:nvSpPr>
        <p:spPr>
          <a:xfrm>
            <a:off x="457200" y="1005840"/>
            <a:ext cx="8229600" cy="3608071"/>
          </a:xfrm>
        </p:spPr>
        <p:txBody>
          <a:bodyPr/>
          <a:lstStyle/>
          <a:p>
            <a:r>
              <a:rPr lang="en-US" dirty="0"/>
              <a:t>Use Descriptor Types for track selection</a:t>
            </a:r>
          </a:p>
          <a:p>
            <a:pPr lvl="1"/>
            <a:r>
              <a:rPr lang="en-US" dirty="0">
                <a:hlinkClick r:id="rId2"/>
              </a:rPr>
              <a:t>https://github.com/Dash-Industry-Forum/dash.js/pull/4250</a:t>
            </a:r>
            <a:endParaRPr lang="en-US" dirty="0"/>
          </a:p>
          <a:p>
            <a:r>
              <a:rPr lang="en-US" dirty="0"/>
              <a:t>HDR and Media Capabilities API</a:t>
            </a:r>
          </a:p>
          <a:p>
            <a:pPr lvl="1"/>
            <a:r>
              <a:rPr lang="en-US" dirty="0">
                <a:hlinkClick r:id="rId3"/>
              </a:rPr>
              <a:t>https://github.com/Dash-Industry-Forum/dash.js/pull/4471</a:t>
            </a:r>
            <a:endParaRPr lang="en-US" dirty="0"/>
          </a:p>
          <a:p>
            <a:r>
              <a:rPr lang="en-US" dirty="0"/>
              <a:t>Use </a:t>
            </a:r>
            <a:r>
              <a:rPr lang="en-US" dirty="0" err="1"/>
              <a:t>keySystemConfiguration</a:t>
            </a:r>
            <a:r>
              <a:rPr lang="en-US" dirty="0"/>
              <a:t> and Media Capabilities API to filter unsupported codecs</a:t>
            </a:r>
          </a:p>
          <a:p>
            <a:pPr lvl="1"/>
            <a:r>
              <a:rPr lang="en-US" dirty="0">
                <a:hlinkClick r:id="rId4"/>
              </a:rPr>
              <a:t>https://github.com/Dash-Industry-Forum/dash.js/pull/4548</a:t>
            </a:r>
            <a:r>
              <a:rPr lang="en-US" dirty="0"/>
              <a:t>  </a:t>
            </a:r>
          </a:p>
          <a:p>
            <a:r>
              <a:rPr lang="en-US" dirty="0"/>
              <a:t>Functional test execution on </a:t>
            </a:r>
            <a:r>
              <a:rPr lang="en-US" dirty="0" err="1"/>
              <a:t>Lambdatest</a:t>
            </a:r>
            <a:endParaRPr lang="en-US" dirty="0"/>
          </a:p>
          <a:p>
            <a:pPr lvl="1"/>
            <a:r>
              <a:rPr lang="en-US" dirty="0">
                <a:hlinkClick r:id="rId5"/>
              </a:rPr>
              <a:t>https://github.com/Dash-Industry-Forum/dash.js/pull/4472</a:t>
            </a:r>
            <a:r>
              <a:rPr lang="en-US" dirty="0"/>
              <a:t> </a:t>
            </a:r>
          </a:p>
          <a:p>
            <a:r>
              <a:rPr lang="en-US" dirty="0"/>
              <a:t>Support for LCEVC</a:t>
            </a:r>
          </a:p>
          <a:p>
            <a:pPr lvl="1"/>
            <a:r>
              <a:rPr lang="en-US" dirty="0">
                <a:hlinkClick r:id="rId6"/>
              </a:rPr>
              <a:t>https://github.com/Dash-Industry-Forum/dash.js/pull/4491</a:t>
            </a:r>
            <a:r>
              <a:rPr lang="en-US" dirty="0"/>
              <a:t> </a:t>
            </a:r>
          </a:p>
          <a:p>
            <a:pPr lvl="1"/>
            <a:endParaRPr lang="en-US" sz="1000" dirty="0"/>
          </a:p>
        </p:txBody>
      </p:sp>
    </p:spTree>
    <p:extLst>
      <p:ext uri="{BB962C8B-B14F-4D97-AF65-F5344CB8AC3E}">
        <p14:creationId xmlns:p14="http://schemas.microsoft.com/office/powerpoint/2010/main" val="12772501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99B8C-3807-8554-808B-0939BB5E1E1F}"/>
              </a:ext>
            </a:extLst>
          </p:cNvPr>
          <p:cNvSpPr>
            <a:spLocks noGrp="1"/>
          </p:cNvSpPr>
          <p:nvPr>
            <p:ph type="ctrTitle"/>
          </p:nvPr>
        </p:nvSpPr>
        <p:spPr/>
        <p:txBody>
          <a:bodyPr/>
          <a:lstStyle/>
          <a:p>
            <a:r>
              <a:rPr lang="en-US" dirty="0"/>
              <a:t>Version 5</a:t>
            </a:r>
          </a:p>
        </p:txBody>
      </p:sp>
      <p:sp>
        <p:nvSpPr>
          <p:cNvPr id="3" name="Inhaltsplatzhalter 2">
            <a:extLst>
              <a:ext uri="{FF2B5EF4-FFF2-40B4-BE49-F238E27FC236}">
                <a16:creationId xmlns:a16="http://schemas.microsoft.com/office/drawing/2014/main" id="{FDACACE7-49AC-0C1F-45DD-11786309B19A}"/>
              </a:ext>
            </a:extLst>
          </p:cNvPr>
          <p:cNvSpPr>
            <a:spLocks noGrp="1"/>
          </p:cNvSpPr>
          <p:nvPr>
            <p:ph sz="quarter" idx="10"/>
          </p:nvPr>
        </p:nvSpPr>
        <p:spPr/>
        <p:txBody>
          <a:bodyPr/>
          <a:lstStyle/>
          <a:p>
            <a:r>
              <a:rPr lang="en-US" dirty="0"/>
              <a:t>Open Issues, Planning and next steps</a:t>
            </a:r>
          </a:p>
        </p:txBody>
      </p:sp>
    </p:spTree>
    <p:extLst>
      <p:ext uri="{BB962C8B-B14F-4D97-AF65-F5344CB8AC3E}">
        <p14:creationId xmlns:p14="http://schemas.microsoft.com/office/powerpoint/2010/main" val="15566357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C70D81-9EBA-5505-7C3D-506F4A07BF64}"/>
              </a:ext>
            </a:extLst>
          </p:cNvPr>
          <p:cNvSpPr>
            <a:spLocks noGrp="1"/>
          </p:cNvSpPr>
          <p:nvPr>
            <p:ph type="title"/>
          </p:nvPr>
        </p:nvSpPr>
        <p:spPr/>
        <p:txBody>
          <a:bodyPr/>
          <a:lstStyle/>
          <a:p>
            <a:r>
              <a:rPr lang="en-US" dirty="0"/>
              <a:t>Missing v5 main features </a:t>
            </a:r>
          </a:p>
        </p:txBody>
      </p:sp>
      <p:sp>
        <p:nvSpPr>
          <p:cNvPr id="3" name="Inhaltsplatzhalter 2">
            <a:extLst>
              <a:ext uri="{FF2B5EF4-FFF2-40B4-BE49-F238E27FC236}">
                <a16:creationId xmlns:a16="http://schemas.microsoft.com/office/drawing/2014/main" id="{8EB6EB13-30D7-847C-CE14-35E7FA02CA64}"/>
              </a:ext>
            </a:extLst>
          </p:cNvPr>
          <p:cNvSpPr>
            <a:spLocks noGrp="1"/>
          </p:cNvSpPr>
          <p:nvPr>
            <p:ph idx="1"/>
          </p:nvPr>
        </p:nvSpPr>
        <p:spPr/>
        <p:txBody>
          <a:bodyPr/>
          <a:lstStyle/>
          <a:p>
            <a:r>
              <a:rPr lang="en-US" dirty="0"/>
              <a:t>For a detailed overview check: </a:t>
            </a:r>
            <a:r>
              <a:rPr lang="en-US" dirty="0">
                <a:solidFill>
                  <a:srgbClr val="0066FF"/>
                </a:solidFill>
                <a:hlinkClick r:id="rId2">
                  <a:extLst>
                    <a:ext uri="{A12FA001-AC4F-418D-AE19-62706E023703}">
                      <ahyp:hlinkClr xmlns:ahyp="http://schemas.microsoft.com/office/drawing/2018/hyperlinkcolor" val="tx"/>
                    </a:ext>
                  </a:extLst>
                </a:hlinkClick>
              </a:rPr>
              <a:t>https://github.com/orgs/Dash-Industry-Forum/projects/8/views/2</a:t>
            </a:r>
            <a:r>
              <a:rPr lang="en-US" dirty="0">
                <a:solidFill>
                  <a:srgbClr val="0066FF"/>
                </a:solidFill>
              </a:rPr>
              <a:t> </a:t>
            </a:r>
          </a:p>
          <a:p>
            <a:r>
              <a:rPr lang="en-US" dirty="0"/>
              <a:t>Low latency throughput calculation</a:t>
            </a:r>
          </a:p>
          <a:p>
            <a:pPr lvl="1"/>
            <a:r>
              <a:rPr lang="en-US" dirty="0">
                <a:solidFill>
                  <a:srgbClr val="0066FF"/>
                </a:solidFill>
                <a:hlinkClick r:id="rId3">
                  <a:extLst>
                    <a:ext uri="{A12FA001-AC4F-418D-AE19-62706E023703}">
                      <ahyp:hlinkClr xmlns:ahyp="http://schemas.microsoft.com/office/drawing/2018/hyperlinkcolor" val="tx"/>
                    </a:ext>
                  </a:extLst>
                </a:hlinkClick>
              </a:rPr>
              <a:t>https://github.com/Dash-Industry-Forum/dash.js/issues/3538</a:t>
            </a:r>
            <a:r>
              <a:rPr lang="en-US" dirty="0">
                <a:solidFill>
                  <a:srgbClr val="0066FF"/>
                </a:solidFill>
              </a:rPr>
              <a:t> </a:t>
            </a:r>
          </a:p>
          <a:p>
            <a:r>
              <a:rPr lang="en-US" dirty="0"/>
              <a:t>Documentation : Migration guide version 4 to version 5</a:t>
            </a:r>
          </a:p>
          <a:p>
            <a:pPr lvl="1"/>
            <a:r>
              <a:rPr lang="en-US" dirty="0">
                <a:solidFill>
                  <a:srgbClr val="0066FF"/>
                </a:solidFill>
                <a:hlinkClick r:id="rId4">
                  <a:extLst>
                    <a:ext uri="{A12FA001-AC4F-418D-AE19-62706E023703}">
                      <ahyp:hlinkClr xmlns:ahyp="http://schemas.microsoft.com/office/drawing/2018/hyperlinkcolor" val="tx"/>
                    </a:ext>
                  </a:extLst>
                </a:hlinkClick>
              </a:rPr>
              <a:t>https://github.com/Dash-Industry-Forum/dash.js/issues/4422</a:t>
            </a:r>
            <a:r>
              <a:rPr lang="en-US" dirty="0">
                <a:solidFill>
                  <a:srgbClr val="0066FF"/>
                </a:solidFill>
              </a:rPr>
              <a:t> </a:t>
            </a:r>
          </a:p>
          <a:p>
            <a:pPr marL="192881" lvl="1" indent="0">
              <a:buNone/>
            </a:pPr>
            <a:endParaRPr lang="en-US" dirty="0">
              <a:solidFill>
                <a:srgbClr val="0066FF"/>
              </a:solidFill>
            </a:endParaRPr>
          </a:p>
          <a:p>
            <a:pPr marL="192881" lvl="1" indent="0">
              <a:buNone/>
            </a:pPr>
            <a:endParaRPr lang="en-US" dirty="0"/>
          </a:p>
        </p:txBody>
      </p:sp>
    </p:spTree>
    <p:extLst>
      <p:ext uri="{BB962C8B-B14F-4D97-AF65-F5344CB8AC3E}">
        <p14:creationId xmlns:p14="http://schemas.microsoft.com/office/powerpoint/2010/main" val="4122637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99B8C-3807-8554-808B-0939BB5E1E1F}"/>
              </a:ext>
            </a:extLst>
          </p:cNvPr>
          <p:cNvSpPr>
            <a:spLocks noGrp="1"/>
          </p:cNvSpPr>
          <p:nvPr>
            <p:ph type="ctrTitle"/>
          </p:nvPr>
        </p:nvSpPr>
        <p:spPr/>
        <p:txBody>
          <a:bodyPr/>
          <a:lstStyle/>
          <a:p>
            <a:r>
              <a:rPr lang="en-US" dirty="0"/>
              <a:t>Long term planning</a:t>
            </a:r>
          </a:p>
        </p:txBody>
      </p:sp>
      <p:sp>
        <p:nvSpPr>
          <p:cNvPr id="3" name="Inhaltsplatzhalter 2">
            <a:extLst>
              <a:ext uri="{FF2B5EF4-FFF2-40B4-BE49-F238E27FC236}">
                <a16:creationId xmlns:a16="http://schemas.microsoft.com/office/drawing/2014/main" id="{FDACACE7-49AC-0C1F-45DD-11786309B19A}"/>
              </a:ext>
            </a:extLst>
          </p:cNvPr>
          <p:cNvSpPr>
            <a:spLocks noGrp="1"/>
          </p:cNvSpPr>
          <p:nvPr>
            <p:ph sz="quarter" idx="10"/>
          </p:nvPr>
        </p:nvSpPr>
        <p:spPr/>
        <p:txBody>
          <a:bodyPr/>
          <a:lstStyle/>
          <a:p>
            <a:r>
              <a:rPr lang="en-US" dirty="0"/>
              <a:t>Main features</a:t>
            </a:r>
          </a:p>
        </p:txBody>
      </p:sp>
    </p:spTree>
    <p:extLst>
      <p:ext uri="{BB962C8B-B14F-4D97-AF65-F5344CB8AC3E}">
        <p14:creationId xmlns:p14="http://schemas.microsoft.com/office/powerpoint/2010/main" val="4259059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32D7E-36EC-7D45-B834-746C6AF5AB1A}"/>
              </a:ext>
            </a:extLst>
          </p:cNvPr>
          <p:cNvSpPr>
            <a:spLocks noGrp="1"/>
          </p:cNvSpPr>
          <p:nvPr>
            <p:ph type="title"/>
          </p:nvPr>
        </p:nvSpPr>
        <p:spPr>
          <a:xfrm>
            <a:off x="457200" y="182880"/>
            <a:ext cx="8229600" cy="328108"/>
          </a:xfrm>
        </p:spPr>
        <p:txBody>
          <a:bodyPr/>
          <a:lstStyle/>
          <a:p>
            <a:r>
              <a:rPr lang="en-US" dirty="0"/>
              <a:t>Planning 1/4</a:t>
            </a:r>
          </a:p>
        </p:txBody>
      </p:sp>
      <p:graphicFrame>
        <p:nvGraphicFramePr>
          <p:cNvPr id="4" name="Tabelle 4">
            <a:extLst>
              <a:ext uri="{FF2B5EF4-FFF2-40B4-BE49-F238E27FC236}">
                <a16:creationId xmlns:a16="http://schemas.microsoft.com/office/drawing/2014/main" id="{F64D298A-A0DF-644A-99C8-16E7102CCF97}"/>
              </a:ext>
            </a:extLst>
          </p:cNvPr>
          <p:cNvGraphicFramePr>
            <a:graphicFrameLocks noGrp="1"/>
          </p:cNvGraphicFramePr>
          <p:nvPr>
            <p:ph idx="1"/>
          </p:nvPr>
        </p:nvGraphicFramePr>
        <p:xfrm>
          <a:off x="457200" y="702539"/>
          <a:ext cx="8196712" cy="3534924"/>
        </p:xfrm>
        <a:graphic>
          <a:graphicData uri="http://schemas.openxmlformats.org/drawingml/2006/table">
            <a:tbl>
              <a:tblPr firstRow="1" bandRow="1">
                <a:tableStyleId>{5C22544A-7EE6-4342-B048-85BDC9FD1C3A}</a:tableStyleId>
              </a:tblPr>
              <a:tblGrid>
                <a:gridCol w="1019493">
                  <a:extLst>
                    <a:ext uri="{9D8B030D-6E8A-4147-A177-3AD203B41FA5}">
                      <a16:colId xmlns:a16="http://schemas.microsoft.com/office/drawing/2014/main" val="2601857647"/>
                    </a:ext>
                  </a:extLst>
                </a:gridCol>
                <a:gridCol w="1757161">
                  <a:extLst>
                    <a:ext uri="{9D8B030D-6E8A-4147-A177-3AD203B41FA5}">
                      <a16:colId xmlns:a16="http://schemas.microsoft.com/office/drawing/2014/main" val="647429945"/>
                    </a:ext>
                  </a:extLst>
                </a:gridCol>
                <a:gridCol w="2877014">
                  <a:extLst>
                    <a:ext uri="{9D8B030D-6E8A-4147-A177-3AD203B41FA5}">
                      <a16:colId xmlns:a16="http://schemas.microsoft.com/office/drawing/2014/main" val="195351986"/>
                    </a:ext>
                  </a:extLst>
                </a:gridCol>
                <a:gridCol w="1148576">
                  <a:extLst>
                    <a:ext uri="{9D8B030D-6E8A-4147-A177-3AD203B41FA5}">
                      <a16:colId xmlns:a16="http://schemas.microsoft.com/office/drawing/2014/main" val="195230216"/>
                    </a:ext>
                  </a:extLst>
                </a:gridCol>
                <a:gridCol w="1394468">
                  <a:extLst>
                    <a:ext uri="{9D8B030D-6E8A-4147-A177-3AD203B41FA5}">
                      <a16:colId xmlns:a16="http://schemas.microsoft.com/office/drawing/2014/main" val="3563988066"/>
                    </a:ext>
                  </a:extLst>
                </a:gridCol>
              </a:tblGrid>
              <a:tr h="358141">
                <a:tc>
                  <a:txBody>
                    <a:bodyPr/>
                    <a:lstStyle/>
                    <a:p>
                      <a:pPr algn="ctr"/>
                      <a:r>
                        <a:rPr lang="en-US" sz="1400" dirty="0"/>
                        <a:t>Status</a:t>
                      </a:r>
                    </a:p>
                  </a:txBody>
                  <a:tcPr/>
                </a:tc>
                <a:tc>
                  <a:txBody>
                    <a:bodyPr/>
                    <a:lstStyle/>
                    <a:p>
                      <a:pPr algn="ctr"/>
                      <a:r>
                        <a:rPr lang="en-US" sz="1400" dirty="0"/>
                        <a:t>Item</a:t>
                      </a:r>
                    </a:p>
                  </a:txBody>
                  <a:tcPr/>
                </a:tc>
                <a:tc>
                  <a:txBody>
                    <a:bodyPr/>
                    <a:lstStyle/>
                    <a:p>
                      <a:pPr algn="ctr"/>
                      <a:r>
                        <a:rPr lang="en-US" sz="1400" dirty="0"/>
                        <a:t>Description </a:t>
                      </a:r>
                    </a:p>
                  </a:txBody>
                  <a:tcPr/>
                </a:tc>
                <a:tc>
                  <a:txBody>
                    <a:bodyPr/>
                    <a:lstStyle/>
                    <a:p>
                      <a:pPr algn="ctr"/>
                      <a:r>
                        <a:rPr lang="en-US" sz="1400" dirty="0"/>
                        <a:t>Effort</a:t>
                      </a:r>
                    </a:p>
                  </a:txBody>
                  <a:tcPr/>
                </a:tc>
                <a:tc>
                  <a:txBody>
                    <a:bodyPr/>
                    <a:lstStyle/>
                    <a:p>
                      <a:pPr algn="ctr"/>
                      <a:r>
                        <a:rPr lang="en-US" sz="1400" dirty="0"/>
                        <a:t>Type</a:t>
                      </a:r>
                    </a:p>
                  </a:txBody>
                  <a:tcPr/>
                </a:tc>
                <a:extLst>
                  <a:ext uri="{0D108BD9-81ED-4DB2-BD59-A6C34878D82A}">
                    <a16:rowId xmlns:a16="http://schemas.microsoft.com/office/drawing/2014/main" val="1107924348"/>
                  </a:ext>
                </a:extLst>
              </a:tr>
              <a:tr h="973530">
                <a:tc>
                  <a:txBody>
                    <a:bodyPr/>
                    <a:lstStyle/>
                    <a:p>
                      <a:pPr algn="l"/>
                      <a:r>
                        <a:rPr lang="en-US" sz="1400" dirty="0"/>
                        <a:t>In Progress</a:t>
                      </a:r>
                    </a:p>
                  </a:txBody>
                  <a:tcPr/>
                </a:tc>
                <a:tc>
                  <a:txBody>
                    <a:bodyPr/>
                    <a:lstStyle/>
                    <a:p>
                      <a:pPr marL="171450" indent="-171450" algn="l">
                        <a:buFont typeface="Arial" panose="020B0604020202020204" pitchFamily="34" charset="0"/>
                        <a:buChar char="•"/>
                      </a:pPr>
                      <a:r>
                        <a:rPr lang="en-US" sz="1400" dirty="0"/>
                        <a:t>Version 5 features</a:t>
                      </a:r>
                    </a:p>
                  </a:txBody>
                  <a:tcPr/>
                </a:tc>
                <a:tc>
                  <a:txBody>
                    <a:bodyPr/>
                    <a:lstStyle/>
                    <a:p>
                      <a:pPr marL="171450" indent="-171450" algn="l">
                        <a:buFont typeface="Arial" panose="020B0604020202020204" pitchFamily="34" charset="0"/>
                        <a:buChar char="•"/>
                      </a:pPr>
                      <a:r>
                        <a:rPr lang="en-US" sz="1400" dirty="0"/>
                        <a:t>See slides on v5 before</a:t>
                      </a:r>
                    </a:p>
                  </a:txBody>
                  <a:tcPr/>
                </a:tc>
                <a:tc>
                  <a:txBody>
                    <a:bodyPr/>
                    <a:lstStyle/>
                    <a:p>
                      <a:pPr algn="l"/>
                      <a:r>
                        <a:rPr lang="en-US" sz="1400" dirty="0"/>
                        <a:t>High</a:t>
                      </a:r>
                    </a:p>
                  </a:txBody>
                  <a:tcPr/>
                </a:tc>
                <a:tc>
                  <a:txBody>
                    <a:bodyPr/>
                    <a:lstStyle/>
                    <a:p>
                      <a:pPr algn="l"/>
                      <a:r>
                        <a:rPr lang="en-US" sz="1400" dirty="0"/>
                        <a:t>Feature, Improvement</a:t>
                      </a:r>
                    </a:p>
                  </a:txBody>
                  <a:tcPr/>
                </a:tc>
                <a:extLst>
                  <a:ext uri="{0D108BD9-81ED-4DB2-BD59-A6C34878D82A}">
                    <a16:rowId xmlns:a16="http://schemas.microsoft.com/office/drawing/2014/main" val="855258718"/>
                  </a:ext>
                </a:extLst>
              </a:tr>
              <a:tr h="973530">
                <a:tc>
                  <a:txBody>
                    <a:bodyPr/>
                    <a:lstStyle/>
                    <a:p>
                      <a:pPr algn="l"/>
                      <a:r>
                        <a:rPr lang="en-US" sz="1400" dirty="0"/>
                        <a:t>not important</a:t>
                      </a:r>
                    </a:p>
                  </a:txBody>
                  <a:tcPr/>
                </a:tc>
                <a:tc>
                  <a:txBody>
                    <a:bodyPr/>
                    <a:lstStyle/>
                    <a:p>
                      <a:pPr marL="171450" indent="-171450" algn="l">
                        <a:buFont typeface="Arial" panose="020B0604020202020204" pitchFamily="34" charset="0"/>
                        <a:buChar char="•"/>
                      </a:pPr>
                      <a:r>
                        <a:rPr lang="en-US" sz="1400" dirty="0"/>
                        <a:t>Support for </a:t>
                      </a:r>
                      <a:r>
                        <a:rPr lang="en-US" sz="1400" dirty="0" err="1"/>
                        <a:t>xlink:actuate</a:t>
                      </a:r>
                      <a:r>
                        <a:rPr lang="en-US" sz="1400" dirty="0"/>
                        <a:t>=“</a:t>
                      </a:r>
                      <a:r>
                        <a:rPr lang="en-US" sz="1400" dirty="0" err="1"/>
                        <a:t>onRequest</a:t>
                      </a:r>
                      <a:r>
                        <a:rPr lang="en-US" sz="1400" dirty="0"/>
                        <a:t>”</a:t>
                      </a:r>
                    </a:p>
                  </a:txBody>
                  <a:tcPr/>
                </a:tc>
                <a:tc>
                  <a:txBody>
                    <a:bodyPr/>
                    <a:lstStyle/>
                    <a:p>
                      <a:pPr marL="171450" lvl="0" indent="-171450" algn="l">
                        <a:buFont typeface="Arial" panose="020B0604020202020204" pitchFamily="34" charset="0"/>
                        <a:buChar char="•"/>
                      </a:pPr>
                      <a:r>
                        <a:rPr lang="en-US" sz="1400" dirty="0">
                          <a:hlinkClick r:id="rId2"/>
                        </a:rPr>
                        <a:t>https://github.com/Dash-Industry-Forum/dash.js/issues/4482</a:t>
                      </a:r>
                      <a:r>
                        <a:rPr lang="en-US" sz="1400" dirty="0"/>
                        <a:t> </a:t>
                      </a:r>
                    </a:p>
                  </a:txBody>
                  <a:tcPr/>
                </a:tc>
                <a:tc>
                  <a:txBody>
                    <a:bodyPr/>
                    <a:lstStyle/>
                    <a:p>
                      <a:pPr algn="l"/>
                      <a:r>
                        <a:rPr lang="en-US" sz="1400" dirty="0"/>
                        <a:t>High</a:t>
                      </a:r>
                    </a:p>
                  </a:txBody>
                  <a:tcPr/>
                </a:tc>
                <a:tc>
                  <a:txBody>
                    <a:bodyPr/>
                    <a:lstStyle/>
                    <a:p>
                      <a:pPr algn="l"/>
                      <a:r>
                        <a:rPr lang="en-US" sz="1400" dirty="0"/>
                        <a:t>Feature</a:t>
                      </a:r>
                    </a:p>
                  </a:txBody>
                  <a:tcPr/>
                </a:tc>
                <a:extLst>
                  <a:ext uri="{0D108BD9-81ED-4DB2-BD59-A6C34878D82A}">
                    <a16:rowId xmlns:a16="http://schemas.microsoft.com/office/drawing/2014/main" val="3482584248"/>
                  </a:ext>
                </a:extLst>
              </a:tr>
              <a:tr h="1229723">
                <a:tc>
                  <a:txBody>
                    <a:bodyPr/>
                    <a:lstStyle/>
                    <a:p>
                      <a:pPr algn="l"/>
                      <a:r>
                        <a:rPr lang="en-US" sz="1400" dirty="0"/>
                        <a:t>high importance</a:t>
                      </a:r>
                    </a:p>
                  </a:txBody>
                  <a:tcPr/>
                </a:tc>
                <a:tc>
                  <a:txBody>
                    <a:bodyPr/>
                    <a:lstStyle/>
                    <a:p>
                      <a:pPr marL="171450" indent="-171450" algn="l">
                        <a:buFont typeface="Arial" panose="020B0604020202020204" pitchFamily="34" charset="0"/>
                        <a:buChar char="•"/>
                      </a:pPr>
                      <a:r>
                        <a:rPr lang="en-US" sz="1400" dirty="0"/>
                        <a:t>Support Annex I: Flexible Insertion of URL Parameters</a:t>
                      </a:r>
                    </a:p>
                  </a:txBody>
                  <a:tcPr/>
                </a:tc>
                <a:tc>
                  <a:txBody>
                    <a:bodyPr/>
                    <a:lstStyle/>
                    <a:p>
                      <a:pPr marL="285750" indent="-285750" algn="l">
                        <a:buFont typeface="Arial" panose="020B0604020202020204" pitchFamily="34" charset="0"/>
                        <a:buChar char="•"/>
                      </a:pPr>
                      <a:r>
                        <a:rPr lang="en-US" sz="1400" dirty="0">
                          <a:hlinkClick r:id="rId3"/>
                        </a:rPr>
                        <a:t>https://github.com/Dash-Industry-Forum/dash.js/issues/4440</a:t>
                      </a:r>
                      <a:r>
                        <a:rPr lang="en-US" sz="1400" dirty="0"/>
                        <a:t> </a:t>
                      </a:r>
                    </a:p>
                    <a:p>
                      <a:pPr marL="285750" marR="0" lvl="0" indent="-285750" algn="l" defTabSz="25717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CAT, MPD Insertion</a:t>
                      </a:r>
                    </a:p>
                    <a:p>
                      <a:pPr marL="285750" marR="0" lvl="0" indent="-285750" algn="l" defTabSz="25717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txBody>
                  <a:tcPr/>
                </a:tc>
                <a:tc>
                  <a:txBody>
                    <a:bodyPr/>
                    <a:lstStyle/>
                    <a:p>
                      <a:pPr algn="l"/>
                      <a:r>
                        <a:rPr lang="en-US" sz="1400" dirty="0"/>
                        <a:t>Medium/High</a:t>
                      </a:r>
                    </a:p>
                  </a:txBody>
                  <a:tcPr/>
                </a:tc>
                <a:tc>
                  <a:txBody>
                    <a:bodyPr/>
                    <a:lstStyle/>
                    <a:p>
                      <a:pPr algn="l"/>
                      <a:r>
                        <a:rPr lang="en-US" sz="1400" dirty="0"/>
                        <a:t>Feature</a:t>
                      </a:r>
                    </a:p>
                  </a:txBody>
                  <a:tcPr/>
                </a:tc>
                <a:extLst>
                  <a:ext uri="{0D108BD9-81ED-4DB2-BD59-A6C34878D82A}">
                    <a16:rowId xmlns:a16="http://schemas.microsoft.com/office/drawing/2014/main" val="1284501899"/>
                  </a:ext>
                </a:extLst>
              </a:tr>
            </a:tbl>
          </a:graphicData>
        </a:graphic>
      </p:graphicFrame>
    </p:spTree>
    <p:extLst>
      <p:ext uri="{BB962C8B-B14F-4D97-AF65-F5344CB8AC3E}">
        <p14:creationId xmlns:p14="http://schemas.microsoft.com/office/powerpoint/2010/main" val="404175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32D7E-36EC-7D45-B834-746C6AF5AB1A}"/>
              </a:ext>
            </a:extLst>
          </p:cNvPr>
          <p:cNvSpPr>
            <a:spLocks noGrp="1"/>
          </p:cNvSpPr>
          <p:nvPr>
            <p:ph type="title"/>
          </p:nvPr>
        </p:nvSpPr>
        <p:spPr>
          <a:xfrm>
            <a:off x="457200" y="182880"/>
            <a:ext cx="8229600" cy="328108"/>
          </a:xfrm>
        </p:spPr>
        <p:txBody>
          <a:bodyPr/>
          <a:lstStyle/>
          <a:p>
            <a:r>
              <a:rPr lang="en-US" dirty="0"/>
              <a:t>Planning 2/4</a:t>
            </a:r>
          </a:p>
        </p:txBody>
      </p:sp>
      <p:graphicFrame>
        <p:nvGraphicFramePr>
          <p:cNvPr id="4" name="Tabelle 4">
            <a:extLst>
              <a:ext uri="{FF2B5EF4-FFF2-40B4-BE49-F238E27FC236}">
                <a16:creationId xmlns:a16="http://schemas.microsoft.com/office/drawing/2014/main" id="{F64D298A-A0DF-644A-99C8-16E7102CCF97}"/>
              </a:ext>
            </a:extLst>
          </p:cNvPr>
          <p:cNvGraphicFramePr>
            <a:graphicFrameLocks noGrp="1"/>
          </p:cNvGraphicFramePr>
          <p:nvPr>
            <p:ph idx="1"/>
          </p:nvPr>
        </p:nvGraphicFramePr>
        <p:xfrm>
          <a:off x="457200" y="702539"/>
          <a:ext cx="8196712" cy="3534924"/>
        </p:xfrm>
        <a:graphic>
          <a:graphicData uri="http://schemas.openxmlformats.org/drawingml/2006/table">
            <a:tbl>
              <a:tblPr firstRow="1" bandRow="1">
                <a:tableStyleId>{5C22544A-7EE6-4342-B048-85BDC9FD1C3A}</a:tableStyleId>
              </a:tblPr>
              <a:tblGrid>
                <a:gridCol w="1019493">
                  <a:extLst>
                    <a:ext uri="{9D8B030D-6E8A-4147-A177-3AD203B41FA5}">
                      <a16:colId xmlns:a16="http://schemas.microsoft.com/office/drawing/2014/main" val="2601857647"/>
                    </a:ext>
                  </a:extLst>
                </a:gridCol>
                <a:gridCol w="1757161">
                  <a:extLst>
                    <a:ext uri="{9D8B030D-6E8A-4147-A177-3AD203B41FA5}">
                      <a16:colId xmlns:a16="http://schemas.microsoft.com/office/drawing/2014/main" val="647429945"/>
                    </a:ext>
                  </a:extLst>
                </a:gridCol>
                <a:gridCol w="2877014">
                  <a:extLst>
                    <a:ext uri="{9D8B030D-6E8A-4147-A177-3AD203B41FA5}">
                      <a16:colId xmlns:a16="http://schemas.microsoft.com/office/drawing/2014/main" val="195351986"/>
                    </a:ext>
                  </a:extLst>
                </a:gridCol>
                <a:gridCol w="1148576">
                  <a:extLst>
                    <a:ext uri="{9D8B030D-6E8A-4147-A177-3AD203B41FA5}">
                      <a16:colId xmlns:a16="http://schemas.microsoft.com/office/drawing/2014/main" val="195230216"/>
                    </a:ext>
                  </a:extLst>
                </a:gridCol>
                <a:gridCol w="1394468">
                  <a:extLst>
                    <a:ext uri="{9D8B030D-6E8A-4147-A177-3AD203B41FA5}">
                      <a16:colId xmlns:a16="http://schemas.microsoft.com/office/drawing/2014/main" val="3563988066"/>
                    </a:ext>
                  </a:extLst>
                </a:gridCol>
              </a:tblGrid>
              <a:tr h="358141">
                <a:tc>
                  <a:txBody>
                    <a:bodyPr/>
                    <a:lstStyle/>
                    <a:p>
                      <a:pPr algn="ctr"/>
                      <a:r>
                        <a:rPr lang="en-US" sz="1400" dirty="0"/>
                        <a:t>Status</a:t>
                      </a:r>
                    </a:p>
                  </a:txBody>
                  <a:tcPr/>
                </a:tc>
                <a:tc>
                  <a:txBody>
                    <a:bodyPr/>
                    <a:lstStyle/>
                    <a:p>
                      <a:pPr algn="ctr"/>
                      <a:r>
                        <a:rPr lang="en-US" sz="1400" dirty="0"/>
                        <a:t>Item</a:t>
                      </a:r>
                    </a:p>
                  </a:txBody>
                  <a:tcPr/>
                </a:tc>
                <a:tc>
                  <a:txBody>
                    <a:bodyPr/>
                    <a:lstStyle/>
                    <a:p>
                      <a:pPr algn="ctr"/>
                      <a:r>
                        <a:rPr lang="en-US" sz="1400" dirty="0"/>
                        <a:t>Description </a:t>
                      </a:r>
                    </a:p>
                  </a:txBody>
                  <a:tcPr/>
                </a:tc>
                <a:tc>
                  <a:txBody>
                    <a:bodyPr/>
                    <a:lstStyle/>
                    <a:p>
                      <a:pPr algn="ctr"/>
                      <a:r>
                        <a:rPr lang="en-US" sz="1400" dirty="0"/>
                        <a:t>Effort</a:t>
                      </a:r>
                    </a:p>
                  </a:txBody>
                  <a:tcPr/>
                </a:tc>
                <a:tc>
                  <a:txBody>
                    <a:bodyPr/>
                    <a:lstStyle/>
                    <a:p>
                      <a:pPr algn="ctr"/>
                      <a:r>
                        <a:rPr lang="en-US" sz="1400" dirty="0"/>
                        <a:t>Type</a:t>
                      </a:r>
                    </a:p>
                  </a:txBody>
                  <a:tcPr/>
                </a:tc>
                <a:extLst>
                  <a:ext uri="{0D108BD9-81ED-4DB2-BD59-A6C34878D82A}">
                    <a16:rowId xmlns:a16="http://schemas.microsoft.com/office/drawing/2014/main" val="1107924348"/>
                  </a:ext>
                </a:extLst>
              </a:tr>
              <a:tr h="973530">
                <a:tc>
                  <a:txBody>
                    <a:bodyPr/>
                    <a:lstStyle/>
                    <a:p>
                      <a:pPr algn="l"/>
                      <a:r>
                        <a:rPr lang="en-US" sz="1400" dirty="0"/>
                        <a:t>Low Priority</a:t>
                      </a:r>
                    </a:p>
                  </a:txBody>
                  <a:tcPr/>
                </a:tc>
                <a:tc>
                  <a:txBody>
                    <a:bodyPr/>
                    <a:lstStyle/>
                    <a:p>
                      <a:pPr marL="171450" indent="-171450" algn="l">
                        <a:buFont typeface="Arial" panose="020B0604020202020204" pitchFamily="34" charset="0"/>
                        <a:buChar char="•"/>
                      </a:pPr>
                      <a:r>
                        <a:rPr lang="en-US" sz="1400" dirty="0"/>
                        <a:t>Support for Initialization Set</a:t>
                      </a:r>
                    </a:p>
                  </a:txBody>
                  <a:tcPr/>
                </a:tc>
                <a:tc>
                  <a:txBody>
                    <a:bodyPr/>
                    <a:lstStyle/>
                    <a:p>
                      <a:pPr marL="171450" indent="-171450" algn="l">
                        <a:buFont typeface="Arial" panose="020B0604020202020204" pitchFamily="34" charset="0"/>
                        <a:buChar char="•"/>
                      </a:pPr>
                      <a:r>
                        <a:rPr lang="en-US" sz="1400" dirty="0">
                          <a:hlinkClick r:id="rId2"/>
                        </a:rPr>
                        <a:t>https://github.com/Dash-Industry-Forum/dash.js/issues/4401</a:t>
                      </a:r>
                      <a:r>
                        <a:rPr lang="en-US" sz="1400" dirty="0"/>
                        <a:t> </a:t>
                      </a:r>
                    </a:p>
                  </a:txBody>
                  <a:tcPr/>
                </a:tc>
                <a:tc>
                  <a:txBody>
                    <a:bodyPr/>
                    <a:lstStyle/>
                    <a:p>
                      <a:pPr algn="l"/>
                      <a:r>
                        <a:rPr lang="en-US" sz="1400" dirty="0"/>
                        <a:t>Low/ Medium</a:t>
                      </a:r>
                    </a:p>
                  </a:txBody>
                  <a:tcPr/>
                </a:tc>
                <a:tc>
                  <a:txBody>
                    <a:bodyPr/>
                    <a:lstStyle/>
                    <a:p>
                      <a:pPr algn="l"/>
                      <a:r>
                        <a:rPr lang="en-US" sz="1400" dirty="0"/>
                        <a:t>Feature</a:t>
                      </a:r>
                    </a:p>
                  </a:txBody>
                  <a:tcPr/>
                </a:tc>
                <a:extLst>
                  <a:ext uri="{0D108BD9-81ED-4DB2-BD59-A6C34878D82A}">
                    <a16:rowId xmlns:a16="http://schemas.microsoft.com/office/drawing/2014/main" val="855258718"/>
                  </a:ext>
                </a:extLst>
              </a:tr>
              <a:tr h="973530">
                <a:tc>
                  <a:txBody>
                    <a:bodyPr/>
                    <a:lstStyle/>
                    <a:p>
                      <a:pPr algn="l"/>
                      <a:r>
                        <a:rPr lang="en-US" sz="1400" dirty="0"/>
                        <a:t>Low</a:t>
                      </a:r>
                    </a:p>
                  </a:txBody>
                  <a:tcPr/>
                </a:tc>
                <a:tc>
                  <a:txBody>
                    <a:bodyPr/>
                    <a:lstStyle/>
                    <a:p>
                      <a:pPr marL="171450" indent="-171450" algn="l">
                        <a:buFont typeface="Arial" panose="020B0604020202020204" pitchFamily="34" charset="0"/>
                        <a:buChar char="•"/>
                      </a:pPr>
                      <a:r>
                        <a:rPr lang="en-US" sz="1400" dirty="0"/>
                        <a:t>Support for </a:t>
                      </a:r>
                      <a:r>
                        <a:rPr lang="en-US" sz="1400" dirty="0" err="1"/>
                        <a:t>dashif-Authzurl</a:t>
                      </a:r>
                      <a:endParaRPr lang="en-US" sz="1400" dirty="0"/>
                    </a:p>
                  </a:txBody>
                  <a:tcPr/>
                </a:tc>
                <a:tc>
                  <a:txBody>
                    <a:bodyPr/>
                    <a:lstStyle/>
                    <a:p>
                      <a:pPr marL="171450" lvl="0" indent="-171450" algn="l">
                        <a:buFont typeface="Arial" panose="020B0604020202020204" pitchFamily="34" charset="0"/>
                        <a:buChar char="•"/>
                      </a:pPr>
                      <a:r>
                        <a:rPr lang="en-US" sz="1400" dirty="0">
                          <a:hlinkClick r:id="rId3"/>
                        </a:rPr>
                        <a:t>https://github.com/Dash-Industry-Forum/dash.js/issues/4233</a:t>
                      </a:r>
                      <a:r>
                        <a:rPr lang="en-US" sz="1400" dirty="0"/>
                        <a:t> </a:t>
                      </a:r>
                    </a:p>
                  </a:txBody>
                  <a:tcPr/>
                </a:tc>
                <a:tc>
                  <a:txBody>
                    <a:bodyPr/>
                    <a:lstStyle/>
                    <a:p>
                      <a:pPr algn="l"/>
                      <a:r>
                        <a:rPr lang="en-US" sz="1400" dirty="0"/>
                        <a:t>Medium</a:t>
                      </a:r>
                    </a:p>
                  </a:txBody>
                  <a:tcPr/>
                </a:tc>
                <a:tc>
                  <a:txBody>
                    <a:bodyPr/>
                    <a:lstStyle/>
                    <a:p>
                      <a:pPr algn="l"/>
                      <a:r>
                        <a:rPr lang="en-US" sz="1400" dirty="0"/>
                        <a:t>Feature</a:t>
                      </a:r>
                    </a:p>
                  </a:txBody>
                  <a:tcPr/>
                </a:tc>
                <a:extLst>
                  <a:ext uri="{0D108BD9-81ED-4DB2-BD59-A6C34878D82A}">
                    <a16:rowId xmlns:a16="http://schemas.microsoft.com/office/drawing/2014/main" val="3482584248"/>
                  </a:ext>
                </a:extLst>
              </a:tr>
              <a:tr h="1229723">
                <a:tc>
                  <a:txBody>
                    <a:bodyPr/>
                    <a:lstStyle/>
                    <a:p>
                      <a:pPr algn="l"/>
                      <a:r>
                        <a:rPr lang="en-US" sz="1400" dirty="0" err="1"/>
                        <a:t>Qualabs</a:t>
                      </a:r>
                      <a:r>
                        <a:rPr lang="en-US" sz="1400" dirty="0"/>
                        <a:t> started working on this</a:t>
                      </a:r>
                    </a:p>
                  </a:txBody>
                  <a:tcPr/>
                </a:tc>
                <a:tc>
                  <a:txBody>
                    <a:bodyPr/>
                    <a:lstStyle/>
                    <a:p>
                      <a:pPr marL="171450" indent="-171450" algn="l">
                        <a:buFont typeface="Arial" panose="020B0604020202020204" pitchFamily="34" charset="0"/>
                        <a:buChar char="•"/>
                      </a:pPr>
                      <a:r>
                        <a:rPr lang="en-US" sz="1400" dirty="0"/>
                        <a:t>Support for media presentation insertion</a:t>
                      </a:r>
                    </a:p>
                  </a:txBody>
                  <a:tcPr/>
                </a:tc>
                <a:tc>
                  <a:txBody>
                    <a:bodyPr/>
                    <a:lstStyle/>
                    <a:p>
                      <a:pPr marL="285750" indent="-285750" algn="l">
                        <a:buFont typeface="Arial" panose="020B0604020202020204" pitchFamily="34" charset="0"/>
                        <a:buChar char="•"/>
                      </a:pPr>
                      <a:r>
                        <a:rPr lang="en-US" sz="1400" dirty="0">
                          <a:hlinkClick r:id="rId4"/>
                        </a:rPr>
                        <a:t>https://github.com/Dash-Industry-Forum/dash.js/issues/4232</a:t>
                      </a:r>
                      <a:r>
                        <a:rPr lang="en-US" sz="1400" dirty="0"/>
                        <a:t> </a:t>
                      </a:r>
                    </a:p>
                  </a:txBody>
                  <a:tcPr/>
                </a:tc>
                <a:tc>
                  <a:txBody>
                    <a:bodyPr/>
                    <a:lstStyle/>
                    <a:p>
                      <a:pPr algn="l"/>
                      <a:r>
                        <a:rPr lang="en-US" sz="1400" dirty="0"/>
                        <a:t>High </a:t>
                      </a:r>
                    </a:p>
                  </a:txBody>
                  <a:tcPr/>
                </a:tc>
                <a:tc>
                  <a:txBody>
                    <a:bodyPr/>
                    <a:lstStyle/>
                    <a:p>
                      <a:pPr algn="l"/>
                      <a:r>
                        <a:rPr lang="en-US" sz="1400" dirty="0"/>
                        <a:t>Feature</a:t>
                      </a:r>
                    </a:p>
                  </a:txBody>
                  <a:tcPr/>
                </a:tc>
                <a:extLst>
                  <a:ext uri="{0D108BD9-81ED-4DB2-BD59-A6C34878D82A}">
                    <a16:rowId xmlns:a16="http://schemas.microsoft.com/office/drawing/2014/main" val="1284501899"/>
                  </a:ext>
                </a:extLst>
              </a:tr>
            </a:tbl>
          </a:graphicData>
        </a:graphic>
      </p:graphicFrame>
    </p:spTree>
    <p:extLst>
      <p:ext uri="{BB962C8B-B14F-4D97-AF65-F5344CB8AC3E}">
        <p14:creationId xmlns:p14="http://schemas.microsoft.com/office/powerpoint/2010/main" val="16074586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32D7E-36EC-7D45-B834-746C6AF5AB1A}"/>
              </a:ext>
            </a:extLst>
          </p:cNvPr>
          <p:cNvSpPr>
            <a:spLocks noGrp="1"/>
          </p:cNvSpPr>
          <p:nvPr>
            <p:ph type="title"/>
          </p:nvPr>
        </p:nvSpPr>
        <p:spPr>
          <a:xfrm>
            <a:off x="457200" y="182880"/>
            <a:ext cx="8229600" cy="328108"/>
          </a:xfrm>
        </p:spPr>
        <p:txBody>
          <a:bodyPr/>
          <a:lstStyle/>
          <a:p>
            <a:r>
              <a:rPr lang="en-US" dirty="0"/>
              <a:t>Planning 3/4</a:t>
            </a:r>
          </a:p>
        </p:txBody>
      </p:sp>
      <p:graphicFrame>
        <p:nvGraphicFramePr>
          <p:cNvPr id="4" name="Tabelle 4">
            <a:extLst>
              <a:ext uri="{FF2B5EF4-FFF2-40B4-BE49-F238E27FC236}">
                <a16:creationId xmlns:a16="http://schemas.microsoft.com/office/drawing/2014/main" id="{F64D298A-A0DF-644A-99C8-16E7102CCF97}"/>
              </a:ext>
            </a:extLst>
          </p:cNvPr>
          <p:cNvGraphicFramePr>
            <a:graphicFrameLocks noGrp="1"/>
          </p:cNvGraphicFramePr>
          <p:nvPr>
            <p:ph idx="1"/>
          </p:nvPr>
        </p:nvGraphicFramePr>
        <p:xfrm>
          <a:off x="457200" y="702539"/>
          <a:ext cx="8196712" cy="3676801"/>
        </p:xfrm>
        <a:graphic>
          <a:graphicData uri="http://schemas.openxmlformats.org/drawingml/2006/table">
            <a:tbl>
              <a:tblPr firstRow="1" bandRow="1">
                <a:tableStyleId>{5C22544A-7EE6-4342-B048-85BDC9FD1C3A}</a:tableStyleId>
              </a:tblPr>
              <a:tblGrid>
                <a:gridCol w="1019493">
                  <a:extLst>
                    <a:ext uri="{9D8B030D-6E8A-4147-A177-3AD203B41FA5}">
                      <a16:colId xmlns:a16="http://schemas.microsoft.com/office/drawing/2014/main" val="2601857647"/>
                    </a:ext>
                  </a:extLst>
                </a:gridCol>
                <a:gridCol w="1757161">
                  <a:extLst>
                    <a:ext uri="{9D8B030D-6E8A-4147-A177-3AD203B41FA5}">
                      <a16:colId xmlns:a16="http://schemas.microsoft.com/office/drawing/2014/main" val="647429945"/>
                    </a:ext>
                  </a:extLst>
                </a:gridCol>
                <a:gridCol w="2877014">
                  <a:extLst>
                    <a:ext uri="{9D8B030D-6E8A-4147-A177-3AD203B41FA5}">
                      <a16:colId xmlns:a16="http://schemas.microsoft.com/office/drawing/2014/main" val="195351986"/>
                    </a:ext>
                  </a:extLst>
                </a:gridCol>
                <a:gridCol w="1148576">
                  <a:extLst>
                    <a:ext uri="{9D8B030D-6E8A-4147-A177-3AD203B41FA5}">
                      <a16:colId xmlns:a16="http://schemas.microsoft.com/office/drawing/2014/main" val="195230216"/>
                    </a:ext>
                  </a:extLst>
                </a:gridCol>
                <a:gridCol w="1394468">
                  <a:extLst>
                    <a:ext uri="{9D8B030D-6E8A-4147-A177-3AD203B41FA5}">
                      <a16:colId xmlns:a16="http://schemas.microsoft.com/office/drawing/2014/main" val="3563988066"/>
                    </a:ext>
                  </a:extLst>
                </a:gridCol>
              </a:tblGrid>
              <a:tr h="358141">
                <a:tc>
                  <a:txBody>
                    <a:bodyPr/>
                    <a:lstStyle/>
                    <a:p>
                      <a:pPr algn="ctr"/>
                      <a:r>
                        <a:rPr lang="en-US" sz="1400" dirty="0"/>
                        <a:t>Status</a:t>
                      </a:r>
                    </a:p>
                  </a:txBody>
                  <a:tcPr/>
                </a:tc>
                <a:tc>
                  <a:txBody>
                    <a:bodyPr/>
                    <a:lstStyle/>
                    <a:p>
                      <a:pPr algn="ctr"/>
                      <a:r>
                        <a:rPr lang="en-US" sz="1400" dirty="0"/>
                        <a:t>Item</a:t>
                      </a:r>
                    </a:p>
                  </a:txBody>
                  <a:tcPr/>
                </a:tc>
                <a:tc>
                  <a:txBody>
                    <a:bodyPr/>
                    <a:lstStyle/>
                    <a:p>
                      <a:pPr algn="ctr"/>
                      <a:r>
                        <a:rPr lang="en-US" sz="1400" dirty="0"/>
                        <a:t>Description </a:t>
                      </a:r>
                    </a:p>
                  </a:txBody>
                  <a:tcPr/>
                </a:tc>
                <a:tc>
                  <a:txBody>
                    <a:bodyPr/>
                    <a:lstStyle/>
                    <a:p>
                      <a:pPr algn="ctr"/>
                      <a:r>
                        <a:rPr lang="en-US" sz="1400" dirty="0"/>
                        <a:t>Effort</a:t>
                      </a:r>
                    </a:p>
                  </a:txBody>
                  <a:tcPr/>
                </a:tc>
                <a:tc>
                  <a:txBody>
                    <a:bodyPr/>
                    <a:lstStyle/>
                    <a:p>
                      <a:pPr algn="ctr"/>
                      <a:r>
                        <a:rPr lang="en-US" sz="1400" dirty="0"/>
                        <a:t>Type</a:t>
                      </a:r>
                    </a:p>
                  </a:txBody>
                  <a:tcPr/>
                </a:tc>
                <a:extLst>
                  <a:ext uri="{0D108BD9-81ED-4DB2-BD59-A6C34878D82A}">
                    <a16:rowId xmlns:a16="http://schemas.microsoft.com/office/drawing/2014/main" val="1107924348"/>
                  </a:ext>
                </a:extLst>
              </a:tr>
              <a:tr h="973530">
                <a:tc>
                  <a:txBody>
                    <a:bodyPr/>
                    <a:lstStyle/>
                    <a:p>
                      <a:pPr algn="l"/>
                      <a:r>
                        <a:rPr lang="en-US" sz="1400" dirty="0"/>
                        <a:t>Medium / High</a:t>
                      </a:r>
                    </a:p>
                  </a:txBody>
                  <a:tcPr/>
                </a:tc>
                <a:tc>
                  <a:txBody>
                    <a:bodyPr/>
                    <a:lstStyle/>
                    <a:p>
                      <a:pPr marL="171450" indent="-171450" algn="l">
                        <a:buFont typeface="Arial" panose="020B0604020202020204" pitchFamily="34" charset="0"/>
                        <a:buChar char="•"/>
                      </a:pPr>
                      <a:r>
                        <a:rPr lang="en-US" sz="1400" dirty="0"/>
                        <a:t>Support for </a:t>
                      </a:r>
                      <a:r>
                        <a:rPr lang="en-US" sz="1400" dirty="0" err="1"/>
                        <a:t>SegmentTimeline@Pattern</a:t>
                      </a:r>
                      <a:r>
                        <a:rPr lang="en-US" sz="1400" dirty="0"/>
                        <a:t> </a:t>
                      </a:r>
                    </a:p>
                  </a:txBody>
                  <a:tcPr/>
                </a:tc>
                <a:tc>
                  <a:txBody>
                    <a:bodyPr/>
                    <a:lstStyle/>
                    <a:p>
                      <a:pPr marL="171450" indent="-171450" algn="l">
                        <a:buFont typeface="Arial" panose="020B0604020202020204" pitchFamily="34" charset="0"/>
                        <a:buChar char="•"/>
                      </a:pPr>
                      <a:r>
                        <a:rPr lang="en-US" sz="1400" dirty="0">
                          <a:hlinkClick r:id="rId2"/>
                        </a:rPr>
                        <a:t>https://github.com/Dash-Industry-Forum/dash.js/issues/4493</a:t>
                      </a:r>
                      <a:r>
                        <a:rPr lang="en-US" sz="1400" dirty="0"/>
                        <a:t> </a:t>
                      </a:r>
                    </a:p>
                    <a:p>
                      <a:pPr marL="171450" indent="-171450" algn="l">
                        <a:buFont typeface="Arial" panose="020B0604020202020204" pitchFamily="34" charset="0"/>
                        <a:buChar char="•"/>
                      </a:pPr>
                      <a:r>
                        <a:rPr lang="en-US" sz="1400" dirty="0"/>
                        <a:t>Do together with LiveSim2</a:t>
                      </a:r>
                    </a:p>
                  </a:txBody>
                  <a:tcPr/>
                </a:tc>
                <a:tc>
                  <a:txBody>
                    <a:bodyPr/>
                    <a:lstStyle/>
                    <a:p>
                      <a:pPr algn="l"/>
                      <a:r>
                        <a:rPr lang="en-US" sz="1400" dirty="0"/>
                        <a:t>Low/Medium</a:t>
                      </a:r>
                    </a:p>
                  </a:txBody>
                  <a:tcPr/>
                </a:tc>
                <a:tc>
                  <a:txBody>
                    <a:bodyPr/>
                    <a:lstStyle/>
                    <a:p>
                      <a:pPr algn="l"/>
                      <a:r>
                        <a:rPr lang="en-US" sz="1400"/>
                        <a:t>Feature</a:t>
                      </a:r>
                      <a:endParaRPr lang="en-US" sz="1400" dirty="0"/>
                    </a:p>
                  </a:txBody>
                  <a:tcPr/>
                </a:tc>
                <a:extLst>
                  <a:ext uri="{0D108BD9-81ED-4DB2-BD59-A6C34878D82A}">
                    <a16:rowId xmlns:a16="http://schemas.microsoft.com/office/drawing/2014/main" val="855258718"/>
                  </a:ext>
                </a:extLst>
              </a:tr>
              <a:tr h="973530">
                <a:tc>
                  <a:txBody>
                    <a:bodyPr/>
                    <a:lstStyle/>
                    <a:p>
                      <a:pPr algn="l"/>
                      <a:r>
                        <a:rPr lang="en-US" sz="1400" dirty="0"/>
                        <a:t>Medium</a:t>
                      </a:r>
                    </a:p>
                  </a:txBody>
                  <a:tcPr/>
                </a:tc>
                <a:tc>
                  <a:txBody>
                    <a:bodyPr/>
                    <a:lstStyle/>
                    <a:p>
                      <a:pPr marL="171450" indent="-171450" algn="l">
                        <a:buFont typeface="Arial" panose="020B0604020202020204" pitchFamily="34" charset="0"/>
                        <a:buChar char="•"/>
                      </a:pPr>
                      <a:r>
                        <a:rPr lang="en-US" sz="1400" dirty="0"/>
                        <a:t>L3D-DASH</a:t>
                      </a:r>
                    </a:p>
                  </a:txBody>
                  <a:tcPr/>
                </a:tc>
                <a:tc>
                  <a:txBody>
                    <a:bodyPr/>
                    <a:lstStyle/>
                    <a:p>
                      <a:pPr marL="171450" lvl="0" indent="-171450" algn="l">
                        <a:buFont typeface="Arial" panose="020B0604020202020204" pitchFamily="34" charset="0"/>
                        <a:buChar char="•"/>
                      </a:pPr>
                      <a:r>
                        <a:rPr lang="en-US" sz="1400" dirty="0"/>
                        <a:t>Identify what needs to be done exactly</a:t>
                      </a:r>
                    </a:p>
                    <a:p>
                      <a:pPr marL="171450" lvl="0" indent="-171450" algn="l">
                        <a:buFont typeface="Arial" panose="020B0604020202020204" pitchFamily="34" charset="0"/>
                        <a:buChar char="•"/>
                      </a:pPr>
                      <a:r>
                        <a:rPr lang="en-US" sz="1400" dirty="0"/>
                        <a:t>Informal reference content by Alex</a:t>
                      </a:r>
                    </a:p>
                  </a:txBody>
                  <a:tcPr/>
                </a:tc>
                <a:tc>
                  <a:txBody>
                    <a:bodyPr/>
                    <a:lstStyle/>
                    <a:p>
                      <a:pPr algn="l"/>
                      <a:r>
                        <a:rPr lang="en-US" sz="1400" dirty="0"/>
                        <a:t>High</a:t>
                      </a:r>
                    </a:p>
                  </a:txBody>
                  <a:tcPr/>
                </a:tc>
                <a:tc>
                  <a:txBody>
                    <a:bodyPr/>
                    <a:lstStyle/>
                    <a:p>
                      <a:pPr algn="l"/>
                      <a:r>
                        <a:rPr lang="en-US" sz="1400"/>
                        <a:t>Feature</a:t>
                      </a:r>
                      <a:endParaRPr lang="en-US" sz="1400" dirty="0"/>
                    </a:p>
                  </a:txBody>
                  <a:tcPr/>
                </a:tc>
                <a:extLst>
                  <a:ext uri="{0D108BD9-81ED-4DB2-BD59-A6C34878D82A}">
                    <a16:rowId xmlns:a16="http://schemas.microsoft.com/office/drawing/2014/main" val="3482584248"/>
                  </a:ext>
                </a:extLst>
              </a:tr>
              <a:tr h="1229723">
                <a:tc>
                  <a:txBody>
                    <a:bodyPr/>
                    <a:lstStyle/>
                    <a:p>
                      <a:pPr algn="l"/>
                      <a:r>
                        <a:rPr lang="en-US" sz="1400" dirty="0"/>
                        <a:t>High</a:t>
                      </a:r>
                    </a:p>
                  </a:txBody>
                  <a:tcPr/>
                </a:tc>
                <a:tc>
                  <a:txBody>
                    <a:bodyPr/>
                    <a:lstStyle/>
                    <a:p>
                      <a:pPr marL="171450" indent="-171450" algn="l">
                        <a:buFont typeface="Arial" panose="020B0604020202020204" pitchFamily="34" charset="0"/>
                        <a:buChar char="•"/>
                      </a:pPr>
                      <a:r>
                        <a:rPr lang="en-US" sz="1400" dirty="0"/>
                        <a:t>Content Steering v1.0.0</a:t>
                      </a:r>
                    </a:p>
                  </a:txBody>
                  <a:tcPr/>
                </a:tc>
                <a:tc>
                  <a:txBody>
                    <a:bodyPr/>
                    <a:lstStyle/>
                    <a:p>
                      <a:pPr marL="285750" indent="-285750" algn="l">
                        <a:buFont typeface="Arial" panose="020B0604020202020204" pitchFamily="34" charset="0"/>
                        <a:buChar char="•"/>
                      </a:pPr>
                      <a:r>
                        <a:rPr lang="en-US" sz="1400" dirty="0"/>
                        <a:t>Adjust current implementation to exclude </a:t>
                      </a:r>
                      <a:r>
                        <a:rPr lang="en-US" sz="1400" dirty="0" err="1"/>
                        <a:t>AdaptationSets</a:t>
                      </a:r>
                      <a:r>
                        <a:rPr lang="en-US" sz="1400" dirty="0"/>
                        <a:t> which are not part of the steering manifest</a:t>
                      </a:r>
                    </a:p>
                    <a:p>
                      <a:pPr marL="285750" indent="-285750" algn="l">
                        <a:buFont typeface="Arial" panose="020B0604020202020204" pitchFamily="34" charset="0"/>
                        <a:buChar char="•"/>
                      </a:pPr>
                      <a:r>
                        <a:rPr lang="en-US" sz="1400" dirty="0"/>
                        <a:t>Possible </a:t>
                      </a:r>
                      <a:r>
                        <a:rPr lang="en-US" sz="1400" dirty="0" err="1"/>
                        <a:t>teststream</a:t>
                      </a:r>
                      <a:r>
                        <a:rPr lang="en-US" sz="1400" dirty="0"/>
                        <a:t> by Yuriy (Brightcove)</a:t>
                      </a:r>
                    </a:p>
                  </a:txBody>
                  <a:tcPr/>
                </a:tc>
                <a:tc>
                  <a:txBody>
                    <a:bodyPr/>
                    <a:lstStyle/>
                    <a:p>
                      <a:pPr algn="l"/>
                      <a:r>
                        <a:rPr lang="en-US" sz="1400" dirty="0"/>
                        <a:t>Medium / High</a:t>
                      </a:r>
                    </a:p>
                  </a:txBody>
                  <a:tcPr/>
                </a:tc>
                <a:tc>
                  <a:txBody>
                    <a:bodyPr/>
                    <a:lstStyle/>
                    <a:p>
                      <a:pPr algn="l"/>
                      <a:r>
                        <a:rPr lang="en-US" sz="1400" dirty="0"/>
                        <a:t>Improvement</a:t>
                      </a:r>
                    </a:p>
                  </a:txBody>
                  <a:tcPr/>
                </a:tc>
                <a:extLst>
                  <a:ext uri="{0D108BD9-81ED-4DB2-BD59-A6C34878D82A}">
                    <a16:rowId xmlns:a16="http://schemas.microsoft.com/office/drawing/2014/main" val="1284501899"/>
                  </a:ext>
                </a:extLst>
              </a:tr>
            </a:tbl>
          </a:graphicData>
        </a:graphic>
      </p:graphicFrame>
    </p:spTree>
    <p:extLst>
      <p:ext uri="{BB962C8B-B14F-4D97-AF65-F5344CB8AC3E}">
        <p14:creationId xmlns:p14="http://schemas.microsoft.com/office/powerpoint/2010/main" val="30621692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32D7E-36EC-7D45-B834-746C6AF5AB1A}"/>
              </a:ext>
            </a:extLst>
          </p:cNvPr>
          <p:cNvSpPr>
            <a:spLocks noGrp="1"/>
          </p:cNvSpPr>
          <p:nvPr>
            <p:ph type="title"/>
          </p:nvPr>
        </p:nvSpPr>
        <p:spPr>
          <a:xfrm>
            <a:off x="457200" y="182880"/>
            <a:ext cx="8229600" cy="328108"/>
          </a:xfrm>
        </p:spPr>
        <p:txBody>
          <a:bodyPr/>
          <a:lstStyle/>
          <a:p>
            <a:r>
              <a:rPr lang="en-US" dirty="0"/>
              <a:t>Planning 4/4</a:t>
            </a:r>
          </a:p>
        </p:txBody>
      </p:sp>
      <p:graphicFrame>
        <p:nvGraphicFramePr>
          <p:cNvPr id="4" name="Tabelle 4">
            <a:extLst>
              <a:ext uri="{FF2B5EF4-FFF2-40B4-BE49-F238E27FC236}">
                <a16:creationId xmlns:a16="http://schemas.microsoft.com/office/drawing/2014/main" id="{F64D298A-A0DF-644A-99C8-16E7102CCF97}"/>
              </a:ext>
            </a:extLst>
          </p:cNvPr>
          <p:cNvGraphicFramePr>
            <a:graphicFrameLocks noGrp="1"/>
          </p:cNvGraphicFramePr>
          <p:nvPr>
            <p:ph idx="1"/>
          </p:nvPr>
        </p:nvGraphicFramePr>
        <p:xfrm>
          <a:off x="457200" y="702539"/>
          <a:ext cx="8196712" cy="3534924"/>
        </p:xfrm>
        <a:graphic>
          <a:graphicData uri="http://schemas.openxmlformats.org/drawingml/2006/table">
            <a:tbl>
              <a:tblPr firstRow="1" bandRow="1">
                <a:tableStyleId>{5C22544A-7EE6-4342-B048-85BDC9FD1C3A}</a:tableStyleId>
              </a:tblPr>
              <a:tblGrid>
                <a:gridCol w="1019493">
                  <a:extLst>
                    <a:ext uri="{9D8B030D-6E8A-4147-A177-3AD203B41FA5}">
                      <a16:colId xmlns:a16="http://schemas.microsoft.com/office/drawing/2014/main" val="2601857647"/>
                    </a:ext>
                  </a:extLst>
                </a:gridCol>
                <a:gridCol w="1757161">
                  <a:extLst>
                    <a:ext uri="{9D8B030D-6E8A-4147-A177-3AD203B41FA5}">
                      <a16:colId xmlns:a16="http://schemas.microsoft.com/office/drawing/2014/main" val="647429945"/>
                    </a:ext>
                  </a:extLst>
                </a:gridCol>
                <a:gridCol w="2877014">
                  <a:extLst>
                    <a:ext uri="{9D8B030D-6E8A-4147-A177-3AD203B41FA5}">
                      <a16:colId xmlns:a16="http://schemas.microsoft.com/office/drawing/2014/main" val="195351986"/>
                    </a:ext>
                  </a:extLst>
                </a:gridCol>
                <a:gridCol w="1148576">
                  <a:extLst>
                    <a:ext uri="{9D8B030D-6E8A-4147-A177-3AD203B41FA5}">
                      <a16:colId xmlns:a16="http://schemas.microsoft.com/office/drawing/2014/main" val="195230216"/>
                    </a:ext>
                  </a:extLst>
                </a:gridCol>
                <a:gridCol w="1394468">
                  <a:extLst>
                    <a:ext uri="{9D8B030D-6E8A-4147-A177-3AD203B41FA5}">
                      <a16:colId xmlns:a16="http://schemas.microsoft.com/office/drawing/2014/main" val="3563988066"/>
                    </a:ext>
                  </a:extLst>
                </a:gridCol>
              </a:tblGrid>
              <a:tr h="358141">
                <a:tc>
                  <a:txBody>
                    <a:bodyPr/>
                    <a:lstStyle/>
                    <a:p>
                      <a:pPr algn="ctr"/>
                      <a:r>
                        <a:rPr lang="en-US" sz="1400" dirty="0"/>
                        <a:t>Status</a:t>
                      </a:r>
                    </a:p>
                  </a:txBody>
                  <a:tcPr/>
                </a:tc>
                <a:tc>
                  <a:txBody>
                    <a:bodyPr/>
                    <a:lstStyle/>
                    <a:p>
                      <a:pPr algn="ctr"/>
                      <a:r>
                        <a:rPr lang="en-US" sz="1400" dirty="0"/>
                        <a:t>Item</a:t>
                      </a:r>
                    </a:p>
                  </a:txBody>
                  <a:tcPr/>
                </a:tc>
                <a:tc>
                  <a:txBody>
                    <a:bodyPr/>
                    <a:lstStyle/>
                    <a:p>
                      <a:pPr algn="ctr"/>
                      <a:r>
                        <a:rPr lang="en-US" sz="1400" dirty="0"/>
                        <a:t>Description </a:t>
                      </a:r>
                    </a:p>
                  </a:txBody>
                  <a:tcPr/>
                </a:tc>
                <a:tc>
                  <a:txBody>
                    <a:bodyPr/>
                    <a:lstStyle/>
                    <a:p>
                      <a:pPr algn="ctr"/>
                      <a:r>
                        <a:rPr lang="en-US" sz="1400" dirty="0"/>
                        <a:t>Effort</a:t>
                      </a:r>
                    </a:p>
                  </a:txBody>
                  <a:tcPr/>
                </a:tc>
                <a:tc>
                  <a:txBody>
                    <a:bodyPr/>
                    <a:lstStyle/>
                    <a:p>
                      <a:pPr algn="ctr"/>
                      <a:r>
                        <a:rPr lang="en-US" sz="1400" dirty="0"/>
                        <a:t>Type</a:t>
                      </a:r>
                    </a:p>
                  </a:txBody>
                  <a:tcPr/>
                </a:tc>
                <a:extLst>
                  <a:ext uri="{0D108BD9-81ED-4DB2-BD59-A6C34878D82A}">
                    <a16:rowId xmlns:a16="http://schemas.microsoft.com/office/drawing/2014/main" val="1107924348"/>
                  </a:ext>
                </a:extLst>
              </a:tr>
              <a:tr h="973530">
                <a:tc>
                  <a:txBody>
                    <a:bodyPr/>
                    <a:lstStyle/>
                    <a:p>
                      <a:pPr algn="l"/>
                      <a:r>
                        <a:rPr lang="en-US" sz="1400" dirty="0"/>
                        <a:t>Medium </a:t>
                      </a:r>
                      <a:r>
                        <a:rPr lang="en-US" sz="1400" dirty="0" err="1"/>
                        <a:t>Prio</a:t>
                      </a:r>
                      <a:endParaRPr lang="en-US" sz="1400" dirty="0"/>
                    </a:p>
                  </a:txBody>
                  <a:tcPr/>
                </a:tc>
                <a:tc>
                  <a:txBody>
                    <a:bodyPr/>
                    <a:lstStyle/>
                    <a:p>
                      <a:pPr marL="171450" indent="-171450" algn="l">
                        <a:buFont typeface="Arial" panose="020B0604020202020204" pitchFamily="34" charset="0"/>
                        <a:buChar char="•"/>
                      </a:pPr>
                      <a:r>
                        <a:rPr lang="en-US" sz="1400" dirty="0"/>
                        <a:t>CMCD V2</a:t>
                      </a:r>
                    </a:p>
                  </a:txBody>
                  <a:tcPr/>
                </a:tc>
                <a:tc>
                  <a:txBody>
                    <a:bodyPr/>
                    <a:lstStyle/>
                    <a:p>
                      <a:pPr marL="171450" indent="-171450" algn="l">
                        <a:buFont typeface="Arial" panose="020B0604020202020204" pitchFamily="34" charset="0"/>
                        <a:buChar char="•"/>
                      </a:pPr>
                      <a:r>
                        <a:rPr lang="en-US" sz="1400" dirty="0" err="1"/>
                        <a:t>Qualabs</a:t>
                      </a:r>
                      <a:r>
                        <a:rPr lang="en-US" sz="1400" dirty="0"/>
                        <a:t> working on this</a:t>
                      </a:r>
                    </a:p>
                  </a:txBody>
                  <a:tcPr/>
                </a:tc>
                <a:tc>
                  <a:txBody>
                    <a:bodyPr/>
                    <a:lstStyle/>
                    <a:p>
                      <a:pPr algn="l"/>
                      <a:endParaRPr lang="en-US" sz="1400" dirty="0"/>
                    </a:p>
                  </a:txBody>
                  <a:tcPr/>
                </a:tc>
                <a:tc>
                  <a:txBody>
                    <a:bodyPr/>
                    <a:lstStyle/>
                    <a:p>
                      <a:pPr algn="l"/>
                      <a:endParaRPr lang="en-US" sz="1400" dirty="0"/>
                    </a:p>
                  </a:txBody>
                  <a:tcPr/>
                </a:tc>
                <a:extLst>
                  <a:ext uri="{0D108BD9-81ED-4DB2-BD59-A6C34878D82A}">
                    <a16:rowId xmlns:a16="http://schemas.microsoft.com/office/drawing/2014/main" val="855258718"/>
                  </a:ext>
                </a:extLst>
              </a:tr>
              <a:tr h="973530">
                <a:tc>
                  <a:txBody>
                    <a:bodyPr/>
                    <a:lstStyle/>
                    <a:p>
                      <a:pPr algn="l"/>
                      <a:r>
                        <a:rPr lang="en-US" sz="1400" dirty="0"/>
                        <a:t>Medium</a:t>
                      </a:r>
                    </a:p>
                  </a:txBody>
                  <a:tcPr/>
                </a:tc>
                <a:tc>
                  <a:txBody>
                    <a:bodyPr/>
                    <a:lstStyle/>
                    <a:p>
                      <a:pPr marL="171450" indent="-171450" algn="l">
                        <a:buFont typeface="Arial" panose="020B0604020202020204" pitchFamily="34" charset="0"/>
                        <a:buChar char="•"/>
                      </a:pPr>
                      <a:r>
                        <a:rPr lang="en-US" sz="1400" dirty="0"/>
                        <a:t>Robustness Level signaled in MPD</a:t>
                      </a:r>
                    </a:p>
                  </a:txBody>
                  <a:tcPr/>
                </a:tc>
                <a:tc>
                  <a:txBody>
                    <a:bodyPr/>
                    <a:lstStyle/>
                    <a:p>
                      <a:pPr marL="171450" lvl="0" indent="-171450" algn="l">
                        <a:buFont typeface="Arial" panose="020B0604020202020204" pitchFamily="34" charset="0"/>
                        <a:buChar char="•"/>
                      </a:pPr>
                      <a:endParaRPr lang="en-US" sz="1400" dirty="0"/>
                    </a:p>
                  </a:txBody>
                  <a:tcPr/>
                </a:tc>
                <a:tc>
                  <a:txBody>
                    <a:bodyPr/>
                    <a:lstStyle/>
                    <a:p>
                      <a:pPr algn="l"/>
                      <a:endParaRPr lang="en-US" sz="1400" dirty="0"/>
                    </a:p>
                  </a:txBody>
                  <a:tcPr/>
                </a:tc>
                <a:tc>
                  <a:txBody>
                    <a:bodyPr/>
                    <a:lstStyle/>
                    <a:p>
                      <a:pPr algn="l"/>
                      <a:endParaRPr lang="en-US" sz="1400" dirty="0"/>
                    </a:p>
                  </a:txBody>
                  <a:tcPr/>
                </a:tc>
                <a:extLst>
                  <a:ext uri="{0D108BD9-81ED-4DB2-BD59-A6C34878D82A}">
                    <a16:rowId xmlns:a16="http://schemas.microsoft.com/office/drawing/2014/main" val="3482584248"/>
                  </a:ext>
                </a:extLst>
              </a:tr>
              <a:tr h="1229723">
                <a:tc>
                  <a:txBody>
                    <a:bodyPr/>
                    <a:lstStyle/>
                    <a:p>
                      <a:pPr algn="l"/>
                      <a:r>
                        <a:rPr lang="en-US" sz="1400" dirty="0"/>
                        <a:t>Low</a:t>
                      </a:r>
                    </a:p>
                  </a:txBody>
                  <a:tcPr/>
                </a:tc>
                <a:tc>
                  <a:txBody>
                    <a:bodyPr/>
                    <a:lstStyle/>
                    <a:p>
                      <a:pPr marL="171450" indent="-171450" algn="l">
                        <a:buFont typeface="Arial" panose="020B0604020202020204" pitchFamily="34" charset="0"/>
                        <a:buChar char="•"/>
                      </a:pPr>
                      <a:r>
                        <a:rPr lang="en-US" sz="1400" dirty="0"/>
                        <a:t>C2PA</a:t>
                      </a:r>
                    </a:p>
                  </a:txBody>
                  <a:tcPr/>
                </a:tc>
                <a:tc>
                  <a:txBody>
                    <a:bodyPr/>
                    <a:lstStyle/>
                    <a:p>
                      <a:pPr marL="285750" indent="-285750" algn="l">
                        <a:buFont typeface="Arial" panose="020B0604020202020204" pitchFamily="34" charset="0"/>
                        <a:buChar char="•"/>
                      </a:pPr>
                      <a:r>
                        <a:rPr lang="en-US" sz="1400" dirty="0"/>
                        <a:t>Requires box parser integration (dispatch UUID box information)</a:t>
                      </a:r>
                    </a:p>
                    <a:p>
                      <a:pPr marL="285750" indent="-285750" algn="l">
                        <a:buFont typeface="Arial" panose="020B0604020202020204" pitchFamily="34" charset="0"/>
                        <a:buChar char="•"/>
                      </a:pPr>
                      <a:r>
                        <a:rPr lang="en-US" sz="1400" dirty="0"/>
                        <a:t>Potential implementation by Adobe</a:t>
                      </a:r>
                    </a:p>
                  </a:txBody>
                  <a:tcPr/>
                </a:tc>
                <a:tc>
                  <a:txBody>
                    <a:bodyPr/>
                    <a:lstStyle/>
                    <a:p>
                      <a:pPr algn="l"/>
                      <a:endParaRPr lang="en-US" sz="1400" dirty="0"/>
                    </a:p>
                  </a:txBody>
                  <a:tcPr/>
                </a:tc>
                <a:tc>
                  <a:txBody>
                    <a:bodyPr/>
                    <a:lstStyle/>
                    <a:p>
                      <a:pPr algn="l"/>
                      <a:endParaRPr lang="en-US" sz="1400" dirty="0"/>
                    </a:p>
                  </a:txBody>
                  <a:tcPr/>
                </a:tc>
                <a:extLst>
                  <a:ext uri="{0D108BD9-81ED-4DB2-BD59-A6C34878D82A}">
                    <a16:rowId xmlns:a16="http://schemas.microsoft.com/office/drawing/2014/main" val="1284501899"/>
                  </a:ext>
                </a:extLst>
              </a:tr>
            </a:tbl>
          </a:graphicData>
        </a:graphic>
      </p:graphicFrame>
    </p:spTree>
    <p:extLst>
      <p:ext uri="{BB962C8B-B14F-4D97-AF65-F5344CB8AC3E}">
        <p14:creationId xmlns:p14="http://schemas.microsoft.com/office/powerpoint/2010/main" val="31929116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48A2288-20CA-03D7-4282-347D1DB8F95E}"/>
              </a:ext>
            </a:extLst>
          </p:cNvPr>
          <p:cNvSpPr>
            <a:spLocks noGrp="1"/>
          </p:cNvSpPr>
          <p:nvPr>
            <p:ph type="title"/>
          </p:nvPr>
        </p:nvSpPr>
        <p:spPr/>
        <p:txBody>
          <a:bodyPr/>
          <a:lstStyle/>
          <a:p>
            <a:r>
              <a:rPr lang="en-US" dirty="0"/>
              <a:t>SVTA related discussions</a:t>
            </a:r>
          </a:p>
        </p:txBody>
      </p:sp>
      <p:sp>
        <p:nvSpPr>
          <p:cNvPr id="4" name="Inhaltsplatzhalter 3">
            <a:extLst>
              <a:ext uri="{FF2B5EF4-FFF2-40B4-BE49-F238E27FC236}">
                <a16:creationId xmlns:a16="http://schemas.microsoft.com/office/drawing/2014/main" id="{D5E73E0C-2492-F520-E184-A2E9C12372CC}"/>
              </a:ext>
            </a:extLst>
          </p:cNvPr>
          <p:cNvSpPr>
            <a:spLocks noGrp="1"/>
          </p:cNvSpPr>
          <p:nvPr>
            <p:ph sz="quarter" idx="15"/>
          </p:nvPr>
        </p:nvSpPr>
        <p:spPr/>
        <p:txBody>
          <a:bodyPr/>
          <a:lstStyle/>
          <a:p>
            <a:r>
              <a:rPr lang="en-US" dirty="0"/>
              <a:t>Close cooperation between Common Media Library and dash.js development</a:t>
            </a:r>
          </a:p>
          <a:p>
            <a:r>
              <a:rPr lang="en-US" dirty="0"/>
              <a:t>Add dash.js to existing SVTA testbeds: Important feedback for dash.js development</a:t>
            </a:r>
          </a:p>
          <a:p>
            <a:r>
              <a:rPr lang="en-US" dirty="0"/>
              <a:t>Use dash.js as the reference client for future SVTA projects</a:t>
            </a:r>
          </a:p>
          <a:p>
            <a:r>
              <a:rPr lang="en-US" dirty="0"/>
              <a:t>Anything to do related to</a:t>
            </a:r>
          </a:p>
          <a:p>
            <a:pPr lvl="1"/>
            <a:r>
              <a:rPr lang="en-US" dirty="0"/>
              <a:t>dash.js </a:t>
            </a:r>
            <a:r>
              <a:rPr lang="en-US" dirty="0" err="1"/>
              <a:t>Github</a:t>
            </a:r>
            <a:r>
              <a:rPr lang="en-US" dirty="0"/>
              <a:t> and license? Anything to move or change?</a:t>
            </a:r>
          </a:p>
          <a:p>
            <a:pPr lvl="1"/>
            <a:r>
              <a:rPr lang="en-US" dirty="0"/>
              <a:t>Feedback agreement for new developers?</a:t>
            </a:r>
          </a:p>
          <a:p>
            <a:pPr lvl="1"/>
            <a:r>
              <a:rPr lang="en-US" dirty="0"/>
              <a:t>Keep DASH-IF slack channel?</a:t>
            </a:r>
          </a:p>
          <a:p>
            <a:pPr lvl="1"/>
            <a:r>
              <a:rPr lang="en-US" dirty="0"/>
              <a:t>Create new SVTA dash.js Slack channel?</a:t>
            </a:r>
          </a:p>
          <a:p>
            <a:endParaRPr lang="en-US" dirty="0"/>
          </a:p>
        </p:txBody>
      </p:sp>
    </p:spTree>
    <p:extLst>
      <p:ext uri="{BB962C8B-B14F-4D97-AF65-F5344CB8AC3E}">
        <p14:creationId xmlns:p14="http://schemas.microsoft.com/office/powerpoint/2010/main" val="3154988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2233AA9-C38D-2D4C-9B0D-D1524AB1B0DB}"/>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6CC810-8AE6-0546-A0FC-DB7D2235F0EB}"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itel 2">
            <a:extLst>
              <a:ext uri="{FF2B5EF4-FFF2-40B4-BE49-F238E27FC236}">
                <a16:creationId xmlns:a16="http://schemas.microsoft.com/office/drawing/2014/main" id="{035B5082-2A69-844A-9CE7-655C2EA6BB6B}"/>
              </a:ext>
            </a:extLst>
          </p:cNvPr>
          <p:cNvSpPr>
            <a:spLocks noGrp="1"/>
          </p:cNvSpPr>
          <p:nvPr>
            <p:ph type="title"/>
          </p:nvPr>
        </p:nvSpPr>
        <p:spPr/>
        <p:txBody>
          <a:bodyPr/>
          <a:lstStyle/>
          <a:p>
            <a:r>
              <a:rPr lang="en-US" dirty="0"/>
              <a:t>Participation</a:t>
            </a:r>
          </a:p>
        </p:txBody>
      </p:sp>
      <p:sp>
        <p:nvSpPr>
          <p:cNvPr id="4" name="Inhaltsplatzhalter 3">
            <a:extLst>
              <a:ext uri="{FF2B5EF4-FFF2-40B4-BE49-F238E27FC236}">
                <a16:creationId xmlns:a16="http://schemas.microsoft.com/office/drawing/2014/main" id="{C956BE1E-0986-A44B-8007-E5B1E07C3325}"/>
              </a:ext>
            </a:extLst>
          </p:cNvPr>
          <p:cNvSpPr>
            <a:spLocks noGrp="1"/>
          </p:cNvSpPr>
          <p:nvPr>
            <p:ph idx="1"/>
          </p:nvPr>
        </p:nvSpPr>
        <p:spPr/>
        <p:txBody>
          <a:bodyPr/>
          <a:lstStyle/>
          <a:p>
            <a:pPr marL="285750" indent="-285750">
              <a:buFont typeface="Arial" panose="020B0604020202020204" pitchFamily="34" charset="0"/>
              <a:buChar char="•"/>
            </a:pPr>
            <a:r>
              <a:rPr lang="en-US" sz="1800" dirty="0" err="1">
                <a:solidFill>
                  <a:schemeClr val="tx1"/>
                </a:solidFill>
              </a:rPr>
              <a:t>Github</a:t>
            </a:r>
            <a:r>
              <a:rPr lang="en-US" sz="1800" dirty="0">
                <a:solidFill>
                  <a:schemeClr val="tx1"/>
                </a:solidFill>
              </a:rPr>
              <a:t> project: </a:t>
            </a:r>
            <a:r>
              <a:rPr lang="en-US" sz="1800" dirty="0">
                <a:solidFill>
                  <a:srgbClr val="0066FF"/>
                </a:solidFill>
                <a:hlinkClick r:id="rId2">
                  <a:extLst>
                    <a:ext uri="{A12FA001-AC4F-418D-AE19-62706E023703}">
                      <ahyp:hlinkClr xmlns:ahyp="http://schemas.microsoft.com/office/drawing/2018/hyperlinkcolor" val="tx"/>
                    </a:ext>
                  </a:extLst>
                </a:hlinkClick>
              </a:rPr>
              <a:t>https://github.com/Dash-Industry-Forum/dash.js</a:t>
            </a:r>
            <a:r>
              <a:rPr lang="en-US" sz="1800" dirty="0">
                <a:solidFill>
                  <a:srgbClr val="0066FF"/>
                </a:solidFill>
              </a:rPr>
              <a:t> </a:t>
            </a:r>
          </a:p>
          <a:p>
            <a:pPr marL="285750" indent="-285750">
              <a:buFont typeface="Arial" panose="020B0604020202020204" pitchFamily="34" charset="0"/>
              <a:buChar char="•"/>
            </a:pPr>
            <a:r>
              <a:rPr lang="en-US" sz="1800" dirty="0">
                <a:solidFill>
                  <a:schemeClr val="tx1"/>
                </a:solidFill>
              </a:rPr>
              <a:t>Reference client: </a:t>
            </a:r>
            <a:r>
              <a:rPr lang="en-US" sz="1800" dirty="0">
                <a:solidFill>
                  <a:srgbClr val="0066FF"/>
                </a:solidFill>
                <a:hlinkClick r:id="rId3">
                  <a:extLst>
                    <a:ext uri="{A12FA001-AC4F-418D-AE19-62706E023703}">
                      <ahyp:hlinkClr xmlns:ahyp="http://schemas.microsoft.com/office/drawing/2018/hyperlinkcolor" val="tx"/>
                    </a:ext>
                  </a:extLst>
                </a:hlinkClick>
              </a:rPr>
              <a:t>https://reference.dashif.org/dash.js/nightly/samples/dash-if-reference-player/index.html</a:t>
            </a:r>
            <a:r>
              <a:rPr lang="en-US" sz="1800" dirty="0">
                <a:solidFill>
                  <a:srgbClr val="0066FF"/>
                </a:solidFill>
              </a:rPr>
              <a:t> </a:t>
            </a:r>
          </a:p>
          <a:p>
            <a:pPr marL="285750" indent="-285750">
              <a:buFont typeface="Arial" panose="020B0604020202020204" pitchFamily="34" charset="0"/>
              <a:buChar char="•"/>
            </a:pPr>
            <a:r>
              <a:rPr lang="en-US" sz="1800" dirty="0">
                <a:solidFill>
                  <a:schemeClr val="tx1"/>
                </a:solidFill>
              </a:rPr>
              <a:t>Samples: </a:t>
            </a:r>
            <a:r>
              <a:rPr lang="en-US" sz="1800" dirty="0">
                <a:solidFill>
                  <a:srgbClr val="0066FF"/>
                </a:solidFill>
                <a:hlinkClick r:id="rId4">
                  <a:extLst>
                    <a:ext uri="{A12FA001-AC4F-418D-AE19-62706E023703}">
                      <ahyp:hlinkClr xmlns:ahyp="http://schemas.microsoft.com/office/drawing/2018/hyperlinkcolor" val="tx"/>
                    </a:ext>
                  </a:extLst>
                </a:hlinkClick>
              </a:rPr>
              <a:t>https://reference.dashif.org/dash.js/nightly/samples/index.html</a:t>
            </a:r>
            <a:r>
              <a:rPr lang="en-US" sz="1800" dirty="0">
                <a:solidFill>
                  <a:srgbClr val="0066FF"/>
                </a:solidFill>
              </a:rPr>
              <a:t> </a:t>
            </a:r>
          </a:p>
          <a:p>
            <a:pPr marL="285750" indent="-285750">
              <a:buFont typeface="Arial" panose="020B0604020202020204" pitchFamily="34" charset="0"/>
              <a:buChar char="•"/>
            </a:pPr>
            <a:r>
              <a:rPr lang="en-US" sz="1800" dirty="0">
                <a:solidFill>
                  <a:schemeClr val="tx1"/>
                </a:solidFill>
              </a:rPr>
              <a:t>Documentation: </a:t>
            </a:r>
            <a:r>
              <a:rPr lang="en-US" sz="1800" dirty="0">
                <a:solidFill>
                  <a:srgbClr val="0066FF"/>
                </a:solidFill>
                <a:hlinkClick r:id="rId5">
                  <a:extLst>
                    <a:ext uri="{A12FA001-AC4F-418D-AE19-62706E023703}">
                      <ahyp:hlinkClr xmlns:ahyp="http://schemas.microsoft.com/office/drawing/2018/hyperlinkcolor" val="tx"/>
                    </a:ext>
                  </a:extLst>
                </a:hlinkClick>
              </a:rPr>
              <a:t>https://dashif.org/dash.js/</a:t>
            </a:r>
            <a:endParaRPr lang="en-US" sz="1800" dirty="0">
              <a:solidFill>
                <a:srgbClr val="0066FF"/>
              </a:solidFill>
            </a:endParaRPr>
          </a:p>
          <a:p>
            <a:pPr marL="285750" indent="-285750">
              <a:buFont typeface="Arial" panose="020B0604020202020204" pitchFamily="34" charset="0"/>
              <a:buChar char="•"/>
            </a:pPr>
            <a:r>
              <a:rPr lang="en-US" sz="1800" dirty="0">
                <a:solidFill>
                  <a:schemeClr val="tx1"/>
                </a:solidFill>
              </a:rPr>
              <a:t>API documentation: </a:t>
            </a:r>
            <a:r>
              <a:rPr lang="en-US" sz="1800" dirty="0">
                <a:solidFill>
                  <a:srgbClr val="0066FF"/>
                </a:solidFill>
                <a:hlinkClick r:id="rId6">
                  <a:extLst>
                    <a:ext uri="{A12FA001-AC4F-418D-AE19-62706E023703}">
                      <ahyp:hlinkClr xmlns:ahyp="http://schemas.microsoft.com/office/drawing/2018/hyperlinkcolor" val="tx"/>
                    </a:ext>
                  </a:extLst>
                </a:hlinkClick>
              </a:rPr>
              <a:t>http://cdn.dashjs.org/latest/jsdoc/module-MediaPlayer.html</a:t>
            </a:r>
            <a:endParaRPr lang="en-US" sz="1800" dirty="0">
              <a:solidFill>
                <a:srgbClr val="0066FF"/>
              </a:solidFill>
            </a:endParaRPr>
          </a:p>
          <a:p>
            <a:pPr marL="285750" indent="-285750">
              <a:buFont typeface="Arial" panose="020B0604020202020204" pitchFamily="34" charset="0"/>
              <a:buChar char="•"/>
            </a:pPr>
            <a:r>
              <a:rPr lang="en-US" sz="1800" dirty="0">
                <a:solidFill>
                  <a:schemeClr val="tx1"/>
                </a:solidFill>
              </a:rPr>
              <a:t>Slack Channel: </a:t>
            </a:r>
            <a:r>
              <a:rPr lang="en-US" sz="1800" dirty="0">
                <a:solidFill>
                  <a:srgbClr val="0066FF"/>
                </a:solidFill>
                <a:hlinkClick r:id="rId7">
                  <a:extLst>
                    <a:ext uri="{A12FA001-AC4F-418D-AE19-62706E023703}">
                      <ahyp:hlinkClr xmlns:ahyp="http://schemas.microsoft.com/office/drawing/2018/hyperlinkcolor" val="tx"/>
                    </a:ext>
                  </a:extLst>
                </a:hlinkClick>
              </a:rPr>
              <a:t>https://dashif-slack.azurewebsites.net/</a:t>
            </a:r>
            <a:r>
              <a:rPr lang="en-US" sz="1800" dirty="0">
                <a:solidFill>
                  <a:srgbClr val="0066FF"/>
                </a:solidFill>
              </a:rPr>
              <a:t> </a:t>
            </a:r>
          </a:p>
          <a:p>
            <a:pPr marL="285750" indent="-285750">
              <a:buFont typeface="Arial" panose="020B0604020202020204" pitchFamily="34" charset="0"/>
              <a:buChar char="•"/>
            </a:pPr>
            <a:r>
              <a:rPr lang="en-US" sz="1800" dirty="0">
                <a:solidFill>
                  <a:schemeClr val="tx1"/>
                </a:solidFill>
              </a:rPr>
              <a:t>Google Groups: </a:t>
            </a:r>
            <a:r>
              <a:rPr lang="en-US" sz="1800" dirty="0">
                <a:solidFill>
                  <a:srgbClr val="0066FF"/>
                </a:solidFill>
                <a:hlinkClick r:id="rId8">
                  <a:extLst>
                    <a:ext uri="{A12FA001-AC4F-418D-AE19-62706E023703}">
                      <ahyp:hlinkClr xmlns:ahyp="http://schemas.microsoft.com/office/drawing/2018/hyperlinkcolor" val="tx"/>
                    </a:ext>
                  </a:extLst>
                </a:hlinkClick>
              </a:rPr>
              <a:t>https://groups.google.com/g/dashjs</a:t>
            </a:r>
            <a:r>
              <a:rPr lang="en-US" sz="1800" dirty="0">
                <a:solidFill>
                  <a:srgbClr val="0066FF"/>
                </a:solidFill>
              </a:rPr>
              <a:t> </a:t>
            </a:r>
          </a:p>
        </p:txBody>
      </p:sp>
    </p:spTree>
    <p:extLst>
      <p:ext uri="{BB962C8B-B14F-4D97-AF65-F5344CB8AC3E}">
        <p14:creationId xmlns:p14="http://schemas.microsoft.com/office/powerpoint/2010/main" val="579056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6256C59F-8C52-4234-ADE1-27E02DF00B2C}"/>
              </a:ext>
            </a:extLst>
          </p:cNvPr>
          <p:cNvSpPr/>
          <p:nvPr/>
        </p:nvSpPr>
        <p:spPr>
          <a:xfrm>
            <a:off x="4572000" y="3288287"/>
            <a:ext cx="1097280" cy="318716"/>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General Meeting</a:t>
            </a:r>
            <a:endParaRPr lang="en-US" sz="800" kern="1200" dirty="0"/>
          </a:p>
        </p:txBody>
      </p:sp>
      <p:sp>
        <p:nvSpPr>
          <p:cNvPr id="22" name="Freeform: Shape 21">
            <a:extLst>
              <a:ext uri="{FF2B5EF4-FFF2-40B4-BE49-F238E27FC236}">
                <a16:creationId xmlns:a16="http://schemas.microsoft.com/office/drawing/2014/main" id="{C14B0E18-DB63-4303-B0B1-DCF4D573243F}"/>
              </a:ext>
            </a:extLst>
          </p:cNvPr>
          <p:cNvSpPr/>
          <p:nvPr/>
        </p:nvSpPr>
        <p:spPr>
          <a:xfrm>
            <a:off x="6021318" y="1817647"/>
            <a:ext cx="109728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Interop WG</a:t>
            </a:r>
            <a:endParaRPr lang="en-US" sz="800" kern="1200" dirty="0"/>
          </a:p>
        </p:txBody>
      </p:sp>
      <p:sp>
        <p:nvSpPr>
          <p:cNvPr id="23" name="Freeform: Shape 22">
            <a:extLst>
              <a:ext uri="{FF2B5EF4-FFF2-40B4-BE49-F238E27FC236}">
                <a16:creationId xmlns:a16="http://schemas.microsoft.com/office/drawing/2014/main" id="{E33D717B-F285-4AC4-AF98-7BCB69554F3C}"/>
              </a:ext>
            </a:extLst>
          </p:cNvPr>
          <p:cNvSpPr/>
          <p:nvPr/>
        </p:nvSpPr>
        <p:spPr>
          <a:xfrm>
            <a:off x="7457871" y="10564"/>
            <a:ext cx="1645920" cy="320040"/>
          </a:xfrm>
          <a:custGeom>
            <a:avLst/>
            <a:gdLst>
              <a:gd name="connsiteX0" fmla="*/ 0 w 1021378"/>
              <a:gd name="connsiteY0" fmla="*/ 0 h 318716"/>
              <a:gd name="connsiteX1" fmla="*/ 1021378 w 1021378"/>
              <a:gd name="connsiteY1" fmla="*/ 0 h 318716"/>
              <a:gd name="connsiteX2" fmla="*/ 1021378 w 1021378"/>
              <a:gd name="connsiteY2" fmla="*/ 318716 h 318716"/>
              <a:gd name="connsiteX3" fmla="*/ 0 w 1021378"/>
              <a:gd name="connsiteY3" fmla="*/ 318716 h 318716"/>
              <a:gd name="connsiteX4" fmla="*/ 0 w 1021378"/>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378" h="318716">
                <a:moveTo>
                  <a:pt x="0" y="0"/>
                </a:moveTo>
                <a:lnTo>
                  <a:pt x="1021378" y="0"/>
                </a:lnTo>
                <a:lnTo>
                  <a:pt x="1021378"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Live &amp; Ad Insertion TF</a:t>
            </a:r>
            <a:endParaRPr lang="en-US" sz="800" kern="1200" dirty="0"/>
          </a:p>
        </p:txBody>
      </p:sp>
      <p:sp>
        <p:nvSpPr>
          <p:cNvPr id="24" name="Freeform: Shape 23">
            <a:extLst>
              <a:ext uri="{FF2B5EF4-FFF2-40B4-BE49-F238E27FC236}">
                <a16:creationId xmlns:a16="http://schemas.microsoft.com/office/drawing/2014/main" id="{1C1F06D3-357C-4B6F-B4A6-9B9540A3018E}"/>
              </a:ext>
            </a:extLst>
          </p:cNvPr>
          <p:cNvSpPr/>
          <p:nvPr/>
        </p:nvSpPr>
        <p:spPr>
          <a:xfrm>
            <a:off x="7450938" y="2553167"/>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5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Joint Conformance Project</a:t>
            </a:r>
            <a:endParaRPr lang="en-US" sz="800" dirty="0"/>
          </a:p>
        </p:txBody>
      </p:sp>
      <p:sp>
        <p:nvSpPr>
          <p:cNvPr id="25" name="Freeform: Shape 24">
            <a:extLst>
              <a:ext uri="{FF2B5EF4-FFF2-40B4-BE49-F238E27FC236}">
                <a16:creationId xmlns:a16="http://schemas.microsoft.com/office/drawing/2014/main" id="{565565F9-2AA6-4A29-928D-1379F965B3A7}"/>
              </a:ext>
            </a:extLst>
          </p:cNvPr>
          <p:cNvSpPr/>
          <p:nvPr/>
        </p:nvSpPr>
        <p:spPr>
          <a:xfrm>
            <a:off x="7450938" y="373793"/>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Content </a:t>
            </a:r>
            <a:r>
              <a:rPr lang="de-DE" sz="800"/>
              <a:t>Protection </a:t>
            </a:r>
            <a:r>
              <a:rPr lang="de-DE" sz="800" dirty="0"/>
              <a:t>&amp;</a:t>
            </a:r>
          </a:p>
          <a:p>
            <a:pPr algn="ctr" defTabSz="355600">
              <a:lnSpc>
                <a:spcPct val="90000"/>
              </a:lnSpc>
              <a:spcBef>
                <a:spcPct val="0"/>
              </a:spcBef>
              <a:spcAft>
                <a:spcPct val="35000"/>
              </a:spcAft>
            </a:pPr>
            <a:r>
              <a:rPr lang="de-DE" sz="800" dirty="0"/>
              <a:t>Security TF</a:t>
            </a:r>
            <a:endParaRPr lang="en-US" sz="800" dirty="0"/>
          </a:p>
        </p:txBody>
      </p:sp>
      <p:sp>
        <p:nvSpPr>
          <p:cNvPr id="26" name="Freeform: Shape 25">
            <a:extLst>
              <a:ext uri="{FF2B5EF4-FFF2-40B4-BE49-F238E27FC236}">
                <a16:creationId xmlns:a16="http://schemas.microsoft.com/office/drawing/2014/main" id="{4CD306CD-EF99-4949-853C-369ABBCC7C1F}"/>
              </a:ext>
            </a:extLst>
          </p:cNvPr>
          <p:cNvSpPr/>
          <p:nvPr/>
        </p:nvSpPr>
        <p:spPr>
          <a:xfrm>
            <a:off x="7450938" y="737022"/>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Audio TF</a:t>
            </a:r>
            <a:endParaRPr lang="en-US" sz="800" kern="1200" dirty="0"/>
          </a:p>
        </p:txBody>
      </p:sp>
      <p:sp>
        <p:nvSpPr>
          <p:cNvPr id="27" name="Freeform: Shape 26">
            <a:extLst>
              <a:ext uri="{FF2B5EF4-FFF2-40B4-BE49-F238E27FC236}">
                <a16:creationId xmlns:a16="http://schemas.microsoft.com/office/drawing/2014/main" id="{3B110964-AC26-43F5-91DE-937D07EA878C}"/>
              </a:ext>
            </a:extLst>
          </p:cNvPr>
          <p:cNvSpPr/>
          <p:nvPr/>
        </p:nvSpPr>
        <p:spPr>
          <a:xfrm>
            <a:off x="7450938" y="1100251"/>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err="1"/>
              <a:t>Ingest</a:t>
            </a:r>
            <a:r>
              <a:rPr lang="de-DE" sz="800" kern="1200" dirty="0"/>
              <a:t> TF</a:t>
            </a:r>
            <a:endParaRPr lang="en-US" sz="800" kern="1200" dirty="0"/>
          </a:p>
        </p:txBody>
      </p:sp>
      <p:sp>
        <p:nvSpPr>
          <p:cNvPr id="28" name="Freeform: Shape 27">
            <a:extLst>
              <a:ext uri="{FF2B5EF4-FFF2-40B4-BE49-F238E27FC236}">
                <a16:creationId xmlns:a16="http://schemas.microsoft.com/office/drawing/2014/main" id="{1AB7C51C-BA34-4454-9C80-77B593E88BE7}"/>
              </a:ext>
            </a:extLst>
          </p:cNvPr>
          <p:cNvSpPr/>
          <p:nvPr/>
        </p:nvSpPr>
        <p:spPr>
          <a:xfrm>
            <a:off x="7450938" y="1463480"/>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Event and Metadata TF </a:t>
            </a:r>
          </a:p>
        </p:txBody>
      </p:sp>
      <p:sp>
        <p:nvSpPr>
          <p:cNvPr id="29" name="Freeform: Shape 28">
            <a:extLst>
              <a:ext uri="{FF2B5EF4-FFF2-40B4-BE49-F238E27FC236}">
                <a16:creationId xmlns:a16="http://schemas.microsoft.com/office/drawing/2014/main" id="{2FE3C10B-B229-4251-A62B-FE3462BF771A}"/>
              </a:ext>
            </a:extLst>
          </p:cNvPr>
          <p:cNvSpPr/>
          <p:nvPr/>
        </p:nvSpPr>
        <p:spPr>
          <a:xfrm>
            <a:off x="7450938" y="1826709"/>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ATSC 3.0 TF </a:t>
            </a:r>
          </a:p>
          <a:p>
            <a:pPr algn="ctr" defTabSz="355600">
              <a:lnSpc>
                <a:spcPct val="90000"/>
              </a:lnSpc>
              <a:spcBef>
                <a:spcPct val="0"/>
              </a:spcBef>
              <a:spcAft>
                <a:spcPct val="35000"/>
              </a:spcAft>
            </a:pPr>
            <a:r>
              <a:rPr lang="de-DE" sz="800" dirty="0"/>
              <a:t>(jointly with ATSC)</a:t>
            </a:r>
            <a:endParaRPr lang="en-US" sz="800" dirty="0"/>
          </a:p>
        </p:txBody>
      </p:sp>
      <p:sp>
        <p:nvSpPr>
          <p:cNvPr id="30" name="Freeform: Shape 29">
            <a:extLst>
              <a:ext uri="{FF2B5EF4-FFF2-40B4-BE49-F238E27FC236}">
                <a16:creationId xmlns:a16="http://schemas.microsoft.com/office/drawing/2014/main" id="{97172F66-6474-4B18-8FB7-6AF1093B38FA}"/>
              </a:ext>
            </a:extLst>
          </p:cNvPr>
          <p:cNvSpPr/>
          <p:nvPr/>
        </p:nvSpPr>
        <p:spPr>
          <a:xfrm>
            <a:off x="7450938" y="2189938"/>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Test Asset TF</a:t>
            </a:r>
            <a:endParaRPr lang="en-US" sz="800" dirty="0"/>
          </a:p>
        </p:txBody>
      </p:sp>
      <p:sp>
        <p:nvSpPr>
          <p:cNvPr id="32" name="Freeform: Shape 31">
            <a:extLst>
              <a:ext uri="{FF2B5EF4-FFF2-40B4-BE49-F238E27FC236}">
                <a16:creationId xmlns:a16="http://schemas.microsoft.com/office/drawing/2014/main" id="{122C00E4-591F-4F54-97BF-87DE10A155E5}"/>
              </a:ext>
            </a:extLst>
          </p:cNvPr>
          <p:cNvSpPr/>
          <p:nvPr/>
        </p:nvSpPr>
        <p:spPr>
          <a:xfrm>
            <a:off x="7457871" y="4023470"/>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NAB Networking Event</a:t>
            </a:r>
            <a:endParaRPr lang="en-US" sz="800" dirty="0"/>
          </a:p>
        </p:txBody>
      </p:sp>
      <p:sp>
        <p:nvSpPr>
          <p:cNvPr id="33" name="Freeform: Shape 32">
            <a:extLst>
              <a:ext uri="{FF2B5EF4-FFF2-40B4-BE49-F238E27FC236}">
                <a16:creationId xmlns:a16="http://schemas.microsoft.com/office/drawing/2014/main" id="{AD63D719-BA16-4508-9E05-82620C550B91}"/>
              </a:ext>
            </a:extLst>
          </p:cNvPr>
          <p:cNvSpPr/>
          <p:nvPr/>
        </p:nvSpPr>
        <p:spPr>
          <a:xfrm>
            <a:off x="7457871" y="4394351"/>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IBC Networking Event</a:t>
            </a:r>
            <a:endParaRPr lang="en-US" sz="800" kern="1200" dirty="0"/>
          </a:p>
        </p:txBody>
      </p:sp>
      <p:sp>
        <p:nvSpPr>
          <p:cNvPr id="34" name="Freeform: Shape 33">
            <a:extLst>
              <a:ext uri="{FF2B5EF4-FFF2-40B4-BE49-F238E27FC236}">
                <a16:creationId xmlns:a16="http://schemas.microsoft.com/office/drawing/2014/main" id="{2D045AD5-FA38-47CD-A5D9-EDD79B36DA77}"/>
              </a:ext>
            </a:extLst>
          </p:cNvPr>
          <p:cNvSpPr/>
          <p:nvPr/>
        </p:nvSpPr>
        <p:spPr>
          <a:xfrm>
            <a:off x="6034642" y="4770464"/>
            <a:ext cx="109728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Academic Track</a:t>
            </a:r>
            <a:endParaRPr lang="en-US" sz="800" kern="1200" dirty="0"/>
          </a:p>
        </p:txBody>
      </p:sp>
      <p:sp>
        <p:nvSpPr>
          <p:cNvPr id="9" name="Content Placeholder 8">
            <a:extLst>
              <a:ext uri="{FF2B5EF4-FFF2-40B4-BE49-F238E27FC236}">
                <a16:creationId xmlns:a16="http://schemas.microsoft.com/office/drawing/2014/main" id="{407D19EB-B3B0-4140-B607-6883AE2E4B7F}"/>
              </a:ext>
            </a:extLst>
          </p:cNvPr>
          <p:cNvSpPr>
            <a:spLocks noGrp="1"/>
          </p:cNvSpPr>
          <p:nvPr>
            <p:ph sz="quarter" idx="16"/>
          </p:nvPr>
        </p:nvSpPr>
        <p:spPr>
          <a:xfrm>
            <a:off x="487635" y="1060623"/>
            <a:ext cx="4486343" cy="3520442"/>
          </a:xfrm>
        </p:spPr>
        <p:txBody>
          <a:bodyPr>
            <a:normAutofit/>
          </a:bodyPr>
          <a:lstStyle/>
          <a:p>
            <a:r>
              <a:rPr lang="en-US" sz="1400" dirty="0"/>
              <a:t>Weekly/bi-weekly calls by working groups and various task forces. Two-&gt;one annual f2f meetings.</a:t>
            </a:r>
          </a:p>
          <a:p>
            <a:r>
              <a:rPr lang="en-US" sz="1400" dirty="0"/>
              <a:t>Development of specifications, guidelines, white papers, and collaboration with consortia</a:t>
            </a:r>
          </a:p>
          <a:p>
            <a:pPr lvl="1"/>
            <a:r>
              <a:rPr lang="en-US" sz="1200" dirty="0"/>
              <a:t>Receive community reviews from public before publication</a:t>
            </a:r>
          </a:p>
          <a:p>
            <a:pPr lvl="1"/>
            <a:r>
              <a:rPr lang="en-US" sz="1200" dirty="0"/>
              <a:t>DASH-IF publication are available free of charge to public @ </a:t>
            </a:r>
            <a:r>
              <a:rPr lang="en-US" sz="1200" dirty="0">
                <a:hlinkClick r:id="rId2"/>
              </a:rPr>
              <a:t>http://www.dashif.org</a:t>
            </a:r>
            <a:endParaRPr lang="en-US" sz="1200" dirty="0"/>
          </a:p>
          <a:p>
            <a:r>
              <a:rPr lang="en-US" sz="1400" dirty="0"/>
              <a:t>PAS Agreement with ETSI to publish DASH-IF specifications as ETSI specs.</a:t>
            </a:r>
          </a:p>
          <a:p>
            <a:pPr lvl="1"/>
            <a:r>
              <a:rPr lang="en-US" sz="1200" dirty="0"/>
              <a:t>Renewed in 2023</a:t>
            </a:r>
          </a:p>
          <a:p>
            <a:r>
              <a:rPr lang="en-US" sz="1400" dirty="0"/>
              <a:t>Commissioning &amp; sponsoring of conformance, reference and test tools, and test vector generation</a:t>
            </a:r>
          </a:p>
          <a:p>
            <a:endParaRPr lang="en-US" dirty="0"/>
          </a:p>
        </p:txBody>
      </p:sp>
      <p:sp>
        <p:nvSpPr>
          <p:cNvPr id="6" name="Text Placeholder 5">
            <a:extLst>
              <a:ext uri="{FF2B5EF4-FFF2-40B4-BE49-F238E27FC236}">
                <a16:creationId xmlns:a16="http://schemas.microsoft.com/office/drawing/2014/main" id="{D0CDE951-E268-4196-987E-6F3E19BFCF6F}"/>
              </a:ext>
            </a:extLst>
          </p:cNvPr>
          <p:cNvSpPr>
            <a:spLocks noGrp="1"/>
          </p:cNvSpPr>
          <p:nvPr>
            <p:ph type="body" sz="quarter" idx="12"/>
          </p:nvPr>
        </p:nvSpPr>
        <p:spPr>
          <a:xfrm>
            <a:off x="345558" y="731591"/>
            <a:ext cx="8229600" cy="274320"/>
          </a:xfrm>
        </p:spPr>
        <p:txBody>
          <a:bodyPr>
            <a:normAutofit fontScale="92500" lnSpcReduction="20000"/>
          </a:bodyPr>
          <a:lstStyle/>
          <a:p>
            <a:r>
              <a:rPr lang="en-US" dirty="0"/>
              <a:t>We tried to be lean, agile, flexible and open …</a:t>
            </a:r>
          </a:p>
        </p:txBody>
      </p:sp>
      <p:sp>
        <p:nvSpPr>
          <p:cNvPr id="5" name="Title 4">
            <a:extLst>
              <a:ext uri="{FF2B5EF4-FFF2-40B4-BE49-F238E27FC236}">
                <a16:creationId xmlns:a16="http://schemas.microsoft.com/office/drawing/2014/main" id="{6E2A4AA7-F306-433B-B14D-75C905D24354}"/>
              </a:ext>
            </a:extLst>
          </p:cNvPr>
          <p:cNvSpPr>
            <a:spLocks noGrp="1"/>
          </p:cNvSpPr>
          <p:nvPr>
            <p:ph type="title"/>
          </p:nvPr>
        </p:nvSpPr>
        <p:spPr>
          <a:xfrm>
            <a:off x="345558" y="39340"/>
            <a:ext cx="8229600" cy="636269"/>
          </a:xfrm>
        </p:spPr>
        <p:txBody>
          <a:bodyPr/>
          <a:lstStyle/>
          <a:p>
            <a:r>
              <a:rPr lang="en-US" dirty="0"/>
              <a:t>How do we operate?</a:t>
            </a:r>
          </a:p>
        </p:txBody>
      </p:sp>
      <p:sp>
        <p:nvSpPr>
          <p:cNvPr id="35" name="Freeform: Shape 34">
            <a:extLst>
              <a:ext uri="{FF2B5EF4-FFF2-40B4-BE49-F238E27FC236}">
                <a16:creationId xmlns:a16="http://schemas.microsoft.com/office/drawing/2014/main" id="{A9BF8CC5-8C2A-47DC-BA4A-BBD2F57D7022}"/>
              </a:ext>
            </a:extLst>
          </p:cNvPr>
          <p:cNvSpPr/>
          <p:nvPr/>
        </p:nvSpPr>
        <p:spPr>
          <a:xfrm>
            <a:off x="7457871" y="4777201"/>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tx2">
              <a:lumMod val="60000"/>
              <a:lumOff val="40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Workshops</a:t>
            </a:r>
            <a:endParaRPr lang="en-US" sz="800" dirty="0"/>
          </a:p>
        </p:txBody>
      </p:sp>
      <p:sp>
        <p:nvSpPr>
          <p:cNvPr id="60" name="Freeform: Shape 59">
            <a:extLst>
              <a:ext uri="{FF2B5EF4-FFF2-40B4-BE49-F238E27FC236}">
                <a16:creationId xmlns:a16="http://schemas.microsoft.com/office/drawing/2014/main" id="{6034A50B-8863-439B-AA6F-18B584993DBC}"/>
              </a:ext>
            </a:extLst>
          </p:cNvPr>
          <p:cNvSpPr/>
          <p:nvPr/>
        </p:nvSpPr>
        <p:spPr>
          <a:xfrm>
            <a:off x="7450938" y="2916396"/>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dash.js project</a:t>
            </a:r>
          </a:p>
          <a:p>
            <a:pPr algn="ctr" defTabSz="355600">
              <a:lnSpc>
                <a:spcPct val="90000"/>
              </a:lnSpc>
              <a:spcBef>
                <a:spcPct val="0"/>
              </a:spcBef>
              <a:spcAft>
                <a:spcPct val="35000"/>
              </a:spcAft>
            </a:pPr>
            <a:r>
              <a:rPr lang="de-DE" sz="800" dirty="0"/>
              <a:t>(open source)</a:t>
            </a:r>
            <a:endParaRPr lang="en-US" sz="800" dirty="0"/>
          </a:p>
        </p:txBody>
      </p:sp>
      <p:cxnSp>
        <p:nvCxnSpPr>
          <p:cNvPr id="62" name="Straight Connector 61">
            <a:extLst>
              <a:ext uri="{FF2B5EF4-FFF2-40B4-BE49-F238E27FC236}">
                <a16:creationId xmlns:a16="http://schemas.microsoft.com/office/drawing/2014/main" id="{CED2DC78-8C35-4D56-AC49-39AD0E0217CD}"/>
              </a:ext>
            </a:extLst>
          </p:cNvPr>
          <p:cNvCxnSpPr>
            <a:cxnSpLocks/>
          </p:cNvCxnSpPr>
          <p:nvPr/>
        </p:nvCxnSpPr>
        <p:spPr bwMode="auto">
          <a:xfrm>
            <a:off x="7118598" y="1985649"/>
            <a:ext cx="346964" cy="1"/>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AD2C933A-FAA4-4045-AC27-FF3795344F6C}"/>
              </a:ext>
            </a:extLst>
          </p:cNvPr>
          <p:cNvCxnSpPr>
            <a:cxnSpLocks/>
          </p:cNvCxnSpPr>
          <p:nvPr/>
        </p:nvCxnSpPr>
        <p:spPr bwMode="auto">
          <a:xfrm flipV="1">
            <a:off x="7236235" y="1635255"/>
            <a:ext cx="235350" cy="8209"/>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805FCDBE-451A-4721-94F9-C7A9802FFE74}"/>
              </a:ext>
            </a:extLst>
          </p:cNvPr>
          <p:cNvCxnSpPr>
            <a:cxnSpLocks/>
          </p:cNvCxnSpPr>
          <p:nvPr/>
        </p:nvCxnSpPr>
        <p:spPr bwMode="auto">
          <a:xfrm>
            <a:off x="7263108" y="2349958"/>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268EECCF-2735-4EFC-8E9C-CB34F7F82A26}"/>
              </a:ext>
            </a:extLst>
          </p:cNvPr>
          <p:cNvCxnSpPr>
            <a:cxnSpLocks/>
          </p:cNvCxnSpPr>
          <p:nvPr/>
        </p:nvCxnSpPr>
        <p:spPr bwMode="auto">
          <a:xfrm>
            <a:off x="7246677" y="2717695"/>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23CBB5B7-B789-46B4-8566-CF84268AF8FE}"/>
              </a:ext>
            </a:extLst>
          </p:cNvPr>
          <p:cNvCxnSpPr>
            <a:cxnSpLocks/>
          </p:cNvCxnSpPr>
          <p:nvPr/>
        </p:nvCxnSpPr>
        <p:spPr bwMode="auto">
          <a:xfrm>
            <a:off x="7246677" y="3085824"/>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4459EA18-DA70-4542-83C1-E510C9EF6BE2}"/>
              </a:ext>
            </a:extLst>
          </p:cNvPr>
          <p:cNvCxnSpPr>
            <a:cxnSpLocks/>
          </p:cNvCxnSpPr>
          <p:nvPr/>
        </p:nvCxnSpPr>
        <p:spPr bwMode="auto">
          <a:xfrm>
            <a:off x="7240398" y="170584"/>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34B64DE3-3243-4D95-8F33-C144A8F32E29}"/>
              </a:ext>
            </a:extLst>
          </p:cNvPr>
          <p:cNvCxnSpPr>
            <a:cxnSpLocks/>
          </p:cNvCxnSpPr>
          <p:nvPr/>
        </p:nvCxnSpPr>
        <p:spPr bwMode="auto">
          <a:xfrm>
            <a:off x="7240398" y="548164"/>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DA8FEABC-1502-4C94-8A9E-48E3E65090EF}"/>
              </a:ext>
            </a:extLst>
          </p:cNvPr>
          <p:cNvCxnSpPr>
            <a:cxnSpLocks/>
          </p:cNvCxnSpPr>
          <p:nvPr/>
        </p:nvCxnSpPr>
        <p:spPr bwMode="auto">
          <a:xfrm>
            <a:off x="7240398" y="897042"/>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30F87B6E-6071-4B50-BEE4-993EEC7DFF7A}"/>
              </a:ext>
            </a:extLst>
          </p:cNvPr>
          <p:cNvCxnSpPr>
            <a:cxnSpLocks/>
          </p:cNvCxnSpPr>
          <p:nvPr/>
        </p:nvCxnSpPr>
        <p:spPr bwMode="auto">
          <a:xfrm>
            <a:off x="7240398" y="1270054"/>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A2700B8B-B8F7-4404-AB3A-9FFA9B935981}"/>
              </a:ext>
            </a:extLst>
          </p:cNvPr>
          <p:cNvCxnSpPr>
            <a:cxnSpLocks/>
          </p:cNvCxnSpPr>
          <p:nvPr/>
        </p:nvCxnSpPr>
        <p:spPr bwMode="auto">
          <a:xfrm>
            <a:off x="7240398" y="4188547"/>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25EAF1A7-4FB4-4884-9B2B-DF393C1C5F4F}"/>
              </a:ext>
            </a:extLst>
          </p:cNvPr>
          <p:cNvCxnSpPr>
            <a:cxnSpLocks/>
          </p:cNvCxnSpPr>
          <p:nvPr/>
        </p:nvCxnSpPr>
        <p:spPr bwMode="auto">
          <a:xfrm>
            <a:off x="7244561" y="4937221"/>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8C540299-1084-41CF-8DC4-7791AAE69557}"/>
              </a:ext>
            </a:extLst>
          </p:cNvPr>
          <p:cNvCxnSpPr>
            <a:cxnSpLocks/>
          </p:cNvCxnSpPr>
          <p:nvPr/>
        </p:nvCxnSpPr>
        <p:spPr bwMode="auto">
          <a:xfrm>
            <a:off x="7240398" y="170584"/>
            <a:ext cx="22710" cy="3629225"/>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F8ACA6F4-0B5A-4152-AF75-8A615FFEEFE2}"/>
              </a:ext>
            </a:extLst>
          </p:cNvPr>
          <p:cNvCxnSpPr>
            <a:cxnSpLocks/>
          </p:cNvCxnSpPr>
          <p:nvPr/>
        </p:nvCxnSpPr>
        <p:spPr bwMode="auto">
          <a:xfrm>
            <a:off x="7245473" y="4182061"/>
            <a:ext cx="0" cy="772897"/>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73626B20-D597-4021-9396-72E0276594BC}"/>
              </a:ext>
            </a:extLst>
          </p:cNvPr>
          <p:cNvCxnSpPr>
            <a:cxnSpLocks/>
          </p:cNvCxnSpPr>
          <p:nvPr/>
        </p:nvCxnSpPr>
        <p:spPr bwMode="auto">
          <a:xfrm>
            <a:off x="5829991" y="4917865"/>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22F6C447-5AF4-4893-8BD4-EC55A611DA60}"/>
              </a:ext>
            </a:extLst>
          </p:cNvPr>
          <p:cNvCxnSpPr>
            <a:cxnSpLocks/>
          </p:cNvCxnSpPr>
          <p:nvPr/>
        </p:nvCxnSpPr>
        <p:spPr bwMode="auto">
          <a:xfrm>
            <a:off x="5829991" y="1985649"/>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01ADC7F0-5EB2-41A5-A825-62DCDF40E946}"/>
              </a:ext>
            </a:extLst>
          </p:cNvPr>
          <p:cNvCxnSpPr>
            <a:cxnSpLocks/>
          </p:cNvCxnSpPr>
          <p:nvPr/>
        </p:nvCxnSpPr>
        <p:spPr bwMode="auto">
          <a:xfrm flipH="1">
            <a:off x="5817170" y="1985649"/>
            <a:ext cx="17964" cy="2944835"/>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7D599DF7-1E8F-4F9E-9CF2-B8490AF24249}"/>
              </a:ext>
            </a:extLst>
          </p:cNvPr>
          <p:cNvCxnSpPr>
            <a:cxnSpLocks/>
          </p:cNvCxnSpPr>
          <p:nvPr/>
        </p:nvCxnSpPr>
        <p:spPr bwMode="auto">
          <a:xfrm>
            <a:off x="5095779" y="3036611"/>
            <a:ext cx="1" cy="251676"/>
          </a:xfrm>
          <a:prstGeom prst="line">
            <a:avLst/>
          </a:prstGeom>
          <a:solidFill>
            <a:srgbClr val="0183B7"/>
          </a:solidFill>
          <a:ln w="31750" cap="flat" cmpd="sng" algn="ctr">
            <a:solidFill>
              <a:srgbClr val="95A8FF"/>
            </a:solidFill>
            <a:prstDash val="solid"/>
            <a:round/>
            <a:headEnd type="none" w="med" len="med"/>
            <a:tailEnd type="none" w="med" len="med"/>
          </a:ln>
          <a:effectLst/>
        </p:spPr>
      </p:cxnSp>
      <p:sp>
        <p:nvSpPr>
          <p:cNvPr id="31" name="Freeform: Shape 30">
            <a:extLst>
              <a:ext uri="{FF2B5EF4-FFF2-40B4-BE49-F238E27FC236}">
                <a16:creationId xmlns:a16="http://schemas.microsoft.com/office/drawing/2014/main" id="{5550FBDE-7DFF-458C-93E7-0EA9441D1FB7}"/>
              </a:ext>
            </a:extLst>
          </p:cNvPr>
          <p:cNvSpPr/>
          <p:nvPr/>
        </p:nvSpPr>
        <p:spPr>
          <a:xfrm>
            <a:off x="6029752" y="4382405"/>
            <a:ext cx="1116007"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Promotion WG</a:t>
            </a:r>
            <a:endParaRPr lang="en-US" sz="800" kern="1200" dirty="0"/>
          </a:p>
        </p:txBody>
      </p:sp>
      <p:sp>
        <p:nvSpPr>
          <p:cNvPr id="103" name="Freeform: Shape 102">
            <a:extLst>
              <a:ext uri="{FF2B5EF4-FFF2-40B4-BE49-F238E27FC236}">
                <a16:creationId xmlns:a16="http://schemas.microsoft.com/office/drawing/2014/main" id="{E6343CBA-B175-470F-923C-65A76EBD365D}"/>
              </a:ext>
            </a:extLst>
          </p:cNvPr>
          <p:cNvSpPr/>
          <p:nvPr/>
        </p:nvSpPr>
        <p:spPr>
          <a:xfrm>
            <a:off x="7457871" y="3642853"/>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dirty="0"/>
              <a:t>Special Sessions</a:t>
            </a:r>
            <a:endParaRPr lang="en-US" sz="800" kern="1200" dirty="0"/>
          </a:p>
        </p:txBody>
      </p:sp>
      <p:sp>
        <p:nvSpPr>
          <p:cNvPr id="45" name="Freeform: Shape 44">
            <a:extLst>
              <a:ext uri="{FF2B5EF4-FFF2-40B4-BE49-F238E27FC236}">
                <a16:creationId xmlns:a16="http://schemas.microsoft.com/office/drawing/2014/main" id="{C8837D47-F2EF-4E02-979E-06FAB58939A1}"/>
              </a:ext>
            </a:extLst>
          </p:cNvPr>
          <p:cNvSpPr/>
          <p:nvPr/>
        </p:nvSpPr>
        <p:spPr>
          <a:xfrm>
            <a:off x="7448157" y="3279625"/>
            <a:ext cx="164592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de-DE" sz="800" dirty="0"/>
              <a:t>Live Sim 2</a:t>
            </a:r>
            <a:endParaRPr lang="en-US" sz="800" dirty="0"/>
          </a:p>
        </p:txBody>
      </p:sp>
      <p:cxnSp>
        <p:nvCxnSpPr>
          <p:cNvPr id="49" name="Straight Connector 48">
            <a:extLst>
              <a:ext uri="{FF2B5EF4-FFF2-40B4-BE49-F238E27FC236}">
                <a16:creationId xmlns:a16="http://schemas.microsoft.com/office/drawing/2014/main" id="{C4D21D0C-EC78-45E2-A8A0-1FB2F530B570}"/>
              </a:ext>
            </a:extLst>
          </p:cNvPr>
          <p:cNvCxnSpPr>
            <a:cxnSpLocks/>
          </p:cNvCxnSpPr>
          <p:nvPr/>
        </p:nvCxnSpPr>
        <p:spPr bwMode="auto">
          <a:xfrm>
            <a:off x="7249949" y="3459449"/>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2AEA6764-82DD-435A-9B91-C93A8D4FD27C}"/>
              </a:ext>
            </a:extLst>
          </p:cNvPr>
          <p:cNvCxnSpPr>
            <a:cxnSpLocks/>
          </p:cNvCxnSpPr>
          <p:nvPr/>
        </p:nvCxnSpPr>
        <p:spPr bwMode="auto">
          <a:xfrm>
            <a:off x="7263108" y="3799809"/>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B13715CC-ABDA-4D80-A83E-A9DBC7A78303}"/>
              </a:ext>
            </a:extLst>
          </p:cNvPr>
          <p:cNvCxnSpPr>
            <a:cxnSpLocks/>
          </p:cNvCxnSpPr>
          <p:nvPr/>
        </p:nvCxnSpPr>
        <p:spPr bwMode="auto">
          <a:xfrm>
            <a:off x="7121349" y="4554370"/>
            <a:ext cx="346964" cy="1"/>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09FC8C3F-AC93-4D5C-A2ED-D9DD3CA32117}"/>
              </a:ext>
            </a:extLst>
          </p:cNvPr>
          <p:cNvCxnSpPr>
            <a:cxnSpLocks/>
          </p:cNvCxnSpPr>
          <p:nvPr/>
        </p:nvCxnSpPr>
        <p:spPr bwMode="auto">
          <a:xfrm>
            <a:off x="5817170" y="4542425"/>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26EF8F44-8FDD-413F-8701-591565B30952}"/>
              </a:ext>
            </a:extLst>
          </p:cNvPr>
          <p:cNvCxnSpPr>
            <a:cxnSpLocks/>
          </p:cNvCxnSpPr>
          <p:nvPr/>
        </p:nvCxnSpPr>
        <p:spPr bwMode="auto">
          <a:xfrm>
            <a:off x="5595534" y="2885090"/>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sp>
        <p:nvSpPr>
          <p:cNvPr id="20" name="Freeform: Shape 19">
            <a:extLst>
              <a:ext uri="{FF2B5EF4-FFF2-40B4-BE49-F238E27FC236}">
                <a16:creationId xmlns:a16="http://schemas.microsoft.com/office/drawing/2014/main" id="{4FB6A611-A22B-48F3-A655-BC0076C1EA2D}"/>
              </a:ext>
            </a:extLst>
          </p:cNvPr>
          <p:cNvSpPr/>
          <p:nvPr/>
        </p:nvSpPr>
        <p:spPr>
          <a:xfrm>
            <a:off x="4572474" y="2717695"/>
            <a:ext cx="1097280" cy="318716"/>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Steering Board</a:t>
            </a:r>
            <a:endParaRPr lang="en-US" sz="800" kern="1200" dirty="0"/>
          </a:p>
        </p:txBody>
      </p:sp>
      <p:sp>
        <p:nvSpPr>
          <p:cNvPr id="59" name="Rectangle 58">
            <a:extLst>
              <a:ext uri="{FF2B5EF4-FFF2-40B4-BE49-F238E27FC236}">
                <a16:creationId xmlns:a16="http://schemas.microsoft.com/office/drawing/2014/main" id="{C66B2950-07A5-4BE9-A1DF-8839B61CB14D}"/>
              </a:ext>
            </a:extLst>
          </p:cNvPr>
          <p:cNvSpPr/>
          <p:nvPr/>
        </p:nvSpPr>
        <p:spPr bwMode="auto">
          <a:xfrm>
            <a:off x="4964853" y="237258"/>
            <a:ext cx="1337976" cy="423305"/>
          </a:xfrm>
          <a:prstGeom prst="rect">
            <a:avLst/>
          </a:prstGeom>
          <a:solidFill>
            <a:schemeClr val="accent1"/>
          </a:solidFill>
          <a:ln w="12700" cap="flat">
            <a:noFill/>
            <a:miter lim="800000"/>
            <a:headEnd type="none" w="med" len="med"/>
            <a:tailEnd type="none" w="med" len="med"/>
          </a:ln>
        </p:spPr>
        <p:txBody>
          <a:bodyPr lIns="0" tIns="0" rIns="0" bIns="0" rtlCol="0" anchor="ctr"/>
          <a:lstStyle/>
          <a:p>
            <a:pPr algn="ctr" defTabSz="514350"/>
            <a:r>
              <a:rPr lang="de-DE" sz="1400" dirty="0">
                <a:solidFill>
                  <a:schemeClr val="bg1"/>
                </a:solidFill>
                <a:ea typeface="Arial" pitchFamily="-107" charset="0"/>
                <a:cs typeface="Arial" pitchFamily="-107" charset="0"/>
                <a:sym typeface="Arial" pitchFamily="-107" charset="0"/>
              </a:rPr>
              <a:t>Around 100 calls</a:t>
            </a:r>
          </a:p>
          <a:p>
            <a:pPr algn="ctr" defTabSz="514350"/>
            <a:r>
              <a:rPr lang="de-DE" sz="1400" dirty="0">
                <a:solidFill>
                  <a:schemeClr val="bg1"/>
                </a:solidFill>
                <a:ea typeface="Arial" pitchFamily="-107" charset="0"/>
                <a:cs typeface="Arial" pitchFamily="-107" charset="0"/>
                <a:sym typeface="Arial" pitchFamily="-107" charset="0"/>
              </a:rPr>
              <a:t>just in 2023</a:t>
            </a:r>
          </a:p>
        </p:txBody>
      </p:sp>
      <p:sp>
        <p:nvSpPr>
          <p:cNvPr id="3" name="Freeform: Shape 2">
            <a:extLst>
              <a:ext uri="{FF2B5EF4-FFF2-40B4-BE49-F238E27FC236}">
                <a16:creationId xmlns:a16="http://schemas.microsoft.com/office/drawing/2014/main" id="{D9DEC84C-7049-D549-98F2-E37A1BBCDBD5}"/>
              </a:ext>
            </a:extLst>
          </p:cNvPr>
          <p:cNvSpPr/>
          <p:nvPr/>
        </p:nvSpPr>
        <p:spPr>
          <a:xfrm>
            <a:off x="6029752" y="3954655"/>
            <a:ext cx="1097280" cy="320040"/>
          </a:xfrm>
          <a:custGeom>
            <a:avLst/>
            <a:gdLst>
              <a:gd name="connsiteX0" fmla="*/ 0 w 1044973"/>
              <a:gd name="connsiteY0" fmla="*/ 0 h 318716"/>
              <a:gd name="connsiteX1" fmla="*/ 1044973 w 1044973"/>
              <a:gd name="connsiteY1" fmla="*/ 0 h 318716"/>
              <a:gd name="connsiteX2" fmla="*/ 1044973 w 1044973"/>
              <a:gd name="connsiteY2" fmla="*/ 318716 h 318716"/>
              <a:gd name="connsiteX3" fmla="*/ 0 w 1044973"/>
              <a:gd name="connsiteY3" fmla="*/ 318716 h 318716"/>
              <a:gd name="connsiteX4" fmla="*/ 0 w 1044973"/>
              <a:gd name="connsiteY4" fmla="*/ 0 h 31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73" h="318716">
                <a:moveTo>
                  <a:pt x="0" y="0"/>
                </a:moveTo>
                <a:lnTo>
                  <a:pt x="1044973" y="0"/>
                </a:lnTo>
                <a:lnTo>
                  <a:pt x="1044973" y="318716"/>
                </a:lnTo>
                <a:lnTo>
                  <a:pt x="0" y="318716"/>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Liaison</a:t>
            </a:r>
            <a:endParaRPr lang="en-US" sz="800" kern="1200" dirty="0"/>
          </a:p>
        </p:txBody>
      </p:sp>
      <p:cxnSp>
        <p:nvCxnSpPr>
          <p:cNvPr id="4" name="Straight Connector 3">
            <a:extLst>
              <a:ext uri="{FF2B5EF4-FFF2-40B4-BE49-F238E27FC236}">
                <a16:creationId xmlns:a16="http://schemas.microsoft.com/office/drawing/2014/main" id="{6D4C44BF-1DD5-C35E-BBCA-53181C943395}"/>
              </a:ext>
            </a:extLst>
          </p:cNvPr>
          <p:cNvCxnSpPr>
            <a:cxnSpLocks/>
          </p:cNvCxnSpPr>
          <p:nvPr/>
        </p:nvCxnSpPr>
        <p:spPr bwMode="auto">
          <a:xfrm>
            <a:off x="5813006" y="4114675"/>
            <a:ext cx="221636" cy="0"/>
          </a:xfrm>
          <a:prstGeom prst="line">
            <a:avLst/>
          </a:prstGeom>
          <a:solidFill>
            <a:srgbClr val="0183B7"/>
          </a:solidFill>
          <a:ln w="31750" cap="flat" cmpd="sng" algn="ctr">
            <a:solidFill>
              <a:srgbClr val="95A8FF"/>
            </a:solidFill>
            <a:prstDash val="solid"/>
            <a:round/>
            <a:headEnd type="none" w="med" len="med"/>
            <a:tailEnd type="none" w="med" len="med"/>
          </a:ln>
          <a:effectLst/>
        </p:spPr>
      </p:cxnSp>
    </p:spTree>
    <p:extLst>
      <p:ext uri="{BB962C8B-B14F-4D97-AF65-F5344CB8AC3E}">
        <p14:creationId xmlns:p14="http://schemas.microsoft.com/office/powerpoint/2010/main" val="3276711855"/>
      </p:ext>
    </p:extLst>
  </p:cSld>
  <p:clrMapOvr>
    <a:masterClrMapping/>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B01E08-6F84-659D-BBD2-2D0F82628462}"/>
              </a:ext>
            </a:extLst>
          </p:cNvPr>
          <p:cNvSpPr>
            <a:spLocks noGrp="1"/>
          </p:cNvSpPr>
          <p:nvPr>
            <p:ph type="title"/>
          </p:nvPr>
        </p:nvSpPr>
        <p:spPr/>
        <p:txBody>
          <a:bodyPr/>
          <a:lstStyle/>
          <a:p>
            <a:r>
              <a:rPr lang="de-DE" dirty="0"/>
              <a:t>Presentation from Tobbe</a:t>
            </a:r>
            <a:endParaRPr lang="en-US" dirty="0"/>
          </a:p>
        </p:txBody>
      </p:sp>
      <p:graphicFrame>
        <p:nvGraphicFramePr>
          <p:cNvPr id="2" name="Object 1">
            <a:extLst>
              <a:ext uri="{FF2B5EF4-FFF2-40B4-BE49-F238E27FC236}">
                <a16:creationId xmlns:a16="http://schemas.microsoft.com/office/drawing/2014/main" id="{ADB90F80-6468-CD49-00EE-260FD67EEA5F}"/>
              </a:ext>
            </a:extLst>
          </p:cNvPr>
          <p:cNvGraphicFramePr>
            <a:graphicFrameLocks noChangeAspect="1"/>
          </p:cNvGraphicFramePr>
          <p:nvPr>
            <p:extLst>
              <p:ext uri="{D42A27DB-BD31-4B8C-83A1-F6EECF244321}">
                <p14:modId xmlns:p14="http://schemas.microsoft.com/office/powerpoint/2010/main" val="2020858888"/>
              </p:ext>
            </p:extLst>
          </p:nvPr>
        </p:nvGraphicFramePr>
        <p:xfrm>
          <a:off x="1235123" y="1005840"/>
          <a:ext cx="6373503" cy="3585096"/>
        </p:xfrm>
        <a:graphic>
          <a:graphicData uri="http://schemas.openxmlformats.org/presentationml/2006/ole">
            <mc:AlternateContent xmlns:mc="http://schemas.openxmlformats.org/markup-compatibility/2006">
              <mc:Choice xmlns:v="urn:schemas-microsoft-com:vml" Requires="v">
                <p:oleObj name="Acrobat Document" r:id="rId2" imgW="9144000" imgH="5143500" progId="Acrobat.Document.DC">
                  <p:embed/>
                </p:oleObj>
              </mc:Choice>
              <mc:Fallback>
                <p:oleObj name="Acrobat Document" r:id="rId2" imgW="9144000" imgH="5143500" progId="Acrobat.Document.DC">
                  <p:embed/>
                  <p:pic>
                    <p:nvPicPr>
                      <p:cNvPr id="2" name="Object 1">
                        <a:extLst>
                          <a:ext uri="{FF2B5EF4-FFF2-40B4-BE49-F238E27FC236}">
                            <a16:creationId xmlns:a16="http://schemas.microsoft.com/office/drawing/2014/main" id="{ADB90F80-6468-CD49-00EE-260FD67EEA5F}"/>
                          </a:ext>
                        </a:extLst>
                      </p:cNvPr>
                      <p:cNvPicPr/>
                      <p:nvPr/>
                    </p:nvPicPr>
                    <p:blipFill>
                      <a:blip r:embed="rId3"/>
                      <a:stretch>
                        <a:fillRect/>
                      </a:stretch>
                    </p:blipFill>
                    <p:spPr>
                      <a:xfrm>
                        <a:off x="1235123" y="1005840"/>
                        <a:ext cx="6373503" cy="3585096"/>
                      </a:xfrm>
                      <a:prstGeom prst="rect">
                        <a:avLst/>
                      </a:prstGeom>
                    </p:spPr>
                  </p:pic>
                </p:oleObj>
              </mc:Fallback>
            </mc:AlternateContent>
          </a:graphicData>
        </a:graphic>
      </p:graphicFrame>
    </p:spTree>
    <p:extLst>
      <p:ext uri="{BB962C8B-B14F-4D97-AF65-F5344CB8AC3E}">
        <p14:creationId xmlns:p14="http://schemas.microsoft.com/office/powerpoint/2010/main" val="191972534"/>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3"/>
          <p:cNvSpPr txBox="1">
            <a:spLocks noGrp="1"/>
          </p:cNvSpPr>
          <p:nvPr>
            <p:ph type="ctrTitle"/>
          </p:nvPr>
        </p:nvSpPr>
        <p:spPr>
          <a:xfrm>
            <a:off x="1680300" y="762975"/>
            <a:ext cx="5783400" cy="188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600"/>
              <a:t>The DASH-IF </a:t>
            </a:r>
            <a:r>
              <a:rPr lang="en" sz="2600">
                <a:solidFill>
                  <a:srgbClr val="FFFF00"/>
                </a:solidFill>
              </a:rPr>
              <a:t>Conformance</a:t>
            </a:r>
            <a:r>
              <a:rPr lang="en" sz="2600"/>
              <a:t> Tool : a popular yet underestimated tool</a:t>
            </a:r>
            <a:endParaRPr sz="2600"/>
          </a:p>
        </p:txBody>
      </p:sp>
      <p:sp>
        <p:nvSpPr>
          <p:cNvPr id="66" name="Google Shape;66;p13"/>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t>Presenter: romain.bouqueau@motionspell.com</a:t>
            </a:r>
            <a:endParaRPr/>
          </a:p>
        </p:txBody>
      </p:sp>
      <p:sp>
        <p:nvSpPr>
          <p:cNvPr id="67" name="Google Shape;67;p13"/>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000" b="0" i="0" u="none" strike="noStrike" kern="0" cap="none" spc="0" normalizeH="0" baseline="0" noProof="0">
              <a:ln>
                <a:noFill/>
              </a:ln>
              <a:solidFill>
                <a:srgbClr val="00FFFF"/>
              </a:solidFill>
              <a:effectLst/>
              <a:uLnTx/>
              <a:uFillTx/>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What this presentation is about:</a:t>
            </a:r>
            <a:endParaRPr/>
          </a:p>
        </p:txBody>
      </p:sp>
      <p:sp>
        <p:nvSpPr>
          <p:cNvPr id="73" name="Google Shape;73;p1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The importance and popularity of </a:t>
            </a:r>
            <a:r>
              <a:rPr lang="en">
                <a:solidFill>
                  <a:srgbClr val="FFFF00"/>
                </a:solidFill>
              </a:rPr>
              <a:t>conformance</a:t>
            </a:r>
            <a:endParaRPr>
              <a:solidFill>
                <a:srgbClr val="FFFF00"/>
              </a:solidFill>
            </a:endParaRPr>
          </a:p>
          <a:p>
            <a:pPr marL="457200" lvl="0" indent="-342900" algn="l" rtl="0">
              <a:spcBef>
                <a:spcPts val="0"/>
              </a:spcBef>
              <a:spcAft>
                <a:spcPts val="0"/>
              </a:spcAft>
              <a:buSzPts val="1800"/>
              <a:buChar char="●"/>
            </a:pPr>
            <a:r>
              <a:rPr lang="en"/>
              <a:t>How the </a:t>
            </a:r>
            <a:r>
              <a:rPr lang="en">
                <a:solidFill>
                  <a:srgbClr val="FFFF00"/>
                </a:solidFill>
              </a:rPr>
              <a:t>standardization process</a:t>
            </a:r>
            <a:r>
              <a:rPr lang="en"/>
              <a:t> interacts with conformance</a:t>
            </a:r>
            <a:endParaRPr/>
          </a:p>
          <a:p>
            <a:pPr marL="457200" lvl="0" indent="-342900" algn="l" rtl="0">
              <a:spcBef>
                <a:spcPts val="0"/>
              </a:spcBef>
              <a:spcAft>
                <a:spcPts val="0"/>
              </a:spcAft>
              <a:buSzPts val="1800"/>
              <a:buChar char="●"/>
            </a:pPr>
            <a:r>
              <a:rPr lang="en"/>
              <a:t>Leveraging </a:t>
            </a:r>
            <a:r>
              <a:rPr lang="en">
                <a:solidFill>
                  <a:srgbClr val="FFFF00"/>
                </a:solidFill>
              </a:rPr>
              <a:t>open-source</a:t>
            </a:r>
            <a:r>
              <a:rPr lang="en"/>
              <a:t> to support new technology</a:t>
            </a:r>
            <a:endParaRPr/>
          </a:p>
        </p:txBody>
      </p:sp>
      <p:sp>
        <p:nvSpPr>
          <p:cNvPr id="74" name="Google Shape;74;p14"/>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000" b="0" i="0" u="none" strike="noStrike" kern="0" cap="none" spc="0" normalizeH="0" baseline="0" noProof="0">
              <a:ln>
                <a:noFill/>
              </a:ln>
              <a:solidFill>
                <a:srgbClr val="00FFFF"/>
              </a:solidFill>
              <a:effectLst/>
              <a:uLnTx/>
              <a:uFillTx/>
              <a:latin typeface="Roboto"/>
              <a:ea typeface="Roboto"/>
              <a:cs typeface="Roboto"/>
              <a:sym typeface="Robot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Overview of the DASH-IF Conformance Tool</a:t>
            </a:r>
            <a:endParaRPr/>
          </a:p>
        </p:txBody>
      </p:sp>
      <p:sp>
        <p:nvSpPr>
          <p:cNvPr id="80" name="Google Shape;80;p15"/>
          <p:cNvSpPr txBox="1">
            <a:spLocks noGrp="1"/>
          </p:cNvSpPr>
          <p:nvPr>
            <p:ph type="body" idx="1"/>
          </p:nvPr>
        </p:nvSpPr>
        <p:spPr>
          <a:xfrm>
            <a:off x="387900" y="1489825"/>
            <a:ext cx="3944700" cy="30789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en"/>
              <a:t>Well known </a:t>
            </a:r>
            <a:r>
              <a:rPr lang="en">
                <a:solidFill>
                  <a:srgbClr val="FFFF00"/>
                </a:solidFill>
              </a:rPr>
              <a:t>tool</a:t>
            </a:r>
            <a:endParaRPr>
              <a:solidFill>
                <a:srgbClr val="FFFF00"/>
              </a:solidFill>
            </a:endParaRPr>
          </a:p>
          <a:p>
            <a:pPr marL="457200" lvl="0" indent="-334327" algn="l" rtl="0">
              <a:spcBef>
                <a:spcPts val="0"/>
              </a:spcBef>
              <a:spcAft>
                <a:spcPts val="0"/>
              </a:spcAft>
              <a:buSzPct val="100000"/>
              <a:buChar char="-"/>
            </a:pPr>
            <a:r>
              <a:rPr lang="en"/>
              <a:t>Mostly used</a:t>
            </a:r>
            <a:r>
              <a:rPr lang="en" sz="1800"/>
              <a:t> </a:t>
            </a:r>
            <a:r>
              <a:rPr lang="en" sz="1800">
                <a:solidFill>
                  <a:srgbClr val="FFFF00"/>
                </a:solidFill>
              </a:rPr>
              <a:t>online</a:t>
            </a:r>
            <a:endParaRPr>
              <a:solidFill>
                <a:srgbClr val="FFFF00"/>
              </a:solidFill>
            </a:endParaRPr>
          </a:p>
          <a:p>
            <a:pPr marL="457200" lvl="0" indent="-334327" algn="l" rtl="0">
              <a:spcBef>
                <a:spcPts val="0"/>
              </a:spcBef>
              <a:spcAft>
                <a:spcPts val="0"/>
              </a:spcAft>
              <a:buSzPct val="100000"/>
              <a:buChar char="-"/>
            </a:pPr>
            <a:r>
              <a:rPr lang="en">
                <a:solidFill>
                  <a:srgbClr val="FFFF00"/>
                </a:solidFill>
              </a:rPr>
              <a:t>Popular</a:t>
            </a:r>
            <a:r>
              <a:rPr lang="en"/>
              <a:t>: ~180 input per day</a:t>
            </a:r>
            <a:endParaRPr/>
          </a:p>
          <a:p>
            <a:pPr marL="457200" lvl="0" indent="-334327" algn="l" rtl="0">
              <a:spcBef>
                <a:spcPts val="0"/>
              </a:spcBef>
              <a:spcAft>
                <a:spcPts val="0"/>
              </a:spcAft>
              <a:buSzPct val="100000"/>
              <a:buChar char="-"/>
            </a:pPr>
            <a:r>
              <a:rPr lang="en"/>
              <a:t>Mostly </a:t>
            </a:r>
            <a:r>
              <a:rPr lang="en">
                <a:solidFill>
                  <a:srgbClr val="FFFF00"/>
                </a:solidFill>
              </a:rPr>
              <a:t>funded by DASH-IF</a:t>
            </a:r>
            <a:endParaRPr>
              <a:solidFill>
                <a:srgbClr val="FFFF00"/>
              </a:solidFill>
            </a:endParaRPr>
          </a:p>
          <a:p>
            <a:pPr marL="914400" lvl="1" indent="-310832" algn="l" rtl="0">
              <a:spcBef>
                <a:spcPts val="0"/>
              </a:spcBef>
              <a:spcAft>
                <a:spcPts val="0"/>
              </a:spcAft>
              <a:buSzPct val="100000"/>
              <a:buChar char="-"/>
            </a:pPr>
            <a:r>
              <a:rPr lang="en"/>
              <a:t>Industry contributions through consortia: </a:t>
            </a:r>
            <a:r>
              <a:rPr lang="en">
                <a:solidFill>
                  <a:srgbClr val="FFFF00"/>
                </a:solidFill>
              </a:rPr>
              <a:t>DVB, HbbTV</a:t>
            </a:r>
            <a:r>
              <a:rPr lang="en"/>
              <a:t>, CMAF (by the </a:t>
            </a:r>
            <a:r>
              <a:rPr lang="en">
                <a:solidFill>
                  <a:srgbClr val="FFFF00"/>
                </a:solidFill>
              </a:rPr>
              <a:t>CTA WAVE</a:t>
            </a:r>
            <a:r>
              <a:rPr lang="en"/>
              <a:t> initiative)</a:t>
            </a:r>
            <a:endParaRPr/>
          </a:p>
          <a:p>
            <a:pPr marL="914400" lvl="1" indent="-310832" algn="l" rtl="0">
              <a:spcBef>
                <a:spcPts val="0"/>
              </a:spcBef>
              <a:spcAft>
                <a:spcPts val="0"/>
              </a:spcAft>
              <a:buSzPct val="100000"/>
              <a:buChar char="-"/>
            </a:pPr>
            <a:r>
              <a:rPr lang="en">
                <a:solidFill>
                  <a:schemeClr val="accent6"/>
                </a:solidFill>
              </a:rPr>
              <a:t>Maintained</a:t>
            </a:r>
            <a:r>
              <a:rPr lang="en"/>
              <a:t> by Motion Spell, the commercial company behind GPAC</a:t>
            </a:r>
            <a:endParaRPr/>
          </a:p>
          <a:p>
            <a:pPr marL="457200" lvl="0" indent="-334327" algn="l" rtl="0">
              <a:spcBef>
                <a:spcPts val="0"/>
              </a:spcBef>
              <a:spcAft>
                <a:spcPts val="0"/>
              </a:spcAft>
              <a:buSzPct val="100000"/>
              <a:buChar char="-"/>
            </a:pPr>
            <a:r>
              <a:rPr lang="en"/>
              <a:t>Licensed as </a:t>
            </a:r>
            <a:r>
              <a:rPr lang="en">
                <a:solidFill>
                  <a:srgbClr val="FFFF00"/>
                </a:solidFill>
              </a:rPr>
              <a:t>GPLv3</a:t>
            </a:r>
            <a:r>
              <a:rPr lang="en"/>
              <a:t>:</a:t>
            </a:r>
            <a:endParaRPr/>
          </a:p>
          <a:p>
            <a:pPr marL="914400" lvl="1" indent="-310832" algn="l" rtl="0">
              <a:spcBef>
                <a:spcPts val="0"/>
              </a:spcBef>
              <a:spcAft>
                <a:spcPts val="0"/>
              </a:spcAft>
              <a:buSzPct val="100000"/>
              <a:buChar char="-"/>
            </a:pPr>
            <a:r>
              <a:rPr lang="en"/>
              <a:t>+ other dependencies</a:t>
            </a:r>
            <a:endParaRPr/>
          </a:p>
          <a:p>
            <a:pPr marL="914400" lvl="1" indent="-310832" algn="l" rtl="0">
              <a:spcBef>
                <a:spcPts val="0"/>
              </a:spcBef>
              <a:spcAft>
                <a:spcPts val="0"/>
              </a:spcAft>
              <a:buSzPct val="100000"/>
              <a:buChar char="-"/>
            </a:pPr>
            <a:r>
              <a:rPr lang="en"/>
              <a:t>In practice not an issue as it is deployed on servers</a:t>
            </a:r>
            <a:endParaRPr/>
          </a:p>
        </p:txBody>
      </p:sp>
      <p:sp>
        <p:nvSpPr>
          <p:cNvPr id="81" name="Google Shape;81;p15"/>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000" b="0" i="0" u="none" strike="noStrike" kern="0" cap="none" spc="0" normalizeH="0" baseline="0" noProof="0">
              <a:ln>
                <a:noFill/>
              </a:ln>
              <a:solidFill>
                <a:srgbClr val="00FFFF"/>
              </a:solidFill>
              <a:effectLst/>
              <a:uLnTx/>
              <a:uFillTx/>
              <a:latin typeface="Roboto"/>
              <a:ea typeface="Roboto"/>
              <a:cs typeface="Roboto"/>
              <a:sym typeface="Roboto"/>
            </a:endParaRPr>
          </a:p>
        </p:txBody>
      </p:sp>
      <p:pic>
        <p:nvPicPr>
          <p:cNvPr id="82" name="Google Shape;82;p15"/>
          <p:cNvPicPr preferRelativeResize="0"/>
          <p:nvPr/>
        </p:nvPicPr>
        <p:blipFill>
          <a:blip r:embed="rId3">
            <a:alphaModFix/>
          </a:blip>
          <a:stretch>
            <a:fillRect/>
          </a:stretch>
        </p:blipFill>
        <p:spPr>
          <a:xfrm>
            <a:off x="4473625" y="1650899"/>
            <a:ext cx="4574351" cy="256412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More slides on </a:t>
            </a:r>
            <a:r>
              <a:rPr lang="en">
                <a:solidFill>
                  <a:schemeClr val="accent6"/>
                </a:solidFill>
              </a:rPr>
              <a:t>conformance</a:t>
            </a:r>
            <a:endParaRPr>
              <a:solidFill>
                <a:schemeClr val="accent6"/>
              </a:solidFill>
            </a:endParaRPr>
          </a:p>
        </p:txBody>
      </p:sp>
      <p:sp>
        <p:nvSpPr>
          <p:cNvPr id="88" name="Google Shape;88;p16"/>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1000" b="0" i="0" u="none" strike="noStrike" kern="0" cap="none" spc="0" normalizeH="0" baseline="0" noProof="0">
              <a:ln>
                <a:noFill/>
              </a:ln>
              <a:solidFill>
                <a:srgbClr val="00FFFF"/>
              </a:solidFill>
              <a:effectLst/>
              <a:uLnTx/>
              <a:uFillTx/>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Conformance: why?</a:t>
            </a:r>
            <a:endParaRPr/>
          </a:p>
        </p:txBody>
      </p:sp>
      <p:sp>
        <p:nvSpPr>
          <p:cNvPr id="94" name="Google Shape;94;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MPEG specifications describe the </a:t>
            </a:r>
            <a:r>
              <a:rPr lang="en">
                <a:solidFill>
                  <a:srgbClr val="FFFF00"/>
                </a:solidFill>
              </a:rPr>
              <a:t>client behaviour</a:t>
            </a:r>
            <a:r>
              <a:rPr lang="en"/>
              <a:t> </a:t>
            </a:r>
            <a:r>
              <a:rPr lang="en" sz="1100"/>
              <a:t>[1]</a:t>
            </a:r>
            <a:endParaRPr sz="1100"/>
          </a:p>
          <a:p>
            <a:pPr marL="914400" lvl="1" indent="-317500" algn="l" rtl="0">
              <a:spcBef>
                <a:spcPts val="0"/>
              </a:spcBef>
              <a:spcAft>
                <a:spcPts val="0"/>
              </a:spcAft>
              <a:buSzPts val="1400"/>
              <a:buChar char="-"/>
            </a:pPr>
            <a:r>
              <a:rPr lang="en"/>
              <a:t>Typically a decoder</a:t>
            </a:r>
            <a:endParaRPr/>
          </a:p>
          <a:p>
            <a:pPr marL="914400" lvl="1" indent="-317500" algn="l" rtl="0">
              <a:spcBef>
                <a:spcPts val="0"/>
              </a:spcBef>
              <a:spcAft>
                <a:spcPts val="0"/>
              </a:spcAft>
              <a:buSzPts val="1400"/>
              <a:buChar char="-"/>
            </a:pPr>
            <a:r>
              <a:rPr lang="en"/>
              <a:t>How to you know that the content you create is conform?</a:t>
            </a:r>
            <a:endParaRPr/>
          </a:p>
          <a:p>
            <a:pPr marL="457200" lvl="0" indent="-342900" algn="l" rtl="0">
              <a:spcBef>
                <a:spcPts val="0"/>
              </a:spcBef>
              <a:spcAft>
                <a:spcPts val="0"/>
              </a:spcAft>
              <a:buSzPts val="1800"/>
              <a:buChar char="-"/>
            </a:pPr>
            <a:r>
              <a:rPr lang="en"/>
              <a:t>Conformance is key for </a:t>
            </a:r>
            <a:r>
              <a:rPr lang="en">
                <a:solidFill>
                  <a:srgbClr val="FFFF00"/>
                </a:solidFill>
              </a:rPr>
              <a:t>interoperability</a:t>
            </a:r>
            <a:endParaRPr sz="1400">
              <a:solidFill>
                <a:srgbClr val="FFFF00"/>
              </a:solidFill>
            </a:endParaRPr>
          </a:p>
          <a:p>
            <a:pPr marL="914400" lvl="1" indent="-317500" algn="l" rtl="0">
              <a:spcBef>
                <a:spcPts val="0"/>
              </a:spcBef>
              <a:spcAft>
                <a:spcPts val="0"/>
              </a:spcAft>
              <a:buSzPts val="1400"/>
              <a:buChar char="-"/>
            </a:pPr>
            <a:r>
              <a:rPr lang="en" sz="1400"/>
              <a:t>Enforce a </a:t>
            </a:r>
            <a:r>
              <a:rPr lang="en" sz="1400">
                <a:solidFill>
                  <a:srgbClr val="FFFF00"/>
                </a:solidFill>
              </a:rPr>
              <a:t>common understanding</a:t>
            </a:r>
            <a:endParaRPr sz="1400"/>
          </a:p>
          <a:p>
            <a:pPr marL="1371600" lvl="2" indent="-317500" algn="l" rtl="0">
              <a:spcBef>
                <a:spcPts val="0"/>
              </a:spcBef>
              <a:spcAft>
                <a:spcPts val="0"/>
              </a:spcAft>
              <a:buSzPts val="1400"/>
              <a:buChar char="-"/>
            </a:pPr>
            <a:r>
              <a:rPr lang="en"/>
              <a:t>Diverging can be very </a:t>
            </a:r>
            <a:r>
              <a:rPr lang="en">
                <a:solidFill>
                  <a:srgbClr val="FFFF00"/>
                </a:solidFill>
              </a:rPr>
              <a:t>costly</a:t>
            </a:r>
            <a:endParaRPr>
              <a:solidFill>
                <a:srgbClr val="FFFF00"/>
              </a:solidFill>
            </a:endParaRPr>
          </a:p>
          <a:p>
            <a:pPr marL="914400" lvl="1" indent="-317500" algn="l" rtl="0">
              <a:spcBef>
                <a:spcPts val="0"/>
              </a:spcBef>
              <a:spcAft>
                <a:spcPts val="0"/>
              </a:spcAft>
              <a:buSzPts val="1400"/>
              <a:buChar char="-"/>
            </a:pPr>
            <a:r>
              <a:rPr lang="en"/>
              <a:t>Handle more </a:t>
            </a:r>
            <a:r>
              <a:rPr lang="en">
                <a:solidFill>
                  <a:srgbClr val="FFFF00"/>
                </a:solidFill>
              </a:rPr>
              <a:t>complex technology</a:t>
            </a:r>
            <a:endParaRPr>
              <a:solidFill>
                <a:srgbClr val="FFFF00"/>
              </a:solidFill>
            </a:endParaRPr>
          </a:p>
          <a:p>
            <a:pPr marL="914400" lvl="1" indent="-317500" algn="l" rtl="0">
              <a:spcBef>
                <a:spcPts val="0"/>
              </a:spcBef>
              <a:spcAft>
                <a:spcPts val="0"/>
              </a:spcAft>
              <a:buClr>
                <a:srgbClr val="FFFF00"/>
              </a:buClr>
              <a:buSzPts val="1400"/>
              <a:buChar char="-"/>
            </a:pPr>
            <a:r>
              <a:rPr lang="en">
                <a:solidFill>
                  <a:srgbClr val="FFFF00"/>
                </a:solidFill>
              </a:rPr>
              <a:t>Faster time-to-market</a:t>
            </a:r>
            <a:endParaRPr>
              <a:solidFill>
                <a:srgbClr val="FFFF00"/>
              </a:solidFill>
            </a:endParaRPr>
          </a:p>
          <a:p>
            <a:pPr marL="0" lvl="0" indent="0" algn="l" rtl="0">
              <a:spcBef>
                <a:spcPts val="1200"/>
              </a:spcBef>
              <a:spcAft>
                <a:spcPts val="0"/>
              </a:spcAft>
              <a:buNone/>
            </a:pPr>
            <a:endParaRPr>
              <a:solidFill>
                <a:srgbClr val="FFFF00"/>
              </a:solidFill>
            </a:endParaRPr>
          </a:p>
          <a:p>
            <a:pPr marL="0" lvl="0" indent="0" algn="l" rtl="0">
              <a:spcBef>
                <a:spcPts val="1200"/>
              </a:spcBef>
              <a:spcAft>
                <a:spcPts val="1200"/>
              </a:spcAft>
              <a:buNone/>
            </a:pPr>
            <a:r>
              <a:rPr lang="en" sz="1200"/>
              <a:t>[1] </a:t>
            </a:r>
            <a:r>
              <a:rPr lang="en" sz="1200" u="sng">
                <a:solidFill>
                  <a:schemeClr val="hlink"/>
                </a:solidFill>
                <a:hlinkClick r:id="rId3"/>
              </a:rPr>
              <a:t>https://www.motionspell.com/2013/10/14/standard-cover-mpeg-dash-case-study/</a:t>
            </a:r>
            <a:r>
              <a:rPr lang="en" sz="1200">
                <a:solidFill>
                  <a:srgbClr val="FFFF00"/>
                </a:solidFill>
              </a:rPr>
              <a:t> </a:t>
            </a:r>
            <a:endParaRPr sz="1200">
              <a:solidFill>
                <a:srgbClr val="FFFF00"/>
              </a:solidFill>
            </a:endParaRPr>
          </a:p>
        </p:txBody>
      </p:sp>
      <p:sp>
        <p:nvSpPr>
          <p:cNvPr id="95" name="Google Shape;95;p17"/>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000" b="0" i="0" u="none" strike="noStrike" kern="0" cap="none" spc="0" normalizeH="0" baseline="0" noProof="0">
              <a:ln>
                <a:noFill/>
              </a:ln>
              <a:solidFill>
                <a:srgbClr val="00FFFF"/>
              </a:solidFill>
              <a:effectLst/>
              <a:uLnTx/>
              <a:uFillTx/>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Conformance: who?</a:t>
            </a:r>
            <a:endParaRPr/>
          </a:p>
        </p:txBody>
      </p:sp>
      <p:sp>
        <p:nvSpPr>
          <p:cNvPr id="101" name="Google Shape;101;p18"/>
          <p:cNvSpPr txBox="1">
            <a:spLocks noGrp="1"/>
          </p:cNvSpPr>
          <p:nvPr>
            <p:ph type="sldNum" idx="12"/>
          </p:nvPr>
        </p:nvSpPr>
        <p:spPr>
          <a:xfrm>
            <a:off x="6558284" y="4446095"/>
            <a:ext cx="367500" cy="275700"/>
          </a:xfrm>
          <a:prstGeom prst="rect">
            <a:avLst/>
          </a:prstGeom>
        </p:spPr>
        <p:txBody>
          <a:bodyPr spcFirstLastPara="1" wrap="square" lIns="91425" tIns="91425" rIns="91425" bIns="91425" anchor="ctr" anchorCtr="0">
            <a:normAutofit fontScale="70000" lnSpcReduction="20000"/>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1000" b="0" i="0" u="none" strike="noStrike" kern="0" cap="none" spc="0" normalizeH="0" baseline="0" noProof="0">
              <a:ln>
                <a:noFill/>
              </a:ln>
              <a:solidFill>
                <a:srgbClr val="00FFFF"/>
              </a:solidFill>
              <a:effectLst/>
              <a:uLnTx/>
              <a:uFillTx/>
              <a:latin typeface="Roboto"/>
              <a:ea typeface="Roboto"/>
              <a:cs typeface="Roboto"/>
              <a:sym typeface="Roboto"/>
            </a:endParaRPr>
          </a:p>
        </p:txBody>
      </p:sp>
      <p:sp>
        <p:nvSpPr>
          <p:cNvPr id="102" name="Google Shape;102;p18"/>
          <p:cNvSpPr/>
          <p:nvPr/>
        </p:nvSpPr>
        <p:spPr>
          <a:xfrm>
            <a:off x="1884550" y="1110200"/>
            <a:ext cx="4302300" cy="1046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FFFFFF"/>
                </a:solidFill>
                <a:effectLst/>
                <a:uLnTx/>
                <a:uFillTx/>
                <a:latin typeface="Arial"/>
                <a:cs typeface="Arial"/>
                <a:sym typeface="Arial"/>
              </a:rPr>
              <a:t>Spec editor</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FFFFFF"/>
              </a:buClr>
              <a:buSzPts val="1000"/>
              <a:buFont typeface="Arial"/>
              <a:buChar char="-"/>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Writes normative statements.</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FFFFFF"/>
              </a:buClr>
              <a:buSzPts val="1000"/>
              <a:buFont typeface="Arial"/>
              <a:buChar char="-"/>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Wants to illustrate the specification with test vectors.</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FFFFFF"/>
              </a:buClr>
              <a:buSzPts val="1000"/>
              <a:buFont typeface="Arial"/>
              <a:buChar char="-"/>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Wants to enforce the specification with a conformance checker.</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FFFF00"/>
              </a:buClr>
              <a:buSzPts val="1000"/>
              <a:buFont typeface="Arial"/>
              <a:buChar char="-"/>
              <a:tabLst/>
              <a:defRPr/>
            </a:pPr>
            <a:r>
              <a:rPr kumimoji="0" lang="en" sz="1000" b="0" i="0" u="none" strike="noStrike" kern="0" cap="none" spc="0" normalizeH="0" baseline="0" noProof="0">
                <a:ln>
                  <a:noFill/>
                </a:ln>
                <a:solidFill>
                  <a:srgbClr val="FFFF00"/>
                </a:solidFill>
                <a:effectLst/>
                <a:uLnTx/>
                <a:uFillTx/>
                <a:latin typeface="Arial"/>
                <a:cs typeface="Arial"/>
                <a:sym typeface="Arial"/>
              </a:rPr>
              <a:t>Solution: may want to annotate the document with a link to the code of the check + associated test vectors.</a:t>
            </a:r>
            <a:endParaRPr kumimoji="0" sz="1000" b="0" i="0" u="none" strike="noStrike" kern="0" cap="none" spc="0" normalizeH="0" baseline="0" noProof="0">
              <a:ln>
                <a:noFill/>
              </a:ln>
              <a:solidFill>
                <a:srgbClr val="FFFF00"/>
              </a:solidFill>
              <a:effectLst/>
              <a:uLnTx/>
              <a:uFillTx/>
              <a:latin typeface="Arial"/>
              <a:cs typeface="Arial"/>
              <a:sym typeface="Arial"/>
            </a:endParaRPr>
          </a:p>
        </p:txBody>
      </p:sp>
      <p:sp>
        <p:nvSpPr>
          <p:cNvPr id="103" name="Google Shape;103;p18"/>
          <p:cNvSpPr/>
          <p:nvPr/>
        </p:nvSpPr>
        <p:spPr>
          <a:xfrm>
            <a:off x="453700" y="2790400"/>
            <a:ext cx="3431100" cy="11595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FFFFFF"/>
                </a:solidFill>
                <a:effectLst/>
                <a:uLnTx/>
                <a:uFillTx/>
                <a:latin typeface="Arial"/>
                <a:cs typeface="Arial"/>
                <a:sym typeface="Arial"/>
              </a:rPr>
              <a:t>Conformance checker</a:t>
            </a:r>
            <a:endParaRPr kumimoji="0" sz="1000" b="1" i="0" u="none" strike="noStrike" kern="0" cap="none" spc="0" normalizeH="0" baseline="0" noProof="0">
              <a:ln>
                <a:noFill/>
              </a:ln>
              <a:solidFill>
                <a:srgbClr val="FFFFFF"/>
              </a:solidFill>
              <a:effectLst/>
              <a:uLnTx/>
              <a:uFillTx/>
              <a:latin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FFFFFF"/>
              </a:buClr>
              <a:buSzPts val="1000"/>
              <a:buFont typeface="Arial"/>
              <a:buChar char="-"/>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Coverage of spec normative statements.</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FFFFFF"/>
              </a:buClr>
              <a:buSzPts val="1000"/>
              <a:buFont typeface="Arial"/>
              <a:buChar char="-"/>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Robust.</a:t>
            </a:r>
            <a:r>
              <a:rPr kumimoji="0" lang="en" sz="1000" b="0" i="0" u="none" strike="noStrike" kern="0" cap="none" spc="0" normalizeH="0" baseline="0" noProof="0">
                <a:ln>
                  <a:noFill/>
                </a:ln>
                <a:solidFill>
                  <a:srgbClr val="FFFF00"/>
                </a:solidFill>
                <a:effectLst/>
                <a:uLnTx/>
                <a:uFillTx/>
                <a:latin typeface="Arial"/>
                <a:cs typeface="Arial"/>
                <a:sym typeface="Arial"/>
              </a:rPr>
              <a:t> Unit tested.</a:t>
            </a:r>
            <a:endParaRPr kumimoji="0" sz="1000" b="0" i="0" u="none" strike="noStrike" kern="0" cap="none" spc="0" normalizeH="0" baseline="0" noProof="0">
              <a:ln>
                <a:noFill/>
              </a:ln>
              <a:solidFill>
                <a:srgbClr val="FFFF00"/>
              </a:solidFill>
              <a:effectLst/>
              <a:uLnTx/>
              <a:uFillTx/>
              <a:latin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FFFFFF"/>
              </a:buClr>
              <a:buSzPts val="1000"/>
              <a:buFont typeface="Arial"/>
              <a:buChar char="-"/>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May aggregate reports from several specs (codecs, container, manifests, etc.)</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FFFF00"/>
              </a:buClr>
              <a:buSzPts val="1000"/>
              <a:buFont typeface="Arial"/>
              <a:buChar char="-"/>
              <a:tabLst/>
              <a:defRPr/>
            </a:pPr>
            <a:r>
              <a:rPr kumimoji="0" lang="en" sz="1000" b="0" i="0" u="none" strike="noStrike" kern="0" cap="none" spc="0" normalizeH="0" baseline="0" noProof="0">
                <a:ln>
                  <a:noFill/>
                </a:ln>
                <a:solidFill>
                  <a:srgbClr val="FFFF00"/>
                </a:solidFill>
                <a:effectLst/>
                <a:uLnTx/>
                <a:uFillTx/>
                <a:latin typeface="Arial"/>
                <a:cs typeface="Arial"/>
                <a:sym typeface="Arial"/>
              </a:rPr>
              <a:t>Solution: each check associated with metadata</a:t>
            </a:r>
            <a:endParaRPr kumimoji="0" sz="1000" b="0" i="0" u="none" strike="noStrike" kern="0" cap="none" spc="0" normalizeH="0" baseline="0" noProof="0">
              <a:ln>
                <a:noFill/>
              </a:ln>
              <a:solidFill>
                <a:srgbClr val="FFFF00"/>
              </a:solidFill>
              <a:effectLst/>
              <a:uLnTx/>
              <a:uFillTx/>
              <a:latin typeface="Arial"/>
              <a:cs typeface="Arial"/>
              <a:sym typeface="Arial"/>
            </a:endParaRPr>
          </a:p>
        </p:txBody>
      </p:sp>
      <p:sp>
        <p:nvSpPr>
          <p:cNvPr id="104" name="Google Shape;104;p18"/>
          <p:cNvSpPr/>
          <p:nvPr/>
        </p:nvSpPr>
        <p:spPr>
          <a:xfrm>
            <a:off x="5672625" y="2356025"/>
            <a:ext cx="2910000" cy="2365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FFFFFF"/>
                </a:solidFill>
                <a:effectLst/>
                <a:uLnTx/>
                <a:uFillTx/>
                <a:latin typeface="Arial"/>
                <a:cs typeface="Arial"/>
                <a:sym typeface="Arial"/>
              </a:rPr>
              <a:t>Test material</a:t>
            </a:r>
            <a:endParaRPr kumimoji="0" sz="1000" b="1" i="0" u="none" strike="noStrike" kern="0" cap="none" spc="0" normalizeH="0" baseline="0" noProof="0">
              <a:ln>
                <a:noFill/>
              </a:ln>
              <a:solidFill>
                <a:srgbClr val="FFFFFF"/>
              </a:solidFill>
              <a:effectLst/>
              <a:uLnTx/>
              <a:uFillTx/>
              <a:latin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FFFFFF"/>
              </a:buClr>
              <a:buSzPts val="1000"/>
              <a:buFont typeface="Arial"/>
              <a:buChar char="-"/>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Which normative statement does it test?</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914400" marR="0" lvl="1" indent="-292100" algn="l" defTabSz="914400" rtl="0" eaLnBrk="1" fontAlgn="auto" latinLnBrk="0" hangingPunct="1">
              <a:lnSpc>
                <a:spcPct val="100000"/>
              </a:lnSpc>
              <a:spcBef>
                <a:spcPts val="0"/>
              </a:spcBef>
              <a:spcAft>
                <a:spcPts val="0"/>
              </a:spcAft>
              <a:buClr>
                <a:srgbClr val="FFFFFF"/>
              </a:buClr>
              <a:buSzPts val="1000"/>
              <a:buFont typeface="Arial"/>
              <a:buChar char="-"/>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Positive or negative</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914400" marR="0" lvl="1" indent="-292100" algn="l" defTabSz="914400" rtl="0" eaLnBrk="1" fontAlgn="auto" latinLnBrk="0" hangingPunct="1">
              <a:lnSpc>
                <a:spcPct val="100000"/>
              </a:lnSpc>
              <a:spcBef>
                <a:spcPts val="0"/>
              </a:spcBef>
              <a:spcAft>
                <a:spcPts val="0"/>
              </a:spcAft>
              <a:buClr>
                <a:srgbClr val="FFFFFF"/>
              </a:buClr>
              <a:buSzPts val="1000"/>
              <a:buFont typeface="Arial"/>
              <a:buChar char="-"/>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Which spec?</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914400" marR="0" lvl="1" indent="-292100" algn="l" defTabSz="914400" rtl="0" eaLnBrk="1" fontAlgn="auto" latinLnBrk="0" hangingPunct="1">
              <a:lnSpc>
                <a:spcPct val="100000"/>
              </a:lnSpc>
              <a:spcBef>
                <a:spcPts val="0"/>
              </a:spcBef>
              <a:spcAft>
                <a:spcPts val="0"/>
              </a:spcAft>
              <a:buClr>
                <a:srgbClr val="FFFFFF"/>
              </a:buClr>
              <a:buSzPts val="1000"/>
              <a:buFont typeface="Arial"/>
              <a:buChar char="-"/>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Complies with which rule or spec or profile? (result from the conformance checker)</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FFFF00"/>
              </a:buClr>
              <a:buSzPts val="1000"/>
              <a:buFont typeface="Arial"/>
              <a:buChar char="-"/>
              <a:tabLst/>
              <a:defRPr/>
            </a:pPr>
            <a:r>
              <a:rPr kumimoji="0" lang="en" sz="1000" b="0" i="0" u="none" strike="noStrike" kern="0" cap="none" spc="0" normalizeH="0" baseline="0" noProof="0">
                <a:ln>
                  <a:noFill/>
                </a:ln>
                <a:solidFill>
                  <a:srgbClr val="FFFF00"/>
                </a:solidFill>
                <a:effectLst/>
                <a:uLnTx/>
                <a:uFillTx/>
                <a:latin typeface="Arial"/>
                <a:cs typeface="Arial"/>
                <a:sym typeface="Arial"/>
              </a:rPr>
              <a:t>Solution: can be either manually generated, industry provided</a:t>
            </a:r>
            <a:endParaRPr kumimoji="0" sz="1000" b="0" i="0" u="none" strike="noStrike" kern="0" cap="none" spc="0" normalizeH="0" baseline="0" noProof="0">
              <a:ln>
                <a:noFill/>
              </a:ln>
              <a:solidFill>
                <a:srgbClr val="FFFF00"/>
              </a:solidFill>
              <a:effectLst/>
              <a:uLnTx/>
              <a:uFillTx/>
              <a:latin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FFFF00"/>
              </a:buClr>
              <a:buSzPts val="1000"/>
              <a:buFont typeface="Arial"/>
              <a:buChar char="-"/>
              <a:tabLst/>
              <a:defRPr/>
            </a:pPr>
            <a:r>
              <a:rPr kumimoji="0" lang="en" sz="1000" b="0" i="0" u="none" strike="noStrike" kern="0" cap="none" spc="0" normalizeH="0" baseline="0" noProof="0">
                <a:ln>
                  <a:noFill/>
                </a:ln>
                <a:solidFill>
                  <a:srgbClr val="FFFF00"/>
                </a:solidFill>
                <a:effectLst/>
                <a:uLnTx/>
                <a:uFillTx/>
                <a:latin typeface="Arial"/>
                <a:cs typeface="Arial"/>
                <a:sym typeface="Arial"/>
              </a:rPr>
              <a:t>Solution: the person/entity pushing a feature in the spec is responsible for providing the test vectors</a:t>
            </a:r>
            <a:endParaRPr kumimoji="0" sz="1000" b="0" i="0" u="none" strike="noStrike" kern="0" cap="none" spc="0" normalizeH="0" baseline="0" noProof="0">
              <a:ln>
                <a:noFill/>
              </a:ln>
              <a:solidFill>
                <a:srgbClr val="FFFF00"/>
              </a:solidFill>
              <a:effectLst/>
              <a:uLnTx/>
              <a:uFillTx/>
              <a:latin typeface="Arial"/>
              <a:cs typeface="Arial"/>
              <a:sym typeface="Arial"/>
            </a:endParaRPr>
          </a:p>
        </p:txBody>
      </p:sp>
      <p:cxnSp>
        <p:nvCxnSpPr>
          <p:cNvPr id="105" name="Google Shape;105;p18"/>
          <p:cNvCxnSpPr/>
          <p:nvPr/>
        </p:nvCxnSpPr>
        <p:spPr>
          <a:xfrm rot="10800000" flipH="1">
            <a:off x="3902625" y="2916153"/>
            <a:ext cx="1745700" cy="165000"/>
          </a:xfrm>
          <a:prstGeom prst="straightConnector1">
            <a:avLst/>
          </a:prstGeom>
          <a:noFill/>
          <a:ln w="19050" cap="flat" cmpd="sng">
            <a:solidFill>
              <a:schemeClr val="dk1"/>
            </a:solidFill>
            <a:prstDash val="solid"/>
            <a:round/>
            <a:headEnd type="none" w="med" len="med"/>
            <a:tailEnd type="triangle" w="med" len="med"/>
          </a:ln>
        </p:spPr>
      </p:cxnSp>
      <p:sp>
        <p:nvSpPr>
          <p:cNvPr id="106" name="Google Shape;106;p18"/>
          <p:cNvSpPr txBox="1"/>
          <p:nvPr/>
        </p:nvSpPr>
        <p:spPr>
          <a:xfrm>
            <a:off x="4099754" y="2623011"/>
            <a:ext cx="7317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Unit Test</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cxnSp>
        <p:nvCxnSpPr>
          <p:cNvPr id="107" name="Google Shape;107;p18"/>
          <p:cNvCxnSpPr/>
          <p:nvPr/>
        </p:nvCxnSpPr>
        <p:spPr>
          <a:xfrm flipH="1">
            <a:off x="3902750" y="3240750"/>
            <a:ext cx="1762800" cy="202800"/>
          </a:xfrm>
          <a:prstGeom prst="straightConnector1">
            <a:avLst/>
          </a:prstGeom>
          <a:noFill/>
          <a:ln w="19050" cap="flat" cmpd="sng">
            <a:solidFill>
              <a:schemeClr val="dk1"/>
            </a:solidFill>
            <a:prstDash val="solid"/>
            <a:round/>
            <a:headEnd type="none" w="med" len="med"/>
            <a:tailEnd type="triangle" w="med" len="med"/>
          </a:ln>
        </p:spPr>
      </p:cxnSp>
      <p:sp>
        <p:nvSpPr>
          <p:cNvPr id="108" name="Google Shape;108;p18"/>
          <p:cNvSpPr txBox="1"/>
          <p:nvPr/>
        </p:nvSpPr>
        <p:spPr>
          <a:xfrm>
            <a:off x="4314317" y="3427800"/>
            <a:ext cx="9288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Industry content</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cxnSp>
        <p:nvCxnSpPr>
          <p:cNvPr id="109" name="Google Shape;109;p18"/>
          <p:cNvCxnSpPr/>
          <p:nvPr/>
        </p:nvCxnSpPr>
        <p:spPr>
          <a:xfrm flipH="1">
            <a:off x="2645758" y="2171416"/>
            <a:ext cx="802500" cy="603900"/>
          </a:xfrm>
          <a:prstGeom prst="straightConnector1">
            <a:avLst/>
          </a:prstGeom>
          <a:noFill/>
          <a:ln w="19050" cap="flat" cmpd="sng">
            <a:solidFill>
              <a:schemeClr val="dk1"/>
            </a:solidFill>
            <a:prstDash val="solid"/>
            <a:round/>
            <a:headEnd type="none" w="med" len="med"/>
            <a:tailEnd type="triangle" w="med" len="med"/>
          </a:ln>
        </p:spPr>
      </p:cxnSp>
      <p:cxnSp>
        <p:nvCxnSpPr>
          <p:cNvPr id="110" name="Google Shape;110;p18"/>
          <p:cNvCxnSpPr>
            <a:endCxn id="104" idx="0"/>
          </p:cNvCxnSpPr>
          <p:nvPr/>
        </p:nvCxnSpPr>
        <p:spPr>
          <a:xfrm>
            <a:off x="5714325" y="2157725"/>
            <a:ext cx="1413300" cy="198300"/>
          </a:xfrm>
          <a:prstGeom prst="straightConnector1">
            <a:avLst/>
          </a:prstGeom>
          <a:noFill/>
          <a:ln w="9525" cap="flat" cmpd="sng">
            <a:solidFill>
              <a:schemeClr val="dk2"/>
            </a:solidFill>
            <a:prstDash val="solid"/>
            <a:round/>
            <a:headEnd type="none" w="med" len="med"/>
            <a:tailEnd type="triangle" w="med" len="med"/>
          </a:ln>
        </p:spPr>
      </p:cxnSp>
      <p:sp>
        <p:nvSpPr>
          <p:cNvPr id="111" name="Google Shape;111;p18"/>
          <p:cNvSpPr/>
          <p:nvPr/>
        </p:nvSpPr>
        <p:spPr>
          <a:xfrm>
            <a:off x="2307750" y="4227900"/>
            <a:ext cx="1884600" cy="5229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FFFFFF"/>
                </a:solidFill>
                <a:effectLst/>
                <a:uLnTx/>
                <a:uFillTx/>
                <a:latin typeface="Arial"/>
                <a:cs typeface="Arial"/>
                <a:sym typeface="Arial"/>
              </a:rPr>
              <a:t>Reference implementation</a:t>
            </a:r>
            <a:r>
              <a:rPr kumimoji="0" lang="en" sz="1000" b="0" i="0" u="none" strike="noStrike" kern="0" cap="none" spc="0" normalizeH="0" baseline="0" noProof="0">
                <a:ln>
                  <a:noFill/>
                </a:ln>
                <a:solidFill>
                  <a:srgbClr val="FFFFFF"/>
                </a:solidFill>
                <a:effectLst/>
                <a:uLnTx/>
                <a:uFillTx/>
                <a:latin typeface="Arial"/>
                <a:cs typeface="Arial"/>
                <a:sym typeface="Arial"/>
              </a:rPr>
              <a:t> (e.g. dash.js for DASH)</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cxnSp>
        <p:nvCxnSpPr>
          <p:cNvPr id="112" name="Google Shape;112;p18"/>
          <p:cNvCxnSpPr>
            <a:endCxn id="111" idx="3"/>
          </p:cNvCxnSpPr>
          <p:nvPr/>
        </p:nvCxnSpPr>
        <p:spPr>
          <a:xfrm flipH="1">
            <a:off x="4192350" y="3889950"/>
            <a:ext cx="1464900" cy="599400"/>
          </a:xfrm>
          <a:prstGeom prst="straightConnector1">
            <a:avLst/>
          </a:prstGeom>
          <a:noFill/>
          <a:ln w="19050" cap="flat" cmpd="sng">
            <a:solidFill>
              <a:schemeClr val="dk1"/>
            </a:solidFill>
            <a:prstDash val="solid"/>
            <a:round/>
            <a:headEnd type="none" w="med" len="med"/>
            <a:tailEnd type="triangle" w="med" len="med"/>
          </a:ln>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Conformance: how?</a:t>
            </a:r>
            <a:endParaRPr/>
          </a:p>
        </p:txBody>
      </p:sp>
      <p:sp>
        <p:nvSpPr>
          <p:cNvPr id="118" name="Google Shape;118;p1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Conformance can take several forms:</a:t>
            </a:r>
            <a:endParaRPr/>
          </a:p>
          <a:p>
            <a:pPr marL="914400" lvl="1" indent="-317500" algn="l" rtl="0">
              <a:spcBef>
                <a:spcPts val="0"/>
              </a:spcBef>
              <a:spcAft>
                <a:spcPts val="0"/>
              </a:spcAft>
              <a:buSzPts val="1400"/>
              <a:buChar char="-"/>
            </a:pPr>
            <a:r>
              <a:rPr lang="en"/>
              <a:t>Specification: </a:t>
            </a:r>
            <a:r>
              <a:rPr lang="en">
                <a:solidFill>
                  <a:srgbClr val="FFFF00"/>
                </a:solidFill>
              </a:rPr>
              <a:t>normative statements</a:t>
            </a:r>
            <a:r>
              <a:rPr lang="en"/>
              <a:t> (shall/should/may keywords)</a:t>
            </a:r>
            <a:endParaRPr/>
          </a:p>
          <a:p>
            <a:pPr marL="914400" lvl="1" indent="-317500" algn="l" rtl="0">
              <a:spcBef>
                <a:spcPts val="0"/>
              </a:spcBef>
              <a:spcAft>
                <a:spcPts val="0"/>
              </a:spcAft>
              <a:buClr>
                <a:srgbClr val="FFFF00"/>
              </a:buClr>
              <a:buSzPts val="1400"/>
              <a:buChar char="-"/>
            </a:pPr>
            <a:r>
              <a:rPr lang="en">
                <a:solidFill>
                  <a:srgbClr val="FFFF00"/>
                </a:solidFill>
              </a:rPr>
              <a:t>Test vectors</a:t>
            </a:r>
            <a:endParaRPr>
              <a:solidFill>
                <a:srgbClr val="FFFF00"/>
              </a:solidFill>
            </a:endParaRPr>
          </a:p>
          <a:p>
            <a:pPr marL="914400" lvl="1" indent="-317500" algn="l" rtl="0">
              <a:spcBef>
                <a:spcPts val="0"/>
              </a:spcBef>
              <a:spcAft>
                <a:spcPts val="0"/>
              </a:spcAft>
              <a:buSzPts val="1400"/>
              <a:buChar char="-"/>
            </a:pPr>
            <a:r>
              <a:rPr lang="en"/>
              <a:t>Reference </a:t>
            </a:r>
            <a:r>
              <a:rPr lang="en">
                <a:solidFill>
                  <a:srgbClr val="FFFF00"/>
                </a:solidFill>
              </a:rPr>
              <a:t>software</a:t>
            </a:r>
            <a:r>
              <a:rPr lang="en"/>
              <a:t> implementations e.g. a client (dash.js)</a:t>
            </a:r>
            <a:endParaRPr/>
          </a:p>
          <a:p>
            <a:pPr marL="1371600" lvl="2" indent="-317500" algn="l" rtl="0">
              <a:spcBef>
                <a:spcPts val="0"/>
              </a:spcBef>
              <a:spcAft>
                <a:spcPts val="0"/>
              </a:spcAft>
              <a:buSzPts val="1400"/>
              <a:buChar char="-"/>
            </a:pPr>
            <a:r>
              <a:rPr lang="en"/>
              <a:t>/!\ Robustness principle: be liberal in what you accept /!\</a:t>
            </a:r>
            <a:endParaRPr/>
          </a:p>
          <a:p>
            <a:pPr marL="914400" lvl="1" indent="-317500" algn="l" rtl="0">
              <a:spcBef>
                <a:spcPts val="0"/>
              </a:spcBef>
              <a:spcAft>
                <a:spcPts val="0"/>
              </a:spcAft>
              <a:buSzPts val="1400"/>
              <a:buChar char="-"/>
            </a:pPr>
            <a:r>
              <a:rPr lang="en">
                <a:solidFill>
                  <a:srgbClr val="FFFF00"/>
                </a:solidFill>
              </a:rPr>
              <a:t>Conformance</a:t>
            </a:r>
            <a:r>
              <a:rPr lang="en"/>
              <a:t> tool:</a:t>
            </a:r>
            <a:endParaRPr/>
          </a:p>
          <a:p>
            <a:pPr marL="1371600" lvl="2" indent="-317500" algn="l" rtl="0">
              <a:spcBef>
                <a:spcPts val="0"/>
              </a:spcBef>
              <a:spcAft>
                <a:spcPts val="0"/>
              </a:spcAft>
              <a:buSzPts val="1400"/>
              <a:buChar char="-"/>
            </a:pPr>
            <a:r>
              <a:rPr lang="en"/>
              <a:t>Code coverage of the tool ⇔ coverage of the specification</a:t>
            </a:r>
            <a:endParaRPr/>
          </a:p>
          <a:p>
            <a:pPr marL="1371600" lvl="2" indent="-317500" algn="l" rtl="0">
              <a:spcBef>
                <a:spcPts val="0"/>
              </a:spcBef>
              <a:spcAft>
                <a:spcPts val="0"/>
              </a:spcAft>
              <a:buSzPts val="1400"/>
              <a:buChar char="-"/>
            </a:pPr>
            <a:r>
              <a:rPr lang="en"/>
              <a:t>/!\ Doesn’t test about the presence of features, just consistency /!\</a:t>
            </a:r>
            <a:endParaRPr/>
          </a:p>
          <a:p>
            <a:pPr marL="1828800" lvl="3" indent="-317500" algn="l" rtl="0">
              <a:spcBef>
                <a:spcPts val="0"/>
              </a:spcBef>
              <a:spcAft>
                <a:spcPts val="0"/>
              </a:spcAft>
              <a:buSzPts val="1400"/>
              <a:buChar char="-"/>
            </a:pPr>
            <a:r>
              <a:rPr lang="en"/>
              <a:t>Test vectors are correct and don’t provide good code coverage</a:t>
            </a:r>
            <a:endParaRPr/>
          </a:p>
          <a:p>
            <a:pPr marL="0" lvl="0" indent="0" algn="l" rtl="0">
              <a:spcBef>
                <a:spcPts val="1200"/>
              </a:spcBef>
              <a:spcAft>
                <a:spcPts val="1200"/>
              </a:spcAft>
              <a:buNone/>
            </a:pPr>
            <a:endParaRPr/>
          </a:p>
        </p:txBody>
      </p:sp>
      <p:sp>
        <p:nvSpPr>
          <p:cNvPr id="119" name="Google Shape;119;p19"/>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000" b="0" i="0" u="none" strike="noStrike" kern="0" cap="none" spc="0" normalizeH="0" baseline="0" noProof="0">
              <a:ln>
                <a:noFill/>
              </a:ln>
              <a:solidFill>
                <a:srgbClr val="00FFFF"/>
              </a:solidFill>
              <a:effectLst/>
              <a:uLnTx/>
              <a:uFillTx/>
              <a:latin typeface="Roboto"/>
              <a:ea typeface="Roboto"/>
              <a:cs typeface="Roboto"/>
              <a:sym typeface="Roboto"/>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rgbClr val="FFFF00"/>
                </a:solidFill>
              </a:rPr>
              <a:t>Thank you</a:t>
            </a:r>
            <a:r>
              <a:rPr lang="en"/>
              <a:t> !</a:t>
            </a:r>
            <a:endParaRPr/>
          </a:p>
        </p:txBody>
      </p:sp>
      <p:sp>
        <p:nvSpPr>
          <p:cNvPr id="125" name="Google Shape;125;p20"/>
          <p:cNvSpPr txBox="1">
            <a:spLocks noGrp="1"/>
          </p:cNvSpPr>
          <p:nvPr>
            <p:ph type="sldNum" idx="12"/>
          </p:nvPr>
        </p:nvSpPr>
        <p:spPr>
          <a:xfrm>
            <a:off x="8284807" y="4687175"/>
            <a:ext cx="4713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FFFF"/>
                </a:solidFill>
                <a:effectLst/>
                <a:uLnTx/>
                <a:uFillTx/>
                <a:latin typeface="Roboto"/>
                <a:ea typeface="Roboto"/>
                <a:cs typeface="Roboto"/>
                <a:sym typeface="Robo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000" b="0" i="0" u="none" strike="noStrike" kern="0" cap="none" spc="0" normalizeH="0" baseline="0" noProof="0">
              <a:ln>
                <a:noFill/>
              </a:ln>
              <a:solidFill>
                <a:srgbClr val="00FFFF"/>
              </a:solidFill>
              <a:effectLst/>
              <a:uLnTx/>
              <a:uFillTx/>
              <a:latin typeface="Roboto"/>
              <a:ea typeface="Roboto"/>
              <a:cs typeface="Roboto"/>
              <a:sym typeface="Roboto"/>
            </a:endParaRPr>
          </a:p>
        </p:txBody>
      </p:sp>
      <p:sp>
        <p:nvSpPr>
          <p:cNvPr id="126" name="Google Shape;126;p20"/>
          <p:cNvSpPr txBox="1">
            <a:spLocks noGrp="1"/>
          </p:cNvSpPr>
          <p:nvPr>
            <p:ph type="subTitle" idx="4294967295"/>
          </p:nvPr>
        </p:nvSpPr>
        <p:spPr>
          <a:xfrm>
            <a:off x="1680302" y="3049450"/>
            <a:ext cx="5783400" cy="9090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t>romain.bouqueau@motionspell.com</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693E56-C233-4B06-8D2A-97E2859D2AA2}"/>
              </a:ext>
            </a:extLst>
          </p:cNvPr>
          <p:cNvSpPr>
            <a:spLocks noGrp="1"/>
          </p:cNvSpPr>
          <p:nvPr>
            <p:ph type="title"/>
          </p:nvPr>
        </p:nvSpPr>
        <p:spPr/>
        <p:txBody>
          <a:bodyPr/>
          <a:lstStyle/>
          <a:p>
            <a:r>
              <a:rPr lang="de-DE" dirty="0"/>
              <a:t>Test Vectors</a:t>
            </a:r>
            <a:endParaRPr lang="en-US" dirty="0"/>
          </a:p>
        </p:txBody>
      </p:sp>
      <p:sp>
        <p:nvSpPr>
          <p:cNvPr id="6" name="Content Placeholder 5">
            <a:extLst>
              <a:ext uri="{FF2B5EF4-FFF2-40B4-BE49-F238E27FC236}">
                <a16:creationId xmlns:a16="http://schemas.microsoft.com/office/drawing/2014/main" id="{1609AA7C-E0AE-4B68-B488-D1251DE26D98}"/>
              </a:ext>
            </a:extLst>
          </p:cNvPr>
          <p:cNvSpPr>
            <a:spLocks noGrp="1"/>
          </p:cNvSpPr>
          <p:nvPr>
            <p:ph idx="1"/>
          </p:nvPr>
        </p:nvSpPr>
        <p:spPr/>
        <p:txBody>
          <a:bodyPr>
            <a:normAutofit fontScale="92500" lnSpcReduction="20000"/>
          </a:bodyPr>
          <a:lstStyle/>
          <a:p>
            <a:r>
              <a:rPr lang="de-DE" dirty="0"/>
              <a:t>Responsibilities</a:t>
            </a:r>
          </a:p>
          <a:p>
            <a:pPr lvl="1"/>
            <a:r>
              <a:rPr lang="en-US" dirty="0"/>
              <a:t>Preparing new test vectors to support new features in the IOP, MPEG DASH, CMAF</a:t>
            </a:r>
          </a:p>
          <a:p>
            <a:pPr lvl="1"/>
            <a:r>
              <a:rPr lang="en-US" dirty="0"/>
              <a:t>Conformance testing the test vectors</a:t>
            </a:r>
          </a:p>
          <a:p>
            <a:pPr lvl="1"/>
            <a:r>
              <a:rPr lang="en-US" dirty="0"/>
              <a:t>Uploading test vectors to the Akamai server</a:t>
            </a:r>
          </a:p>
          <a:p>
            <a:pPr lvl="1"/>
            <a:r>
              <a:rPr lang="en-US" dirty="0"/>
              <a:t>Adding entries in the test vectors database for the new test vectors</a:t>
            </a:r>
          </a:p>
          <a:p>
            <a:pPr lvl="1"/>
            <a:r>
              <a:rPr lang="en-US" dirty="0"/>
              <a:t>Addressing incoming requests (new test vectors from other companies, this would mean doing the above two procedures for these test vectors)</a:t>
            </a:r>
          </a:p>
          <a:p>
            <a:pPr lvl="1"/>
            <a:r>
              <a:rPr lang="en-US" dirty="0"/>
              <a:t>Supporting dash.js development (by providing test vectors)</a:t>
            </a:r>
          </a:p>
          <a:p>
            <a:pPr lvl="1"/>
            <a:r>
              <a:rPr lang="en-US" dirty="0"/>
              <a:t>Adding new informational things on the database (like FAQ section, </a:t>
            </a:r>
            <a:r>
              <a:rPr lang="en-US" dirty="0" err="1"/>
              <a:t>etc</a:t>
            </a:r>
            <a:r>
              <a:rPr lang="en-US" dirty="0"/>
              <a:t>)</a:t>
            </a:r>
          </a:p>
          <a:p>
            <a:pPr lvl="1"/>
            <a:r>
              <a:rPr lang="en-US" dirty="0"/>
              <a:t>Preparing presentations on updates done to the database (periodically for each F2F meeting)</a:t>
            </a:r>
          </a:p>
          <a:p>
            <a:pPr lvl="1"/>
            <a:r>
              <a:rPr lang="en-US" dirty="0"/>
              <a:t>Maintaining the Akamai server (reviewing existing test vectors, removing old test vectors)</a:t>
            </a:r>
          </a:p>
          <a:p>
            <a:pPr lvl="1"/>
            <a:r>
              <a:rPr lang="en-US" dirty="0"/>
              <a:t>Meetings with Thomas and Daniel (bi-weekly currently)</a:t>
            </a:r>
          </a:p>
          <a:p>
            <a:pPr lvl="1"/>
            <a:r>
              <a:rPr lang="en-US" dirty="0"/>
              <a:t>Coordination with CTA WAVE and other organization</a:t>
            </a:r>
          </a:p>
          <a:p>
            <a:r>
              <a:rPr lang="de-DE" dirty="0"/>
              <a:t>Github</a:t>
            </a:r>
          </a:p>
          <a:p>
            <a:pPr lvl="1"/>
            <a:r>
              <a:rPr lang="en-US" u="sng" dirty="0">
                <a:hlinkClick r:id="rId2"/>
              </a:rPr>
              <a:t>https://github.com/Dash-Industry-Forum/Test-Vectors</a:t>
            </a:r>
            <a:endParaRPr lang="en-US" dirty="0"/>
          </a:p>
          <a:p>
            <a:pPr lvl="1"/>
            <a:r>
              <a:rPr lang="en-US" u="sng" dirty="0">
                <a:hlinkClick r:id="rId3"/>
              </a:rPr>
              <a:t>https://github.com/Dash-Industry-Forum/Test-Assets-Dataset-Public</a:t>
            </a:r>
            <a:endParaRPr lang="en-US" dirty="0"/>
          </a:p>
          <a:p>
            <a:pPr lvl="1"/>
            <a:r>
              <a:rPr lang="en-US" u="sng" dirty="0">
                <a:hlinkClick r:id="rId4"/>
              </a:rPr>
              <a:t>https://github.com/Dash-Industry-Forum/Test-Assets-UI-public</a:t>
            </a:r>
            <a:endParaRPr lang="en-US" dirty="0"/>
          </a:p>
          <a:p>
            <a:endParaRPr lang="en-US" dirty="0"/>
          </a:p>
        </p:txBody>
      </p:sp>
    </p:spTree>
    <p:extLst>
      <p:ext uri="{BB962C8B-B14F-4D97-AF65-F5344CB8AC3E}">
        <p14:creationId xmlns:p14="http://schemas.microsoft.com/office/powerpoint/2010/main" val="4110356605"/>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file photo of Alex Giladi">
            <a:hlinkClick r:id="rId2"/>
            <a:extLst>
              <a:ext uri="{FF2B5EF4-FFF2-40B4-BE49-F238E27FC236}">
                <a16:creationId xmlns:a16="http://schemas.microsoft.com/office/drawing/2014/main" id="{7B26090A-979D-53E1-53EB-D7ECAFF5A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73" y="1747602"/>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Profile photo of Laurent Piron">
            <a:hlinkClick r:id="rId4"/>
            <a:extLst>
              <a:ext uri="{FF2B5EF4-FFF2-40B4-BE49-F238E27FC236}">
                <a16:creationId xmlns:a16="http://schemas.microsoft.com/office/drawing/2014/main" id="{CD8DE073-E955-E8C3-40BC-DA9ACB798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2751" y="1747602"/>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Profile photo of Iraj Sodagar">
            <a:extLst>
              <a:ext uri="{FF2B5EF4-FFF2-40B4-BE49-F238E27FC236}">
                <a16:creationId xmlns:a16="http://schemas.microsoft.com/office/drawing/2014/main" id="{0302F37D-146B-8B94-17F4-ADB65D6FE2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7929" y="161731"/>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Profile photo of Daniel Silhavy">
            <a:extLst>
              <a:ext uri="{FF2B5EF4-FFF2-40B4-BE49-F238E27FC236}">
                <a16:creationId xmlns:a16="http://schemas.microsoft.com/office/drawing/2014/main" id="{928E0F2D-A401-1793-59A3-E842B8AF0A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8284" y="1747602"/>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profile image">
            <a:extLst>
              <a:ext uri="{FF2B5EF4-FFF2-40B4-BE49-F238E27FC236}">
                <a16:creationId xmlns:a16="http://schemas.microsoft.com/office/drawing/2014/main" id="{41DD4343-51E3-AB73-342A-48FC44EDC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496" y="3252834"/>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0" name="Picture 12" descr="Profile photo of Torbjörn Einarsson">
            <a:extLst>
              <a:ext uri="{FF2B5EF4-FFF2-40B4-BE49-F238E27FC236}">
                <a16:creationId xmlns:a16="http://schemas.microsoft.com/office/drawing/2014/main" id="{A824254C-5516-10F5-463E-D582E958AF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7929" y="3312661"/>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2" name="Picture 14" descr="Profile photo of Zachary Cava">
            <a:extLst>
              <a:ext uri="{FF2B5EF4-FFF2-40B4-BE49-F238E27FC236}">
                <a16:creationId xmlns:a16="http://schemas.microsoft.com/office/drawing/2014/main" id="{17DD6248-1CF0-2F0C-3718-033E0FBB13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3107" y="3312661"/>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4" name="Picture 16" descr="Profile photo of Olga Kornienko">
            <a:extLst>
              <a:ext uri="{FF2B5EF4-FFF2-40B4-BE49-F238E27FC236}">
                <a16:creationId xmlns:a16="http://schemas.microsoft.com/office/drawing/2014/main" id="{BB1BE389-8C92-F909-6EA6-B8221A8909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8284" y="3312661"/>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6" name="Picture 18" descr="Profile photo of Stephan Schreiner">
            <a:extLst>
              <a:ext uri="{FF2B5EF4-FFF2-40B4-BE49-F238E27FC236}">
                <a16:creationId xmlns:a16="http://schemas.microsoft.com/office/drawing/2014/main" id="{05D8D039-A192-29C0-35A3-F6CBDE10C3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573" y="161731"/>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8" name="Picture 20" descr="Profile photo of Phillip Maness">
            <a:extLst>
              <a:ext uri="{FF2B5EF4-FFF2-40B4-BE49-F238E27FC236}">
                <a16:creationId xmlns:a16="http://schemas.microsoft.com/office/drawing/2014/main" id="{E82DA2B9-5E08-C5D3-00E2-8AC8898C60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02751" y="161731"/>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2" name="Picture 24" descr="Profile photo of Michael Dolan">
            <a:extLst>
              <a:ext uri="{FF2B5EF4-FFF2-40B4-BE49-F238E27FC236}">
                <a16:creationId xmlns:a16="http://schemas.microsoft.com/office/drawing/2014/main" id="{7FF24680-CFE8-664D-8682-014569AD2F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8284" y="161731"/>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4" name="Picture 26" descr="Profile photo of Christian Timmerer">
            <a:extLst>
              <a:ext uri="{FF2B5EF4-FFF2-40B4-BE49-F238E27FC236}">
                <a16:creationId xmlns:a16="http://schemas.microsoft.com/office/drawing/2014/main" id="{6CFFE7BF-E3A5-8F40-8211-DBBC8068A6D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77929" y="1747602"/>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6" name="Picture 28" descr="Profile photo of Ali C. Begen">
            <a:extLst>
              <a:ext uri="{FF2B5EF4-FFF2-40B4-BE49-F238E27FC236}">
                <a16:creationId xmlns:a16="http://schemas.microsoft.com/office/drawing/2014/main" id="{589829D3-EFE4-1731-C1A6-F0F06A75EF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53107" y="161731"/>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8" name="Picture 30" descr="Profile photo of Will Law">
            <a:extLst>
              <a:ext uri="{FF2B5EF4-FFF2-40B4-BE49-F238E27FC236}">
                <a16:creationId xmlns:a16="http://schemas.microsoft.com/office/drawing/2014/main" id="{5319238C-28E1-6A20-F0DF-71A182621B8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53107" y="1747602"/>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80" name="Picture 32" descr="Profile photo of Mohammed (Mohamad) Raad">
            <a:extLst>
              <a:ext uri="{FF2B5EF4-FFF2-40B4-BE49-F238E27FC236}">
                <a16:creationId xmlns:a16="http://schemas.microsoft.com/office/drawing/2014/main" id="{478ACE9C-2490-C1D8-120E-54BC9DEBEC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29939" y="3329171"/>
            <a:ext cx="13716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6C24515-DD92-9010-4711-C840D017328C}"/>
              </a:ext>
            </a:extLst>
          </p:cNvPr>
          <p:cNvSpPr txBox="1"/>
          <p:nvPr/>
        </p:nvSpPr>
        <p:spPr>
          <a:xfrm>
            <a:off x="150043" y="1482108"/>
            <a:ext cx="1354858"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Stephan Schreiner (Dolby)</a:t>
            </a:r>
            <a:endParaRPr lang="en-US" sz="1100" dirty="0" err="1">
              <a:solidFill>
                <a:srgbClr val="000000"/>
              </a:solidFill>
              <a:latin typeface="Agency FB" panose="020B0503020202020204" pitchFamily="34" charset="0"/>
            </a:endParaRPr>
          </a:p>
        </p:txBody>
      </p:sp>
      <p:sp>
        <p:nvSpPr>
          <p:cNvPr id="11" name="TextBox 10">
            <a:extLst>
              <a:ext uri="{FF2B5EF4-FFF2-40B4-BE49-F238E27FC236}">
                <a16:creationId xmlns:a16="http://schemas.microsoft.com/office/drawing/2014/main" id="{F7D904A8-B968-3CF8-2BD5-5B9156964B04}"/>
              </a:ext>
            </a:extLst>
          </p:cNvPr>
          <p:cNvSpPr txBox="1"/>
          <p:nvPr/>
        </p:nvSpPr>
        <p:spPr>
          <a:xfrm>
            <a:off x="2089194" y="1477469"/>
            <a:ext cx="1170513"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Philipp Maness (Xperi)</a:t>
            </a:r>
            <a:endParaRPr lang="en-US" sz="1100" dirty="0" err="1">
              <a:solidFill>
                <a:srgbClr val="000000"/>
              </a:solidFill>
              <a:latin typeface="Agency FB" panose="020B0503020202020204" pitchFamily="34" charset="0"/>
            </a:endParaRPr>
          </a:p>
        </p:txBody>
      </p:sp>
      <p:sp>
        <p:nvSpPr>
          <p:cNvPr id="12" name="TextBox 11">
            <a:extLst>
              <a:ext uri="{FF2B5EF4-FFF2-40B4-BE49-F238E27FC236}">
                <a16:creationId xmlns:a16="http://schemas.microsoft.com/office/drawing/2014/main" id="{98D5D592-F87A-9679-3F9A-1DA1A5AC99C3}"/>
              </a:ext>
            </a:extLst>
          </p:cNvPr>
          <p:cNvSpPr txBox="1"/>
          <p:nvPr/>
        </p:nvSpPr>
        <p:spPr>
          <a:xfrm>
            <a:off x="4239378" y="1502920"/>
            <a:ext cx="763349"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Iraj Sodagar</a:t>
            </a:r>
            <a:endParaRPr lang="en-US" sz="1100" dirty="0" err="1">
              <a:solidFill>
                <a:srgbClr val="000000"/>
              </a:solidFill>
              <a:latin typeface="Agency FB" panose="020B0503020202020204" pitchFamily="34" charset="0"/>
            </a:endParaRPr>
          </a:p>
        </p:txBody>
      </p:sp>
      <p:sp>
        <p:nvSpPr>
          <p:cNvPr id="13" name="TextBox 12">
            <a:extLst>
              <a:ext uri="{FF2B5EF4-FFF2-40B4-BE49-F238E27FC236}">
                <a16:creationId xmlns:a16="http://schemas.microsoft.com/office/drawing/2014/main" id="{DAE07726-B533-445C-FB43-47EC0CDC4967}"/>
              </a:ext>
            </a:extLst>
          </p:cNvPr>
          <p:cNvSpPr txBox="1"/>
          <p:nvPr/>
        </p:nvSpPr>
        <p:spPr>
          <a:xfrm>
            <a:off x="6088492" y="1485577"/>
            <a:ext cx="700833"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Ali C. Begen</a:t>
            </a:r>
            <a:endParaRPr lang="en-US" sz="1100" dirty="0" err="1">
              <a:solidFill>
                <a:srgbClr val="000000"/>
              </a:solidFill>
              <a:latin typeface="Agency FB" panose="020B0503020202020204" pitchFamily="34" charset="0"/>
            </a:endParaRPr>
          </a:p>
        </p:txBody>
      </p:sp>
      <p:sp>
        <p:nvSpPr>
          <p:cNvPr id="14" name="TextBox 13">
            <a:extLst>
              <a:ext uri="{FF2B5EF4-FFF2-40B4-BE49-F238E27FC236}">
                <a16:creationId xmlns:a16="http://schemas.microsoft.com/office/drawing/2014/main" id="{236B69D3-BEC3-6F75-C70C-581CA3B39439}"/>
              </a:ext>
            </a:extLst>
          </p:cNvPr>
          <p:cNvSpPr txBox="1"/>
          <p:nvPr/>
        </p:nvSpPr>
        <p:spPr>
          <a:xfrm>
            <a:off x="7942354" y="1482108"/>
            <a:ext cx="788999"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Michael Dolan</a:t>
            </a:r>
            <a:endParaRPr lang="en-US" sz="1100" dirty="0" err="1">
              <a:solidFill>
                <a:srgbClr val="000000"/>
              </a:solidFill>
              <a:latin typeface="Agency FB" panose="020B0503020202020204" pitchFamily="34" charset="0"/>
            </a:endParaRPr>
          </a:p>
        </p:txBody>
      </p:sp>
      <p:sp>
        <p:nvSpPr>
          <p:cNvPr id="16" name="TextBox 15">
            <a:extLst>
              <a:ext uri="{FF2B5EF4-FFF2-40B4-BE49-F238E27FC236}">
                <a16:creationId xmlns:a16="http://schemas.microsoft.com/office/drawing/2014/main" id="{74BB143E-AC14-5B26-110F-6AB289FB7559}"/>
              </a:ext>
            </a:extLst>
          </p:cNvPr>
          <p:cNvSpPr txBox="1"/>
          <p:nvPr/>
        </p:nvSpPr>
        <p:spPr>
          <a:xfrm>
            <a:off x="276430" y="3063677"/>
            <a:ext cx="1122423"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Alex Giladi (Comcast)</a:t>
            </a:r>
            <a:endParaRPr lang="en-US" sz="1100" dirty="0" err="1">
              <a:solidFill>
                <a:srgbClr val="000000"/>
              </a:solidFill>
              <a:latin typeface="Agency FB" panose="020B0503020202020204" pitchFamily="34" charset="0"/>
            </a:endParaRPr>
          </a:p>
        </p:txBody>
      </p:sp>
      <p:sp>
        <p:nvSpPr>
          <p:cNvPr id="17" name="TextBox 16">
            <a:extLst>
              <a:ext uri="{FF2B5EF4-FFF2-40B4-BE49-F238E27FC236}">
                <a16:creationId xmlns:a16="http://schemas.microsoft.com/office/drawing/2014/main" id="{099CF928-2357-BE01-84F8-E021C2DCD0C0}"/>
              </a:ext>
            </a:extLst>
          </p:cNvPr>
          <p:cNvSpPr txBox="1"/>
          <p:nvPr/>
        </p:nvSpPr>
        <p:spPr>
          <a:xfrm>
            <a:off x="2106574" y="3059038"/>
            <a:ext cx="1156087"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Laurent Piron (Nagra)</a:t>
            </a:r>
            <a:endParaRPr lang="en-US" sz="1100" dirty="0" err="1">
              <a:solidFill>
                <a:srgbClr val="000000"/>
              </a:solidFill>
              <a:latin typeface="Agency FB" panose="020B0503020202020204" pitchFamily="34" charset="0"/>
            </a:endParaRPr>
          </a:p>
        </p:txBody>
      </p:sp>
      <p:sp>
        <p:nvSpPr>
          <p:cNvPr id="18" name="TextBox 17">
            <a:extLst>
              <a:ext uri="{FF2B5EF4-FFF2-40B4-BE49-F238E27FC236}">
                <a16:creationId xmlns:a16="http://schemas.microsoft.com/office/drawing/2014/main" id="{5E273890-B7FA-6D59-BC08-BD5AE27AE010}"/>
              </a:ext>
            </a:extLst>
          </p:cNvPr>
          <p:cNvSpPr txBox="1"/>
          <p:nvPr/>
        </p:nvSpPr>
        <p:spPr>
          <a:xfrm>
            <a:off x="4106074" y="3084489"/>
            <a:ext cx="1050289"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Christian Timmerer</a:t>
            </a:r>
            <a:endParaRPr lang="en-US" sz="1100" dirty="0" err="1">
              <a:solidFill>
                <a:srgbClr val="000000"/>
              </a:solidFill>
              <a:latin typeface="Agency FB" panose="020B0503020202020204" pitchFamily="34" charset="0"/>
            </a:endParaRPr>
          </a:p>
        </p:txBody>
      </p:sp>
      <p:sp>
        <p:nvSpPr>
          <p:cNvPr id="19" name="TextBox 18">
            <a:extLst>
              <a:ext uri="{FF2B5EF4-FFF2-40B4-BE49-F238E27FC236}">
                <a16:creationId xmlns:a16="http://schemas.microsoft.com/office/drawing/2014/main" id="{FC79B3A2-D89D-9B7B-6F8E-00196C51914F}"/>
              </a:ext>
            </a:extLst>
          </p:cNvPr>
          <p:cNvSpPr txBox="1"/>
          <p:nvPr/>
        </p:nvSpPr>
        <p:spPr>
          <a:xfrm>
            <a:off x="5972024" y="3067146"/>
            <a:ext cx="954108"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Will Law (Akamai)</a:t>
            </a:r>
            <a:endParaRPr lang="en-US" sz="1100" dirty="0" err="1">
              <a:solidFill>
                <a:srgbClr val="000000"/>
              </a:solidFill>
              <a:latin typeface="Agency FB" panose="020B0503020202020204" pitchFamily="34" charset="0"/>
            </a:endParaRPr>
          </a:p>
        </p:txBody>
      </p:sp>
      <p:sp>
        <p:nvSpPr>
          <p:cNvPr id="20" name="TextBox 19">
            <a:extLst>
              <a:ext uri="{FF2B5EF4-FFF2-40B4-BE49-F238E27FC236}">
                <a16:creationId xmlns:a16="http://schemas.microsoft.com/office/drawing/2014/main" id="{06350FBE-F779-BB68-8D55-BC184A3876FB}"/>
              </a:ext>
            </a:extLst>
          </p:cNvPr>
          <p:cNvSpPr txBox="1"/>
          <p:nvPr/>
        </p:nvSpPr>
        <p:spPr>
          <a:xfrm>
            <a:off x="7651157" y="3063677"/>
            <a:ext cx="1391728"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Daniel Silhavy (Fraunhofer)</a:t>
            </a:r>
            <a:endParaRPr lang="en-US" sz="1100" dirty="0" err="1">
              <a:solidFill>
                <a:srgbClr val="000000"/>
              </a:solidFill>
              <a:latin typeface="Agency FB" panose="020B0503020202020204" pitchFamily="34" charset="0"/>
            </a:endParaRPr>
          </a:p>
        </p:txBody>
      </p:sp>
      <p:sp>
        <p:nvSpPr>
          <p:cNvPr id="21" name="TextBox 20">
            <a:extLst>
              <a:ext uri="{FF2B5EF4-FFF2-40B4-BE49-F238E27FC236}">
                <a16:creationId xmlns:a16="http://schemas.microsoft.com/office/drawing/2014/main" id="{6E8B0185-C76B-51EE-0D05-4D5DD0C05863}"/>
              </a:ext>
            </a:extLst>
          </p:cNvPr>
          <p:cNvSpPr txBox="1"/>
          <p:nvPr/>
        </p:nvSpPr>
        <p:spPr>
          <a:xfrm>
            <a:off x="-27335" y="4666058"/>
            <a:ext cx="1729961"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Thomas Stockhammer (Qualcomm)</a:t>
            </a:r>
            <a:endParaRPr lang="en-US" sz="1100" dirty="0" err="1">
              <a:solidFill>
                <a:srgbClr val="000000"/>
              </a:solidFill>
              <a:latin typeface="Agency FB" panose="020B0503020202020204" pitchFamily="34" charset="0"/>
            </a:endParaRPr>
          </a:p>
        </p:txBody>
      </p:sp>
      <p:sp>
        <p:nvSpPr>
          <p:cNvPr id="22" name="TextBox 21">
            <a:extLst>
              <a:ext uri="{FF2B5EF4-FFF2-40B4-BE49-F238E27FC236}">
                <a16:creationId xmlns:a16="http://schemas.microsoft.com/office/drawing/2014/main" id="{E813F3DB-ACED-1CF6-53B9-2082F4787227}"/>
              </a:ext>
            </a:extLst>
          </p:cNvPr>
          <p:cNvSpPr txBox="1"/>
          <p:nvPr/>
        </p:nvSpPr>
        <p:spPr>
          <a:xfrm>
            <a:off x="1772347" y="4661419"/>
            <a:ext cx="1824538"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Mohammad Raad (Unified Streaming)</a:t>
            </a:r>
            <a:endParaRPr lang="en-US" sz="1100" dirty="0" err="1">
              <a:solidFill>
                <a:srgbClr val="000000"/>
              </a:solidFill>
              <a:latin typeface="Agency FB" panose="020B0503020202020204" pitchFamily="34" charset="0"/>
            </a:endParaRPr>
          </a:p>
        </p:txBody>
      </p:sp>
      <p:sp>
        <p:nvSpPr>
          <p:cNvPr id="23" name="TextBox 22">
            <a:extLst>
              <a:ext uri="{FF2B5EF4-FFF2-40B4-BE49-F238E27FC236}">
                <a16:creationId xmlns:a16="http://schemas.microsoft.com/office/drawing/2014/main" id="{1A3B65CB-F1CA-7409-3E79-92B9487C56BA}"/>
              </a:ext>
            </a:extLst>
          </p:cNvPr>
          <p:cNvSpPr txBox="1"/>
          <p:nvPr/>
        </p:nvSpPr>
        <p:spPr>
          <a:xfrm>
            <a:off x="3900891" y="4686870"/>
            <a:ext cx="1460656" cy="244682"/>
          </a:xfrm>
          <a:prstGeom prst="rect">
            <a:avLst/>
          </a:prstGeom>
          <a:noFill/>
        </p:spPr>
        <p:txBody>
          <a:bodyPr wrap="none" rtlCol="0">
            <a:spAutoFit/>
          </a:bodyPr>
          <a:lstStyle/>
          <a:p>
            <a:pPr algn="ctr">
              <a:lnSpc>
                <a:spcPct val="90000"/>
              </a:lnSpc>
              <a:spcBef>
                <a:spcPts val="600"/>
              </a:spcBef>
            </a:pPr>
            <a:r>
              <a:rPr lang="en-US" sz="1100" dirty="0">
                <a:solidFill>
                  <a:srgbClr val="000000"/>
                </a:solidFill>
                <a:latin typeface="Agency FB" panose="020B0503020202020204" pitchFamily="34" charset="0"/>
              </a:rPr>
              <a:t>Torbjörn Einarsson (</a:t>
            </a:r>
            <a:r>
              <a:rPr lang="en-US" sz="1100" dirty="0" err="1">
                <a:solidFill>
                  <a:srgbClr val="000000"/>
                </a:solidFill>
                <a:latin typeface="Agency FB" panose="020B0503020202020204" pitchFamily="34" charset="0"/>
              </a:rPr>
              <a:t>Eyevinn</a:t>
            </a:r>
            <a:r>
              <a:rPr lang="en-US" sz="1100" dirty="0">
                <a:solidFill>
                  <a:srgbClr val="000000"/>
                </a:solidFill>
                <a:latin typeface="Agency FB" panose="020B0503020202020204" pitchFamily="34" charset="0"/>
              </a:rPr>
              <a:t>)</a:t>
            </a:r>
          </a:p>
        </p:txBody>
      </p:sp>
      <p:sp>
        <p:nvSpPr>
          <p:cNvPr id="24" name="TextBox 23">
            <a:extLst>
              <a:ext uri="{FF2B5EF4-FFF2-40B4-BE49-F238E27FC236}">
                <a16:creationId xmlns:a16="http://schemas.microsoft.com/office/drawing/2014/main" id="{97FCFC6A-A2D4-BD4A-903C-73A2323C783F}"/>
              </a:ext>
            </a:extLst>
          </p:cNvPr>
          <p:cNvSpPr txBox="1"/>
          <p:nvPr/>
        </p:nvSpPr>
        <p:spPr>
          <a:xfrm>
            <a:off x="5911109" y="4669527"/>
            <a:ext cx="1075936"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Zachary Cava (Hulu)</a:t>
            </a:r>
            <a:endParaRPr lang="en-US" sz="1100" dirty="0" err="1">
              <a:solidFill>
                <a:srgbClr val="000000"/>
              </a:solidFill>
              <a:latin typeface="Agency FB" panose="020B0503020202020204" pitchFamily="34" charset="0"/>
            </a:endParaRPr>
          </a:p>
        </p:txBody>
      </p:sp>
      <p:sp>
        <p:nvSpPr>
          <p:cNvPr id="25" name="TextBox 24">
            <a:extLst>
              <a:ext uri="{FF2B5EF4-FFF2-40B4-BE49-F238E27FC236}">
                <a16:creationId xmlns:a16="http://schemas.microsoft.com/office/drawing/2014/main" id="{A3962CA6-5F2A-C82B-F516-545174AD9C35}"/>
              </a:ext>
            </a:extLst>
          </p:cNvPr>
          <p:cNvSpPr txBox="1"/>
          <p:nvPr/>
        </p:nvSpPr>
        <p:spPr>
          <a:xfrm>
            <a:off x="7743329" y="4666058"/>
            <a:ext cx="1207382" cy="244682"/>
          </a:xfrm>
          <a:prstGeom prst="rect">
            <a:avLst/>
          </a:prstGeom>
          <a:noFill/>
        </p:spPr>
        <p:txBody>
          <a:bodyPr wrap="none" rtlCol="0">
            <a:spAutoFit/>
          </a:bodyPr>
          <a:lstStyle/>
          <a:p>
            <a:pPr algn="ctr">
              <a:lnSpc>
                <a:spcPct val="90000"/>
              </a:lnSpc>
              <a:spcBef>
                <a:spcPts val="600"/>
              </a:spcBef>
            </a:pPr>
            <a:r>
              <a:rPr lang="de-DE" sz="1100" dirty="0">
                <a:solidFill>
                  <a:srgbClr val="000000"/>
                </a:solidFill>
                <a:latin typeface="Agency FB" panose="020B0503020202020204" pitchFamily="34" charset="0"/>
              </a:rPr>
              <a:t>Olga Kornienko(EZDRM)</a:t>
            </a:r>
            <a:endParaRPr lang="en-US" sz="1100" dirty="0" err="1">
              <a:solidFill>
                <a:srgbClr val="000000"/>
              </a:solidFill>
              <a:latin typeface="Agency FB" panose="020B0503020202020204" pitchFamily="34" charset="0"/>
            </a:endParaRPr>
          </a:p>
        </p:txBody>
      </p:sp>
    </p:spTree>
    <p:extLst>
      <p:ext uri="{BB962C8B-B14F-4D97-AF65-F5344CB8AC3E}">
        <p14:creationId xmlns:p14="http://schemas.microsoft.com/office/powerpoint/2010/main" val="1776156537"/>
      </p:ext>
    </p:extLst>
  </p:cSld>
  <p:clrMapOvr>
    <a:masterClrMapping/>
  </p:clrMapOvr>
  <p:transition spd="slow">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8E8D-A065-4BAC-8FAB-CC2301914FD3}"/>
              </a:ext>
            </a:extLst>
          </p:cNvPr>
          <p:cNvSpPr>
            <a:spLocks noGrp="1"/>
          </p:cNvSpPr>
          <p:nvPr>
            <p:ph type="title"/>
          </p:nvPr>
        </p:nvSpPr>
        <p:spPr/>
        <p:txBody>
          <a:bodyPr/>
          <a:lstStyle/>
          <a:p>
            <a:r>
              <a:rPr lang="de-DE" dirty="0"/>
              <a:t>DASH-IF Test Streams based on CMAF content</a:t>
            </a:r>
            <a:endParaRPr lang="en-US" dirty="0"/>
          </a:p>
        </p:txBody>
      </p:sp>
      <p:graphicFrame>
        <p:nvGraphicFramePr>
          <p:cNvPr id="4" name="Object 3">
            <a:extLst>
              <a:ext uri="{FF2B5EF4-FFF2-40B4-BE49-F238E27FC236}">
                <a16:creationId xmlns:a16="http://schemas.microsoft.com/office/drawing/2014/main" id="{9085729E-E859-4B29-91EB-62BC36642ABA}"/>
              </a:ext>
            </a:extLst>
          </p:cNvPr>
          <p:cNvGraphicFramePr>
            <a:graphicFrameLocks noChangeAspect="1"/>
          </p:cNvGraphicFramePr>
          <p:nvPr/>
        </p:nvGraphicFramePr>
        <p:xfrm>
          <a:off x="1326118" y="863019"/>
          <a:ext cx="6047864" cy="3417463"/>
        </p:xfrm>
        <a:graphic>
          <a:graphicData uri="http://schemas.openxmlformats.org/presentationml/2006/ole">
            <mc:AlternateContent xmlns:mc="http://schemas.openxmlformats.org/markup-compatibility/2006">
              <mc:Choice xmlns:v="urn:schemas-microsoft-com:vml" Requires="v">
                <p:oleObj name="Visio" r:id="rId2" imgW="11563378" imgH="6629682" progId="Visio.Drawing.15">
                  <p:embed/>
                </p:oleObj>
              </mc:Choice>
              <mc:Fallback>
                <p:oleObj name="Visio" r:id="rId2" imgW="11563378" imgH="6629682" progId="Visio.Drawing.15">
                  <p:embed/>
                  <p:pic>
                    <p:nvPicPr>
                      <p:cNvPr id="4" name="Object 3">
                        <a:extLst>
                          <a:ext uri="{FF2B5EF4-FFF2-40B4-BE49-F238E27FC236}">
                            <a16:creationId xmlns:a16="http://schemas.microsoft.com/office/drawing/2014/main" id="{9085729E-E859-4B29-91EB-62BC36642ABA}"/>
                          </a:ext>
                        </a:extLst>
                      </p:cNvPr>
                      <p:cNvPicPr>
                        <a:picLocks noChangeAspect="1" noChangeArrowheads="1"/>
                      </p:cNvPicPr>
                      <p:nvPr/>
                    </p:nvPicPr>
                    <p:blipFill>
                      <a:blip r:embed="rId3"/>
                      <a:srcRect/>
                      <a:stretch>
                        <a:fillRect/>
                      </a:stretch>
                    </p:blipFill>
                    <p:spPr bwMode="auto">
                      <a:xfrm>
                        <a:off x="1326118" y="863019"/>
                        <a:ext cx="6047864" cy="3417463"/>
                      </a:xfrm>
                      <a:prstGeom prst="rect">
                        <a:avLst/>
                      </a:prstGeom>
                      <a:noFill/>
                    </p:spPr>
                  </p:pic>
                </p:oleObj>
              </mc:Fallback>
            </mc:AlternateContent>
          </a:graphicData>
        </a:graphic>
      </p:graphicFrame>
      <p:sp>
        <p:nvSpPr>
          <p:cNvPr id="5" name="Google Shape;259;p44">
            <a:extLst>
              <a:ext uri="{FF2B5EF4-FFF2-40B4-BE49-F238E27FC236}">
                <a16:creationId xmlns:a16="http://schemas.microsoft.com/office/drawing/2014/main" id="{B20BB264-5543-4416-B78A-E4EDC48F8103}"/>
              </a:ext>
            </a:extLst>
          </p:cNvPr>
          <p:cNvSpPr/>
          <p:nvPr/>
        </p:nvSpPr>
        <p:spPr>
          <a:xfrm>
            <a:off x="2714365" y="4407054"/>
            <a:ext cx="1795268" cy="658069"/>
          </a:xfrm>
          <a:prstGeom prst="flowChartMagneticDisk">
            <a:avLst/>
          </a:prstGeom>
          <a:ln>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378" rtl="0" eaLnBrk="1" fontAlgn="auto" latinLnBrk="0" hangingPunct="1">
              <a:lnSpc>
                <a:spcPct val="100000"/>
              </a:lnSpc>
              <a:spcBef>
                <a:spcPts val="0"/>
              </a:spcBef>
              <a:spcAft>
                <a:spcPts val="0"/>
              </a:spcAft>
              <a:buClr>
                <a:srgbClr val="FFFFFF"/>
              </a:buClr>
              <a:buSzPts val="1200"/>
              <a:buFontTx/>
              <a:buNone/>
              <a:tabLst/>
              <a:defRPr/>
            </a:pPr>
            <a:r>
              <a:rPr kumimoji="0" lang="de-DE" sz="1200" b="0" i="0" u="none" strike="noStrike" kern="0" cap="none" spc="0" normalizeH="0" baseline="0" noProof="0" dirty="0">
                <a:ln>
                  <a:noFill/>
                </a:ln>
                <a:solidFill>
                  <a:srgbClr val="FFFFFF"/>
                </a:solidFill>
                <a:effectLst/>
                <a:uLnTx/>
                <a:uFillTx/>
                <a:latin typeface="Calibri"/>
                <a:ea typeface="Calibri"/>
                <a:cs typeface="Calibri"/>
                <a:sym typeface="Calibri"/>
              </a:rPr>
              <a:t>Conforming and annotated CMAF content</a:t>
            </a:r>
            <a:endParaRPr kumimoji="0"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cxnSp>
        <p:nvCxnSpPr>
          <p:cNvPr id="6" name="Google Shape;260;p44">
            <a:extLst>
              <a:ext uri="{FF2B5EF4-FFF2-40B4-BE49-F238E27FC236}">
                <a16:creationId xmlns:a16="http://schemas.microsoft.com/office/drawing/2014/main" id="{654D6287-02C8-4DB1-B492-A34C649EE70F}"/>
              </a:ext>
            </a:extLst>
          </p:cNvPr>
          <p:cNvCxnSpPr>
            <a:cxnSpLocks/>
            <a:endCxn id="5" idx="1"/>
          </p:cNvCxnSpPr>
          <p:nvPr/>
        </p:nvCxnSpPr>
        <p:spPr>
          <a:xfrm flipH="1">
            <a:off x="3611999" y="3984172"/>
            <a:ext cx="672619" cy="422882"/>
          </a:xfrm>
          <a:prstGeom prst="straightConnector1">
            <a:avLst/>
          </a:prstGeom>
          <a:noFill/>
          <a:ln w="19050" cap="flat" cmpd="sng">
            <a:solidFill>
              <a:schemeClr val="accent1"/>
            </a:solidFill>
            <a:prstDash val="solid"/>
            <a:miter lim="800000"/>
            <a:headEnd type="none" w="sm" len="sm"/>
            <a:tailEnd type="triangle" w="med" len="med"/>
          </a:ln>
        </p:spPr>
      </p:cxnSp>
      <p:cxnSp>
        <p:nvCxnSpPr>
          <p:cNvPr id="10" name="Google Shape;260;p44">
            <a:extLst>
              <a:ext uri="{FF2B5EF4-FFF2-40B4-BE49-F238E27FC236}">
                <a16:creationId xmlns:a16="http://schemas.microsoft.com/office/drawing/2014/main" id="{B25E5B72-DB4F-4345-A527-B9C55A09EEAF}"/>
              </a:ext>
            </a:extLst>
          </p:cNvPr>
          <p:cNvCxnSpPr>
            <a:cxnSpLocks/>
            <a:endCxn id="5" idx="1"/>
          </p:cNvCxnSpPr>
          <p:nvPr/>
        </p:nvCxnSpPr>
        <p:spPr>
          <a:xfrm>
            <a:off x="2873829" y="3984172"/>
            <a:ext cx="738170" cy="422882"/>
          </a:xfrm>
          <a:prstGeom prst="straightConnector1">
            <a:avLst/>
          </a:prstGeom>
          <a:noFill/>
          <a:ln w="19050" cap="flat" cmpd="sng">
            <a:solidFill>
              <a:schemeClr val="accent1"/>
            </a:solidFill>
            <a:prstDash val="solid"/>
            <a:miter lim="800000"/>
            <a:headEnd type="none" w="sm" len="sm"/>
            <a:tailEnd type="triangle" w="med" len="med"/>
          </a:ln>
        </p:spPr>
      </p:cxnSp>
      <p:sp>
        <p:nvSpPr>
          <p:cNvPr id="14" name="Oval 13">
            <a:extLst>
              <a:ext uri="{FF2B5EF4-FFF2-40B4-BE49-F238E27FC236}">
                <a16:creationId xmlns:a16="http://schemas.microsoft.com/office/drawing/2014/main" id="{8E83BAAD-3D55-4788-B2C5-9B36381380C3}"/>
              </a:ext>
            </a:extLst>
          </p:cNvPr>
          <p:cNvSpPr/>
          <p:nvPr/>
        </p:nvSpPr>
        <p:spPr>
          <a:xfrm>
            <a:off x="3611998" y="3216056"/>
            <a:ext cx="738170" cy="3592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FEFFFF"/>
                </a:solidFill>
                <a:effectLst/>
                <a:uLnTx/>
                <a:uFillTx/>
                <a:latin typeface="Arial" panose="020B0604020202020204"/>
                <a:ea typeface="+mn-ea"/>
                <a:cs typeface="+mn-cs"/>
              </a:rPr>
              <a:t>MPD</a:t>
            </a:r>
            <a:endParaRPr kumimoji="0" lang="en-US" sz="1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3433795"/>
      </p:ext>
    </p:extLst>
  </p:cSld>
  <p:clrMapOvr>
    <a:masterClrMapping/>
  </p:clrMapOvr>
  <p:transition spd="slow">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277A-2055-4F32-8378-00041DD102CC}"/>
              </a:ext>
            </a:extLst>
          </p:cNvPr>
          <p:cNvSpPr>
            <a:spLocks noGrp="1"/>
          </p:cNvSpPr>
          <p:nvPr>
            <p:ph type="title"/>
          </p:nvPr>
        </p:nvSpPr>
        <p:spPr/>
        <p:txBody>
          <a:bodyPr/>
          <a:lstStyle/>
          <a:p>
            <a:r>
              <a:rPr lang="de-DE" dirty="0"/>
              <a:t>Generation of CMAF content – done in CTA WAVE</a:t>
            </a:r>
            <a:endParaRPr lang="en-US" dirty="0"/>
          </a:p>
        </p:txBody>
      </p:sp>
      <p:sp>
        <p:nvSpPr>
          <p:cNvPr id="8" name="Google Shape;259;p44">
            <a:extLst>
              <a:ext uri="{FF2B5EF4-FFF2-40B4-BE49-F238E27FC236}">
                <a16:creationId xmlns:a16="http://schemas.microsoft.com/office/drawing/2014/main" id="{F22FCA40-5208-497D-B8D6-D66E35EE20BF}"/>
              </a:ext>
            </a:extLst>
          </p:cNvPr>
          <p:cNvSpPr/>
          <p:nvPr/>
        </p:nvSpPr>
        <p:spPr>
          <a:xfrm>
            <a:off x="6905765" y="2331591"/>
            <a:ext cx="1795268" cy="658069"/>
          </a:xfrm>
          <a:prstGeom prst="flowChartMagneticDisk">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378" rtl="0" eaLnBrk="1" fontAlgn="auto" latinLnBrk="0" hangingPunct="1">
              <a:lnSpc>
                <a:spcPct val="100000"/>
              </a:lnSpc>
              <a:spcBef>
                <a:spcPts val="0"/>
              </a:spcBef>
              <a:spcAft>
                <a:spcPts val="0"/>
              </a:spcAft>
              <a:buClr>
                <a:srgbClr val="FFFFFF"/>
              </a:buClr>
              <a:buSzPts val="1200"/>
              <a:buFontTx/>
              <a:buNone/>
              <a:tabLst/>
              <a:defRPr/>
            </a:pPr>
            <a:r>
              <a:rPr kumimoji="0" lang="en" sz="1200" b="0" i="0" u="sng" strike="noStrike" kern="0" cap="none" spc="0" normalizeH="0" baseline="0" noProof="0" dirty="0">
                <a:ln>
                  <a:noFill/>
                </a:ln>
                <a:solidFill>
                  <a:srgbClr val="0563C1"/>
                </a:solidFill>
                <a:effectLst/>
                <a:uLnTx/>
                <a:uFillTx/>
                <a:latin typeface="Calibri"/>
                <a:ea typeface="Calibri"/>
                <a:cs typeface="Calibri"/>
                <a:sym typeface="Calibri"/>
              </a:rPr>
              <a:t>CMAF conforming content</a:t>
            </a:r>
            <a:endParaRPr kumimoji="0"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6" name="Google Shape;268;p44">
            <a:extLst>
              <a:ext uri="{FF2B5EF4-FFF2-40B4-BE49-F238E27FC236}">
                <a16:creationId xmlns:a16="http://schemas.microsoft.com/office/drawing/2014/main" id="{4C3E9DC1-1027-42E3-A3E0-4D65C28C9D49}"/>
              </a:ext>
            </a:extLst>
          </p:cNvPr>
          <p:cNvSpPr/>
          <p:nvPr/>
        </p:nvSpPr>
        <p:spPr>
          <a:xfrm>
            <a:off x="5055326" y="2306174"/>
            <a:ext cx="979365" cy="710100"/>
          </a:xfrm>
          <a:prstGeom prst="roundRect">
            <a:avLst>
              <a:gd name="adj" fmla="val 16667"/>
            </a:avLst>
          </a:prstGeom>
          <a:solidFill>
            <a:srgbClr val="C9DAF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378" rtl="0" eaLnBrk="1" fontAlgn="auto" latinLnBrk="0" hangingPunct="1">
              <a:lnSpc>
                <a:spcPct val="100000"/>
              </a:lnSpc>
              <a:spcBef>
                <a:spcPts val="0"/>
              </a:spcBef>
              <a:spcAft>
                <a:spcPts val="0"/>
              </a:spcAft>
              <a:buClr>
                <a:srgbClr val="FFFFFF"/>
              </a:buClr>
              <a:buSzPts val="1200"/>
              <a:buFontTx/>
              <a:buNone/>
              <a:tabLst/>
              <a:defRPr/>
            </a:pPr>
            <a:r>
              <a:rPr kumimoji="0" lang="en" sz="1200" b="0" i="0" u="sng" strike="noStrike" kern="0" cap="none" spc="0" normalizeH="0" baseline="0" noProof="0" dirty="0">
                <a:ln>
                  <a:noFill/>
                </a:ln>
                <a:solidFill>
                  <a:srgbClr val="0563C1"/>
                </a:solidFill>
                <a:effectLst/>
                <a:uLnTx/>
                <a:uFillTx/>
                <a:latin typeface="Calibri"/>
                <a:ea typeface="Calibri"/>
                <a:cs typeface="Calibri"/>
                <a:sym typeface="Calibri"/>
                <a:hlinkClick r:id="rId2"/>
              </a:rPr>
              <a:t>Content</a:t>
            </a:r>
            <a:br>
              <a:rPr kumimoji="0" lang="en" sz="1200" b="0" i="0" u="sng" strike="noStrike" kern="0" cap="none" spc="0" normalizeH="0" baseline="0" noProof="0" dirty="0">
                <a:ln>
                  <a:noFill/>
                </a:ln>
                <a:solidFill>
                  <a:srgbClr val="0563C1"/>
                </a:solidFill>
                <a:effectLst/>
                <a:uLnTx/>
                <a:uFillTx/>
                <a:latin typeface="Calibri"/>
                <a:ea typeface="Calibri"/>
                <a:cs typeface="Calibri"/>
                <a:sym typeface="Calibri"/>
                <a:hlinkClick r:id="rId2"/>
              </a:rPr>
            </a:br>
            <a:r>
              <a:rPr kumimoji="0" lang="en" sz="1200" b="0" i="0" u="sng" strike="noStrike" kern="0" cap="none" spc="0" normalizeH="0" baseline="0" noProof="0" dirty="0">
                <a:ln>
                  <a:noFill/>
                </a:ln>
                <a:solidFill>
                  <a:srgbClr val="0563C1"/>
                </a:solidFill>
                <a:effectLst/>
                <a:uLnTx/>
                <a:uFillTx/>
                <a:latin typeface="Calibri"/>
                <a:ea typeface="Calibri"/>
                <a:cs typeface="Calibri"/>
                <a:sym typeface="Calibri"/>
                <a:hlinkClick r:id="rId2"/>
              </a:rPr>
              <a:t>Verifier</a:t>
            </a:r>
            <a:endParaRPr kumimoji="0"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cxnSp>
        <p:nvCxnSpPr>
          <p:cNvPr id="17" name="Google Shape;269;p44">
            <a:extLst>
              <a:ext uri="{FF2B5EF4-FFF2-40B4-BE49-F238E27FC236}">
                <a16:creationId xmlns:a16="http://schemas.microsoft.com/office/drawing/2014/main" id="{80F97814-779A-4FE3-A837-F8AA8F04335F}"/>
              </a:ext>
            </a:extLst>
          </p:cNvPr>
          <p:cNvCxnSpPr>
            <a:cxnSpLocks/>
            <a:stCxn id="55" idx="3"/>
            <a:endCxn id="16" idx="2"/>
          </p:cNvCxnSpPr>
          <p:nvPr/>
        </p:nvCxnSpPr>
        <p:spPr>
          <a:xfrm flipH="1" flipV="1">
            <a:off x="5545009" y="3016274"/>
            <a:ext cx="166883" cy="913817"/>
          </a:xfrm>
          <a:prstGeom prst="bentConnector4">
            <a:avLst>
              <a:gd name="adj1" fmla="val -102736"/>
              <a:gd name="adj2" fmla="val 65707"/>
            </a:avLst>
          </a:prstGeom>
          <a:noFill/>
          <a:ln w="12700" cap="flat" cmpd="sng">
            <a:solidFill>
              <a:schemeClr val="accent1"/>
            </a:solidFill>
            <a:prstDash val="solid"/>
            <a:miter lim="800000"/>
            <a:headEnd type="none" w="sm" len="sm"/>
            <a:tailEnd type="triangle" w="med" len="med"/>
          </a:ln>
        </p:spPr>
      </p:cxnSp>
      <p:sp>
        <p:nvSpPr>
          <p:cNvPr id="18" name="Google Shape;270;p44">
            <a:extLst>
              <a:ext uri="{FF2B5EF4-FFF2-40B4-BE49-F238E27FC236}">
                <a16:creationId xmlns:a16="http://schemas.microsoft.com/office/drawing/2014/main" id="{2595243C-A6A3-4011-AD1A-31BE553531CE}"/>
              </a:ext>
            </a:extLst>
          </p:cNvPr>
          <p:cNvSpPr txBox="1"/>
          <p:nvPr/>
        </p:nvSpPr>
        <p:spPr>
          <a:xfrm>
            <a:off x="4612413" y="2399453"/>
            <a:ext cx="365700" cy="276900"/>
          </a:xfrm>
          <a:prstGeom prst="rect">
            <a:avLst/>
          </a:prstGeom>
          <a:noFill/>
          <a:ln>
            <a:noFill/>
          </a:ln>
        </p:spPr>
        <p:txBody>
          <a:bodyPr spcFirstLastPara="1" wrap="square" lIns="91425" tIns="45700" rIns="91425" bIns="45700" anchor="t"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Tx/>
              <a:buNone/>
              <a:tabLst/>
              <a:defRPr/>
            </a:pPr>
            <a:r>
              <a:rPr kumimoji="0" lang="en" sz="1200" b="0" i="0" u="none" strike="noStrike" kern="0" cap="none" spc="0" normalizeH="0" baseline="0" noProof="0" dirty="0">
                <a:ln>
                  <a:noFill/>
                </a:ln>
                <a:solidFill>
                  <a:srgbClr val="000000"/>
                </a:solidFill>
                <a:effectLst/>
                <a:uLnTx/>
                <a:uFillTx/>
                <a:latin typeface="Calibri"/>
                <a:ea typeface="Calibri"/>
                <a:cs typeface="Calibri"/>
                <a:sym typeface="Calibri"/>
              </a:rPr>
              <a:t>No</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19" name="Google Shape;271;p44">
            <a:extLst>
              <a:ext uri="{FF2B5EF4-FFF2-40B4-BE49-F238E27FC236}">
                <a16:creationId xmlns:a16="http://schemas.microsoft.com/office/drawing/2014/main" id="{106DBB77-382C-4AB0-BF00-C6E6A2AEB175}"/>
              </a:ext>
            </a:extLst>
          </p:cNvPr>
          <p:cNvCxnSpPr>
            <a:cxnSpLocks/>
            <a:stCxn id="16" idx="3"/>
            <a:endCxn id="8" idx="2"/>
          </p:cNvCxnSpPr>
          <p:nvPr/>
        </p:nvCxnSpPr>
        <p:spPr>
          <a:xfrm flipV="1">
            <a:off x="6034692" y="2660626"/>
            <a:ext cx="871073" cy="599"/>
          </a:xfrm>
          <a:prstGeom prst="straightConnector1">
            <a:avLst/>
          </a:prstGeom>
          <a:noFill/>
          <a:ln w="12700" cap="flat" cmpd="sng">
            <a:solidFill>
              <a:schemeClr val="accent1"/>
            </a:solidFill>
            <a:prstDash val="solid"/>
            <a:miter lim="800000"/>
            <a:headEnd type="none" w="sm" len="sm"/>
            <a:tailEnd type="triangle" w="med" len="med"/>
          </a:ln>
        </p:spPr>
      </p:cxnSp>
      <p:sp>
        <p:nvSpPr>
          <p:cNvPr id="20" name="Google Shape;272;p44">
            <a:extLst>
              <a:ext uri="{FF2B5EF4-FFF2-40B4-BE49-F238E27FC236}">
                <a16:creationId xmlns:a16="http://schemas.microsoft.com/office/drawing/2014/main" id="{9C5AF650-E48A-48B8-976C-FDD2D2D89DC8}"/>
              </a:ext>
            </a:extLst>
          </p:cNvPr>
          <p:cNvSpPr txBox="1"/>
          <p:nvPr/>
        </p:nvSpPr>
        <p:spPr>
          <a:xfrm>
            <a:off x="6346445" y="2383725"/>
            <a:ext cx="469990" cy="276900"/>
          </a:xfrm>
          <a:prstGeom prst="rect">
            <a:avLst/>
          </a:prstGeom>
          <a:noFill/>
          <a:ln>
            <a:noFill/>
          </a:ln>
        </p:spPr>
        <p:txBody>
          <a:bodyPr spcFirstLastPara="1" wrap="square" lIns="91425" tIns="45700" rIns="91425" bIns="45700" anchor="t"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Tx/>
              <a:buNone/>
              <a:tabLst/>
              <a:defRPr/>
            </a:pPr>
            <a:r>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t>Yes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21" name="Google Shape;273;p44">
            <a:extLst>
              <a:ext uri="{FF2B5EF4-FFF2-40B4-BE49-F238E27FC236}">
                <a16:creationId xmlns:a16="http://schemas.microsoft.com/office/drawing/2014/main" id="{C7F0D203-8CD7-4516-BD2C-3C34C4CF349A}"/>
              </a:ext>
            </a:extLst>
          </p:cNvPr>
          <p:cNvCxnSpPr>
            <a:cxnSpLocks/>
            <a:stCxn id="38" idx="3"/>
            <a:endCxn id="54" idx="1"/>
          </p:cNvCxnSpPr>
          <p:nvPr/>
        </p:nvCxnSpPr>
        <p:spPr>
          <a:xfrm rot="16200000" flipH="1">
            <a:off x="946907" y="2539097"/>
            <a:ext cx="2130985" cy="655277"/>
          </a:xfrm>
          <a:prstGeom prst="bentConnector2">
            <a:avLst/>
          </a:prstGeom>
          <a:noFill/>
          <a:ln w="19050" cap="flat" cmpd="sng">
            <a:solidFill>
              <a:schemeClr val="accent1"/>
            </a:solidFill>
            <a:prstDash val="solid"/>
            <a:miter lim="800000"/>
            <a:headEnd type="none" w="sm" len="sm"/>
            <a:tailEnd type="triangle" w="med" len="med"/>
          </a:ln>
        </p:spPr>
      </p:cxnSp>
      <p:sp>
        <p:nvSpPr>
          <p:cNvPr id="30" name="Google Shape;282;p44">
            <a:extLst>
              <a:ext uri="{FF2B5EF4-FFF2-40B4-BE49-F238E27FC236}">
                <a16:creationId xmlns:a16="http://schemas.microsoft.com/office/drawing/2014/main" id="{4C834867-AE6B-472A-89DE-66AAFE6CA93D}"/>
              </a:ext>
            </a:extLst>
          </p:cNvPr>
          <p:cNvSpPr/>
          <p:nvPr/>
        </p:nvSpPr>
        <p:spPr>
          <a:xfrm>
            <a:off x="1193227" y="1955201"/>
            <a:ext cx="983100" cy="462600"/>
          </a:xfrm>
          <a:prstGeom prst="roundRect">
            <a:avLst>
              <a:gd name="adj" fmla="val 16667"/>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378" rtl="0" eaLnBrk="1" fontAlgn="auto" latinLnBrk="0" hangingPunct="1">
              <a:lnSpc>
                <a:spcPct val="100000"/>
              </a:lnSpc>
              <a:spcBef>
                <a:spcPts val="0"/>
              </a:spcBef>
              <a:spcAft>
                <a:spcPts val="0"/>
              </a:spcAft>
              <a:buClr>
                <a:srgbClr val="FFFFFF"/>
              </a:buClr>
              <a:buSzPts val="1200"/>
              <a:buFontTx/>
              <a:buNone/>
              <a:tabLst/>
              <a:defRPr/>
            </a:pPr>
            <a:r>
              <a:rPr kumimoji="0" lang="en" sz="1200" b="0" i="0" u="none" strike="noStrike" kern="0" cap="none" spc="0" normalizeH="0" baseline="0" noProof="0">
                <a:ln>
                  <a:noFill/>
                </a:ln>
                <a:solidFill>
                  <a:srgbClr val="FFFFFF"/>
                </a:solidFill>
                <a:effectLst/>
                <a:uLnTx/>
                <a:uFillTx/>
                <a:latin typeface="Calibri"/>
                <a:ea typeface="Calibri"/>
                <a:cs typeface="Calibri"/>
                <a:sym typeface="Calibri"/>
              </a:rPr>
              <a:t>Content Annotation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74;p44">
            <a:extLst>
              <a:ext uri="{FF2B5EF4-FFF2-40B4-BE49-F238E27FC236}">
                <a16:creationId xmlns:a16="http://schemas.microsoft.com/office/drawing/2014/main" id="{B8370D8E-1A89-4345-A25B-AFDFE2CADE77}"/>
              </a:ext>
            </a:extLst>
          </p:cNvPr>
          <p:cNvSpPr/>
          <p:nvPr/>
        </p:nvSpPr>
        <p:spPr>
          <a:xfrm>
            <a:off x="1088622" y="1143175"/>
            <a:ext cx="1192277" cy="658069"/>
          </a:xfrm>
          <a:prstGeom prst="flowChartMagneticDisk">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378" rtl="0" eaLnBrk="1" fontAlgn="auto" latinLnBrk="0" hangingPunct="1">
              <a:lnSpc>
                <a:spcPct val="100000"/>
              </a:lnSpc>
              <a:spcBef>
                <a:spcPts val="0"/>
              </a:spcBef>
              <a:spcAft>
                <a:spcPts val="0"/>
              </a:spcAft>
              <a:buClr>
                <a:srgbClr val="FFFFFF"/>
              </a:buClr>
              <a:buSzPts val="1200"/>
              <a:buFontTx/>
              <a:buNone/>
              <a:tabLst/>
              <a:defRPr/>
            </a:pPr>
            <a:r>
              <a:rPr kumimoji="0" lang="en" sz="1200" b="0" i="0" u="sng" strike="noStrike" kern="0" cap="none" spc="0" normalizeH="0" baseline="0" noProof="0" dirty="0">
                <a:ln>
                  <a:noFill/>
                </a:ln>
                <a:solidFill>
                  <a:srgbClr val="0563C1"/>
                </a:solidFill>
                <a:effectLst/>
                <a:uLnTx/>
                <a:uFillTx/>
                <a:latin typeface="Calibri"/>
                <a:ea typeface="Calibri"/>
                <a:cs typeface="Calibri"/>
                <a:sym typeface="Calibri"/>
                <a:hlinkClick r:id="rId3"/>
              </a:rPr>
              <a:t>CTA Original </a:t>
            </a:r>
            <a:br>
              <a:rPr kumimoji="0" lang="en" sz="1200" b="0" i="0" u="sng" strike="noStrike" kern="0" cap="none" spc="0" normalizeH="0" baseline="0" noProof="0" dirty="0">
                <a:ln>
                  <a:noFill/>
                </a:ln>
                <a:solidFill>
                  <a:srgbClr val="0563C1"/>
                </a:solidFill>
                <a:effectLst/>
                <a:uLnTx/>
                <a:uFillTx/>
                <a:latin typeface="Calibri"/>
                <a:ea typeface="Calibri"/>
                <a:cs typeface="Calibri"/>
                <a:sym typeface="Calibri"/>
                <a:hlinkClick r:id="rId3"/>
              </a:rPr>
            </a:br>
            <a:r>
              <a:rPr kumimoji="0" lang="en" sz="1200" b="0" i="0" u="sng" strike="noStrike" kern="0" cap="none" spc="0" normalizeH="0" baseline="0" noProof="0" dirty="0">
                <a:ln>
                  <a:noFill/>
                </a:ln>
                <a:solidFill>
                  <a:srgbClr val="0563C1"/>
                </a:solidFill>
                <a:effectLst/>
                <a:uLnTx/>
                <a:uFillTx/>
                <a:latin typeface="Calibri"/>
                <a:ea typeface="Calibri"/>
                <a:cs typeface="Calibri"/>
                <a:sym typeface="Calibri"/>
                <a:hlinkClick r:id="rId3"/>
              </a:rPr>
              <a:t>Content Pool</a:t>
            </a:r>
            <a:endParaRPr kumimoji="0"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9" name="Google Shape;298;p44">
            <a:extLst>
              <a:ext uri="{FF2B5EF4-FFF2-40B4-BE49-F238E27FC236}">
                <a16:creationId xmlns:a16="http://schemas.microsoft.com/office/drawing/2014/main" id="{B60D1587-5230-4FDF-9844-71455F441796}"/>
              </a:ext>
            </a:extLst>
          </p:cNvPr>
          <p:cNvSpPr/>
          <p:nvPr/>
        </p:nvSpPr>
        <p:spPr>
          <a:xfrm>
            <a:off x="1121959" y="2571750"/>
            <a:ext cx="1192277" cy="658069"/>
          </a:xfrm>
          <a:prstGeom prst="flowChartMagneticDisk">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378" rtl="0" eaLnBrk="1" fontAlgn="auto" latinLnBrk="0" hangingPunct="1">
              <a:lnSpc>
                <a:spcPct val="100000"/>
              </a:lnSpc>
              <a:spcBef>
                <a:spcPts val="0"/>
              </a:spcBef>
              <a:spcAft>
                <a:spcPts val="0"/>
              </a:spcAft>
              <a:buClr>
                <a:srgbClr val="FFFFFF"/>
              </a:buClr>
              <a:buSzPts val="1200"/>
              <a:buFontTx/>
              <a:buNone/>
              <a:tabLst/>
              <a:defRPr/>
            </a:pPr>
            <a:r>
              <a:rPr kumimoji="0" lang="en" sz="1200" b="0" i="0" u="sng" strike="noStrike" kern="0" cap="none" spc="0" normalizeH="0" baseline="0" noProof="0" dirty="0">
                <a:ln>
                  <a:noFill/>
                </a:ln>
                <a:solidFill>
                  <a:srgbClr val="0563C1"/>
                </a:solidFill>
                <a:effectLst/>
                <a:uLnTx/>
                <a:uFillTx/>
                <a:latin typeface="Calibri"/>
                <a:ea typeface="Calibri"/>
                <a:cs typeface="Calibri"/>
                <a:sym typeface="Calibri"/>
                <a:hlinkClick r:id="rId4"/>
              </a:rPr>
              <a:t>CTA Mezzanine </a:t>
            </a:r>
            <a:br>
              <a:rPr kumimoji="0" lang="en" sz="1200" b="0" i="0" u="sng" strike="noStrike" kern="0" cap="none" spc="0" normalizeH="0" baseline="0" noProof="0" dirty="0">
                <a:ln>
                  <a:noFill/>
                </a:ln>
                <a:solidFill>
                  <a:srgbClr val="0563C1"/>
                </a:solidFill>
                <a:effectLst/>
                <a:uLnTx/>
                <a:uFillTx/>
                <a:latin typeface="Calibri"/>
                <a:ea typeface="Calibri"/>
                <a:cs typeface="Calibri"/>
                <a:sym typeface="Calibri"/>
                <a:hlinkClick r:id="rId4"/>
              </a:rPr>
            </a:br>
            <a:r>
              <a:rPr kumimoji="0" lang="en" sz="1200" b="0" i="0" u="sng" strike="noStrike" kern="0" cap="none" spc="0" normalizeH="0" baseline="0" noProof="0" dirty="0">
                <a:ln>
                  <a:noFill/>
                </a:ln>
                <a:solidFill>
                  <a:srgbClr val="0563C1"/>
                </a:solidFill>
                <a:effectLst/>
                <a:uLnTx/>
                <a:uFillTx/>
                <a:latin typeface="Calibri"/>
                <a:ea typeface="Calibri"/>
                <a:cs typeface="Calibri"/>
                <a:sym typeface="Calibri"/>
                <a:hlinkClick r:id="rId4"/>
              </a:rPr>
              <a:t>Content Pool</a:t>
            </a:r>
            <a:endParaRPr kumimoji="0"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5" name="Rectangle 44">
            <a:extLst>
              <a:ext uri="{FF2B5EF4-FFF2-40B4-BE49-F238E27FC236}">
                <a16:creationId xmlns:a16="http://schemas.microsoft.com/office/drawing/2014/main" id="{A65236D9-D982-4348-AC11-7AA6AE6FD020}"/>
              </a:ext>
            </a:extLst>
          </p:cNvPr>
          <p:cNvSpPr/>
          <p:nvPr/>
        </p:nvSpPr>
        <p:spPr>
          <a:xfrm>
            <a:off x="6905704" y="1040719"/>
            <a:ext cx="1795270" cy="569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srgbClr val="FEFFFF"/>
                </a:solidFill>
                <a:effectLst/>
                <a:uLnTx/>
                <a:uFillTx/>
                <a:latin typeface="Arial" panose="020B0604020202020204"/>
                <a:ea typeface="+mn-ea"/>
                <a:cs typeface="+mn-cs"/>
              </a:rPr>
              <a:t>Web Front End with search and filter</a:t>
            </a:r>
            <a:endParaRPr kumimoji="0" lang="en-US" sz="135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46" name="Arrow: Down 45">
            <a:extLst>
              <a:ext uri="{FF2B5EF4-FFF2-40B4-BE49-F238E27FC236}">
                <a16:creationId xmlns:a16="http://schemas.microsoft.com/office/drawing/2014/main" id="{F96CAE29-D5F8-4571-B1C3-669E08DE8AD4}"/>
              </a:ext>
            </a:extLst>
          </p:cNvPr>
          <p:cNvSpPr/>
          <p:nvPr/>
        </p:nvSpPr>
        <p:spPr>
          <a:xfrm>
            <a:off x="7574738" y="1610060"/>
            <a:ext cx="457200" cy="7215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44E7976A-E63C-4546-8000-5EF392B9ADD5}"/>
              </a:ext>
            </a:extLst>
          </p:cNvPr>
          <p:cNvSpPr/>
          <p:nvPr/>
        </p:nvSpPr>
        <p:spPr>
          <a:xfrm>
            <a:off x="2340037" y="3645154"/>
            <a:ext cx="1219592" cy="574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srgbClr val="FEFFFF"/>
                </a:solidFill>
                <a:effectLst/>
                <a:uLnTx/>
                <a:uFillTx/>
                <a:latin typeface="Arial" panose="020B0604020202020204"/>
                <a:ea typeface="+mn-ea"/>
                <a:cs typeface="+mn-cs"/>
              </a:rPr>
              <a:t>CMAF Media Profile</a:t>
            </a:r>
            <a:endParaRPr kumimoji="0" lang="en-US" sz="135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D7184522-81CE-475A-963C-7F1CB24B7E41}"/>
              </a:ext>
            </a:extLst>
          </p:cNvPr>
          <p:cNvSpPr/>
          <p:nvPr/>
        </p:nvSpPr>
        <p:spPr>
          <a:xfrm>
            <a:off x="4492300" y="3643016"/>
            <a:ext cx="1219592" cy="574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srgbClr val="FEFFFF"/>
                </a:solidFill>
                <a:effectLst/>
                <a:uLnTx/>
                <a:uFillTx/>
                <a:latin typeface="Arial" panose="020B0604020202020204"/>
                <a:ea typeface="+mn-ea"/>
                <a:cs typeface="+mn-cs"/>
              </a:rPr>
              <a:t>CMAF Packaging</a:t>
            </a:r>
            <a:endParaRPr kumimoji="0" lang="en-US" sz="135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cxnSp>
        <p:nvCxnSpPr>
          <p:cNvPr id="56" name="Google Shape;273;p44">
            <a:extLst>
              <a:ext uri="{FF2B5EF4-FFF2-40B4-BE49-F238E27FC236}">
                <a16:creationId xmlns:a16="http://schemas.microsoft.com/office/drawing/2014/main" id="{E28BFDE0-528D-41F0-9965-1C47114D0B44}"/>
              </a:ext>
            </a:extLst>
          </p:cNvPr>
          <p:cNvCxnSpPr>
            <a:cxnSpLocks/>
            <a:stCxn id="54" idx="3"/>
            <a:endCxn id="55" idx="1"/>
          </p:cNvCxnSpPr>
          <p:nvPr/>
        </p:nvCxnSpPr>
        <p:spPr>
          <a:xfrm flipV="1">
            <a:off x="3559629" y="3930091"/>
            <a:ext cx="932672" cy="2138"/>
          </a:xfrm>
          <a:prstGeom prst="straightConnector1">
            <a:avLst/>
          </a:prstGeom>
          <a:noFill/>
          <a:ln w="19050" cap="flat" cmpd="sng">
            <a:solidFill>
              <a:schemeClr val="accent1"/>
            </a:solidFill>
            <a:prstDash val="solid"/>
            <a:miter lim="800000"/>
            <a:headEnd type="none" w="sm" len="sm"/>
            <a:tailEnd type="triangle" w="med" len="med"/>
          </a:ln>
        </p:spPr>
      </p:cxnSp>
      <p:cxnSp>
        <p:nvCxnSpPr>
          <p:cNvPr id="60" name="Google Shape;269;p44">
            <a:extLst>
              <a:ext uri="{FF2B5EF4-FFF2-40B4-BE49-F238E27FC236}">
                <a16:creationId xmlns:a16="http://schemas.microsoft.com/office/drawing/2014/main" id="{AD1C5FC4-1CF8-495A-BE6D-7B032389B897}"/>
              </a:ext>
            </a:extLst>
          </p:cNvPr>
          <p:cNvCxnSpPr>
            <a:cxnSpLocks/>
            <a:stCxn id="16" idx="1"/>
            <a:endCxn id="54" idx="0"/>
          </p:cNvCxnSpPr>
          <p:nvPr/>
        </p:nvCxnSpPr>
        <p:spPr>
          <a:xfrm rot="10800000" flipV="1">
            <a:off x="2949833" y="2661224"/>
            <a:ext cx="2105493" cy="983930"/>
          </a:xfrm>
          <a:prstGeom prst="bentConnector2">
            <a:avLst/>
          </a:prstGeom>
          <a:noFill/>
          <a:ln w="12700" cap="flat" cmpd="sng">
            <a:solidFill>
              <a:schemeClr val="accent1"/>
            </a:solidFill>
            <a:prstDash val="solid"/>
            <a:miter lim="800000"/>
            <a:headEnd type="none" w="sm" len="sm"/>
            <a:tailEnd type="triangle" w="med" len="med"/>
          </a:ln>
        </p:spPr>
      </p:cxnSp>
      <p:cxnSp>
        <p:nvCxnSpPr>
          <p:cNvPr id="65" name="Google Shape;269;p44">
            <a:extLst>
              <a:ext uri="{FF2B5EF4-FFF2-40B4-BE49-F238E27FC236}">
                <a16:creationId xmlns:a16="http://schemas.microsoft.com/office/drawing/2014/main" id="{1603787B-829A-4682-8171-629A8B26E645}"/>
              </a:ext>
            </a:extLst>
          </p:cNvPr>
          <p:cNvCxnSpPr>
            <a:cxnSpLocks/>
            <a:stCxn id="16" idx="1"/>
            <a:endCxn id="55" idx="0"/>
          </p:cNvCxnSpPr>
          <p:nvPr/>
        </p:nvCxnSpPr>
        <p:spPr>
          <a:xfrm rot="10800000" flipH="1" flipV="1">
            <a:off x="5055326" y="2661224"/>
            <a:ext cx="46770" cy="981792"/>
          </a:xfrm>
          <a:prstGeom prst="bentConnector4">
            <a:avLst>
              <a:gd name="adj1" fmla="val -366581"/>
              <a:gd name="adj2" fmla="val 68082"/>
            </a:avLst>
          </a:prstGeom>
          <a:noFill/>
          <a:ln w="12700" cap="flat" cmpd="sng">
            <a:solidFill>
              <a:schemeClr val="accent1"/>
            </a:solidFill>
            <a:prstDash val="solid"/>
            <a:miter lim="800000"/>
            <a:headEnd type="none" w="sm" len="sm"/>
            <a:tailEnd type="triangle" w="med" len="med"/>
          </a:ln>
        </p:spPr>
      </p:cxnSp>
      <p:sp>
        <p:nvSpPr>
          <p:cNvPr id="79" name="Arrow: Right 78">
            <a:extLst>
              <a:ext uri="{FF2B5EF4-FFF2-40B4-BE49-F238E27FC236}">
                <a16:creationId xmlns:a16="http://schemas.microsoft.com/office/drawing/2014/main" id="{09B5046E-D0DC-466B-8FEE-61F74BBD285C}"/>
              </a:ext>
            </a:extLst>
          </p:cNvPr>
          <p:cNvSpPr/>
          <p:nvPr/>
        </p:nvSpPr>
        <p:spPr>
          <a:xfrm>
            <a:off x="176348" y="1392012"/>
            <a:ext cx="912273"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srgbClr val="FEFFFF"/>
                </a:solidFill>
                <a:effectLst/>
                <a:uLnTx/>
                <a:uFillTx/>
                <a:latin typeface="Arial" panose="020B0604020202020204"/>
                <a:ea typeface="+mn-ea"/>
                <a:cs typeface="+mn-cs"/>
              </a:rPr>
              <a:t>Options</a:t>
            </a:r>
            <a:endParaRPr kumimoji="0" lang="en-US" sz="135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80" name="Arrow: Right 79">
            <a:extLst>
              <a:ext uri="{FF2B5EF4-FFF2-40B4-BE49-F238E27FC236}">
                <a16:creationId xmlns:a16="http://schemas.microsoft.com/office/drawing/2014/main" id="{865AFD7D-3BCC-4E16-B648-B37DC90F9D3B}"/>
              </a:ext>
            </a:extLst>
          </p:cNvPr>
          <p:cNvSpPr/>
          <p:nvPr/>
        </p:nvSpPr>
        <p:spPr>
          <a:xfrm>
            <a:off x="209685" y="2770156"/>
            <a:ext cx="912273"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srgbClr val="FEFFFF"/>
                </a:solidFill>
                <a:effectLst/>
                <a:uLnTx/>
                <a:uFillTx/>
                <a:latin typeface="Arial" panose="020B0604020202020204"/>
                <a:ea typeface="+mn-ea"/>
                <a:cs typeface="+mn-cs"/>
              </a:rPr>
              <a:t>Options</a:t>
            </a:r>
            <a:endParaRPr kumimoji="0" lang="en-US" sz="135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82" name="Arrow: Down 81">
            <a:extLst>
              <a:ext uri="{FF2B5EF4-FFF2-40B4-BE49-F238E27FC236}">
                <a16:creationId xmlns:a16="http://schemas.microsoft.com/office/drawing/2014/main" id="{FF703CEF-CCFF-49AB-BD0F-BCC692304B05}"/>
              </a:ext>
            </a:extLst>
          </p:cNvPr>
          <p:cNvSpPr/>
          <p:nvPr/>
        </p:nvSpPr>
        <p:spPr>
          <a:xfrm flipV="1">
            <a:off x="2656447" y="4217166"/>
            <a:ext cx="602122" cy="7728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FEFFFF"/>
                </a:solidFill>
                <a:effectLst/>
                <a:uLnTx/>
                <a:uFillTx/>
                <a:latin typeface="Arial" panose="020B0604020202020204"/>
                <a:ea typeface="+mn-ea"/>
                <a:cs typeface="+mn-cs"/>
              </a:rPr>
              <a:t>Options</a:t>
            </a:r>
            <a:endParaRPr kumimoji="0" lang="en-US" sz="1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83" name="Arrow: Down 82">
            <a:extLst>
              <a:ext uri="{FF2B5EF4-FFF2-40B4-BE49-F238E27FC236}">
                <a16:creationId xmlns:a16="http://schemas.microsoft.com/office/drawing/2014/main" id="{08B3A81E-0EF3-4F37-B8C4-A6D1CA3FDD74}"/>
              </a:ext>
            </a:extLst>
          </p:cNvPr>
          <p:cNvSpPr/>
          <p:nvPr/>
        </p:nvSpPr>
        <p:spPr>
          <a:xfrm flipV="1">
            <a:off x="4860804" y="4223257"/>
            <a:ext cx="602122" cy="7728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FEFFFF"/>
                </a:solidFill>
                <a:effectLst/>
                <a:uLnTx/>
                <a:uFillTx/>
                <a:latin typeface="Arial" panose="020B0604020202020204"/>
                <a:ea typeface="+mn-ea"/>
                <a:cs typeface="+mn-cs"/>
              </a:rPr>
              <a:t>Options</a:t>
            </a:r>
            <a:endParaRPr kumimoji="0" lang="en-US" sz="1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38574276"/>
      </p:ext>
    </p:extLst>
  </p:cSld>
  <p:clrMapOvr>
    <a:masterClrMapping/>
  </p:clrMapOvr>
  <p:transition spd="slow">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9B6129-2743-4352-9169-A151B93CBAF6}"/>
              </a:ext>
            </a:extLst>
          </p:cNvPr>
          <p:cNvSpPr>
            <a:spLocks noGrp="1"/>
          </p:cNvSpPr>
          <p:nvPr>
            <p:ph sz="quarter" idx="11"/>
          </p:nvPr>
        </p:nvSpPr>
        <p:spPr>
          <a:xfrm>
            <a:off x="457200" y="1097279"/>
            <a:ext cx="4023360" cy="3608071"/>
          </a:xfrm>
        </p:spPr>
        <p:txBody>
          <a:bodyPr wrap="square" anchor="t">
            <a:normAutofit/>
          </a:bodyPr>
          <a:lstStyle/>
          <a:p>
            <a:r>
              <a:rPr lang="de-DE" dirty="0"/>
              <a:t>Original Content =&gt; proper rights and formats</a:t>
            </a:r>
          </a:p>
          <a:p>
            <a:r>
              <a:rPr lang="de-DE" dirty="0"/>
              <a:t>Mezzanine Content =&gt; annotation</a:t>
            </a:r>
          </a:p>
          <a:p>
            <a:r>
              <a:rPr lang="de-DE" dirty="0"/>
              <a:t>Encoding work flow =&gt; transparent</a:t>
            </a:r>
          </a:p>
          <a:p>
            <a:r>
              <a:rPr lang="de-DE" dirty="0"/>
              <a:t>Content validation</a:t>
            </a:r>
          </a:p>
          <a:p>
            <a:r>
              <a:rPr lang="de-DE" dirty="0"/>
              <a:t>Workflow for contribution and extension</a:t>
            </a:r>
          </a:p>
          <a:p>
            <a:r>
              <a:rPr lang="de-DE" dirty="0"/>
              <a:t>DASH-IF sent an LS to CTA WAVE</a:t>
            </a:r>
          </a:p>
          <a:p>
            <a:pPr marL="0" indent="0">
              <a:buNone/>
            </a:pPr>
            <a:endParaRPr lang="de-DE" dirty="0"/>
          </a:p>
        </p:txBody>
      </p:sp>
      <p:pic>
        <p:nvPicPr>
          <p:cNvPr id="6" name="Picture 5">
            <a:extLst>
              <a:ext uri="{FF2B5EF4-FFF2-40B4-BE49-F238E27FC236}">
                <a16:creationId xmlns:a16="http://schemas.microsoft.com/office/drawing/2014/main" id="{5930A806-58F2-9984-2CD2-C937F23D274E}"/>
              </a:ext>
            </a:extLst>
          </p:cNvPr>
          <p:cNvPicPr>
            <a:picLocks noChangeAspect="1"/>
          </p:cNvPicPr>
          <p:nvPr/>
        </p:nvPicPr>
        <p:blipFill>
          <a:blip r:embed="rId2"/>
          <a:stretch>
            <a:fillRect/>
          </a:stretch>
        </p:blipFill>
        <p:spPr>
          <a:xfrm>
            <a:off x="4433147" y="324604"/>
            <a:ext cx="4023360" cy="3460089"/>
          </a:xfrm>
          <a:prstGeom prst="rect">
            <a:avLst/>
          </a:prstGeom>
          <a:noFill/>
        </p:spPr>
      </p:pic>
      <p:sp>
        <p:nvSpPr>
          <p:cNvPr id="2" name="Title 1">
            <a:extLst>
              <a:ext uri="{FF2B5EF4-FFF2-40B4-BE49-F238E27FC236}">
                <a16:creationId xmlns:a16="http://schemas.microsoft.com/office/drawing/2014/main" id="{621C277A-2055-4F32-8378-00041DD102CC}"/>
              </a:ext>
            </a:extLst>
          </p:cNvPr>
          <p:cNvSpPr>
            <a:spLocks noGrp="1"/>
          </p:cNvSpPr>
          <p:nvPr>
            <p:ph type="title"/>
          </p:nvPr>
        </p:nvSpPr>
        <p:spPr>
          <a:xfrm>
            <a:off x="457200" y="182880"/>
            <a:ext cx="8229600" cy="822960"/>
          </a:xfrm>
        </p:spPr>
        <p:txBody>
          <a:bodyPr wrap="square" anchor="b">
            <a:normAutofit/>
          </a:bodyPr>
          <a:lstStyle/>
          <a:p>
            <a:r>
              <a:rPr lang="de-DE" dirty="0"/>
              <a:t>What is needed</a:t>
            </a:r>
            <a:endParaRPr lang="en-US" dirty="0"/>
          </a:p>
        </p:txBody>
      </p:sp>
      <p:pic>
        <p:nvPicPr>
          <p:cNvPr id="10" name="Picture 9">
            <a:extLst>
              <a:ext uri="{FF2B5EF4-FFF2-40B4-BE49-F238E27FC236}">
                <a16:creationId xmlns:a16="http://schemas.microsoft.com/office/drawing/2014/main" id="{CD68244F-D2D1-2FD9-496B-2DE3464A413C}"/>
              </a:ext>
            </a:extLst>
          </p:cNvPr>
          <p:cNvPicPr>
            <a:picLocks noChangeAspect="1"/>
          </p:cNvPicPr>
          <p:nvPr/>
        </p:nvPicPr>
        <p:blipFill>
          <a:blip r:embed="rId3"/>
          <a:stretch>
            <a:fillRect/>
          </a:stretch>
        </p:blipFill>
        <p:spPr>
          <a:xfrm>
            <a:off x="4433146" y="3739400"/>
            <a:ext cx="4023361" cy="505621"/>
          </a:xfrm>
          <a:prstGeom prst="rect">
            <a:avLst/>
          </a:prstGeom>
        </p:spPr>
      </p:pic>
    </p:spTree>
    <p:extLst>
      <p:ext uri="{BB962C8B-B14F-4D97-AF65-F5344CB8AC3E}">
        <p14:creationId xmlns:p14="http://schemas.microsoft.com/office/powerpoint/2010/main" val="2668505396"/>
      </p:ext>
    </p:extLst>
  </p:cSld>
  <p:clrMapOvr>
    <a:masterClrMapping/>
  </p:clrMapOvr>
  <p:transition spd="slow">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DD1DA6-5E6B-61AA-522D-6E104ED67A2B}"/>
              </a:ext>
            </a:extLst>
          </p:cNvPr>
          <p:cNvSpPr>
            <a:spLocks noGrp="1"/>
          </p:cNvSpPr>
          <p:nvPr>
            <p:ph sz="quarter" idx="11"/>
          </p:nvPr>
        </p:nvSpPr>
        <p:spPr/>
        <p:txBody>
          <a:bodyPr>
            <a:normAutofit/>
          </a:bodyPr>
          <a:lstStyle/>
          <a:p>
            <a:pPr marL="1785" indent="0">
              <a:buNone/>
            </a:pPr>
            <a:r>
              <a:rPr lang="de-DE" dirty="0"/>
              <a:t>Access:</a:t>
            </a:r>
          </a:p>
          <a:p>
            <a:r>
              <a:rPr lang="de-DE" dirty="0"/>
              <a:t>https://dashif.org/identifiers/introduction/</a:t>
            </a:r>
          </a:p>
          <a:p>
            <a:pPr marL="1785" indent="0">
              <a:buNone/>
            </a:pPr>
            <a:r>
              <a:rPr lang="de-DE" dirty="0"/>
              <a:t>Submission</a:t>
            </a:r>
          </a:p>
          <a:p>
            <a:r>
              <a:rPr lang="en-US" dirty="0">
                <a:hlinkClick r:id="rId2"/>
              </a:rPr>
              <a:t>https://bit.ly/dash-identifier-submission</a:t>
            </a:r>
            <a:endParaRPr lang="de-DE" dirty="0"/>
          </a:p>
          <a:p>
            <a:r>
              <a:rPr lang="de-DE" dirty="0"/>
              <a:t>Will be reviews for consistency</a:t>
            </a:r>
          </a:p>
          <a:p>
            <a:r>
              <a:rPr lang="de-DE" dirty="0"/>
              <a:t>Will be published on the DASH-IF Web site</a:t>
            </a:r>
            <a:endParaRPr lang="en-US" dirty="0"/>
          </a:p>
          <a:p>
            <a:endParaRPr lang="en-US" dirty="0"/>
          </a:p>
        </p:txBody>
      </p:sp>
      <p:sp>
        <p:nvSpPr>
          <p:cNvPr id="3" name="Content Placeholder 2">
            <a:extLst>
              <a:ext uri="{FF2B5EF4-FFF2-40B4-BE49-F238E27FC236}">
                <a16:creationId xmlns:a16="http://schemas.microsoft.com/office/drawing/2014/main" id="{20286DCF-3783-9978-DDC1-6718A80AE13B}"/>
              </a:ext>
            </a:extLst>
          </p:cNvPr>
          <p:cNvSpPr>
            <a:spLocks noGrp="1"/>
          </p:cNvSpPr>
          <p:nvPr>
            <p:ph sz="quarter" idx="12"/>
          </p:nvPr>
        </p:nvSpPr>
        <p:spPr/>
        <p:txBody>
          <a:bodyPr>
            <a:normAutofit fontScale="92500" lnSpcReduction="10000"/>
          </a:bodyPr>
          <a:lstStyle/>
          <a:p>
            <a:pPr marL="1785" indent="0" algn="l">
              <a:buNone/>
            </a:pPr>
            <a:r>
              <a:rPr lang="en-US" b="0" i="0" dirty="0">
                <a:solidFill>
                  <a:srgbClr val="272727"/>
                </a:solidFill>
                <a:effectLst/>
                <a:latin typeface="Raleway" pitchFamily="2" charset="0"/>
              </a:rPr>
              <a:t>Identifier catalog</a:t>
            </a:r>
          </a:p>
          <a:p>
            <a:pPr algn="l"/>
            <a:r>
              <a:rPr lang="en-US" b="0" i="0" dirty="0">
                <a:solidFill>
                  <a:srgbClr val="727272"/>
                </a:solidFill>
                <a:effectLst/>
                <a:latin typeface="-apple-system"/>
              </a:rPr>
              <a:t>This catalogue is informative. The normative aspects of the identifiers are included the references along with the identifiers. This catalogue will be updated with the submission and approval of new identifiers.</a:t>
            </a:r>
          </a:p>
          <a:p>
            <a:pPr lvl="1">
              <a:buFont typeface="Arial" panose="020B0604020202020204" pitchFamily="34" charset="0"/>
              <a:buChar char="•"/>
            </a:pPr>
            <a:r>
              <a:rPr lang="en-US" b="0" i="0" u="none" strike="noStrike" dirty="0">
                <a:solidFill>
                  <a:srgbClr val="007BFF"/>
                </a:solidFill>
                <a:effectLst/>
                <a:latin typeface="-apple-system"/>
                <a:hlinkClick r:id="rId3"/>
              </a:rPr>
              <a:t>Profiles, Interoperability Points and Extensions</a:t>
            </a:r>
            <a:endParaRPr lang="en-US" b="0" i="0" dirty="0">
              <a:solidFill>
                <a:srgbClr val="727272"/>
              </a:solidFill>
              <a:effectLst/>
              <a:latin typeface="-apple-system"/>
            </a:endParaRPr>
          </a:p>
          <a:p>
            <a:pPr lvl="1">
              <a:buFont typeface="Arial" panose="020B0604020202020204" pitchFamily="34" charset="0"/>
              <a:buChar char="•"/>
            </a:pPr>
            <a:r>
              <a:rPr lang="en-US" b="0" i="0" u="none" strike="noStrike" dirty="0">
                <a:solidFill>
                  <a:srgbClr val="007BFF"/>
                </a:solidFill>
                <a:effectLst/>
                <a:latin typeface="-apple-system"/>
                <a:hlinkClick r:id="rId4"/>
              </a:rPr>
              <a:t>Content Protection</a:t>
            </a:r>
            <a:endParaRPr lang="en-US" b="0" i="0" dirty="0">
              <a:solidFill>
                <a:srgbClr val="727272"/>
              </a:solidFill>
              <a:effectLst/>
              <a:latin typeface="-apple-system"/>
            </a:endParaRPr>
          </a:p>
          <a:p>
            <a:pPr lvl="1">
              <a:buFont typeface="Arial" panose="020B0604020202020204" pitchFamily="34" charset="0"/>
              <a:buChar char="•"/>
            </a:pPr>
            <a:r>
              <a:rPr lang="en-US" b="0" i="0" u="none" strike="noStrike" dirty="0">
                <a:solidFill>
                  <a:srgbClr val="007BFF"/>
                </a:solidFill>
                <a:effectLst/>
                <a:latin typeface="-apple-system"/>
                <a:hlinkClick r:id="rId5"/>
              </a:rPr>
              <a:t>Output Protection</a:t>
            </a:r>
            <a:endParaRPr lang="en-US" b="0" i="0" dirty="0">
              <a:solidFill>
                <a:srgbClr val="727272"/>
              </a:solidFill>
              <a:effectLst/>
              <a:latin typeface="-apple-system"/>
            </a:endParaRPr>
          </a:p>
          <a:p>
            <a:pPr lvl="1">
              <a:buFont typeface="Arial" panose="020B0604020202020204" pitchFamily="34" charset="0"/>
              <a:buChar char="•"/>
            </a:pPr>
            <a:r>
              <a:rPr lang="en-US" b="0" i="0" u="none" strike="noStrike" dirty="0">
                <a:solidFill>
                  <a:srgbClr val="007BFF"/>
                </a:solidFill>
                <a:effectLst/>
                <a:latin typeface="-apple-system"/>
                <a:hlinkClick r:id="rId6"/>
              </a:rPr>
              <a:t>Video Source Metadata</a:t>
            </a:r>
            <a:endParaRPr lang="en-US" b="0" i="0" dirty="0">
              <a:solidFill>
                <a:srgbClr val="727272"/>
              </a:solidFill>
              <a:effectLst/>
              <a:latin typeface="-apple-system"/>
            </a:endParaRPr>
          </a:p>
          <a:p>
            <a:pPr lvl="1">
              <a:buFont typeface="Arial" panose="020B0604020202020204" pitchFamily="34" charset="0"/>
              <a:buChar char="•"/>
            </a:pPr>
            <a:r>
              <a:rPr lang="en-US" b="0" i="0" u="none" strike="noStrike" dirty="0">
                <a:solidFill>
                  <a:srgbClr val="007BFF"/>
                </a:solidFill>
                <a:effectLst/>
                <a:latin typeface="-apple-system"/>
                <a:hlinkClick r:id="rId7"/>
              </a:rPr>
              <a:t>Audio Source Metadata</a:t>
            </a:r>
            <a:endParaRPr lang="en-US" b="0" i="0" dirty="0">
              <a:solidFill>
                <a:srgbClr val="727272"/>
              </a:solidFill>
              <a:effectLst/>
              <a:latin typeface="-apple-system"/>
            </a:endParaRPr>
          </a:p>
          <a:p>
            <a:pPr lvl="1">
              <a:buFont typeface="Arial" panose="020B0604020202020204" pitchFamily="34" charset="0"/>
              <a:buChar char="•"/>
            </a:pPr>
            <a:r>
              <a:rPr lang="en-US" b="0" i="0" u="none" strike="noStrike" dirty="0">
                <a:solidFill>
                  <a:srgbClr val="007BFF"/>
                </a:solidFill>
                <a:effectLst/>
                <a:latin typeface="-apple-system"/>
                <a:hlinkClick r:id="rId8"/>
              </a:rPr>
              <a:t>Role and Accessibility</a:t>
            </a:r>
            <a:endParaRPr lang="en-US" b="0" i="0" dirty="0">
              <a:solidFill>
                <a:srgbClr val="727272"/>
              </a:solidFill>
              <a:effectLst/>
              <a:latin typeface="-apple-system"/>
            </a:endParaRPr>
          </a:p>
          <a:p>
            <a:pPr lvl="1">
              <a:buFont typeface="Arial" panose="020B0604020202020204" pitchFamily="34" charset="0"/>
              <a:buChar char="•"/>
            </a:pPr>
            <a:r>
              <a:rPr lang="en-US" b="0" i="0" u="none" strike="noStrike" dirty="0">
                <a:solidFill>
                  <a:srgbClr val="007BFF"/>
                </a:solidFill>
                <a:effectLst/>
                <a:latin typeface="-apple-system"/>
                <a:hlinkClick r:id="rId9"/>
              </a:rPr>
              <a:t>Content Rating</a:t>
            </a:r>
            <a:endParaRPr lang="en-US" b="0" i="0" dirty="0">
              <a:solidFill>
                <a:srgbClr val="727272"/>
              </a:solidFill>
              <a:effectLst/>
              <a:latin typeface="-apple-system"/>
            </a:endParaRPr>
          </a:p>
          <a:p>
            <a:pPr lvl="1">
              <a:buFont typeface="Arial" panose="020B0604020202020204" pitchFamily="34" charset="0"/>
              <a:buChar char="•"/>
            </a:pPr>
            <a:r>
              <a:rPr lang="en-US" b="0" i="0" u="none" strike="noStrike" dirty="0">
                <a:solidFill>
                  <a:srgbClr val="007BFF"/>
                </a:solidFill>
                <a:effectLst/>
                <a:latin typeface="-apple-system"/>
                <a:hlinkClick r:id="rId10"/>
              </a:rPr>
              <a:t>Event Schemes</a:t>
            </a:r>
            <a:endParaRPr lang="en-US" b="0" i="0" dirty="0">
              <a:solidFill>
                <a:srgbClr val="727272"/>
              </a:solidFill>
              <a:effectLst/>
              <a:latin typeface="-apple-system"/>
            </a:endParaRPr>
          </a:p>
          <a:p>
            <a:pPr lvl="1">
              <a:buFont typeface="Arial" panose="020B0604020202020204" pitchFamily="34" charset="0"/>
              <a:buChar char="•"/>
            </a:pPr>
            <a:r>
              <a:rPr lang="en-US" b="0" i="0" u="none" strike="noStrike" dirty="0">
                <a:solidFill>
                  <a:srgbClr val="007BFF"/>
                </a:solidFill>
                <a:effectLst/>
                <a:latin typeface="-apple-system"/>
                <a:hlinkClick r:id="rId11"/>
              </a:rPr>
              <a:t>Authentication and Authorization</a:t>
            </a:r>
            <a:endParaRPr lang="en-US" b="0" i="0" dirty="0">
              <a:solidFill>
                <a:srgbClr val="727272"/>
              </a:solidFill>
              <a:effectLst/>
              <a:latin typeface="-apple-system"/>
            </a:endParaRPr>
          </a:p>
          <a:p>
            <a:pPr lvl="1">
              <a:buFont typeface="Arial" panose="020B0604020202020204" pitchFamily="34" charset="0"/>
              <a:buChar char="•"/>
            </a:pPr>
            <a:r>
              <a:rPr lang="en-US" b="0" i="0" u="none" strike="noStrike" dirty="0">
                <a:solidFill>
                  <a:srgbClr val="007BFF"/>
                </a:solidFill>
                <a:effectLst/>
                <a:latin typeface="-apple-system"/>
                <a:hlinkClick r:id="rId12"/>
              </a:rPr>
              <a:t>Functionality</a:t>
            </a:r>
            <a:endParaRPr lang="en-US" b="0" i="0" dirty="0">
              <a:solidFill>
                <a:srgbClr val="727272"/>
              </a:solidFill>
              <a:effectLst/>
              <a:latin typeface="-apple-system"/>
            </a:endParaRPr>
          </a:p>
        </p:txBody>
      </p:sp>
      <p:sp>
        <p:nvSpPr>
          <p:cNvPr id="4" name="Title 3">
            <a:extLst>
              <a:ext uri="{FF2B5EF4-FFF2-40B4-BE49-F238E27FC236}">
                <a16:creationId xmlns:a16="http://schemas.microsoft.com/office/drawing/2014/main" id="{4313626B-2691-74A8-A85F-61551BA77566}"/>
              </a:ext>
            </a:extLst>
          </p:cNvPr>
          <p:cNvSpPr>
            <a:spLocks noGrp="1"/>
          </p:cNvSpPr>
          <p:nvPr>
            <p:ph type="title"/>
          </p:nvPr>
        </p:nvSpPr>
        <p:spPr/>
        <p:txBody>
          <a:bodyPr/>
          <a:lstStyle/>
          <a:p>
            <a:r>
              <a:rPr lang="de-DE" dirty="0"/>
              <a:t>Identifiers</a:t>
            </a:r>
            <a:endParaRPr lang="en-US" dirty="0"/>
          </a:p>
        </p:txBody>
      </p:sp>
    </p:spTree>
    <p:extLst>
      <p:ext uri="{BB962C8B-B14F-4D97-AF65-F5344CB8AC3E}">
        <p14:creationId xmlns:p14="http://schemas.microsoft.com/office/powerpoint/2010/main" val="440218711"/>
      </p:ext>
    </p:extLst>
  </p:cSld>
  <p:clrMapOvr>
    <a:masterClrMapping/>
  </p:clrMapOvr>
  <p:transition spd="slow">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54A3-2566-1C34-9FA2-B88E2846C694}"/>
              </a:ext>
            </a:extLst>
          </p:cNvPr>
          <p:cNvSpPr>
            <a:spLocks noGrp="1"/>
          </p:cNvSpPr>
          <p:nvPr>
            <p:ph type="ctrTitle"/>
          </p:nvPr>
        </p:nvSpPr>
        <p:spPr/>
        <p:txBody>
          <a:bodyPr>
            <a:normAutofit/>
          </a:bodyPr>
          <a:lstStyle/>
          <a:p>
            <a:pPr rtl="0" fontAlgn="base">
              <a:spcBef>
                <a:spcPts val="0"/>
              </a:spcBef>
              <a:spcAft>
                <a:spcPts val="0"/>
              </a:spcAft>
            </a:pPr>
            <a:br>
              <a:rPr lang="en-US" sz="1400" b="0" i="0" u="none" strike="noStrike" dirty="0">
                <a:solidFill>
                  <a:srgbClr val="242424"/>
                </a:solidFill>
                <a:effectLst/>
                <a:latin typeface="Calibri" panose="020F0502020204030204" pitchFamily="34" charset="0"/>
              </a:rPr>
            </a:br>
            <a:endParaRPr lang="en-US" b="0" i="0" u="none" strike="noStrike" dirty="0">
              <a:solidFill>
                <a:srgbClr val="242424"/>
              </a:solidFill>
              <a:effectLst/>
              <a:latin typeface="Calibri" panose="020F0502020204030204" pitchFamily="34" charset="0"/>
            </a:endParaRPr>
          </a:p>
        </p:txBody>
      </p:sp>
      <p:sp>
        <p:nvSpPr>
          <p:cNvPr id="3" name="Content Placeholder 2">
            <a:extLst>
              <a:ext uri="{FF2B5EF4-FFF2-40B4-BE49-F238E27FC236}">
                <a16:creationId xmlns:a16="http://schemas.microsoft.com/office/drawing/2014/main" id="{C521F944-9EBC-40B2-D53E-D5386365EF26}"/>
              </a:ext>
            </a:extLst>
          </p:cNvPr>
          <p:cNvSpPr>
            <a:spLocks noGrp="1"/>
          </p:cNvSpPr>
          <p:nvPr>
            <p:ph sz="quarter" idx="10"/>
          </p:nvPr>
        </p:nvSpPr>
        <p:spPr/>
        <p:txBody>
          <a:bodyPr/>
          <a:lstStyle/>
          <a:p>
            <a:r>
              <a:rPr lang="en-US" dirty="0"/>
              <a:t>Media/QUIC/DASH (Will, 10min)</a:t>
            </a:r>
          </a:p>
          <a:p>
            <a:r>
              <a:rPr lang="en-US" dirty="0"/>
              <a:t>C2PA (Thomas)</a:t>
            </a:r>
          </a:p>
          <a:p>
            <a:endParaRPr lang="en-US" dirty="0"/>
          </a:p>
        </p:txBody>
      </p:sp>
      <p:pic>
        <p:nvPicPr>
          <p:cNvPr id="4" name="Picture 2" descr="Streaming Video Technology Alliance (SVTA): Improving Streaming Video">
            <a:extLst>
              <a:ext uri="{FF2B5EF4-FFF2-40B4-BE49-F238E27FC236}">
                <a16:creationId xmlns:a16="http://schemas.microsoft.com/office/drawing/2014/main" id="{BD9BC9A6-5A87-0810-B44A-764F54DAA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6983"/>
            <a:ext cx="3332480" cy="10118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05AF04-263C-762B-8369-0CE3C9C7A30D}"/>
              </a:ext>
            </a:extLst>
          </p:cNvPr>
          <p:cNvSpPr txBox="1"/>
          <p:nvPr/>
        </p:nvSpPr>
        <p:spPr>
          <a:xfrm>
            <a:off x="457200" y="1984656"/>
            <a:ext cx="4970206" cy="1077218"/>
          </a:xfrm>
          <a:prstGeom prst="rect">
            <a:avLst/>
          </a:prstGeom>
          <a:noFill/>
        </p:spPr>
        <p:txBody>
          <a:bodyPr wrap="square">
            <a:spAutoFit/>
          </a:bodyPr>
          <a:lstStyle/>
          <a:p>
            <a:r>
              <a:rPr lang="en-US" sz="3200" dirty="0"/>
              <a:t>14:55 Coffee Break</a:t>
            </a:r>
          </a:p>
          <a:p>
            <a:r>
              <a:rPr lang="en-US" sz="3200" dirty="0"/>
              <a:t>15:10 Emerging Topics</a:t>
            </a:r>
          </a:p>
        </p:txBody>
      </p:sp>
    </p:spTree>
    <p:extLst>
      <p:ext uri="{BB962C8B-B14F-4D97-AF65-F5344CB8AC3E}">
        <p14:creationId xmlns:p14="http://schemas.microsoft.com/office/powerpoint/2010/main" val="3875188678"/>
      </p:ext>
    </p:extLst>
  </p:cSld>
  <p:clrMapOvr>
    <a:masterClrMapping/>
  </p:clrMapOvr>
  <p:transition spd="slow">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4EF214-E97B-6009-A5CA-4444B2529BF2}"/>
              </a:ext>
            </a:extLst>
          </p:cNvPr>
          <p:cNvSpPr>
            <a:spLocks noGrp="1"/>
          </p:cNvSpPr>
          <p:nvPr>
            <p:ph type="title"/>
          </p:nvPr>
        </p:nvSpPr>
        <p:spPr/>
        <p:txBody>
          <a:bodyPr/>
          <a:lstStyle/>
          <a:p>
            <a:r>
              <a:rPr lang="de-DE" dirty="0"/>
              <a:t>Presentation of Will Law</a:t>
            </a:r>
            <a:endParaRPr lang="en-US" dirty="0"/>
          </a:p>
        </p:txBody>
      </p:sp>
      <p:sp>
        <p:nvSpPr>
          <p:cNvPr id="5" name="Content Placeholder 4">
            <a:extLst>
              <a:ext uri="{FF2B5EF4-FFF2-40B4-BE49-F238E27FC236}">
                <a16:creationId xmlns:a16="http://schemas.microsoft.com/office/drawing/2014/main" id="{32A8BD9F-D297-9551-89E9-C45216663FC6}"/>
              </a:ext>
            </a:extLst>
          </p:cNvPr>
          <p:cNvSpPr>
            <a:spLocks noGrp="1"/>
          </p:cNvSpPr>
          <p:nvPr>
            <p:ph idx="1"/>
          </p:nvPr>
        </p:nvSpPr>
        <p:spPr/>
        <p:txBody>
          <a:bodyPr/>
          <a:lstStyle/>
          <a:p>
            <a:endParaRPr lang="en-US"/>
          </a:p>
        </p:txBody>
      </p:sp>
      <p:graphicFrame>
        <p:nvGraphicFramePr>
          <p:cNvPr id="6" name="Object 5">
            <a:extLst>
              <a:ext uri="{FF2B5EF4-FFF2-40B4-BE49-F238E27FC236}">
                <a16:creationId xmlns:a16="http://schemas.microsoft.com/office/drawing/2014/main" id="{397A4171-BB6D-1CC9-BEA3-7B3BD7C683ED}"/>
              </a:ext>
            </a:extLst>
          </p:cNvPr>
          <p:cNvGraphicFramePr>
            <a:graphicFrameLocks noChangeAspect="1"/>
          </p:cNvGraphicFramePr>
          <p:nvPr>
            <p:extLst>
              <p:ext uri="{D42A27DB-BD31-4B8C-83A1-F6EECF244321}">
                <p14:modId xmlns:p14="http://schemas.microsoft.com/office/powerpoint/2010/main" val="3627163572"/>
              </p:ext>
            </p:extLst>
          </p:nvPr>
        </p:nvGraphicFramePr>
        <p:xfrm>
          <a:off x="457200" y="953095"/>
          <a:ext cx="6670675" cy="3752255"/>
        </p:xfrm>
        <a:graphic>
          <a:graphicData uri="http://schemas.openxmlformats.org/presentationml/2006/ole">
            <mc:AlternateContent xmlns:mc="http://schemas.openxmlformats.org/markup-compatibility/2006">
              <mc:Choice xmlns:v="urn:schemas-microsoft-com:vml" Requires="v">
                <p:oleObj name="Acrobat Document" r:id="rId2" imgW="9144000" imgH="5143500" progId="Acrobat.Document.DC">
                  <p:embed/>
                </p:oleObj>
              </mc:Choice>
              <mc:Fallback>
                <p:oleObj name="Acrobat Document" r:id="rId2" imgW="9144000" imgH="5143500" progId="Acrobat.Document.DC">
                  <p:embed/>
                  <p:pic>
                    <p:nvPicPr>
                      <p:cNvPr id="6" name="Object 5">
                        <a:extLst>
                          <a:ext uri="{FF2B5EF4-FFF2-40B4-BE49-F238E27FC236}">
                            <a16:creationId xmlns:a16="http://schemas.microsoft.com/office/drawing/2014/main" id="{397A4171-BB6D-1CC9-BEA3-7B3BD7C683ED}"/>
                          </a:ext>
                        </a:extLst>
                      </p:cNvPr>
                      <p:cNvPicPr/>
                      <p:nvPr/>
                    </p:nvPicPr>
                    <p:blipFill>
                      <a:blip r:embed="rId3"/>
                      <a:stretch>
                        <a:fillRect/>
                      </a:stretch>
                    </p:blipFill>
                    <p:spPr>
                      <a:xfrm>
                        <a:off x="457200" y="953095"/>
                        <a:ext cx="6670675" cy="3752255"/>
                      </a:xfrm>
                      <a:prstGeom prst="rect">
                        <a:avLst/>
                      </a:prstGeom>
                    </p:spPr>
                  </p:pic>
                </p:oleObj>
              </mc:Fallback>
            </mc:AlternateContent>
          </a:graphicData>
        </a:graphic>
      </p:graphicFrame>
    </p:spTree>
    <p:extLst>
      <p:ext uri="{BB962C8B-B14F-4D97-AF65-F5344CB8AC3E}">
        <p14:creationId xmlns:p14="http://schemas.microsoft.com/office/powerpoint/2010/main" val="1705094650"/>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2325C-681C-EE2A-DB90-EE4CF91624BA}"/>
              </a:ext>
            </a:extLst>
          </p:cNvPr>
          <p:cNvSpPr>
            <a:spLocks noGrp="1"/>
          </p:cNvSpPr>
          <p:nvPr>
            <p:ph type="title"/>
          </p:nvPr>
        </p:nvSpPr>
        <p:spPr>
          <a:xfrm>
            <a:off x="457200" y="182880"/>
            <a:ext cx="8434316" cy="822960"/>
          </a:xfrm>
        </p:spPr>
        <p:txBody>
          <a:bodyPr wrap="square" anchor="b">
            <a:normAutofit/>
          </a:bodyPr>
          <a:lstStyle/>
          <a:p>
            <a:r>
              <a:rPr lang="de-DE" dirty="0"/>
              <a:t>C2PA: </a:t>
            </a:r>
            <a:r>
              <a:rPr lang="de-DE" dirty="0">
                <a:solidFill>
                  <a:srgbClr val="C00000"/>
                </a:solidFill>
                <a:hlinkClick r:id="rId2"/>
              </a:rPr>
              <a:t>Special Session</a:t>
            </a:r>
            <a:r>
              <a:rPr lang="de-DE" dirty="0">
                <a:solidFill>
                  <a:srgbClr val="C00000"/>
                </a:solidFill>
              </a:rPr>
              <a:t> – Adobe presented DASH integration</a:t>
            </a:r>
            <a:endParaRPr lang="en-US" dirty="0"/>
          </a:p>
        </p:txBody>
      </p:sp>
      <p:pic>
        <p:nvPicPr>
          <p:cNvPr id="7" name="Picture 6">
            <a:extLst>
              <a:ext uri="{FF2B5EF4-FFF2-40B4-BE49-F238E27FC236}">
                <a16:creationId xmlns:a16="http://schemas.microsoft.com/office/drawing/2014/main" id="{20CA562A-736A-A314-E747-6D65A7787260}"/>
              </a:ext>
            </a:extLst>
          </p:cNvPr>
          <p:cNvPicPr>
            <a:picLocks noChangeAspect="1"/>
          </p:cNvPicPr>
          <p:nvPr/>
        </p:nvPicPr>
        <p:blipFill>
          <a:blip r:embed="rId3"/>
          <a:srcRect t="10605" b="10042"/>
          <a:stretch/>
        </p:blipFill>
        <p:spPr>
          <a:xfrm>
            <a:off x="457200" y="1097279"/>
            <a:ext cx="8229600" cy="3608071"/>
          </a:xfrm>
          <a:prstGeom prst="rect">
            <a:avLst/>
          </a:prstGeom>
          <a:noFill/>
          <a:ln>
            <a:noFill/>
          </a:ln>
        </p:spPr>
      </p:pic>
    </p:spTree>
    <p:extLst>
      <p:ext uri="{BB962C8B-B14F-4D97-AF65-F5344CB8AC3E}">
        <p14:creationId xmlns:p14="http://schemas.microsoft.com/office/powerpoint/2010/main" val="625716730"/>
      </p:ext>
    </p:extLst>
  </p:cSld>
  <p:clrMapOvr>
    <a:masterClrMapping/>
  </p:clrMapOvr>
  <p:transition spd="slow">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B5D1C-4F21-E6FB-745D-7A794C6786B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75B0A870-CE62-AFE6-5055-A6F250193A5D}"/>
              </a:ext>
            </a:extLst>
          </p:cNvPr>
          <p:cNvPicPr>
            <a:picLocks noChangeAspect="1"/>
          </p:cNvPicPr>
          <p:nvPr/>
        </p:nvPicPr>
        <p:blipFill>
          <a:blip r:embed="rId2"/>
          <a:stretch>
            <a:fillRect/>
          </a:stretch>
        </p:blipFill>
        <p:spPr>
          <a:xfrm>
            <a:off x="0" y="169840"/>
            <a:ext cx="9144000" cy="4803820"/>
          </a:xfrm>
          <a:prstGeom prst="rect">
            <a:avLst/>
          </a:prstGeom>
        </p:spPr>
      </p:pic>
    </p:spTree>
    <p:extLst>
      <p:ext uri="{BB962C8B-B14F-4D97-AF65-F5344CB8AC3E}">
        <p14:creationId xmlns:p14="http://schemas.microsoft.com/office/powerpoint/2010/main" val="2037886152"/>
      </p:ext>
    </p:extLst>
  </p:cSld>
  <p:clrMapOvr>
    <a:masterClrMapping/>
  </p:clrMapOvr>
  <p:transition spd="slow">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54A3-2566-1C34-9FA2-B88E2846C694}"/>
              </a:ext>
            </a:extLst>
          </p:cNvPr>
          <p:cNvSpPr>
            <a:spLocks noGrp="1"/>
          </p:cNvSpPr>
          <p:nvPr>
            <p:ph type="ctrTitle"/>
          </p:nvPr>
        </p:nvSpPr>
        <p:spPr/>
        <p:txBody>
          <a:bodyPr>
            <a:normAutofit/>
          </a:bodyPr>
          <a:lstStyle/>
          <a:p>
            <a:pPr>
              <a:spcBef>
                <a:spcPts val="0"/>
              </a:spcBef>
              <a:spcAft>
                <a:spcPts val="0"/>
              </a:spcAft>
            </a:pPr>
            <a:r>
              <a:rPr lang="en-US" sz="2800" dirty="0"/>
              <a:t>15:00 Task Force Overview</a:t>
            </a:r>
            <a:endParaRPr lang="en-US" b="0" i="0" u="none" strike="noStrike" dirty="0">
              <a:solidFill>
                <a:srgbClr val="242424"/>
              </a:solidFill>
              <a:effectLst/>
              <a:latin typeface="Calibri" panose="020F0502020204030204" pitchFamily="34" charset="0"/>
            </a:endParaRPr>
          </a:p>
        </p:txBody>
      </p:sp>
      <p:sp>
        <p:nvSpPr>
          <p:cNvPr id="3" name="Content Placeholder 2">
            <a:extLst>
              <a:ext uri="{FF2B5EF4-FFF2-40B4-BE49-F238E27FC236}">
                <a16:creationId xmlns:a16="http://schemas.microsoft.com/office/drawing/2014/main" id="{C521F944-9EBC-40B2-D53E-D5386365EF26}"/>
              </a:ext>
            </a:extLst>
          </p:cNvPr>
          <p:cNvSpPr>
            <a:spLocks noGrp="1"/>
          </p:cNvSpPr>
          <p:nvPr>
            <p:ph sz="quarter" idx="10"/>
          </p:nvPr>
        </p:nvSpPr>
        <p:spPr/>
        <p:txBody>
          <a:bodyPr/>
          <a:lstStyle/>
          <a:p>
            <a:pPr marL="344685" indent="-342900">
              <a:spcBef>
                <a:spcPts val="0"/>
              </a:spcBef>
              <a:buFont typeface="Arial" panose="020B0604020202020204" pitchFamily="34" charset="0"/>
              <a:buChar char="•"/>
            </a:pPr>
            <a:r>
              <a:rPr lang="en-US" sz="1600" dirty="0"/>
              <a:t>Content Protection Work (Laurent, 30min)</a:t>
            </a:r>
          </a:p>
          <a:p>
            <a:pPr marL="344685" indent="-342900">
              <a:spcBef>
                <a:spcPts val="0"/>
              </a:spcBef>
              <a:buFont typeface="Arial" panose="020B0604020202020204" pitchFamily="34" charset="0"/>
              <a:buChar char="•"/>
            </a:pPr>
            <a:r>
              <a:rPr lang="en-US" sz="1600" dirty="0"/>
              <a:t>Live and Ad Insertion (Alex/Thomas/Zach, 20min)</a:t>
            </a:r>
          </a:p>
          <a:p>
            <a:pPr marL="344685" indent="-342900">
              <a:spcBef>
                <a:spcPts val="0"/>
              </a:spcBef>
              <a:buFont typeface="Arial" panose="020B0604020202020204" pitchFamily="34" charset="0"/>
              <a:buChar char="•"/>
            </a:pPr>
            <a:r>
              <a:rPr lang="en-US" sz="1600" dirty="0"/>
              <a:t>Media: Video and Audio (Stephan/Thomas, 15min)</a:t>
            </a:r>
          </a:p>
          <a:p>
            <a:pPr marL="344685" indent="-342900">
              <a:spcBef>
                <a:spcPts val="0"/>
              </a:spcBef>
              <a:buFont typeface="Arial" panose="020B0604020202020204" pitchFamily="34" charset="0"/>
              <a:buChar char="•"/>
            </a:pPr>
            <a:r>
              <a:rPr lang="en-US" sz="1600" dirty="0"/>
              <a:t>Ingest, Events, etc. (10min)</a:t>
            </a:r>
          </a:p>
          <a:p>
            <a:endParaRPr lang="en-US" dirty="0"/>
          </a:p>
        </p:txBody>
      </p:sp>
      <p:pic>
        <p:nvPicPr>
          <p:cNvPr id="4" name="Picture 2" descr="Streaming Video Technology Alliance (SVTA): Improving Streaming Video">
            <a:extLst>
              <a:ext uri="{FF2B5EF4-FFF2-40B4-BE49-F238E27FC236}">
                <a16:creationId xmlns:a16="http://schemas.microsoft.com/office/drawing/2014/main" id="{BD9BC9A6-5A87-0810-B44A-764F54DAA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6983"/>
            <a:ext cx="3332480" cy="101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734685"/>
      </p:ext>
    </p:extLst>
  </p:cSld>
  <p:clrMapOvr>
    <a:masterClrMapping/>
  </p:clrMapOvr>
  <p:transition spd="slow">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380ECDB-0929-2145-AC38-2DE70AA31092}"/>
              </a:ext>
            </a:extLst>
          </p:cNvPr>
          <p:cNvSpPr>
            <a:spLocks noGrp="1"/>
          </p:cNvSpPr>
          <p:nvPr>
            <p:ph type="body" sz="quarter" idx="11"/>
          </p:nvPr>
        </p:nvSpPr>
        <p:spPr/>
        <p:txBody>
          <a:bodyPr/>
          <a:lstStyle/>
          <a:p>
            <a:r>
              <a:rPr lang="en-US" dirty="0"/>
              <a:t>September 17, 2024</a:t>
            </a:r>
          </a:p>
        </p:txBody>
      </p:sp>
      <p:sp>
        <p:nvSpPr>
          <p:cNvPr id="5" name="Title 4">
            <a:extLst>
              <a:ext uri="{FF2B5EF4-FFF2-40B4-BE49-F238E27FC236}">
                <a16:creationId xmlns:a16="http://schemas.microsoft.com/office/drawing/2014/main" id="{ED62C739-8EDB-AF40-877D-10F0B41EF90C}"/>
              </a:ext>
            </a:extLst>
          </p:cNvPr>
          <p:cNvSpPr>
            <a:spLocks noGrp="1"/>
          </p:cNvSpPr>
          <p:nvPr>
            <p:ph type="title"/>
          </p:nvPr>
        </p:nvSpPr>
        <p:spPr/>
        <p:txBody>
          <a:bodyPr/>
          <a:lstStyle/>
          <a:p>
            <a:r>
              <a:rPr lang="fr-CH" dirty="0"/>
              <a:t>Content Protection and Security Task Force</a:t>
            </a:r>
            <a:endParaRPr lang="en-US" dirty="0"/>
          </a:p>
        </p:txBody>
      </p:sp>
      <p:sp>
        <p:nvSpPr>
          <p:cNvPr id="6" name="Text Placeholder 5">
            <a:extLst>
              <a:ext uri="{FF2B5EF4-FFF2-40B4-BE49-F238E27FC236}">
                <a16:creationId xmlns:a16="http://schemas.microsoft.com/office/drawing/2014/main" id="{338813DE-0E50-5949-9FD2-A7EBA654C190}"/>
              </a:ext>
            </a:extLst>
          </p:cNvPr>
          <p:cNvSpPr>
            <a:spLocks noGrp="1"/>
          </p:cNvSpPr>
          <p:nvPr>
            <p:ph type="body" sz="quarter" idx="10"/>
          </p:nvPr>
        </p:nvSpPr>
        <p:spPr/>
        <p:txBody>
          <a:bodyPr/>
          <a:lstStyle/>
          <a:p>
            <a:r>
              <a:rPr lang="de-DE" dirty="0"/>
              <a:t>Laurent Piron</a:t>
            </a:r>
            <a:endParaRPr lang="en-US" dirty="0"/>
          </a:p>
        </p:txBody>
      </p:sp>
    </p:spTree>
    <p:extLst>
      <p:ext uri="{BB962C8B-B14F-4D97-AF65-F5344CB8AC3E}">
        <p14:creationId xmlns:p14="http://schemas.microsoft.com/office/powerpoint/2010/main" val="2967863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B9C6-61AF-ADCB-86E7-AC3868C72CA1}"/>
              </a:ext>
            </a:extLst>
          </p:cNvPr>
          <p:cNvSpPr>
            <a:spLocks noGrp="1"/>
          </p:cNvSpPr>
          <p:nvPr>
            <p:ph type="title"/>
          </p:nvPr>
        </p:nvSpPr>
        <p:spPr/>
        <p:txBody>
          <a:bodyPr/>
          <a:lstStyle/>
          <a:p>
            <a:r>
              <a:rPr lang="de-DE" dirty="0"/>
              <a:t>Since 197x in streaming: Yuriy Reznik</a:t>
            </a:r>
            <a:endParaRPr lang="en-US" dirty="0"/>
          </a:p>
        </p:txBody>
      </p:sp>
      <p:pic>
        <p:nvPicPr>
          <p:cNvPr id="3" name="Picture 2" descr="Profile photo of Yuriy Reznik">
            <a:extLst>
              <a:ext uri="{FF2B5EF4-FFF2-40B4-BE49-F238E27FC236}">
                <a16:creationId xmlns:a16="http://schemas.microsoft.com/office/drawing/2014/main" id="{0610DE4C-86D3-457A-D3E0-92FF248CC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444" y="1234750"/>
            <a:ext cx="3360258" cy="33602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630831"/>
      </p:ext>
    </p:extLst>
  </p:cSld>
  <p:clrMapOvr>
    <a:masterClrMapping/>
  </p:clrMapOvr>
  <p:transition spd="slow">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FE4426-F722-E140-9BEC-3B19EDEDF53D}"/>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6CC810-8AE6-0546-A0FC-DB7D2235F0EB}"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C0511BB3-A41E-8145-BCE5-B2FAE2CB777B}"/>
              </a:ext>
            </a:extLst>
          </p:cNvPr>
          <p:cNvSpPr>
            <a:spLocks noGrp="1"/>
          </p:cNvSpPr>
          <p:nvPr>
            <p:ph idx="1"/>
          </p:nvPr>
        </p:nvSpPr>
        <p:spPr/>
        <p:txBody>
          <a:bodyPr>
            <a:normAutofit lnSpcReduction="10000"/>
          </a:bodyPr>
          <a:lstStyle/>
          <a:p>
            <a:r>
              <a:rPr lang="en-US" dirty="0"/>
              <a:t>Task force active since the beginning of DASH-IF</a:t>
            </a:r>
          </a:p>
          <a:p>
            <a:pPr lvl="1"/>
            <a:r>
              <a:rPr lang="en-US" dirty="0"/>
              <a:t>First focused on DASH IOP guideline then extended to Content Security</a:t>
            </a:r>
          </a:p>
          <a:p>
            <a:pPr lvl="1"/>
            <a:endParaRPr lang="en-US" dirty="0"/>
          </a:p>
          <a:p>
            <a:r>
              <a:rPr lang="en-US" dirty="0"/>
              <a:t>What was produced</a:t>
            </a:r>
          </a:p>
          <a:p>
            <a:pPr lvl="1"/>
            <a:r>
              <a:rPr lang="en-US" dirty="0"/>
              <a:t>DASH IOP</a:t>
            </a:r>
          </a:p>
          <a:p>
            <a:pPr lvl="2"/>
            <a:r>
              <a:rPr lang="en-US" dirty="0"/>
              <a:t>Guidelines for DRM signaling, content protection, security</a:t>
            </a:r>
          </a:p>
          <a:p>
            <a:pPr lvl="2"/>
            <a:r>
              <a:rPr lang="en-US" dirty="0"/>
              <a:t>Definition of Enhanced Clear Key Content Protection (ECCP)</a:t>
            </a:r>
          </a:p>
          <a:p>
            <a:pPr lvl="2"/>
            <a:endParaRPr lang="en-US" dirty="0"/>
          </a:p>
          <a:p>
            <a:pPr lvl="1"/>
            <a:r>
              <a:rPr lang="en-US" dirty="0"/>
              <a:t>CPIX for content key and DRM signaling exchange</a:t>
            </a:r>
          </a:p>
          <a:p>
            <a:pPr lvl="2"/>
            <a:r>
              <a:rPr lang="en-US" dirty="0"/>
              <a:t>Generic XML document design</a:t>
            </a:r>
          </a:p>
          <a:p>
            <a:pPr lvl="2"/>
            <a:r>
              <a:rPr lang="en-US" dirty="0"/>
              <a:t>Packager – Key Server interface</a:t>
            </a:r>
          </a:p>
          <a:p>
            <a:pPr lvl="2"/>
            <a:endParaRPr lang="en-US" dirty="0"/>
          </a:p>
          <a:p>
            <a:pPr lvl="1"/>
            <a:r>
              <a:rPr lang="en-US" dirty="0"/>
              <a:t>Watermarking</a:t>
            </a:r>
          </a:p>
          <a:p>
            <a:pPr lvl="2"/>
            <a:r>
              <a:rPr lang="en-US" dirty="0"/>
              <a:t>DASH-IF Forensic A/B Watermarking end to end architecture</a:t>
            </a:r>
          </a:p>
          <a:p>
            <a:pPr lvl="2"/>
            <a:r>
              <a:rPr lang="en-US" dirty="0"/>
              <a:t>Encoder/Pre-Processor API</a:t>
            </a:r>
          </a:p>
          <a:p>
            <a:pPr lvl="2"/>
            <a:endParaRPr lang="en-US" dirty="0"/>
          </a:p>
          <a:p>
            <a:pPr lvl="1"/>
            <a:r>
              <a:rPr lang="en-US" dirty="0"/>
              <a:t>Token-based Access Control for DASH (TAC)</a:t>
            </a:r>
          </a:p>
        </p:txBody>
      </p:sp>
      <p:sp>
        <p:nvSpPr>
          <p:cNvPr id="5" name="Title 3">
            <a:extLst>
              <a:ext uri="{FF2B5EF4-FFF2-40B4-BE49-F238E27FC236}">
                <a16:creationId xmlns:a16="http://schemas.microsoft.com/office/drawing/2014/main" id="{4D1B178A-9267-53FA-243C-753539912F27}"/>
              </a:ext>
            </a:extLst>
          </p:cNvPr>
          <p:cNvSpPr txBox="1">
            <a:spLocks/>
          </p:cNvSpPr>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6251" indent="-6251" algn="l" rtl="0" eaLnBrk="1" fontAlgn="base" hangingPunct="1">
              <a:lnSpc>
                <a:spcPct val="90000"/>
              </a:lnSpc>
              <a:spcBef>
                <a:spcPct val="0"/>
              </a:spcBef>
              <a:spcAft>
                <a:spcPct val="0"/>
              </a:spcAft>
              <a:defRPr sz="2400" b="0">
                <a:solidFill>
                  <a:schemeClr val="tx1"/>
                </a:solidFill>
                <a:latin typeface="+mj-lt"/>
                <a:ea typeface="Arial"/>
                <a:cs typeface="Arial"/>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marL="6251" marR="0" lvl="0" indent="-6251"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cs typeface="Arial"/>
                <a:sym typeface="Arial" pitchFamily="34" charset="0"/>
              </a:rPr>
              <a:t>Activities of the </a:t>
            </a:r>
            <a:r>
              <a:rPr kumimoji="0" lang="en-US" sz="2400" b="0" i="0" u="none" strike="noStrike" kern="1200" cap="none" spc="0" normalizeH="0" baseline="0" noProof="0">
                <a:ln>
                  <a:noFill/>
                </a:ln>
                <a:solidFill>
                  <a:srgbClr val="000000"/>
                </a:solidFill>
                <a:effectLst/>
                <a:uLnTx/>
                <a:uFillTx/>
                <a:latin typeface="Arial" panose="020B0604020202020204"/>
                <a:cs typeface="Arial"/>
                <a:sym typeface="Arial" pitchFamily="34" charset="0"/>
              </a:rPr>
              <a:t>Task Force</a:t>
            </a:r>
            <a:endParaRPr kumimoji="0" lang="fr-CH" sz="2400" b="0" i="0" u="none" strike="noStrike" kern="0" cap="none" spc="0" normalizeH="0" baseline="0" noProof="0" dirty="0">
              <a:ln>
                <a:noFill/>
              </a:ln>
              <a:solidFill>
                <a:srgbClr val="000000"/>
              </a:solidFill>
              <a:effectLst/>
              <a:uLnTx/>
              <a:uFillTx/>
              <a:latin typeface="Arial" panose="020B0604020202020204"/>
              <a:cs typeface="Arial"/>
              <a:sym typeface="Arial" pitchFamily="34" charset="0"/>
            </a:endParaRPr>
          </a:p>
        </p:txBody>
      </p:sp>
    </p:spTree>
    <p:extLst>
      <p:ext uri="{BB962C8B-B14F-4D97-AF65-F5344CB8AC3E}">
        <p14:creationId xmlns:p14="http://schemas.microsoft.com/office/powerpoint/2010/main" val="904275664"/>
      </p:ext>
    </p:extLst>
  </p:cSld>
  <p:clrMapOvr>
    <a:masterClrMapping/>
  </p:clrMapOvr>
  <p:transition spd="slow">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C2326E-1464-7C87-2E4F-A4B56704D94E}"/>
              </a:ext>
            </a:extLst>
          </p:cNvPr>
          <p:cNvSpPr>
            <a:spLocks noGrp="1"/>
          </p:cNvSpPr>
          <p:nvPr>
            <p:ph type="sldNum"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6CC810-8AE6-0546-A0FC-DB7D2235F0EB}"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96EA1381-5859-E5BF-690D-4542474261A9}"/>
              </a:ext>
            </a:extLst>
          </p:cNvPr>
          <p:cNvSpPr>
            <a:spLocks noGrp="1"/>
          </p:cNvSpPr>
          <p:nvPr>
            <p:ph type="title"/>
          </p:nvPr>
        </p:nvSpPr>
        <p:spPr/>
        <p:txBody>
          <a:bodyPr/>
          <a:lstStyle/>
          <a:p>
            <a:r>
              <a:rPr lang="fr-CH" dirty="0"/>
              <a:t>Content Protection Information Exchange Format - CPIX</a:t>
            </a:r>
          </a:p>
        </p:txBody>
      </p:sp>
      <p:sp>
        <p:nvSpPr>
          <p:cNvPr id="5" name="Content Placeholder 4">
            <a:extLst>
              <a:ext uri="{FF2B5EF4-FFF2-40B4-BE49-F238E27FC236}">
                <a16:creationId xmlns:a16="http://schemas.microsoft.com/office/drawing/2014/main" id="{93CABC60-63B6-49A8-0130-0FB67D742CDE}"/>
              </a:ext>
            </a:extLst>
          </p:cNvPr>
          <p:cNvSpPr>
            <a:spLocks noGrp="1"/>
          </p:cNvSpPr>
          <p:nvPr>
            <p:ph sz="quarter" idx="15"/>
          </p:nvPr>
        </p:nvSpPr>
        <p:spPr/>
        <p:txBody>
          <a:bodyPr>
            <a:normAutofit/>
          </a:bodyPr>
          <a:lstStyle/>
          <a:p>
            <a:r>
              <a:rPr lang="en-US" dirty="0"/>
              <a:t>CPIX 2.3</a:t>
            </a:r>
          </a:p>
          <a:p>
            <a:pPr lvl="1"/>
            <a:r>
              <a:rPr lang="fi-FI" dirty="0"/>
              <a:t>ETSI TS 103 799 V1.1.1 (2021-04)</a:t>
            </a:r>
          </a:p>
          <a:p>
            <a:pPr lvl="2"/>
            <a:r>
              <a:rPr lang="en-US" dirty="0"/>
              <a:t>https://www.etsi.org/deliver/etsi_ts/103700_103799/103799/01.01.01_60/ts_103799v010101p.pdf</a:t>
            </a:r>
          </a:p>
          <a:p>
            <a:pPr lvl="1"/>
            <a:endParaRPr lang="en-US" dirty="0"/>
          </a:p>
          <a:p>
            <a:r>
              <a:rPr lang="en-US" dirty="0"/>
              <a:t>CPIX 2.3.1</a:t>
            </a:r>
          </a:p>
          <a:p>
            <a:pPr lvl="1"/>
            <a:r>
              <a:rPr lang="en-US" dirty="0"/>
              <a:t>Published in August 2023</a:t>
            </a:r>
          </a:p>
          <a:p>
            <a:pPr lvl="1"/>
            <a:r>
              <a:rPr lang="en-US" dirty="0"/>
              <a:t>Not sent to ETSI</a:t>
            </a:r>
          </a:p>
          <a:p>
            <a:pPr marL="192881" lvl="1" indent="0">
              <a:buNone/>
            </a:pPr>
            <a:endParaRPr lang="en-US" dirty="0"/>
          </a:p>
          <a:p>
            <a:r>
              <a:rPr lang="en-US" dirty="0"/>
              <a:t>CPIX 2.4</a:t>
            </a:r>
          </a:p>
          <a:p>
            <a:pPr lvl="1"/>
            <a:r>
              <a:rPr lang="en-US" dirty="0"/>
              <a:t>Community Review done</a:t>
            </a:r>
          </a:p>
          <a:p>
            <a:pPr lvl="2"/>
            <a:r>
              <a:rPr lang="en-US" dirty="0"/>
              <a:t>No comments</a:t>
            </a:r>
          </a:p>
          <a:p>
            <a:pPr lvl="1"/>
            <a:r>
              <a:rPr lang="en-US" dirty="0"/>
              <a:t>Next steps</a:t>
            </a:r>
          </a:p>
          <a:p>
            <a:pPr lvl="2"/>
            <a:r>
              <a:rPr lang="en-US" dirty="0"/>
              <a:t>Start ETSI approval process</a:t>
            </a:r>
          </a:p>
          <a:p>
            <a:pPr lvl="2"/>
            <a:r>
              <a:rPr lang="en-US" dirty="0"/>
              <a:t>Publish the HTML version</a:t>
            </a:r>
          </a:p>
        </p:txBody>
      </p:sp>
    </p:spTree>
    <p:extLst>
      <p:ext uri="{BB962C8B-B14F-4D97-AF65-F5344CB8AC3E}">
        <p14:creationId xmlns:p14="http://schemas.microsoft.com/office/powerpoint/2010/main" val="3779139554"/>
      </p:ext>
    </p:extLst>
  </p:cSld>
  <p:clrMapOvr>
    <a:masterClrMapping/>
  </p:clrMapOvr>
  <p:transition spd="slow">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2AF4C3-59CB-0F26-954B-20E22298FD04}"/>
              </a:ext>
            </a:extLst>
          </p:cNvPr>
          <p:cNvSpPr>
            <a:spLocks noGrp="1"/>
          </p:cNvSpPr>
          <p:nvPr>
            <p:ph type="sldNum"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6CC810-8AE6-0546-A0FC-DB7D2235F0EB}"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2BACC91D-6D77-7516-2627-FE75D9F1FE2C}"/>
              </a:ext>
            </a:extLst>
          </p:cNvPr>
          <p:cNvSpPr>
            <a:spLocks noGrp="1"/>
          </p:cNvSpPr>
          <p:nvPr>
            <p:ph type="title"/>
          </p:nvPr>
        </p:nvSpPr>
        <p:spPr/>
        <p:txBody>
          <a:bodyPr/>
          <a:lstStyle/>
          <a:p>
            <a:r>
              <a:rPr lang="en-US" dirty="0"/>
              <a:t>DASH-IF Forensic A/B Watermarking</a:t>
            </a:r>
          </a:p>
        </p:txBody>
      </p:sp>
      <p:sp>
        <p:nvSpPr>
          <p:cNvPr id="5" name="Content Placeholder 4">
            <a:extLst>
              <a:ext uri="{FF2B5EF4-FFF2-40B4-BE49-F238E27FC236}">
                <a16:creationId xmlns:a16="http://schemas.microsoft.com/office/drawing/2014/main" id="{104793C5-F7AD-10DF-A2D6-44F1981DF9A4}"/>
              </a:ext>
            </a:extLst>
          </p:cNvPr>
          <p:cNvSpPr>
            <a:spLocks noGrp="1"/>
          </p:cNvSpPr>
          <p:nvPr>
            <p:ph sz="quarter" idx="15"/>
          </p:nvPr>
        </p:nvSpPr>
        <p:spPr/>
        <p:txBody>
          <a:bodyPr>
            <a:normAutofit/>
          </a:bodyPr>
          <a:lstStyle/>
          <a:p>
            <a:r>
              <a:rPr lang="fi-FI" dirty="0"/>
              <a:t>ETSI TS 104 002 V1.1.1 (2023-08)</a:t>
            </a:r>
          </a:p>
          <a:p>
            <a:pPr lvl="1"/>
            <a:r>
              <a:rPr lang="fi-FI" dirty="0"/>
              <a:t>Available from https://www.etsi.org/deliver/etsi_ts/104000_104099/104002/01.01.01_60/ts_104002v010101p.pdf</a:t>
            </a:r>
            <a:endParaRPr lang="en-US" dirty="0"/>
          </a:p>
          <a:p>
            <a:r>
              <a:rPr lang="en-US" dirty="0"/>
              <a:t>End-to-end workflows for A/B watermarking</a:t>
            </a:r>
          </a:p>
          <a:p>
            <a:pPr lvl="1"/>
            <a:r>
              <a:rPr lang="en-US" dirty="0"/>
              <a:t>CWT token definition</a:t>
            </a:r>
          </a:p>
          <a:p>
            <a:pPr lvl="1"/>
            <a:r>
              <a:rPr lang="en-US" dirty="0"/>
              <a:t>Data flows from encoder to CDN edges</a:t>
            </a:r>
          </a:p>
          <a:p>
            <a:r>
              <a:rPr lang="en-US" dirty="0"/>
              <a:t>No work foreseen except if defects are reported</a:t>
            </a:r>
          </a:p>
        </p:txBody>
      </p:sp>
    </p:spTree>
    <p:extLst>
      <p:ext uri="{BB962C8B-B14F-4D97-AF65-F5344CB8AC3E}">
        <p14:creationId xmlns:p14="http://schemas.microsoft.com/office/powerpoint/2010/main" val="3299162348"/>
      </p:ext>
    </p:extLst>
  </p:cSld>
  <p:clrMapOvr>
    <a:masterClrMapping/>
  </p:clrMapOvr>
  <p:transition spd="slow">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120803-C7FF-3443-C11D-B8FC131B6924}"/>
              </a:ext>
            </a:extLst>
          </p:cNvPr>
          <p:cNvSpPr>
            <a:spLocks noGrp="1"/>
          </p:cNvSpPr>
          <p:nvPr>
            <p:ph type="sldNum"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6CC810-8AE6-0546-A0FC-DB7D2235F0EB}"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95258709-AE9C-D1F3-9E3D-538F35B2034F}"/>
              </a:ext>
            </a:extLst>
          </p:cNvPr>
          <p:cNvSpPr>
            <a:spLocks noGrp="1"/>
          </p:cNvSpPr>
          <p:nvPr>
            <p:ph type="title"/>
          </p:nvPr>
        </p:nvSpPr>
        <p:spPr/>
        <p:txBody>
          <a:bodyPr/>
          <a:lstStyle/>
          <a:p>
            <a:r>
              <a:rPr lang="fr-CH" dirty="0" err="1"/>
              <a:t>Watermarking</a:t>
            </a:r>
            <a:r>
              <a:rPr lang="fr-CH" dirty="0"/>
              <a:t> API</a:t>
            </a:r>
          </a:p>
        </p:txBody>
      </p:sp>
      <p:sp>
        <p:nvSpPr>
          <p:cNvPr id="5" name="Content Placeholder 4">
            <a:extLst>
              <a:ext uri="{FF2B5EF4-FFF2-40B4-BE49-F238E27FC236}">
                <a16:creationId xmlns:a16="http://schemas.microsoft.com/office/drawing/2014/main" id="{4AC24961-32CB-11B9-496E-A2693DF6E7A2}"/>
              </a:ext>
            </a:extLst>
          </p:cNvPr>
          <p:cNvSpPr>
            <a:spLocks noGrp="1"/>
          </p:cNvSpPr>
          <p:nvPr>
            <p:ph sz="quarter" idx="15"/>
          </p:nvPr>
        </p:nvSpPr>
        <p:spPr/>
        <p:txBody>
          <a:bodyPr/>
          <a:lstStyle/>
          <a:p>
            <a:r>
              <a:rPr lang="fr-CH" dirty="0"/>
              <a:t>Document to </a:t>
            </a:r>
            <a:r>
              <a:rPr lang="fr-CH" dirty="0" err="1"/>
              <a:t>be</a:t>
            </a:r>
            <a:r>
              <a:rPr lang="fr-CH" dirty="0"/>
              <a:t> </a:t>
            </a:r>
            <a:r>
              <a:rPr lang="fr-CH" dirty="0" err="1"/>
              <a:t>ready</a:t>
            </a:r>
            <a:r>
              <a:rPr lang="fr-CH" dirty="0"/>
              <a:t> for </a:t>
            </a:r>
            <a:r>
              <a:rPr lang="fr-CH" dirty="0" err="1"/>
              <a:t>Comminity</a:t>
            </a:r>
            <a:r>
              <a:rPr lang="fr-CH" dirty="0"/>
              <a:t> </a:t>
            </a:r>
            <a:r>
              <a:rPr lang="fr-CH" dirty="0" err="1"/>
              <a:t>Review</a:t>
            </a:r>
            <a:r>
              <a:rPr lang="fr-CH" dirty="0"/>
              <a:t> by end of </a:t>
            </a:r>
            <a:r>
              <a:rPr lang="fr-CH" dirty="0" err="1"/>
              <a:t>September</a:t>
            </a:r>
            <a:r>
              <a:rPr lang="fr-CH" dirty="0"/>
              <a:t> 2024</a:t>
            </a:r>
          </a:p>
        </p:txBody>
      </p:sp>
      <p:grpSp>
        <p:nvGrpSpPr>
          <p:cNvPr id="51" name="Canvas 207">
            <a:extLst>
              <a:ext uri="{FF2B5EF4-FFF2-40B4-BE49-F238E27FC236}">
                <a16:creationId xmlns:a16="http://schemas.microsoft.com/office/drawing/2014/main" id="{49B633F8-D697-AB3B-4754-40BA20D34423}"/>
              </a:ext>
            </a:extLst>
          </p:cNvPr>
          <p:cNvGrpSpPr/>
          <p:nvPr/>
        </p:nvGrpSpPr>
        <p:grpSpPr>
          <a:xfrm>
            <a:off x="3227111" y="2098926"/>
            <a:ext cx="5467985" cy="1949371"/>
            <a:chOff x="-36830" y="0"/>
            <a:chExt cx="5467985" cy="1949371"/>
          </a:xfrm>
        </p:grpSpPr>
        <p:sp>
          <p:nvSpPr>
            <p:cNvPr id="52" name="Rectangle 51">
              <a:extLst>
                <a:ext uri="{FF2B5EF4-FFF2-40B4-BE49-F238E27FC236}">
                  <a16:creationId xmlns:a16="http://schemas.microsoft.com/office/drawing/2014/main" id="{DE1DCDE1-3286-7D22-A0D4-BA83F30C78AB}"/>
                </a:ext>
              </a:extLst>
            </p:cNvPr>
            <p:cNvSpPr/>
            <p:nvPr/>
          </p:nvSpPr>
          <p:spPr>
            <a:xfrm>
              <a:off x="0" y="0"/>
              <a:ext cx="5431155" cy="194881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53" name="Straight Arrow Connector 52">
              <a:extLst>
                <a:ext uri="{FF2B5EF4-FFF2-40B4-BE49-F238E27FC236}">
                  <a16:creationId xmlns:a16="http://schemas.microsoft.com/office/drawing/2014/main" id="{9CB0E921-B40C-F3A2-A242-40599CDD4777}"/>
                </a:ext>
              </a:extLst>
            </p:cNvPr>
            <p:cNvCxnSpPr/>
            <p:nvPr/>
          </p:nvCxnSpPr>
          <p:spPr>
            <a:xfrm>
              <a:off x="1043941" y="352817"/>
              <a:ext cx="23338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4" name="Group 53">
              <a:extLst>
                <a:ext uri="{FF2B5EF4-FFF2-40B4-BE49-F238E27FC236}">
                  <a16:creationId xmlns:a16="http://schemas.microsoft.com/office/drawing/2014/main" id="{694694EC-4BFD-7F9A-D34D-A50BC2D4068E}"/>
                </a:ext>
              </a:extLst>
            </p:cNvPr>
            <p:cNvGrpSpPr/>
            <p:nvPr/>
          </p:nvGrpSpPr>
          <p:grpSpPr>
            <a:xfrm>
              <a:off x="1330098" y="121788"/>
              <a:ext cx="939973" cy="536500"/>
              <a:chOff x="1336223" y="555260"/>
              <a:chExt cx="1006373" cy="574394"/>
            </a:xfrm>
          </p:grpSpPr>
          <p:sp>
            <p:nvSpPr>
              <p:cNvPr id="72" name="Rectangle 71">
                <a:extLst>
                  <a:ext uri="{FF2B5EF4-FFF2-40B4-BE49-F238E27FC236}">
                    <a16:creationId xmlns:a16="http://schemas.microsoft.com/office/drawing/2014/main" id="{047A42DB-491A-0E25-4A85-4E96D0490889}"/>
                  </a:ext>
                </a:extLst>
              </p:cNvPr>
              <p:cNvSpPr/>
              <p:nvPr/>
            </p:nvSpPr>
            <p:spPr>
              <a:xfrm>
                <a:off x="1399012" y="828096"/>
                <a:ext cx="270137" cy="121710"/>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17FAD4F4-047C-EFBE-245D-3C9428F1A74E}"/>
                  </a:ext>
                </a:extLst>
              </p:cNvPr>
              <p:cNvSpPr/>
              <p:nvPr/>
            </p:nvSpPr>
            <p:spPr>
              <a:xfrm>
                <a:off x="1336574" y="865265"/>
                <a:ext cx="270137" cy="121710"/>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Rectangle 73">
                <a:extLst>
                  <a:ext uri="{FF2B5EF4-FFF2-40B4-BE49-F238E27FC236}">
                    <a16:creationId xmlns:a16="http://schemas.microsoft.com/office/drawing/2014/main" id="{61D633E4-37C7-4945-25E0-1518F422E411}"/>
                  </a:ext>
                </a:extLst>
              </p:cNvPr>
              <p:cNvSpPr/>
              <p:nvPr/>
            </p:nvSpPr>
            <p:spPr>
              <a:xfrm>
                <a:off x="1669150" y="828110"/>
                <a:ext cx="224381" cy="121710"/>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Rectangle 74">
                <a:extLst>
                  <a:ext uri="{FF2B5EF4-FFF2-40B4-BE49-F238E27FC236}">
                    <a16:creationId xmlns:a16="http://schemas.microsoft.com/office/drawing/2014/main" id="{5103F101-22EB-ECB8-A2A7-B37A489DAB68}"/>
                  </a:ext>
                </a:extLst>
              </p:cNvPr>
              <p:cNvSpPr/>
              <p:nvPr/>
            </p:nvSpPr>
            <p:spPr>
              <a:xfrm>
                <a:off x="1607554" y="865285"/>
                <a:ext cx="224381" cy="121710"/>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B7CC3061-8058-F7D7-B76A-267FCE825D46}"/>
                  </a:ext>
                </a:extLst>
              </p:cNvPr>
              <p:cNvSpPr/>
              <p:nvPr/>
            </p:nvSpPr>
            <p:spPr>
              <a:xfrm>
                <a:off x="1893525" y="828468"/>
                <a:ext cx="224155" cy="121285"/>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6629F044-D47A-9C43-DA3F-56B195B0A23F}"/>
                  </a:ext>
                </a:extLst>
              </p:cNvPr>
              <p:cNvSpPr/>
              <p:nvPr/>
            </p:nvSpPr>
            <p:spPr>
              <a:xfrm>
                <a:off x="2118432" y="828468"/>
                <a:ext cx="224155" cy="121285"/>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Rectangle 77">
                <a:extLst>
                  <a:ext uri="{FF2B5EF4-FFF2-40B4-BE49-F238E27FC236}">
                    <a16:creationId xmlns:a16="http://schemas.microsoft.com/office/drawing/2014/main" id="{2A39408A-2D6A-337B-B95F-7803E2FD3995}"/>
                  </a:ext>
                </a:extLst>
              </p:cNvPr>
              <p:cNvSpPr/>
              <p:nvPr/>
            </p:nvSpPr>
            <p:spPr>
              <a:xfrm>
                <a:off x="1832154" y="865196"/>
                <a:ext cx="224155" cy="121285"/>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Rectangle 78">
                <a:extLst>
                  <a:ext uri="{FF2B5EF4-FFF2-40B4-BE49-F238E27FC236}">
                    <a16:creationId xmlns:a16="http://schemas.microsoft.com/office/drawing/2014/main" id="{342A0A9C-0000-83BB-2E2A-B67E8D8651AD}"/>
                  </a:ext>
                </a:extLst>
              </p:cNvPr>
              <p:cNvSpPr/>
              <p:nvPr/>
            </p:nvSpPr>
            <p:spPr>
              <a:xfrm>
                <a:off x="2056308" y="865127"/>
                <a:ext cx="224155" cy="121285"/>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Rectangle 79">
                <a:extLst>
                  <a:ext uri="{FF2B5EF4-FFF2-40B4-BE49-F238E27FC236}">
                    <a16:creationId xmlns:a16="http://schemas.microsoft.com/office/drawing/2014/main" id="{10112691-B85D-3053-2674-E1FF64A254FE}"/>
                  </a:ext>
                </a:extLst>
              </p:cNvPr>
              <p:cNvSpPr/>
              <p:nvPr/>
            </p:nvSpPr>
            <p:spPr>
              <a:xfrm>
                <a:off x="1399626" y="555260"/>
                <a:ext cx="269875" cy="204448"/>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0E51FAC2-B45D-9253-ABB3-5B0B1D2365FE}"/>
                  </a:ext>
                </a:extLst>
              </p:cNvPr>
              <p:cNvSpPr/>
              <p:nvPr/>
            </p:nvSpPr>
            <p:spPr>
              <a:xfrm>
                <a:off x="1336761" y="592723"/>
                <a:ext cx="269875" cy="204448"/>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2DAE8355-01D8-3EC9-CFD9-A908E47FD2B0}"/>
                  </a:ext>
                </a:extLst>
              </p:cNvPr>
              <p:cNvSpPr/>
              <p:nvPr/>
            </p:nvSpPr>
            <p:spPr>
              <a:xfrm>
                <a:off x="1669499" y="555260"/>
                <a:ext cx="224155" cy="204448"/>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Rectangle 82">
                <a:extLst>
                  <a:ext uri="{FF2B5EF4-FFF2-40B4-BE49-F238E27FC236}">
                    <a16:creationId xmlns:a16="http://schemas.microsoft.com/office/drawing/2014/main" id="{7DE7CB58-4F37-7F21-6321-F05E0C0CF857}"/>
                  </a:ext>
                </a:extLst>
              </p:cNvPr>
              <p:cNvSpPr/>
              <p:nvPr/>
            </p:nvSpPr>
            <p:spPr>
              <a:xfrm>
                <a:off x="1607904" y="592723"/>
                <a:ext cx="224155" cy="204448"/>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Rectangle 83">
                <a:extLst>
                  <a:ext uri="{FF2B5EF4-FFF2-40B4-BE49-F238E27FC236}">
                    <a16:creationId xmlns:a16="http://schemas.microsoft.com/office/drawing/2014/main" id="{EF431764-38C9-107D-ACF8-6A7DDAE4AFC6}"/>
                  </a:ext>
                </a:extLst>
              </p:cNvPr>
              <p:cNvSpPr/>
              <p:nvPr/>
            </p:nvSpPr>
            <p:spPr>
              <a:xfrm>
                <a:off x="1894288" y="556329"/>
                <a:ext cx="223520" cy="203378"/>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Rectangle 84">
                <a:extLst>
                  <a:ext uri="{FF2B5EF4-FFF2-40B4-BE49-F238E27FC236}">
                    <a16:creationId xmlns:a16="http://schemas.microsoft.com/office/drawing/2014/main" id="{22538889-BB84-6663-EA2D-BA40E0448AC5}"/>
                  </a:ext>
                </a:extLst>
              </p:cNvPr>
              <p:cNvSpPr/>
              <p:nvPr/>
            </p:nvSpPr>
            <p:spPr>
              <a:xfrm>
                <a:off x="2119076" y="556329"/>
                <a:ext cx="223520" cy="203378"/>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Rectangle 85">
                <a:extLst>
                  <a:ext uri="{FF2B5EF4-FFF2-40B4-BE49-F238E27FC236}">
                    <a16:creationId xmlns:a16="http://schemas.microsoft.com/office/drawing/2014/main" id="{4CB768B7-5190-38DC-E5B4-C8A5F80BA877}"/>
                  </a:ext>
                </a:extLst>
              </p:cNvPr>
              <p:cNvSpPr/>
              <p:nvPr/>
            </p:nvSpPr>
            <p:spPr>
              <a:xfrm>
                <a:off x="1832693" y="593157"/>
                <a:ext cx="223520" cy="203378"/>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Rectangle 86">
                <a:extLst>
                  <a:ext uri="{FF2B5EF4-FFF2-40B4-BE49-F238E27FC236}">
                    <a16:creationId xmlns:a16="http://schemas.microsoft.com/office/drawing/2014/main" id="{2A1FE9A9-1A06-8265-0679-7AC9249C7F0E}"/>
                  </a:ext>
                </a:extLst>
              </p:cNvPr>
              <p:cNvSpPr/>
              <p:nvPr/>
            </p:nvSpPr>
            <p:spPr>
              <a:xfrm>
                <a:off x="2056847" y="592522"/>
                <a:ext cx="223520" cy="203378"/>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Rectangle 87">
                <a:extLst>
                  <a:ext uri="{FF2B5EF4-FFF2-40B4-BE49-F238E27FC236}">
                    <a16:creationId xmlns:a16="http://schemas.microsoft.com/office/drawing/2014/main" id="{0DBEDD0F-C78C-7136-4EE5-1FAC988B6F51}"/>
                  </a:ext>
                </a:extLst>
              </p:cNvPr>
              <p:cNvSpPr/>
              <p:nvPr/>
            </p:nvSpPr>
            <p:spPr>
              <a:xfrm>
                <a:off x="1399088" y="1024404"/>
                <a:ext cx="269875" cy="67788"/>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Rectangle 88">
                <a:extLst>
                  <a:ext uri="{FF2B5EF4-FFF2-40B4-BE49-F238E27FC236}">
                    <a16:creationId xmlns:a16="http://schemas.microsoft.com/office/drawing/2014/main" id="{A6F6458D-5272-E745-D9C4-C3738394DE3E}"/>
                  </a:ext>
                </a:extLst>
              </p:cNvPr>
              <p:cNvSpPr/>
              <p:nvPr/>
            </p:nvSpPr>
            <p:spPr>
              <a:xfrm>
                <a:off x="1336223" y="1061866"/>
                <a:ext cx="269875" cy="67788"/>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D9E8EC33-2C09-9A1E-23E9-58BF02A454A3}"/>
                  </a:ext>
                </a:extLst>
              </p:cNvPr>
              <p:cNvSpPr/>
              <p:nvPr/>
            </p:nvSpPr>
            <p:spPr>
              <a:xfrm>
                <a:off x="1668961" y="1024404"/>
                <a:ext cx="224155" cy="67788"/>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Rectangle 90">
                <a:extLst>
                  <a:ext uri="{FF2B5EF4-FFF2-40B4-BE49-F238E27FC236}">
                    <a16:creationId xmlns:a16="http://schemas.microsoft.com/office/drawing/2014/main" id="{FCF9FB20-4BF0-B7A0-69D3-7B325B8D4EDB}"/>
                  </a:ext>
                </a:extLst>
              </p:cNvPr>
              <p:cNvSpPr/>
              <p:nvPr/>
            </p:nvSpPr>
            <p:spPr>
              <a:xfrm>
                <a:off x="1607366" y="1061866"/>
                <a:ext cx="224155" cy="67788"/>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Rectangle 91">
                <a:extLst>
                  <a:ext uri="{FF2B5EF4-FFF2-40B4-BE49-F238E27FC236}">
                    <a16:creationId xmlns:a16="http://schemas.microsoft.com/office/drawing/2014/main" id="{7755925B-2AB1-A97D-2219-59B533B3208F}"/>
                  </a:ext>
                </a:extLst>
              </p:cNvPr>
              <p:cNvSpPr/>
              <p:nvPr/>
            </p:nvSpPr>
            <p:spPr>
              <a:xfrm>
                <a:off x="1893749" y="1024758"/>
                <a:ext cx="223520" cy="67433"/>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Rectangle 92">
                <a:extLst>
                  <a:ext uri="{FF2B5EF4-FFF2-40B4-BE49-F238E27FC236}">
                    <a16:creationId xmlns:a16="http://schemas.microsoft.com/office/drawing/2014/main" id="{E98D2450-4210-6737-2A0B-60D945F4D2C8}"/>
                  </a:ext>
                </a:extLst>
              </p:cNvPr>
              <p:cNvSpPr/>
              <p:nvPr/>
            </p:nvSpPr>
            <p:spPr>
              <a:xfrm>
                <a:off x="2118538" y="1024758"/>
                <a:ext cx="223520" cy="67433"/>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Rectangle 93">
                <a:extLst>
                  <a:ext uri="{FF2B5EF4-FFF2-40B4-BE49-F238E27FC236}">
                    <a16:creationId xmlns:a16="http://schemas.microsoft.com/office/drawing/2014/main" id="{D7D011DB-33D0-374A-CECD-438589E173D1}"/>
                  </a:ext>
                </a:extLst>
              </p:cNvPr>
              <p:cNvSpPr/>
              <p:nvPr/>
            </p:nvSpPr>
            <p:spPr>
              <a:xfrm>
                <a:off x="1832155" y="1061585"/>
                <a:ext cx="223520" cy="67433"/>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Rectangle 94">
                <a:extLst>
                  <a:ext uri="{FF2B5EF4-FFF2-40B4-BE49-F238E27FC236}">
                    <a16:creationId xmlns:a16="http://schemas.microsoft.com/office/drawing/2014/main" id="{120DD9C7-3284-DC13-2858-ADD2DDBD761C}"/>
                  </a:ext>
                </a:extLst>
              </p:cNvPr>
              <p:cNvSpPr/>
              <p:nvPr/>
            </p:nvSpPr>
            <p:spPr>
              <a:xfrm>
                <a:off x="2056308" y="1060950"/>
                <a:ext cx="223520" cy="67433"/>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5" name="Rectangle 54">
              <a:extLst>
                <a:ext uri="{FF2B5EF4-FFF2-40B4-BE49-F238E27FC236}">
                  <a16:creationId xmlns:a16="http://schemas.microsoft.com/office/drawing/2014/main" id="{5BD07DFF-8950-FCAF-F7D0-17D7477BB721}"/>
                </a:ext>
              </a:extLst>
            </p:cNvPr>
            <p:cNvSpPr/>
            <p:nvPr/>
          </p:nvSpPr>
          <p:spPr>
            <a:xfrm>
              <a:off x="4755650" y="226212"/>
              <a:ext cx="640080" cy="344558"/>
            </a:xfrm>
            <a:prstGeom prst="rect">
              <a:avLst/>
            </a:prstGeom>
            <a:no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S Mincho" panose="02020609040205080304" pitchFamily="49" charset="-128"/>
                  <a:cs typeface="Cambria" panose="02040503050406030204" pitchFamily="18" charset="0"/>
                </a:rPr>
                <a:t>Device</a:t>
              </a:r>
              <a:endParaRPr kumimoji="0" lang="fr-CH" sz="1000" b="0" i="0" u="none" strike="noStrike" kern="1200" cap="none" spc="0" normalizeH="0" baseline="0" noProof="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56" name="Text Box 24">
              <a:extLst>
                <a:ext uri="{FF2B5EF4-FFF2-40B4-BE49-F238E27FC236}">
                  <a16:creationId xmlns:a16="http://schemas.microsoft.com/office/drawing/2014/main" id="{2A6BF946-EFB1-2DB3-C3E6-31FDB5306564}"/>
                </a:ext>
              </a:extLst>
            </p:cNvPr>
            <p:cNvSpPr txBox="1"/>
            <p:nvPr/>
          </p:nvSpPr>
          <p:spPr>
            <a:xfrm>
              <a:off x="153309" y="1171053"/>
              <a:ext cx="2046949" cy="50534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MS Mincho" panose="02020609040205080304" pitchFamily="49" charset="-128"/>
                  <a:cs typeface="Cambria" panose="02040503050406030204" pitchFamily="18" charset="0"/>
                </a:rPr>
                <a:t>There are two versions (A and B) of each ABR segment: one watermarked with 0 and the other with 1</a:t>
              </a:r>
              <a:endParaRPr kumimoji="0" lang="fr-CH" sz="1000" b="0"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cxnSp>
          <p:nvCxnSpPr>
            <p:cNvPr id="57" name="Straight Connector 56">
              <a:extLst>
                <a:ext uri="{FF2B5EF4-FFF2-40B4-BE49-F238E27FC236}">
                  <a16:creationId xmlns:a16="http://schemas.microsoft.com/office/drawing/2014/main" id="{9371161E-57A0-7D8B-0FFE-50825215CF0E}"/>
                </a:ext>
              </a:extLst>
            </p:cNvPr>
            <p:cNvCxnSpPr/>
            <p:nvPr/>
          </p:nvCxnSpPr>
          <p:spPr>
            <a:xfrm flipH="1">
              <a:off x="1620131" y="782248"/>
              <a:ext cx="171544" cy="301084"/>
            </a:xfrm>
            <a:prstGeom prst="line">
              <a:avLst/>
            </a:prstGeom>
            <a:solidFill>
              <a:schemeClr val="accent3">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cxnSp>
        <p:grpSp>
          <p:nvGrpSpPr>
            <p:cNvPr id="58" name="Group 57">
              <a:extLst>
                <a:ext uri="{FF2B5EF4-FFF2-40B4-BE49-F238E27FC236}">
                  <a16:creationId xmlns:a16="http://schemas.microsoft.com/office/drawing/2014/main" id="{E9F604CE-7B0A-8A44-4899-DC6FC3219512}"/>
                </a:ext>
              </a:extLst>
            </p:cNvPr>
            <p:cNvGrpSpPr/>
            <p:nvPr/>
          </p:nvGrpSpPr>
          <p:grpSpPr>
            <a:xfrm>
              <a:off x="3801446" y="267074"/>
              <a:ext cx="617087" cy="133564"/>
              <a:chOff x="1473030" y="1941189"/>
              <a:chExt cx="939187" cy="203279"/>
            </a:xfrm>
          </p:grpSpPr>
          <p:sp>
            <p:nvSpPr>
              <p:cNvPr id="68" name="Rectangle 67">
                <a:extLst>
                  <a:ext uri="{FF2B5EF4-FFF2-40B4-BE49-F238E27FC236}">
                    <a16:creationId xmlns:a16="http://schemas.microsoft.com/office/drawing/2014/main" id="{5D5329B5-0071-1543-575A-7ACBACFEAF3C}"/>
                  </a:ext>
                </a:extLst>
              </p:cNvPr>
              <p:cNvSpPr/>
              <p:nvPr/>
            </p:nvSpPr>
            <p:spPr>
              <a:xfrm>
                <a:off x="1742986" y="2022833"/>
                <a:ext cx="224262" cy="121635"/>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Rectangle 68">
                <a:extLst>
                  <a:ext uri="{FF2B5EF4-FFF2-40B4-BE49-F238E27FC236}">
                    <a16:creationId xmlns:a16="http://schemas.microsoft.com/office/drawing/2014/main" id="{7006BEFE-04B5-4BEB-1D74-315EAF080B48}"/>
                  </a:ext>
                </a:extLst>
              </p:cNvPr>
              <p:cNvSpPr/>
              <p:nvPr/>
            </p:nvSpPr>
            <p:spPr>
              <a:xfrm>
                <a:off x="2188181" y="2023256"/>
                <a:ext cx="224036" cy="121210"/>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Rectangle 69">
                <a:extLst>
                  <a:ext uri="{FF2B5EF4-FFF2-40B4-BE49-F238E27FC236}">
                    <a16:creationId xmlns:a16="http://schemas.microsoft.com/office/drawing/2014/main" id="{1B0F9554-5327-7603-4109-F81E2572FDB5}"/>
                  </a:ext>
                </a:extLst>
              </p:cNvPr>
              <p:cNvSpPr/>
              <p:nvPr/>
            </p:nvSpPr>
            <p:spPr>
              <a:xfrm>
                <a:off x="1964545" y="1941189"/>
                <a:ext cx="223402" cy="203253"/>
              </a:xfrm>
              <a:prstGeom prst="rect">
                <a:avLst/>
              </a:prstGeom>
              <a:pattFill prst="lgCheck">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Rectangle 70">
                <a:extLst>
                  <a:ext uri="{FF2B5EF4-FFF2-40B4-BE49-F238E27FC236}">
                    <a16:creationId xmlns:a16="http://schemas.microsoft.com/office/drawing/2014/main" id="{330E1F66-3B2A-D364-21C9-C7041F83B95C}"/>
                  </a:ext>
                </a:extLst>
              </p:cNvPr>
              <p:cNvSpPr/>
              <p:nvPr/>
            </p:nvSpPr>
            <p:spPr>
              <a:xfrm>
                <a:off x="1473030" y="2076601"/>
                <a:ext cx="269732" cy="67746"/>
              </a:xfrm>
              <a:prstGeom prst="rect">
                <a:avLst/>
              </a:prstGeom>
              <a:pattFill prst="wdUpDiag">
                <a:fgClr>
                  <a:schemeClr val="bg1"/>
                </a:fgClr>
                <a:bgClr>
                  <a:schemeClr val="bg1">
                    <a:lumMod val="85000"/>
                  </a:schemeClr>
                </a:bgClr>
              </a:patt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cxnSp>
          <p:nvCxnSpPr>
            <p:cNvPr id="59" name="Straight Arrow Connector 58">
              <a:extLst>
                <a:ext uri="{FF2B5EF4-FFF2-40B4-BE49-F238E27FC236}">
                  <a16:creationId xmlns:a16="http://schemas.microsoft.com/office/drawing/2014/main" id="{DB59B735-B655-6961-C58B-8D3294F481EE}"/>
                </a:ext>
              </a:extLst>
            </p:cNvPr>
            <p:cNvCxnSpPr/>
            <p:nvPr/>
          </p:nvCxnSpPr>
          <p:spPr>
            <a:xfrm>
              <a:off x="4522605" y="376968"/>
              <a:ext cx="2330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Cloud 59">
              <a:extLst>
                <a:ext uri="{FF2B5EF4-FFF2-40B4-BE49-F238E27FC236}">
                  <a16:creationId xmlns:a16="http://schemas.microsoft.com/office/drawing/2014/main" id="{C180086A-7ECB-A642-714D-616F3CBF495D}"/>
                </a:ext>
              </a:extLst>
            </p:cNvPr>
            <p:cNvSpPr/>
            <p:nvPr/>
          </p:nvSpPr>
          <p:spPr>
            <a:xfrm>
              <a:off x="2402108" y="35999"/>
              <a:ext cx="1303268" cy="711781"/>
            </a:xfrm>
            <a:prstGeom prst="cloud">
              <a:avLst/>
            </a:prstGeom>
            <a:no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OTT distribution</a:t>
              </a:r>
              <a:endParaRPr kumimoji="0" lang="fr-CH" sz="1100" b="0" i="0" u="none" strike="noStrike" kern="1200" cap="none" spc="0" normalizeH="0" baseline="0" noProof="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A30FD5D1-FA7D-E3BC-D890-02566A288873}"/>
                </a:ext>
              </a:extLst>
            </p:cNvPr>
            <p:cNvCxnSpPr/>
            <p:nvPr/>
          </p:nvCxnSpPr>
          <p:spPr>
            <a:xfrm>
              <a:off x="3314700" y="780221"/>
              <a:ext cx="201000" cy="303111"/>
            </a:xfrm>
            <a:prstGeom prst="line">
              <a:avLst/>
            </a:prstGeom>
            <a:solidFill>
              <a:schemeClr val="accent3">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62" name="Text Box 24">
              <a:extLst>
                <a:ext uri="{FF2B5EF4-FFF2-40B4-BE49-F238E27FC236}">
                  <a16:creationId xmlns:a16="http://schemas.microsoft.com/office/drawing/2014/main" id="{06DC8228-2E8A-0F4F-9290-CCB45F8CA052}"/>
                </a:ext>
              </a:extLst>
            </p:cNvPr>
            <p:cNvSpPr txBox="1"/>
            <p:nvPr/>
          </p:nvSpPr>
          <p:spPr>
            <a:xfrm>
              <a:off x="3515700" y="1170078"/>
              <a:ext cx="1880030" cy="779293"/>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video delivery mechanism is personalized so that each user receives a unique sequence of A/B segments that encode the desired forensic information</a:t>
              </a:r>
              <a:endParaRPr kumimoji="0" lang="fr-CH" sz="1100" b="0"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63" name="Rectangle 62">
              <a:extLst>
                <a:ext uri="{FF2B5EF4-FFF2-40B4-BE49-F238E27FC236}">
                  <a16:creationId xmlns:a16="http://schemas.microsoft.com/office/drawing/2014/main" id="{D4862EA4-DD46-6CD8-2717-85D75AF3A440}"/>
                </a:ext>
              </a:extLst>
            </p:cNvPr>
            <p:cNvSpPr/>
            <p:nvPr/>
          </p:nvSpPr>
          <p:spPr>
            <a:xfrm>
              <a:off x="161925" y="110071"/>
              <a:ext cx="873125" cy="389890"/>
            </a:xfrm>
            <a:prstGeom prst="rect">
              <a:avLst/>
            </a:prstGeom>
            <a:no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ABR Encoder(s)</a:t>
              </a:r>
              <a:endParaRPr kumimoji="0" lang="fr-CH" sz="1100" b="0"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64" name="Rectangle 63">
              <a:extLst>
                <a:ext uri="{FF2B5EF4-FFF2-40B4-BE49-F238E27FC236}">
                  <a16:creationId xmlns:a16="http://schemas.microsoft.com/office/drawing/2014/main" id="{E772CDB1-6111-FE1F-B59E-0AD36715913A}"/>
                </a:ext>
              </a:extLst>
            </p:cNvPr>
            <p:cNvSpPr/>
            <p:nvPr/>
          </p:nvSpPr>
          <p:spPr>
            <a:xfrm>
              <a:off x="98425" y="689826"/>
              <a:ext cx="936625" cy="389890"/>
            </a:xfrm>
            <a:prstGeom prst="rect">
              <a:avLst/>
            </a:prstGeom>
            <a:noFill/>
            <a:ln w="6350"/>
          </p:spPr>
          <p:style>
            <a:lnRef idx="2">
              <a:schemeClr val="dk1"/>
            </a:lnRef>
            <a:fillRef idx="1">
              <a:schemeClr val="lt1"/>
            </a:fillRef>
            <a:effectRef idx="0">
              <a:schemeClr val="dk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WM pre-processor</a:t>
              </a:r>
              <a:endParaRPr kumimoji="0" lang="fr-CH" sz="1100" b="0" i="0" u="none" strike="noStrike" kern="1200" cap="none" spc="0" normalizeH="0" baseline="0" noProof="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cxnSp>
          <p:nvCxnSpPr>
            <p:cNvPr id="65" name="Straight Arrow Connector 64">
              <a:extLst>
                <a:ext uri="{FF2B5EF4-FFF2-40B4-BE49-F238E27FC236}">
                  <a16:creationId xmlns:a16="http://schemas.microsoft.com/office/drawing/2014/main" id="{03463118-B9B2-6EB6-473E-04A9AC45E33E}"/>
                </a:ext>
              </a:extLst>
            </p:cNvPr>
            <p:cNvCxnSpPr/>
            <p:nvPr/>
          </p:nvCxnSpPr>
          <p:spPr>
            <a:xfrm>
              <a:off x="-36830" y="343116"/>
              <a:ext cx="1987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Oval 65">
              <a:extLst>
                <a:ext uri="{FF2B5EF4-FFF2-40B4-BE49-F238E27FC236}">
                  <a16:creationId xmlns:a16="http://schemas.microsoft.com/office/drawing/2014/main" id="{A42E72A6-1F4D-2EFA-7AB1-F6EDCC03AFA1}"/>
                </a:ext>
              </a:extLst>
            </p:cNvPr>
            <p:cNvSpPr/>
            <p:nvPr/>
          </p:nvSpPr>
          <p:spPr>
            <a:xfrm>
              <a:off x="0" y="396456"/>
              <a:ext cx="1085850" cy="376555"/>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cxnSp>
          <p:nvCxnSpPr>
            <p:cNvPr id="67" name="Straight Arrow Connector 66">
              <a:extLst>
                <a:ext uri="{FF2B5EF4-FFF2-40B4-BE49-F238E27FC236}">
                  <a16:creationId xmlns:a16="http://schemas.microsoft.com/office/drawing/2014/main" id="{199D01FF-06D8-E558-85E8-27D592BFCC15}"/>
                </a:ext>
              </a:extLst>
            </p:cNvPr>
            <p:cNvCxnSpPr/>
            <p:nvPr/>
          </p:nvCxnSpPr>
          <p:spPr>
            <a:xfrm>
              <a:off x="552450" y="500596"/>
              <a:ext cx="1270" cy="18923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74804285"/>
      </p:ext>
    </p:extLst>
  </p:cSld>
  <p:clrMapOvr>
    <a:masterClrMapping/>
  </p:clrMapOvr>
  <p:transition spd="slow">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50A40D-4D00-81ED-CDBF-FEDDF405E90D}"/>
              </a:ext>
            </a:extLst>
          </p:cNvPr>
          <p:cNvSpPr>
            <a:spLocks noGrp="1"/>
          </p:cNvSpPr>
          <p:nvPr>
            <p:ph type="sldNum"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6CC810-8AE6-0546-A0FC-DB7D2235F0EB}"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AEA6AE5-BB0C-580A-1305-601F137B485D}"/>
              </a:ext>
            </a:extLst>
          </p:cNvPr>
          <p:cNvSpPr>
            <a:spLocks noGrp="1"/>
          </p:cNvSpPr>
          <p:nvPr>
            <p:ph type="title"/>
          </p:nvPr>
        </p:nvSpPr>
        <p:spPr/>
        <p:txBody>
          <a:bodyPr/>
          <a:lstStyle/>
          <a:p>
            <a:r>
              <a:rPr lang="en-US" dirty="0"/>
              <a:t>IOP v5 Part 6</a:t>
            </a:r>
            <a:endParaRPr lang="fr-CH" dirty="0"/>
          </a:p>
        </p:txBody>
      </p:sp>
      <p:sp>
        <p:nvSpPr>
          <p:cNvPr id="5" name="Content Placeholder 4">
            <a:extLst>
              <a:ext uri="{FF2B5EF4-FFF2-40B4-BE49-F238E27FC236}">
                <a16:creationId xmlns:a16="http://schemas.microsoft.com/office/drawing/2014/main" id="{14622F13-8825-E98D-50A0-B9F3F8F7440C}"/>
              </a:ext>
            </a:extLst>
          </p:cNvPr>
          <p:cNvSpPr>
            <a:spLocks noGrp="1"/>
          </p:cNvSpPr>
          <p:nvPr>
            <p:ph sz="quarter" idx="15"/>
          </p:nvPr>
        </p:nvSpPr>
        <p:spPr/>
        <p:txBody>
          <a:bodyPr/>
          <a:lstStyle/>
          <a:p>
            <a:r>
              <a:rPr lang="en-US" dirty="0"/>
              <a:t>No work done since last F2F</a:t>
            </a:r>
          </a:p>
          <a:p>
            <a:pPr marL="1785" indent="0">
              <a:buNone/>
            </a:pPr>
            <a:endParaRPr lang="en-US" dirty="0"/>
          </a:p>
          <a:p>
            <a:r>
              <a:rPr lang="en-US" dirty="0"/>
              <a:t>4 known issues and few typos</a:t>
            </a:r>
          </a:p>
          <a:p>
            <a:pPr lvl="1"/>
            <a:r>
              <a:rPr lang="en-US" dirty="0">
                <a:hlinkClick r:id="rId2"/>
              </a:rPr>
              <a:t>https://github.com/Dash-Industry-Forum/DASH-IF-IOP/issues/193</a:t>
            </a:r>
            <a:endParaRPr lang="en-US" dirty="0"/>
          </a:p>
          <a:p>
            <a:pPr lvl="1"/>
            <a:r>
              <a:rPr lang="en-US" dirty="0">
                <a:hlinkClick r:id="rId3"/>
              </a:rPr>
              <a:t>https://github.com/Dash-Industry-Forum/DASH-IF-IOP/issues/300</a:t>
            </a:r>
            <a:endParaRPr lang="en-US" dirty="0"/>
          </a:p>
          <a:p>
            <a:pPr lvl="1"/>
            <a:r>
              <a:rPr lang="en-US" dirty="0">
                <a:hlinkClick r:id="rId4"/>
              </a:rPr>
              <a:t>https://github.com/Dash-Industry-Forum/DASH-IF-IOP/issues/338</a:t>
            </a:r>
            <a:endParaRPr lang="en-US" dirty="0"/>
          </a:p>
          <a:p>
            <a:pPr lvl="1"/>
            <a:r>
              <a:rPr lang="en-US" dirty="0">
                <a:hlinkClick r:id="rId5"/>
              </a:rPr>
              <a:t>https://github.com/Dash-Industry-Forum/DASH-IF-IOP/issues/400</a:t>
            </a:r>
            <a:endParaRPr lang="en-US" dirty="0"/>
          </a:p>
        </p:txBody>
      </p:sp>
    </p:spTree>
    <p:extLst>
      <p:ext uri="{BB962C8B-B14F-4D97-AF65-F5344CB8AC3E}">
        <p14:creationId xmlns:p14="http://schemas.microsoft.com/office/powerpoint/2010/main" val="2591628149"/>
      </p:ext>
    </p:extLst>
  </p:cSld>
  <p:clrMapOvr>
    <a:masterClrMapping/>
  </p:clrMapOvr>
  <p:transition spd="slow">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A09C59-BF8B-9E3E-8BDF-1CD10B248ACF}"/>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6CC810-8AE6-0546-A0FC-DB7D2235F0EB}"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33535B1-ACBC-9522-F8FC-EA457AD01FC1}"/>
              </a:ext>
            </a:extLst>
          </p:cNvPr>
          <p:cNvSpPr>
            <a:spLocks noGrp="1"/>
          </p:cNvSpPr>
          <p:nvPr>
            <p:ph type="title"/>
          </p:nvPr>
        </p:nvSpPr>
        <p:spPr/>
        <p:txBody>
          <a:bodyPr/>
          <a:lstStyle/>
          <a:p>
            <a:r>
              <a:rPr lang="fr-CH" dirty="0"/>
              <a:t>Next </a:t>
            </a:r>
            <a:r>
              <a:rPr lang="fr-CH" dirty="0" err="1"/>
              <a:t>steps</a:t>
            </a:r>
            <a:endParaRPr lang="fr-CH" dirty="0"/>
          </a:p>
        </p:txBody>
      </p:sp>
      <p:sp>
        <p:nvSpPr>
          <p:cNvPr id="4" name="Content Placeholder 3">
            <a:extLst>
              <a:ext uri="{FF2B5EF4-FFF2-40B4-BE49-F238E27FC236}">
                <a16:creationId xmlns:a16="http://schemas.microsoft.com/office/drawing/2014/main" id="{747FBAD7-7A9A-4722-7A39-BD80FABA6297}"/>
              </a:ext>
            </a:extLst>
          </p:cNvPr>
          <p:cNvSpPr>
            <a:spLocks noGrp="1"/>
          </p:cNvSpPr>
          <p:nvPr>
            <p:ph idx="1"/>
          </p:nvPr>
        </p:nvSpPr>
        <p:spPr/>
        <p:txBody>
          <a:bodyPr/>
          <a:lstStyle/>
          <a:p>
            <a:r>
              <a:rPr lang="fr-CH" dirty="0" err="1"/>
              <a:t>Finalize</a:t>
            </a:r>
            <a:r>
              <a:rPr lang="fr-CH" dirty="0"/>
              <a:t> CPIX and </a:t>
            </a:r>
            <a:r>
              <a:rPr lang="fr-CH" dirty="0" err="1"/>
              <a:t>Watermarking</a:t>
            </a:r>
            <a:r>
              <a:rPr lang="fr-CH" dirty="0"/>
              <a:t> API</a:t>
            </a:r>
          </a:p>
          <a:p>
            <a:endParaRPr lang="fr-CH" dirty="0"/>
          </a:p>
          <a:p>
            <a:r>
              <a:rPr lang="fr-CH" dirty="0" err="1"/>
              <a:t>Scalability</a:t>
            </a:r>
            <a:r>
              <a:rPr lang="fr-CH" dirty="0"/>
              <a:t> of key rotation</a:t>
            </a:r>
          </a:p>
          <a:p>
            <a:pPr lvl="1"/>
            <a:r>
              <a:rPr lang="fr-CH" dirty="0" err="1"/>
              <a:t>Avoid</a:t>
            </a:r>
            <a:r>
              <a:rPr lang="fr-CH" dirty="0"/>
              <a:t> </a:t>
            </a:r>
            <a:r>
              <a:rPr lang="fr-CH" dirty="0" err="1"/>
              <a:t>having</a:t>
            </a:r>
            <a:r>
              <a:rPr lang="fr-CH" dirty="0"/>
              <a:t> all </a:t>
            </a:r>
            <a:r>
              <a:rPr lang="fr-CH" dirty="0" err="1"/>
              <a:t>devices</a:t>
            </a:r>
            <a:r>
              <a:rPr lang="fr-CH" dirty="0"/>
              <a:t> </a:t>
            </a:r>
            <a:r>
              <a:rPr lang="fr-CH" dirty="0" err="1"/>
              <a:t>requesting</a:t>
            </a:r>
            <a:r>
              <a:rPr lang="fr-CH" dirty="0"/>
              <a:t> a key at </a:t>
            </a:r>
            <a:r>
              <a:rPr lang="fr-CH" dirty="0" err="1"/>
              <a:t>exactly</a:t>
            </a:r>
            <a:r>
              <a:rPr lang="fr-CH" dirty="0"/>
              <a:t> the </a:t>
            </a:r>
            <a:r>
              <a:rPr lang="fr-CH" dirty="0" err="1"/>
              <a:t>same</a:t>
            </a:r>
            <a:r>
              <a:rPr lang="fr-CH" dirty="0"/>
              <a:t> moment</a:t>
            </a:r>
          </a:p>
          <a:p>
            <a:pPr lvl="1"/>
            <a:r>
              <a:rPr lang="fr-CH" dirty="0" err="1"/>
              <a:t>Define</a:t>
            </a:r>
            <a:r>
              <a:rPr lang="fr-CH" dirty="0"/>
              <a:t> end to end support</a:t>
            </a:r>
          </a:p>
          <a:p>
            <a:pPr lvl="2"/>
            <a:r>
              <a:rPr lang="fr-CH" dirty="0" err="1"/>
              <a:t>Signaling</a:t>
            </a:r>
            <a:r>
              <a:rPr lang="fr-CH" dirty="0"/>
              <a:t> in the content</a:t>
            </a:r>
          </a:p>
          <a:p>
            <a:pPr lvl="2"/>
            <a:r>
              <a:rPr lang="fr-CH" dirty="0"/>
              <a:t>Best practices for content </a:t>
            </a:r>
            <a:r>
              <a:rPr lang="fr-CH" dirty="0" err="1"/>
              <a:t>preparation</a:t>
            </a:r>
            <a:endParaRPr lang="fr-CH" dirty="0"/>
          </a:p>
          <a:p>
            <a:endParaRPr lang="fr-CH" dirty="0"/>
          </a:p>
          <a:p>
            <a:r>
              <a:rPr lang="fr-CH" dirty="0"/>
              <a:t>IOP v5 updates</a:t>
            </a:r>
          </a:p>
        </p:txBody>
      </p:sp>
    </p:spTree>
    <p:extLst>
      <p:ext uri="{BB962C8B-B14F-4D97-AF65-F5344CB8AC3E}">
        <p14:creationId xmlns:p14="http://schemas.microsoft.com/office/powerpoint/2010/main" val="2458709218"/>
      </p:ext>
    </p:extLst>
  </p:cSld>
  <p:clrMapOvr>
    <a:masterClrMapping/>
  </p:clrMapOvr>
  <p:transition spd="slow">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7223F-C6AF-F2F4-6270-78BACD478DF1}"/>
              </a:ext>
            </a:extLst>
          </p:cNvPr>
          <p:cNvSpPr>
            <a:spLocks noGrp="1"/>
          </p:cNvSpPr>
          <p:nvPr>
            <p:ph type="title"/>
          </p:nvPr>
        </p:nvSpPr>
        <p:spPr>
          <a:xfrm>
            <a:off x="457200" y="182880"/>
            <a:ext cx="8229600" cy="476687"/>
          </a:xfrm>
        </p:spPr>
        <p:txBody>
          <a:bodyPr/>
          <a:lstStyle/>
          <a:p>
            <a:r>
              <a:rPr lang="de-DE" dirty="0"/>
              <a:t>Overview of features and support in DASH-IF</a:t>
            </a:r>
            <a:endParaRPr lang="en-US" dirty="0"/>
          </a:p>
        </p:txBody>
      </p:sp>
      <p:graphicFrame>
        <p:nvGraphicFramePr>
          <p:cNvPr id="5" name="Table 4">
            <a:extLst>
              <a:ext uri="{FF2B5EF4-FFF2-40B4-BE49-F238E27FC236}">
                <a16:creationId xmlns:a16="http://schemas.microsoft.com/office/drawing/2014/main" id="{1EAD3B6F-8184-809E-C5A1-06FEBE9D6544}"/>
              </a:ext>
            </a:extLst>
          </p:cNvPr>
          <p:cNvGraphicFramePr>
            <a:graphicFrameLocks noGrp="1"/>
          </p:cNvGraphicFramePr>
          <p:nvPr/>
        </p:nvGraphicFramePr>
        <p:xfrm>
          <a:off x="194872" y="651230"/>
          <a:ext cx="8865753" cy="4479240"/>
        </p:xfrm>
        <a:graphic>
          <a:graphicData uri="http://schemas.openxmlformats.org/drawingml/2006/table">
            <a:tbl>
              <a:tblPr firstRow="1" bandRow="1">
                <a:tableStyleId>{5C22544A-7EE6-4342-B048-85BDC9FD1C3A}</a:tableStyleId>
              </a:tblPr>
              <a:tblGrid>
                <a:gridCol w="1918740">
                  <a:extLst>
                    <a:ext uri="{9D8B030D-6E8A-4147-A177-3AD203B41FA5}">
                      <a16:colId xmlns:a16="http://schemas.microsoft.com/office/drawing/2014/main" val="1301221672"/>
                    </a:ext>
                  </a:extLst>
                </a:gridCol>
                <a:gridCol w="2241538">
                  <a:extLst>
                    <a:ext uri="{9D8B030D-6E8A-4147-A177-3AD203B41FA5}">
                      <a16:colId xmlns:a16="http://schemas.microsoft.com/office/drawing/2014/main" val="2941252347"/>
                    </a:ext>
                  </a:extLst>
                </a:gridCol>
                <a:gridCol w="1640915">
                  <a:extLst>
                    <a:ext uri="{9D8B030D-6E8A-4147-A177-3AD203B41FA5}">
                      <a16:colId xmlns:a16="http://schemas.microsoft.com/office/drawing/2014/main" val="535916795"/>
                    </a:ext>
                  </a:extLst>
                </a:gridCol>
                <a:gridCol w="3064560">
                  <a:extLst>
                    <a:ext uri="{9D8B030D-6E8A-4147-A177-3AD203B41FA5}">
                      <a16:colId xmlns:a16="http://schemas.microsoft.com/office/drawing/2014/main" val="1524426128"/>
                    </a:ext>
                  </a:extLst>
                </a:gridCol>
              </a:tblGrid>
              <a:tr h="370573">
                <a:tc>
                  <a:txBody>
                    <a:bodyPr/>
                    <a:lstStyle/>
                    <a:p>
                      <a:r>
                        <a:rPr lang="de-DE" dirty="0"/>
                        <a:t>Features (5th and 6th edition)</a:t>
                      </a:r>
                      <a:endParaRPr lang="en-US" dirty="0"/>
                    </a:p>
                  </a:txBody>
                  <a:tcPr/>
                </a:tc>
                <a:tc>
                  <a:txBody>
                    <a:bodyPr/>
                    <a:lstStyle/>
                    <a:p>
                      <a:r>
                        <a:rPr lang="de-DE" dirty="0"/>
                        <a:t>IOP Status</a:t>
                      </a:r>
                      <a:endParaRPr lang="en-US" dirty="0"/>
                    </a:p>
                  </a:txBody>
                  <a:tcPr/>
                </a:tc>
                <a:tc>
                  <a:txBody>
                    <a:bodyPr/>
                    <a:lstStyle/>
                    <a:p>
                      <a:r>
                        <a:rPr lang="de-DE" dirty="0"/>
                        <a:t>Dash.js status</a:t>
                      </a:r>
                      <a:endParaRPr lang="en-US" dirty="0"/>
                    </a:p>
                  </a:txBody>
                  <a:tcPr/>
                </a:tc>
                <a:tc>
                  <a:txBody>
                    <a:bodyPr/>
                    <a:lstStyle/>
                    <a:p>
                      <a:r>
                        <a:rPr lang="de-DE" dirty="0"/>
                        <a:t>Test/Live Sim status</a:t>
                      </a:r>
                      <a:endParaRPr lang="en-US" dirty="0"/>
                    </a:p>
                  </a:txBody>
                  <a:tcPr/>
                </a:tc>
                <a:extLst>
                  <a:ext uri="{0D108BD9-81ED-4DB2-BD59-A6C34878D82A}">
                    <a16:rowId xmlns:a16="http://schemas.microsoft.com/office/drawing/2014/main" val="3900698746"/>
                  </a:ext>
                </a:extLst>
              </a:tr>
              <a:tr h="370573">
                <a:tc>
                  <a:txBody>
                    <a:bodyPr/>
                    <a:lstStyle/>
                    <a:p>
                      <a:r>
                        <a:rPr lang="de-DE" dirty="0"/>
                        <a:t>CMAF Profile</a:t>
                      </a:r>
                      <a:endParaRPr lang="en-US" dirty="0"/>
                    </a:p>
                  </a:txBody>
                  <a:tcPr/>
                </a:tc>
                <a:tc>
                  <a:txBody>
                    <a:bodyPr/>
                    <a:lstStyle/>
                    <a:p>
                      <a:r>
                        <a:rPr lang="de-DE" dirty="0">
                          <a:solidFill>
                            <a:srgbClr val="00B050"/>
                          </a:solidFill>
                        </a:rPr>
                        <a:t>Part of DASH-IF v5, part 2, 4, 5</a:t>
                      </a:r>
                      <a:endParaRPr lang="en-US" dirty="0">
                        <a:solidFill>
                          <a:srgbClr val="00B050"/>
                        </a:solidFill>
                      </a:endParaRPr>
                    </a:p>
                  </a:txBody>
                  <a:tcPr/>
                </a:tc>
                <a:tc>
                  <a:txBody>
                    <a:bodyPr/>
                    <a:lstStyle/>
                    <a:p>
                      <a:r>
                        <a:rPr lang="de-DE" dirty="0">
                          <a:solidFill>
                            <a:srgbClr val="00B050"/>
                          </a:solidFill>
                        </a:rPr>
                        <a:t>Handled through MSE/browser</a:t>
                      </a:r>
                      <a:endParaRPr lang="en-US" dirty="0">
                        <a:solidFill>
                          <a:srgbClr val="00B050"/>
                        </a:solidFill>
                      </a:endParaRPr>
                    </a:p>
                  </a:txBody>
                  <a:tcPr/>
                </a:tc>
                <a:tc>
                  <a:txBody>
                    <a:bodyPr/>
                    <a:lstStyle/>
                    <a:p>
                      <a:r>
                        <a:rPr lang="de-DE" dirty="0">
                          <a:solidFill>
                            <a:srgbClr val="00B050"/>
                          </a:solidFill>
                        </a:rPr>
                        <a:t>CTA WAVE Test content</a:t>
                      </a:r>
                      <a:endParaRPr lang="en-US" dirty="0">
                        <a:solidFill>
                          <a:srgbClr val="00B050"/>
                        </a:solidFill>
                      </a:endParaRPr>
                    </a:p>
                  </a:txBody>
                  <a:tcPr/>
                </a:tc>
                <a:extLst>
                  <a:ext uri="{0D108BD9-81ED-4DB2-BD59-A6C34878D82A}">
                    <a16:rowId xmlns:a16="http://schemas.microsoft.com/office/drawing/2014/main" val="4207708341"/>
                  </a:ext>
                </a:extLst>
              </a:tr>
              <a:tr h="228045">
                <a:tc>
                  <a:txBody>
                    <a:bodyPr/>
                    <a:lstStyle/>
                    <a:p>
                      <a:r>
                        <a:rPr lang="de-DE" dirty="0"/>
                        <a:t>Low-Latency DASH</a:t>
                      </a:r>
                      <a:endParaRPr lang="en-US" dirty="0"/>
                    </a:p>
                  </a:txBody>
                  <a:tcPr/>
                </a:tc>
                <a:tc>
                  <a:txBody>
                    <a:bodyPr/>
                    <a:lstStyle/>
                    <a:p>
                      <a:r>
                        <a:rPr lang="de-DE" dirty="0">
                          <a:solidFill>
                            <a:srgbClr val="00B050"/>
                          </a:solidFill>
                        </a:rPr>
                        <a:t>Part of DASH-IF v5, part 4</a:t>
                      </a:r>
                      <a:endParaRPr lang="en-US" dirty="0">
                        <a:solidFill>
                          <a:srgbClr val="00B050"/>
                        </a:solidFill>
                      </a:endParaRPr>
                    </a:p>
                  </a:txBody>
                  <a:tcPr/>
                </a:tc>
                <a:tc>
                  <a:txBody>
                    <a:bodyPr/>
                    <a:lstStyle/>
                    <a:p>
                      <a:r>
                        <a:rPr lang="de-DE" dirty="0">
                          <a:solidFill>
                            <a:srgbClr val="00B050"/>
                          </a:solidFill>
                        </a:rPr>
                        <a:t>Supported</a:t>
                      </a:r>
                      <a:endParaRPr lang="en-US" dirty="0">
                        <a:solidFill>
                          <a:srgbClr val="00B050"/>
                        </a:solidFill>
                      </a:endParaRPr>
                    </a:p>
                  </a:txBody>
                  <a:tcPr/>
                </a:tc>
                <a:tc>
                  <a:txBody>
                    <a:bodyPr/>
                    <a:lstStyle/>
                    <a:p>
                      <a:r>
                        <a:rPr lang="de-DE" dirty="0">
                          <a:solidFill>
                            <a:srgbClr val="00B050"/>
                          </a:solidFill>
                        </a:rPr>
                        <a:t>Supported in live sim</a:t>
                      </a:r>
                      <a:endParaRPr lang="en-US" dirty="0">
                        <a:solidFill>
                          <a:srgbClr val="00B050"/>
                        </a:solidFill>
                      </a:endParaRPr>
                    </a:p>
                  </a:txBody>
                  <a:tcPr/>
                </a:tc>
                <a:extLst>
                  <a:ext uri="{0D108BD9-81ED-4DB2-BD59-A6C34878D82A}">
                    <a16:rowId xmlns:a16="http://schemas.microsoft.com/office/drawing/2014/main" val="328828539"/>
                  </a:ext>
                </a:extLst>
              </a:tr>
              <a:tr h="370573">
                <a:tc>
                  <a:txBody>
                    <a:bodyPr/>
                    <a:lstStyle/>
                    <a:p>
                      <a:r>
                        <a:rPr lang="de-DE" dirty="0"/>
                        <a:t>MPD Patching</a:t>
                      </a:r>
                      <a:endParaRPr lang="en-US" dirty="0"/>
                    </a:p>
                  </a:txBody>
                  <a:tcPr/>
                </a:tc>
                <a:tc>
                  <a:txBody>
                    <a:bodyPr/>
                    <a:lstStyle/>
                    <a:p>
                      <a:r>
                        <a:rPr lang="de-DE" dirty="0">
                          <a:solidFill>
                            <a:srgbClr val="0070C0"/>
                          </a:solidFill>
                          <a:hlinkClick r:id="rId2"/>
                        </a:rPr>
                        <a:t>Started with feature based documentation</a:t>
                      </a:r>
                      <a:endParaRPr lang="en-US" dirty="0">
                        <a:solidFill>
                          <a:srgbClr val="0070C0"/>
                        </a:solidFill>
                      </a:endParaRPr>
                    </a:p>
                  </a:txBody>
                  <a:tcPr/>
                </a:tc>
                <a:tc>
                  <a:txBody>
                    <a:bodyPr/>
                    <a:lstStyle/>
                    <a:p>
                      <a:r>
                        <a:rPr lang="de-DE" dirty="0">
                          <a:solidFill>
                            <a:srgbClr val="00B050"/>
                          </a:solidFill>
                        </a:rPr>
                        <a:t>Supported</a:t>
                      </a:r>
                      <a:endParaRPr lang="en-US" dirty="0">
                        <a:solidFill>
                          <a:srgbClr val="00B050"/>
                        </a:solidFill>
                      </a:endParaRPr>
                    </a:p>
                  </a:txBody>
                  <a:tcPr/>
                </a:tc>
                <a:tc>
                  <a:txBody>
                    <a:bodyPr/>
                    <a:lstStyle/>
                    <a:p>
                      <a:r>
                        <a:rPr lang="de-DE" dirty="0">
                          <a:solidFill>
                            <a:srgbClr val="00B050"/>
                          </a:solidFill>
                        </a:rPr>
                        <a:t>Supported</a:t>
                      </a:r>
                      <a:endParaRPr lang="en-US" dirty="0">
                        <a:solidFill>
                          <a:srgbClr val="00B050"/>
                        </a:solidFill>
                      </a:endParaRPr>
                    </a:p>
                  </a:txBody>
                  <a:tcPr/>
                </a:tc>
                <a:extLst>
                  <a:ext uri="{0D108BD9-81ED-4DB2-BD59-A6C34878D82A}">
                    <a16:rowId xmlns:a16="http://schemas.microsoft.com/office/drawing/2014/main" val="966920209"/>
                  </a:ext>
                </a:extLst>
              </a:tr>
              <a:tr h="370573">
                <a:tc>
                  <a:txBody>
                    <a:bodyPr/>
                    <a:lstStyle/>
                    <a:p>
                      <a:r>
                        <a:rPr lang="de-DE" dirty="0"/>
                        <a:t>Event Streams</a:t>
                      </a:r>
                      <a:endParaRPr lang="en-US" dirty="0"/>
                    </a:p>
                  </a:txBody>
                  <a:tcPr/>
                </a:tc>
                <a:tc>
                  <a:txBody>
                    <a:bodyPr/>
                    <a:lstStyle/>
                    <a:p>
                      <a:r>
                        <a:rPr lang="de-DE" dirty="0">
                          <a:solidFill>
                            <a:srgbClr val="00B050"/>
                          </a:solidFill>
                        </a:rPr>
                        <a:t>DASH-IF v5 part 10</a:t>
                      </a:r>
                      <a:endParaRPr lang="en-US" dirty="0">
                        <a:solidFill>
                          <a:srgbClr val="00B050"/>
                        </a:solidFill>
                      </a:endParaRPr>
                    </a:p>
                  </a:txBody>
                  <a:tcPr/>
                </a:tc>
                <a:tc>
                  <a:txBody>
                    <a:bodyPr/>
                    <a:lstStyle/>
                    <a:p>
                      <a:r>
                        <a:rPr lang="de-DE" dirty="0">
                          <a:solidFill>
                            <a:srgbClr val="00B050"/>
                          </a:solidFill>
                        </a:rPr>
                        <a:t>Supported</a:t>
                      </a:r>
                      <a:endParaRPr lang="en-US" dirty="0">
                        <a:solidFill>
                          <a:srgbClr val="00B050"/>
                        </a:solidFill>
                      </a:endParaRPr>
                    </a:p>
                  </a:txBody>
                  <a:tcPr/>
                </a:tc>
                <a:tc>
                  <a:txBody>
                    <a:bodyPr/>
                    <a:lstStyle/>
                    <a:p>
                      <a:r>
                        <a:rPr lang="de-DE" dirty="0">
                          <a:solidFill>
                            <a:schemeClr val="accent2">
                              <a:lumMod val="75000"/>
                            </a:schemeClr>
                          </a:solidFill>
                        </a:rPr>
                        <a:t>Rudementary in Live sim, more work needed. No MPD Events</a:t>
                      </a:r>
                      <a:endParaRPr lang="en-US" dirty="0">
                        <a:solidFill>
                          <a:schemeClr val="accent2">
                            <a:lumMod val="75000"/>
                          </a:schemeClr>
                        </a:solidFill>
                      </a:endParaRPr>
                    </a:p>
                  </a:txBody>
                  <a:tcPr/>
                </a:tc>
                <a:extLst>
                  <a:ext uri="{0D108BD9-81ED-4DB2-BD59-A6C34878D82A}">
                    <a16:rowId xmlns:a16="http://schemas.microsoft.com/office/drawing/2014/main" val="168746012"/>
                  </a:ext>
                </a:extLst>
              </a:tr>
              <a:tr h="370573">
                <a:tc>
                  <a:txBody>
                    <a:bodyPr/>
                    <a:lstStyle/>
                    <a:p>
                      <a:r>
                        <a:rPr lang="de-DE" dirty="0"/>
                        <a:t>Advanced Content Protection</a:t>
                      </a:r>
                      <a:endParaRPr lang="en-US" dirty="0"/>
                    </a:p>
                  </a:txBody>
                  <a:tcPr/>
                </a:tc>
                <a:tc>
                  <a:txBody>
                    <a:bodyPr/>
                    <a:lstStyle/>
                    <a:p>
                      <a:r>
                        <a:rPr lang="de-DE" dirty="0">
                          <a:solidFill>
                            <a:srgbClr val="C00000"/>
                          </a:solidFill>
                        </a:rPr>
                        <a:t>Not yet in part 6</a:t>
                      </a:r>
                      <a:endParaRPr lang="en-US" dirty="0">
                        <a:solidFill>
                          <a:srgbClr val="C00000"/>
                        </a:solidFill>
                      </a:endParaRPr>
                    </a:p>
                  </a:txBody>
                  <a:tcPr/>
                </a:tc>
                <a:tc>
                  <a:txBody>
                    <a:bodyPr/>
                    <a:lstStyle/>
                    <a:p>
                      <a:r>
                        <a:rPr lang="de-DE" dirty="0">
                          <a:solidFill>
                            <a:srgbClr val="00B050"/>
                          </a:solidFill>
                        </a:rPr>
                        <a:t>refID supported</a:t>
                      </a:r>
                      <a:r>
                        <a:rPr lang="de-DE" dirty="0">
                          <a:solidFill>
                            <a:srgbClr val="C00000"/>
                          </a:solidFill>
                        </a:rPr>
                        <a:t>, not robustness</a:t>
                      </a:r>
                      <a:endParaRPr lang="en-US" dirty="0">
                        <a:solidFill>
                          <a:srgbClr val="C00000"/>
                        </a:solidFill>
                      </a:endParaRPr>
                    </a:p>
                  </a:txBody>
                  <a:tcPr/>
                </a:tc>
                <a:tc>
                  <a:txBody>
                    <a:bodyPr/>
                    <a:lstStyle/>
                    <a:p>
                      <a:r>
                        <a:rPr lang="de-DE" dirty="0">
                          <a:solidFill>
                            <a:srgbClr val="C00000"/>
                          </a:solidFill>
                        </a:rPr>
                        <a:t>Not yet supported</a:t>
                      </a:r>
                      <a:endParaRPr lang="en-US" dirty="0">
                        <a:solidFill>
                          <a:srgbClr val="C00000"/>
                        </a:solidFill>
                      </a:endParaRPr>
                    </a:p>
                  </a:txBody>
                  <a:tcPr/>
                </a:tc>
                <a:extLst>
                  <a:ext uri="{0D108BD9-81ED-4DB2-BD59-A6C34878D82A}">
                    <a16:rowId xmlns:a16="http://schemas.microsoft.com/office/drawing/2014/main" val="2395832636"/>
                  </a:ext>
                </a:extLst>
              </a:tr>
              <a:tr h="228045">
                <a:tc>
                  <a:txBody>
                    <a:bodyPr/>
                    <a:lstStyle/>
                    <a:p>
                      <a:r>
                        <a:rPr lang="de-DE" dirty="0"/>
                        <a:t>Alternative MPD Event</a:t>
                      </a:r>
                      <a:endParaRPr lang="en-US" dirty="0"/>
                    </a:p>
                  </a:txBody>
                  <a:tcPr/>
                </a:tc>
                <a:tc>
                  <a:txBody>
                    <a:bodyPr/>
                    <a:lstStyle/>
                    <a:p>
                      <a:r>
                        <a:rPr lang="de-DE" dirty="0">
                          <a:solidFill>
                            <a:srgbClr val="7030A0"/>
                          </a:solidFill>
                        </a:rPr>
                        <a:t>Considered for part 5, not yet started</a:t>
                      </a:r>
                      <a:endParaRPr lang="en-US" dirty="0">
                        <a:solidFill>
                          <a:srgbClr val="7030A0"/>
                        </a:solidFill>
                      </a:endParaRPr>
                    </a:p>
                  </a:txBody>
                  <a:tcPr/>
                </a:tc>
                <a:tc>
                  <a:txBody>
                    <a:bodyPr/>
                    <a:lstStyle/>
                    <a:p>
                      <a:r>
                        <a:rPr lang="de-DE" dirty="0">
                          <a:solidFill>
                            <a:srgbClr val="C00000"/>
                          </a:solidFill>
                        </a:rPr>
                        <a:t>No</a:t>
                      </a:r>
                      <a:endParaRPr lang="en-US" dirty="0">
                        <a:solidFill>
                          <a:srgbClr val="C00000"/>
                        </a:solidFill>
                      </a:endParaRPr>
                    </a:p>
                  </a:txBody>
                  <a:tcPr/>
                </a:tc>
                <a:tc>
                  <a:txBody>
                    <a:bodyPr/>
                    <a:lstStyle/>
                    <a:p>
                      <a:r>
                        <a:rPr lang="de-DE" dirty="0">
                          <a:solidFill>
                            <a:srgbClr val="C00000"/>
                          </a:solidFill>
                        </a:rPr>
                        <a:t>no</a:t>
                      </a:r>
                      <a:endParaRPr lang="en-US" dirty="0">
                        <a:solidFill>
                          <a:srgbClr val="C00000"/>
                        </a:solidFill>
                      </a:endParaRPr>
                    </a:p>
                  </a:txBody>
                  <a:tcPr/>
                </a:tc>
                <a:extLst>
                  <a:ext uri="{0D108BD9-81ED-4DB2-BD59-A6C34878D82A}">
                    <a16:rowId xmlns:a16="http://schemas.microsoft.com/office/drawing/2014/main" val="1962495048"/>
                  </a:ext>
                </a:extLst>
              </a:tr>
              <a:tr h="370573">
                <a:tc>
                  <a:txBody>
                    <a:bodyPr/>
                    <a:lstStyle/>
                    <a:p>
                      <a:r>
                        <a:rPr lang="de-DE" dirty="0"/>
                        <a:t>Content Steering</a:t>
                      </a:r>
                      <a:endParaRPr lang="en-US" dirty="0"/>
                    </a:p>
                  </a:txBody>
                  <a:tcPr/>
                </a:tc>
                <a:tc>
                  <a:txBody>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lang="de-DE" dirty="0">
                          <a:solidFill>
                            <a:schemeClr val="accent2">
                              <a:lumMod val="75000"/>
                            </a:schemeClr>
                          </a:solidFill>
                        </a:rPr>
                        <a:t>ETSI spec completed, </a:t>
                      </a:r>
                      <a:r>
                        <a:rPr lang="de-DE" dirty="0">
                          <a:solidFill>
                            <a:srgbClr val="0070C0"/>
                          </a:solidFill>
                          <a:hlinkClick r:id="rId3"/>
                        </a:rPr>
                        <a:t>started with feature based documentation</a:t>
                      </a:r>
                      <a:endParaRPr lang="en-US" dirty="0">
                        <a:solidFill>
                          <a:srgbClr val="0070C0"/>
                        </a:solidFill>
                      </a:endParaRPr>
                    </a:p>
                  </a:txBody>
                  <a:tcPr/>
                </a:tc>
                <a:tc>
                  <a:txBody>
                    <a:bodyPr/>
                    <a:lstStyle/>
                    <a:p>
                      <a:r>
                        <a:rPr lang="de-DE" dirty="0">
                          <a:solidFill>
                            <a:schemeClr val="accent2">
                              <a:lumMod val="75000"/>
                            </a:schemeClr>
                          </a:solidFill>
                        </a:rPr>
                        <a:t>Basic support</a:t>
                      </a:r>
                    </a:p>
                    <a:p>
                      <a:r>
                        <a:rPr lang="de-DE" dirty="0">
                          <a:solidFill>
                            <a:schemeClr val="accent2">
                              <a:lumMod val="75000"/>
                            </a:schemeClr>
                          </a:solidFill>
                        </a:rPr>
                        <a:t>Service description</a:t>
                      </a:r>
                      <a:endParaRPr lang="en-US" dirty="0">
                        <a:solidFill>
                          <a:schemeClr val="accent2">
                            <a:lumMod val="75000"/>
                          </a:schemeClr>
                        </a:solidFill>
                      </a:endParaRPr>
                    </a:p>
                  </a:txBody>
                  <a:tcPr/>
                </a:tc>
                <a:tc>
                  <a:txBody>
                    <a:bodyPr/>
                    <a:lstStyle/>
                    <a:p>
                      <a:r>
                        <a:rPr lang="de-DE" dirty="0">
                          <a:solidFill>
                            <a:schemeClr val="accent1"/>
                          </a:solidFill>
                        </a:rPr>
                        <a:t>Brightcove test streams</a:t>
                      </a:r>
                    </a:p>
                    <a:p>
                      <a:r>
                        <a:rPr lang="de-DE" dirty="0">
                          <a:solidFill>
                            <a:schemeClr val="accent1"/>
                          </a:solidFill>
                        </a:rPr>
                        <a:t>Update to 1.0.0 needed</a:t>
                      </a:r>
                      <a:endParaRPr lang="en-US" dirty="0">
                        <a:solidFill>
                          <a:schemeClr val="accent1"/>
                        </a:solidFill>
                      </a:endParaRPr>
                    </a:p>
                  </a:txBody>
                  <a:tcPr/>
                </a:tc>
                <a:extLst>
                  <a:ext uri="{0D108BD9-81ED-4DB2-BD59-A6C34878D82A}">
                    <a16:rowId xmlns:a16="http://schemas.microsoft.com/office/drawing/2014/main" val="302352109"/>
                  </a:ext>
                </a:extLst>
              </a:tr>
              <a:tr h="370573">
                <a:tc>
                  <a:txBody>
                    <a:bodyPr/>
                    <a:lstStyle/>
                    <a:p>
                      <a:r>
                        <a:rPr lang="de-DE" dirty="0"/>
                        <a:t>CMCD</a:t>
                      </a:r>
                      <a:endParaRPr lang="en-US" dirty="0"/>
                    </a:p>
                  </a:txBody>
                  <a:tcPr/>
                </a:tc>
                <a:tc>
                  <a:txBody>
                    <a:bodyPr/>
                    <a:lstStyle/>
                    <a:p>
                      <a:r>
                        <a:rPr lang="de-DE" dirty="0">
                          <a:solidFill>
                            <a:schemeClr val="accent2">
                              <a:lumMod val="75000"/>
                            </a:schemeClr>
                          </a:solidFill>
                        </a:rPr>
                        <a:t>CTA spec, </a:t>
                      </a:r>
                      <a:r>
                        <a:rPr lang="de-DE" dirty="0">
                          <a:solidFill>
                            <a:srgbClr val="0070C0"/>
                          </a:solidFill>
                          <a:hlinkClick r:id="rId4"/>
                        </a:rPr>
                        <a:t>started with feature based documentation</a:t>
                      </a:r>
                      <a:endParaRPr lang="en-US" dirty="0">
                        <a:solidFill>
                          <a:schemeClr val="accent2">
                            <a:lumMod val="75000"/>
                          </a:schemeClr>
                        </a:solidFill>
                      </a:endParaRPr>
                    </a:p>
                  </a:txBody>
                  <a:tcPr/>
                </a:tc>
                <a:tc>
                  <a:txBody>
                    <a:bodyPr/>
                    <a:lstStyle/>
                    <a:p>
                      <a:r>
                        <a:rPr lang="de-DE" dirty="0">
                          <a:solidFill>
                            <a:schemeClr val="accent2">
                              <a:lumMod val="75000"/>
                            </a:schemeClr>
                          </a:solidFill>
                        </a:rPr>
                        <a:t>Supported in v1</a:t>
                      </a:r>
                    </a:p>
                    <a:p>
                      <a:r>
                        <a:rPr lang="de-DE" dirty="0">
                          <a:solidFill>
                            <a:schemeClr val="accent2">
                              <a:lumMod val="75000"/>
                            </a:schemeClr>
                          </a:solidFill>
                        </a:rPr>
                        <a:t>MPD parsing completed</a:t>
                      </a:r>
                      <a:endParaRPr lang="en-US" dirty="0">
                        <a:solidFill>
                          <a:schemeClr val="accent2">
                            <a:lumMod val="75000"/>
                          </a:schemeClr>
                        </a:solidFill>
                      </a:endParaRPr>
                    </a:p>
                  </a:txBody>
                  <a:tcPr/>
                </a:tc>
                <a:tc>
                  <a:txBody>
                    <a:bodyPr/>
                    <a:lstStyle/>
                    <a:p>
                      <a:r>
                        <a:rPr lang="de-DE" dirty="0">
                          <a:solidFill>
                            <a:srgbClr val="C00000"/>
                          </a:solidFill>
                        </a:rPr>
                        <a:t>Nothing available</a:t>
                      </a:r>
                      <a:endParaRPr lang="en-US" dirty="0">
                        <a:solidFill>
                          <a:srgbClr val="C00000"/>
                        </a:solidFill>
                      </a:endParaRPr>
                    </a:p>
                  </a:txBody>
                  <a:tcPr/>
                </a:tc>
                <a:extLst>
                  <a:ext uri="{0D108BD9-81ED-4DB2-BD59-A6C34878D82A}">
                    <a16:rowId xmlns:a16="http://schemas.microsoft.com/office/drawing/2014/main" val="4106500360"/>
                  </a:ext>
                </a:extLst>
              </a:tr>
              <a:tr h="273880">
                <a:tc>
                  <a:txBody>
                    <a:bodyPr/>
                    <a:lstStyle/>
                    <a:p>
                      <a:r>
                        <a:rPr lang="de-DE" dirty="0"/>
                        <a:t>L3D and Segment Sequences</a:t>
                      </a:r>
                      <a:endParaRPr lang="en-US" dirty="0"/>
                    </a:p>
                  </a:txBody>
                  <a:tcPr/>
                </a:tc>
                <a:tc>
                  <a:txBody>
                    <a:bodyPr/>
                    <a:lstStyle/>
                    <a:p>
                      <a:r>
                        <a:rPr lang="de-DE" dirty="0">
                          <a:solidFill>
                            <a:schemeClr val="accent2">
                              <a:lumMod val="75000"/>
                            </a:schemeClr>
                          </a:solidFill>
                        </a:rPr>
                        <a:t>In progress for v5.1 part 4, </a:t>
                      </a:r>
                      <a:r>
                        <a:rPr lang="de-DE" dirty="0">
                          <a:solidFill>
                            <a:schemeClr val="accent2">
                              <a:lumMod val="75000"/>
                            </a:schemeClr>
                          </a:solidFill>
                          <a:hlinkClick r:id="rId5"/>
                        </a:rPr>
                        <a:t>will initial feature based development</a:t>
                      </a:r>
                      <a:endParaRPr lang="en-US" dirty="0">
                        <a:solidFill>
                          <a:schemeClr val="accent2">
                            <a:lumMod val="75000"/>
                          </a:schemeClr>
                        </a:solidFill>
                      </a:endParaRPr>
                    </a:p>
                  </a:txBody>
                  <a:tcPr/>
                </a:tc>
                <a:tc>
                  <a:txBody>
                    <a:bodyPr/>
                    <a:lstStyle/>
                    <a:p>
                      <a:r>
                        <a:rPr lang="de-DE" dirty="0">
                          <a:solidFill>
                            <a:srgbClr val="C00000"/>
                          </a:solidFill>
                        </a:rPr>
                        <a:t>Not yet started</a:t>
                      </a:r>
                      <a:endParaRPr lang="en-US" dirty="0">
                        <a:solidFill>
                          <a:srgbClr val="C00000"/>
                        </a:solidFill>
                      </a:endParaRPr>
                    </a:p>
                  </a:txBody>
                  <a:tcPr/>
                </a:tc>
                <a:tc>
                  <a:txBody>
                    <a:bodyPr/>
                    <a:lstStyle/>
                    <a:p>
                      <a:r>
                        <a:rPr lang="de-DE" dirty="0">
                          <a:solidFill>
                            <a:srgbClr val="C00000"/>
                          </a:solidFill>
                        </a:rPr>
                        <a:t>Not yet started</a:t>
                      </a:r>
                      <a:endParaRPr lang="en-US" dirty="0">
                        <a:solidFill>
                          <a:srgbClr val="C00000"/>
                        </a:solidFill>
                      </a:endParaRPr>
                    </a:p>
                  </a:txBody>
                  <a:tcPr/>
                </a:tc>
                <a:extLst>
                  <a:ext uri="{0D108BD9-81ED-4DB2-BD59-A6C34878D82A}">
                    <a16:rowId xmlns:a16="http://schemas.microsoft.com/office/drawing/2014/main" val="3596646921"/>
                  </a:ext>
                </a:extLst>
              </a:tr>
              <a:tr h="273880">
                <a:tc>
                  <a:txBody>
                    <a:bodyPr/>
                    <a:lstStyle/>
                    <a:p>
                      <a:r>
                        <a:rPr lang="de-DE" dirty="0"/>
                        <a:t>Pattern signaling</a:t>
                      </a:r>
                      <a:endParaRPr lang="en-US" dirty="0"/>
                    </a:p>
                  </a:txBody>
                  <a:tcPr/>
                </a:tc>
                <a:tc>
                  <a:txBody>
                    <a:bodyPr/>
                    <a:lstStyle/>
                    <a:p>
                      <a:r>
                        <a:rPr lang="de-DE" dirty="0">
                          <a:solidFill>
                            <a:srgbClr val="C00000"/>
                          </a:solidFill>
                        </a:rPr>
                        <a:t>Not yet stated</a:t>
                      </a:r>
                      <a:endParaRPr lang="en-US" dirty="0">
                        <a:solidFill>
                          <a:srgbClr val="C00000"/>
                        </a:solidFill>
                      </a:endParaRPr>
                    </a:p>
                  </a:txBody>
                  <a:tcPr/>
                </a:tc>
                <a:tc>
                  <a:txBody>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lang="de-DE" dirty="0">
                          <a:solidFill>
                            <a:srgbClr val="C00000"/>
                          </a:solidFill>
                        </a:rPr>
                        <a:t>Not yet stated</a:t>
                      </a:r>
                      <a:endParaRPr lang="en-US" dirty="0">
                        <a:solidFill>
                          <a:srgbClr val="C00000"/>
                        </a:solidFill>
                      </a:endParaRPr>
                    </a:p>
                  </a:txBody>
                  <a:tcPr/>
                </a:tc>
                <a:tc>
                  <a:txBody>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lang="de-DE" dirty="0">
                          <a:solidFill>
                            <a:srgbClr val="C00000"/>
                          </a:solidFill>
                        </a:rPr>
                        <a:t>Not yet stated</a:t>
                      </a:r>
                      <a:endParaRPr lang="en-US" dirty="0">
                        <a:solidFill>
                          <a:srgbClr val="C00000"/>
                        </a:solidFill>
                      </a:endParaRPr>
                    </a:p>
                  </a:txBody>
                  <a:tcPr/>
                </a:tc>
                <a:extLst>
                  <a:ext uri="{0D108BD9-81ED-4DB2-BD59-A6C34878D82A}">
                    <a16:rowId xmlns:a16="http://schemas.microsoft.com/office/drawing/2014/main" val="3896057987"/>
                  </a:ext>
                </a:extLst>
              </a:tr>
              <a:tr h="273880">
                <a:tc>
                  <a:txBody>
                    <a:bodyPr/>
                    <a:lstStyle/>
                    <a:p>
                      <a:r>
                        <a:rPr lang="de-DE" dirty="0"/>
                        <a:t>ARI Track</a:t>
                      </a:r>
                      <a:endParaRPr lang="en-US" dirty="0"/>
                    </a:p>
                  </a:txBody>
                  <a:tcPr/>
                </a:tc>
                <a:tc>
                  <a:txBody>
                    <a:bodyPr/>
                    <a:lstStyle/>
                    <a:p>
                      <a:r>
                        <a:rPr lang="de-DE" dirty="0">
                          <a:solidFill>
                            <a:srgbClr val="C00000"/>
                          </a:solidFill>
                        </a:rPr>
                        <a:t>Not yet stated</a:t>
                      </a:r>
                      <a:endParaRPr lang="en-US" dirty="0">
                        <a:solidFill>
                          <a:srgbClr val="C00000"/>
                        </a:solidFill>
                      </a:endParaRPr>
                    </a:p>
                  </a:txBody>
                  <a:tcPr/>
                </a:tc>
                <a:tc>
                  <a:txBody>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lang="de-DE" dirty="0">
                          <a:solidFill>
                            <a:srgbClr val="C00000"/>
                          </a:solidFill>
                        </a:rPr>
                        <a:t>Not yet stated</a:t>
                      </a:r>
                      <a:endParaRPr lang="en-US" dirty="0">
                        <a:solidFill>
                          <a:srgbClr val="C00000"/>
                        </a:solidFill>
                      </a:endParaRPr>
                    </a:p>
                  </a:txBody>
                  <a:tcPr/>
                </a:tc>
                <a:tc>
                  <a:txBody>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lang="de-DE" dirty="0">
                          <a:solidFill>
                            <a:srgbClr val="C00000"/>
                          </a:solidFill>
                        </a:rPr>
                        <a:t>Not yet stated</a:t>
                      </a:r>
                      <a:endParaRPr lang="en-US" dirty="0">
                        <a:solidFill>
                          <a:srgbClr val="C00000"/>
                        </a:solidFill>
                      </a:endParaRPr>
                    </a:p>
                  </a:txBody>
                  <a:tcPr/>
                </a:tc>
                <a:extLst>
                  <a:ext uri="{0D108BD9-81ED-4DB2-BD59-A6C34878D82A}">
                    <a16:rowId xmlns:a16="http://schemas.microsoft.com/office/drawing/2014/main" val="1830867433"/>
                  </a:ext>
                </a:extLst>
              </a:tr>
              <a:tr h="273880">
                <a:tc>
                  <a:txBody>
                    <a:bodyPr/>
                    <a:lstStyle/>
                    <a:p>
                      <a:r>
                        <a:rPr lang="de-DE" dirty="0"/>
                        <a:t>C2PA in DASH</a:t>
                      </a:r>
                      <a:endParaRPr lang="en-US" dirty="0"/>
                    </a:p>
                  </a:txBody>
                  <a:tcPr/>
                </a:tc>
                <a:tc>
                  <a:txBody>
                    <a:bodyPr/>
                    <a:lstStyle/>
                    <a:p>
                      <a:r>
                        <a:rPr lang="de-DE" dirty="0">
                          <a:solidFill>
                            <a:srgbClr val="C00000"/>
                          </a:solidFill>
                          <a:hlinkClick r:id="rId6"/>
                        </a:rPr>
                        <a:t>Special Session</a:t>
                      </a:r>
                      <a:r>
                        <a:rPr lang="de-DE" dirty="0">
                          <a:solidFill>
                            <a:srgbClr val="C00000"/>
                          </a:solidFill>
                        </a:rPr>
                        <a:t>, not in IOP</a:t>
                      </a:r>
                      <a:endParaRPr lang="en-US" dirty="0">
                        <a:solidFill>
                          <a:srgbClr val="C00000"/>
                        </a:solidFill>
                      </a:endParaRPr>
                    </a:p>
                  </a:txBody>
                  <a:tcPr/>
                </a:tc>
                <a:tc>
                  <a:txBody>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lang="de-DE" dirty="0">
                          <a:solidFill>
                            <a:schemeClr val="accent2">
                              <a:lumMod val="75000"/>
                            </a:schemeClr>
                          </a:solidFill>
                        </a:rPr>
                        <a:t>Adobe has pull request</a:t>
                      </a:r>
                      <a:endParaRPr lang="en-US" dirty="0">
                        <a:solidFill>
                          <a:schemeClr val="accent2">
                            <a:lumMod val="75000"/>
                          </a:schemeClr>
                        </a:solidFill>
                      </a:endParaRPr>
                    </a:p>
                  </a:txBody>
                  <a:tcPr/>
                </a:tc>
                <a:tc>
                  <a:txBody>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lang="de-DE" dirty="0">
                          <a:solidFill>
                            <a:srgbClr val="C00000"/>
                          </a:solidFill>
                        </a:rPr>
                        <a:t>Not yet started</a:t>
                      </a:r>
                      <a:endParaRPr lang="en-US" dirty="0">
                        <a:solidFill>
                          <a:srgbClr val="C00000"/>
                        </a:solidFill>
                      </a:endParaRPr>
                    </a:p>
                  </a:txBody>
                  <a:tcPr/>
                </a:tc>
                <a:extLst>
                  <a:ext uri="{0D108BD9-81ED-4DB2-BD59-A6C34878D82A}">
                    <a16:rowId xmlns:a16="http://schemas.microsoft.com/office/drawing/2014/main" val="2987545401"/>
                  </a:ext>
                </a:extLst>
              </a:tr>
            </a:tbl>
          </a:graphicData>
        </a:graphic>
      </p:graphicFrame>
    </p:spTree>
    <p:extLst>
      <p:ext uri="{BB962C8B-B14F-4D97-AF65-F5344CB8AC3E}">
        <p14:creationId xmlns:p14="http://schemas.microsoft.com/office/powerpoint/2010/main" val="2762315577"/>
      </p:ext>
    </p:extLst>
  </p:cSld>
  <p:clrMapOvr>
    <a:masterClrMapping/>
  </p:clrMapOvr>
  <p:transition spd="slow">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8E57E6-FC4A-AA0A-CE84-786655C4FA8A}"/>
              </a:ext>
            </a:extLst>
          </p:cNvPr>
          <p:cNvSpPr>
            <a:spLocks noGrp="1"/>
          </p:cNvSpPr>
          <p:nvPr>
            <p:ph type="title"/>
          </p:nvPr>
        </p:nvSpPr>
        <p:spPr/>
        <p:txBody>
          <a:bodyPr/>
          <a:lstStyle/>
          <a:p>
            <a:r>
              <a:rPr lang="de-DE" dirty="0"/>
              <a:t>Features</a:t>
            </a:r>
            <a:endParaRPr lang="en-US" dirty="0"/>
          </a:p>
        </p:txBody>
      </p:sp>
      <p:sp>
        <p:nvSpPr>
          <p:cNvPr id="5" name="Content Placeholder 4">
            <a:extLst>
              <a:ext uri="{FF2B5EF4-FFF2-40B4-BE49-F238E27FC236}">
                <a16:creationId xmlns:a16="http://schemas.microsoft.com/office/drawing/2014/main" id="{D78B94F8-19E4-1601-939B-73A3E3AA2F3D}"/>
              </a:ext>
            </a:extLst>
          </p:cNvPr>
          <p:cNvSpPr>
            <a:spLocks noGrp="1"/>
          </p:cNvSpPr>
          <p:nvPr>
            <p:ph sz="quarter" idx="14"/>
          </p:nvPr>
        </p:nvSpPr>
        <p:spPr/>
        <p:txBody>
          <a:bodyPr/>
          <a:lstStyle/>
          <a:p>
            <a:r>
              <a:rPr lang="en-US" sz="1800" b="0" i="0" u="sng" dirty="0">
                <a:solidFill>
                  <a:srgbClr val="1F2328"/>
                </a:solidFill>
                <a:effectLst/>
                <a:latin typeface="-apple-system"/>
                <a:hlinkClick r:id="rId2"/>
              </a:rPr>
              <a:t>Documentation started</a:t>
            </a:r>
          </a:p>
          <a:p>
            <a:pPr lvl="1"/>
            <a:r>
              <a:rPr lang="en-US" sz="1600" b="0" i="0" u="sng" dirty="0">
                <a:solidFill>
                  <a:srgbClr val="1F2328"/>
                </a:solidFill>
                <a:effectLst/>
                <a:latin typeface="-apple-system"/>
                <a:hlinkClick r:id="rId2"/>
              </a:rPr>
              <a:t>Live to VoD Conversion</a:t>
            </a:r>
            <a:endParaRPr lang="en-US" sz="1600" b="0" i="0" dirty="0">
              <a:solidFill>
                <a:srgbClr val="1F2328"/>
              </a:solidFill>
              <a:effectLst/>
              <a:latin typeface="-apple-system"/>
            </a:endParaRPr>
          </a:p>
          <a:p>
            <a:pPr lvl="1"/>
            <a:r>
              <a:rPr lang="en-US" sz="1600" b="0" i="0" u="sng" dirty="0">
                <a:solidFill>
                  <a:srgbClr val="1F2328"/>
                </a:solidFill>
                <a:effectLst/>
                <a:latin typeface="-apple-system"/>
                <a:hlinkClick r:id="rId3"/>
              </a:rPr>
              <a:t>MPD Patch</a:t>
            </a:r>
            <a:endParaRPr lang="en-US" sz="1600" b="0" i="0" dirty="0">
              <a:solidFill>
                <a:srgbClr val="1F2328"/>
              </a:solidFill>
              <a:effectLst/>
              <a:latin typeface="-apple-system"/>
            </a:endParaRPr>
          </a:p>
          <a:p>
            <a:pPr lvl="1"/>
            <a:r>
              <a:rPr lang="en-US" sz="1600" b="0" i="0" u="sng" dirty="0">
                <a:solidFill>
                  <a:srgbClr val="1F2328"/>
                </a:solidFill>
                <a:effectLst/>
                <a:latin typeface="-apple-system"/>
                <a:hlinkClick r:id="rId4"/>
              </a:rPr>
              <a:t>Content Steering</a:t>
            </a:r>
            <a:endParaRPr lang="en-US" sz="1600" b="0" i="0" dirty="0">
              <a:solidFill>
                <a:srgbClr val="1F2328"/>
              </a:solidFill>
              <a:effectLst/>
              <a:latin typeface="-apple-system"/>
            </a:endParaRPr>
          </a:p>
          <a:p>
            <a:pPr lvl="1"/>
            <a:r>
              <a:rPr lang="en-US" sz="1600" b="0" i="0" u="sng" dirty="0">
                <a:solidFill>
                  <a:srgbClr val="1F2328"/>
                </a:solidFill>
                <a:effectLst/>
                <a:latin typeface="-apple-system"/>
                <a:hlinkClick r:id="rId5"/>
              </a:rPr>
              <a:t>Lower Latency and Switching Delay DASH (L3D)</a:t>
            </a:r>
            <a:endParaRPr lang="en-US" sz="1600" b="0" i="0" dirty="0">
              <a:solidFill>
                <a:srgbClr val="1F2328"/>
              </a:solidFill>
              <a:effectLst/>
              <a:latin typeface="-apple-system"/>
            </a:endParaRPr>
          </a:p>
          <a:p>
            <a:pPr lvl="1"/>
            <a:r>
              <a:rPr lang="en-US" sz="1600" b="0" i="0" u="sng" dirty="0">
                <a:solidFill>
                  <a:srgbClr val="1F2328"/>
                </a:solidFill>
                <a:effectLst/>
                <a:latin typeface="-apple-system"/>
                <a:hlinkClick r:id="rId6"/>
              </a:rPr>
              <a:t>Common Media Client Metadata (CMCD) in DASH</a:t>
            </a:r>
            <a:endParaRPr lang="en-US" sz="1600" b="0" i="0" u="sng" dirty="0">
              <a:solidFill>
                <a:srgbClr val="1F2328"/>
              </a:solidFill>
              <a:effectLst/>
              <a:latin typeface="-apple-system"/>
            </a:endParaRPr>
          </a:p>
          <a:p>
            <a:pPr lvl="1"/>
            <a:r>
              <a:rPr lang="en-US" sz="1600" dirty="0">
                <a:solidFill>
                  <a:srgbClr val="1F2328"/>
                </a:solidFill>
                <a:latin typeface="-apple-system"/>
              </a:rPr>
              <a:t>Common Media Server Data (CMSD)</a:t>
            </a:r>
            <a:endParaRPr lang="en-US" sz="1600" b="0" i="0" dirty="0">
              <a:solidFill>
                <a:srgbClr val="1F2328"/>
              </a:solidFill>
              <a:effectLst/>
              <a:latin typeface="-apple-system"/>
            </a:endParaRPr>
          </a:p>
          <a:p>
            <a:endParaRPr lang="en-US" dirty="0"/>
          </a:p>
        </p:txBody>
      </p:sp>
      <p:sp>
        <p:nvSpPr>
          <p:cNvPr id="4" name="Subtitle 3">
            <a:extLst>
              <a:ext uri="{FF2B5EF4-FFF2-40B4-BE49-F238E27FC236}">
                <a16:creationId xmlns:a16="http://schemas.microsoft.com/office/drawing/2014/main" id="{F11069A8-D853-56B6-F770-1417EB2184E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5269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0CBD38F4-6578-5202-4B3C-EEA70AF64A0C}"/>
            </a:ext>
          </a:extLst>
        </p:cNvPr>
        <p:cNvGrpSpPr/>
        <p:nvPr/>
      </p:nvGrpSpPr>
      <p:grpSpPr>
        <a:xfrm>
          <a:off x="0" y="0"/>
          <a:ext cx="0" cy="0"/>
          <a:chOff x="0" y="0"/>
          <a:chExt cx="0" cy="0"/>
        </a:xfrm>
      </p:grpSpPr>
      <p:sp>
        <p:nvSpPr>
          <p:cNvPr id="285" name="Rectangle 284">
            <a:extLst>
              <a:ext uri="{FF2B5EF4-FFF2-40B4-BE49-F238E27FC236}">
                <a16:creationId xmlns:a16="http://schemas.microsoft.com/office/drawing/2014/main" id="{E1A01919-7998-FEC7-2A0D-6CF1612A354E}"/>
              </a:ext>
            </a:extLst>
          </p:cNvPr>
          <p:cNvSpPr/>
          <p:nvPr/>
        </p:nvSpPr>
        <p:spPr>
          <a:xfrm>
            <a:off x="1560260" y="3152669"/>
            <a:ext cx="3467400" cy="485761"/>
          </a:xfrm>
          <a:prstGeom prst="rect">
            <a:avLst/>
          </a:prstGeom>
          <a:solidFill>
            <a:srgbClr val="FFC000">
              <a:alpha val="20000"/>
            </a:srgbClr>
          </a:solidFill>
          <a:ln w="63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5" name="Google Shape;265;p15">
            <a:extLst>
              <a:ext uri="{FF2B5EF4-FFF2-40B4-BE49-F238E27FC236}">
                <a16:creationId xmlns:a16="http://schemas.microsoft.com/office/drawing/2014/main" id="{B3CE9101-9B91-E4FE-7131-F6015B1A0DA2}"/>
              </a:ext>
            </a:extLst>
          </p:cNvPr>
          <p:cNvSpPr txBox="1">
            <a:spLocks noGrp="1"/>
          </p:cNvSpPr>
          <p:nvPr>
            <p:ph type="title"/>
          </p:nvPr>
        </p:nvSpPr>
        <p:spPr>
          <a:xfrm>
            <a:off x="418339" y="255175"/>
            <a:ext cx="5747147" cy="539786"/>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marL="0" indent="0"/>
            <a:r>
              <a:rPr lang="en-US" dirty="0"/>
              <a:t>Low-delay mode: theory of operation</a:t>
            </a:r>
            <a:endParaRPr dirty="0"/>
          </a:p>
        </p:txBody>
      </p:sp>
      <p:sp>
        <p:nvSpPr>
          <p:cNvPr id="268" name="Google Shape;268;p15">
            <a:extLst>
              <a:ext uri="{FF2B5EF4-FFF2-40B4-BE49-F238E27FC236}">
                <a16:creationId xmlns:a16="http://schemas.microsoft.com/office/drawing/2014/main" id="{DA955AD2-F3F0-712B-5CAD-7FAD319109AC}"/>
              </a:ext>
            </a:extLst>
          </p:cNvPr>
          <p:cNvSpPr txBox="1"/>
          <p:nvPr/>
        </p:nvSpPr>
        <p:spPr>
          <a:xfrm>
            <a:off x="359627" y="4703389"/>
            <a:ext cx="299816" cy="273844"/>
          </a:xfrm>
          <a:prstGeom prst="rect">
            <a:avLst/>
          </a:prstGeom>
          <a:noFill/>
          <a:ln>
            <a:noFill/>
          </a:ln>
        </p:spPr>
        <p:txBody>
          <a:bodyPr spcFirstLastPara="1" wrap="square" lIns="68569" tIns="34275" rIns="68569" bIns="34275" anchor="ctr" anchorCtr="0">
            <a:noAutofit/>
          </a:bodyPr>
          <a:lstStyle/>
          <a:p>
            <a:pPr algn="r"/>
            <a:fld id="{00000000-1234-1234-1234-123412341234}" type="slidenum">
              <a:rPr lang="en-US" sz="900" b="1">
                <a:solidFill>
                  <a:srgbClr val="5A5B5B"/>
                </a:solidFill>
                <a:latin typeface="Poppins"/>
                <a:ea typeface="Poppins"/>
                <a:cs typeface="Poppins"/>
                <a:sym typeface="Poppins"/>
              </a:rPr>
              <a:pPr algn="r"/>
              <a:t>98</a:t>
            </a:fld>
            <a:endParaRPr sz="1200" b="1">
              <a:solidFill>
                <a:srgbClr val="5A5B5B"/>
              </a:solidFill>
              <a:latin typeface="Poppins"/>
              <a:ea typeface="Poppins"/>
              <a:cs typeface="Poppins"/>
              <a:sym typeface="Poppins"/>
            </a:endParaRPr>
          </a:p>
        </p:txBody>
      </p:sp>
      <p:grpSp>
        <p:nvGrpSpPr>
          <p:cNvPr id="2" name="Group 1">
            <a:extLst>
              <a:ext uri="{FF2B5EF4-FFF2-40B4-BE49-F238E27FC236}">
                <a16:creationId xmlns:a16="http://schemas.microsoft.com/office/drawing/2014/main" id="{0959155A-8D00-BC80-3008-3D934558B0D6}"/>
              </a:ext>
            </a:extLst>
          </p:cNvPr>
          <p:cNvGrpSpPr/>
          <p:nvPr/>
        </p:nvGrpSpPr>
        <p:grpSpPr>
          <a:xfrm>
            <a:off x="165280" y="2665556"/>
            <a:ext cx="8371385" cy="1684873"/>
            <a:chOff x="-425575" y="1720301"/>
            <a:chExt cx="9516456" cy="2246497"/>
          </a:xfrm>
        </p:grpSpPr>
        <p:sp>
          <p:nvSpPr>
            <p:cNvPr id="4" name="Rectangle 3">
              <a:extLst>
                <a:ext uri="{FF2B5EF4-FFF2-40B4-BE49-F238E27FC236}">
                  <a16:creationId xmlns:a16="http://schemas.microsoft.com/office/drawing/2014/main" id="{C22986A6-BF3A-DF04-DE15-3802026D0AC8}"/>
                </a:ext>
              </a:extLst>
            </p:cNvPr>
            <p:cNvSpPr/>
            <p:nvPr/>
          </p:nvSpPr>
          <p:spPr bwMode="auto">
            <a:xfrm>
              <a:off x="1178169" y="1804924"/>
              <a:ext cx="3927070" cy="356089"/>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en-US" sz="1350" i="1" dirty="0">
                  <a:solidFill>
                    <a:schemeClr val="accent4">
                      <a:lumMod val="40000"/>
                      <a:lumOff val="60000"/>
                    </a:schemeClr>
                  </a:solidFill>
                  <a:latin typeface="Poppins" pitchFamily="2" charset="77"/>
                  <a:ea typeface="ＭＳ Ｐゴシック" charset="0"/>
                  <a:cs typeface="Poppins" pitchFamily="2" charset="77"/>
                </a:rPr>
                <a:t>S(</a:t>
              </a:r>
              <a:r>
                <a:rPr lang="en-US" sz="1350" i="1" dirty="0" err="1">
                  <a:solidFill>
                    <a:schemeClr val="accent4">
                      <a:lumMod val="40000"/>
                      <a:lumOff val="60000"/>
                    </a:schemeClr>
                  </a:solidFill>
                  <a:latin typeface="Poppins" pitchFamily="2" charset="77"/>
                  <a:ea typeface="ＭＳ Ｐゴシック" charset="0"/>
                  <a:cs typeface="Poppins" pitchFamily="2" charset="77"/>
                </a:rPr>
                <a:t>i</a:t>
              </a:r>
              <a:r>
                <a:rPr lang="en-US" sz="1350" i="1" dirty="0">
                  <a:solidFill>
                    <a:schemeClr val="accent4">
                      <a:lumMod val="40000"/>
                      <a:lumOff val="60000"/>
                    </a:schemeClr>
                  </a:solidFill>
                  <a:latin typeface="Poppins" pitchFamily="2" charset="77"/>
                  <a:ea typeface="ＭＳ Ｐゴシック" charset="0"/>
                  <a:cs typeface="Poppins" pitchFamily="2" charset="77"/>
                </a:rPr>
                <a:t>)</a:t>
              </a:r>
            </a:p>
          </p:txBody>
        </p:sp>
        <p:sp>
          <p:nvSpPr>
            <p:cNvPr id="5" name="Rectangle 4">
              <a:extLst>
                <a:ext uri="{FF2B5EF4-FFF2-40B4-BE49-F238E27FC236}">
                  <a16:creationId xmlns:a16="http://schemas.microsoft.com/office/drawing/2014/main" id="{9BAC19F0-EEFD-4661-050C-05F20397A3E8}"/>
                </a:ext>
              </a:extLst>
            </p:cNvPr>
            <p:cNvSpPr/>
            <p:nvPr/>
          </p:nvSpPr>
          <p:spPr bwMode="auto">
            <a:xfrm>
              <a:off x="5163813" y="1818176"/>
              <a:ext cx="3912456" cy="35608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defRPr/>
              </a:pPr>
              <a:r>
                <a:rPr lang="en-US" sz="1350" i="1" kern="0" dirty="0">
                  <a:solidFill>
                    <a:srgbClr val="FFC000">
                      <a:lumMod val="40000"/>
                      <a:lumOff val="60000"/>
                    </a:srgbClr>
                  </a:solidFill>
                  <a:latin typeface="Poppins" pitchFamily="2" charset="77"/>
                  <a:ea typeface="ＭＳ Ｐゴシック" charset="0"/>
                  <a:cs typeface="Poppins" pitchFamily="2" charset="77"/>
                  <a:sym typeface="Arial"/>
                </a:rPr>
                <a:t>S(i+1)</a:t>
              </a:r>
            </a:p>
            <a:p>
              <a:pPr defTabSz="685800" eaLnBrk="0" fontAlgn="base" hangingPunct="0">
                <a:spcBef>
                  <a:spcPct val="0"/>
                </a:spcBef>
                <a:spcAft>
                  <a:spcPct val="0"/>
                </a:spcAft>
              </a:pPr>
              <a:endParaRPr lang="en-US" dirty="0">
                <a:solidFill>
                  <a:srgbClr val="000000"/>
                </a:solidFill>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2279B210-FFCE-B76D-2474-DB63956A4DD4}"/>
                </a:ext>
              </a:extLst>
            </p:cNvPr>
            <p:cNvSpPr/>
            <p:nvPr/>
          </p:nvSpPr>
          <p:spPr bwMode="auto">
            <a:xfrm>
              <a:off x="1178169" y="2574679"/>
              <a:ext cx="738554" cy="316523"/>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en-US" sz="1050" i="1" dirty="0">
                  <a:solidFill>
                    <a:srgbClr val="000000"/>
                  </a:solidFill>
                  <a:latin typeface="Poppins" pitchFamily="2" charset="77"/>
                  <a:ea typeface="ＭＳ Ｐゴシック" charset="0"/>
                  <a:cs typeface="Poppins" pitchFamily="2" charset="77"/>
                </a:rPr>
                <a:t>S(i,0)</a:t>
              </a:r>
            </a:p>
          </p:txBody>
        </p:sp>
        <p:sp>
          <p:nvSpPr>
            <p:cNvPr id="8" name="Rectangle 7">
              <a:extLst>
                <a:ext uri="{FF2B5EF4-FFF2-40B4-BE49-F238E27FC236}">
                  <a16:creationId xmlns:a16="http://schemas.microsoft.com/office/drawing/2014/main" id="{556F64C6-95F0-3D24-96B9-280AEB1A713B}"/>
                </a:ext>
              </a:extLst>
            </p:cNvPr>
            <p:cNvSpPr/>
            <p:nvPr/>
          </p:nvSpPr>
          <p:spPr bwMode="auto">
            <a:xfrm>
              <a:off x="1975298" y="2574679"/>
              <a:ext cx="738554" cy="316523"/>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defRPr/>
              </a:pPr>
              <a:r>
                <a:rPr lang="en-US" sz="1050" i="1" kern="0" dirty="0">
                  <a:solidFill>
                    <a:srgbClr val="000000"/>
                  </a:solidFill>
                  <a:latin typeface="Poppins" pitchFamily="2" charset="77"/>
                  <a:ea typeface="ＭＳ Ｐゴシック" charset="0"/>
                  <a:cs typeface="Poppins" pitchFamily="2" charset="77"/>
                  <a:sym typeface="Arial"/>
                </a:rPr>
                <a:t>S(i,1)</a:t>
              </a:r>
              <a:endParaRPr lang="en-US" sz="900" i="1" kern="0" dirty="0">
                <a:solidFill>
                  <a:srgbClr val="000000"/>
                </a:solidFill>
                <a:latin typeface="Poppins" pitchFamily="2" charset="77"/>
                <a:ea typeface="ＭＳ Ｐゴシック" charset="0"/>
                <a:cs typeface="Poppins" pitchFamily="2" charset="77"/>
                <a:sym typeface="Arial"/>
              </a:endParaRPr>
            </a:p>
            <a:p>
              <a:pPr defTabSz="685800" eaLnBrk="0" fontAlgn="base" hangingPunct="0">
                <a:spcBef>
                  <a:spcPct val="0"/>
                </a:spcBef>
                <a:spcAft>
                  <a:spcPct val="0"/>
                </a:spcAft>
              </a:pPr>
              <a:endParaRPr lang="en-US" dirty="0">
                <a:solidFill>
                  <a:srgbClr val="000000"/>
                </a:solidFill>
                <a:latin typeface="Arial" charset="0"/>
                <a:ea typeface="ＭＳ Ｐゴシック" charset="0"/>
                <a:cs typeface="ＭＳ Ｐゴシック" charset="0"/>
              </a:endParaRPr>
            </a:p>
          </p:txBody>
        </p:sp>
        <p:sp>
          <p:nvSpPr>
            <p:cNvPr id="9" name="Rectangle 8">
              <a:extLst>
                <a:ext uri="{FF2B5EF4-FFF2-40B4-BE49-F238E27FC236}">
                  <a16:creationId xmlns:a16="http://schemas.microsoft.com/office/drawing/2014/main" id="{CA69D2C7-D6EA-6CE7-92F6-7AF7D58F8176}"/>
                </a:ext>
              </a:extLst>
            </p:cNvPr>
            <p:cNvSpPr/>
            <p:nvPr/>
          </p:nvSpPr>
          <p:spPr bwMode="auto">
            <a:xfrm>
              <a:off x="2772427" y="2574679"/>
              <a:ext cx="738554" cy="316523"/>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defRPr/>
              </a:pPr>
              <a:r>
                <a:rPr lang="en-US" sz="1050" i="1" kern="0" dirty="0">
                  <a:solidFill>
                    <a:srgbClr val="000000"/>
                  </a:solidFill>
                  <a:latin typeface="Poppins" pitchFamily="2" charset="77"/>
                  <a:ea typeface="ＭＳ Ｐゴシック" charset="0"/>
                  <a:cs typeface="Poppins" pitchFamily="2" charset="77"/>
                  <a:sym typeface="Arial"/>
                </a:rPr>
                <a:t>S(i,2)</a:t>
              </a:r>
              <a:endParaRPr lang="en-US" sz="900" i="1" kern="0" dirty="0">
                <a:solidFill>
                  <a:srgbClr val="000000"/>
                </a:solidFill>
                <a:latin typeface="Poppins" pitchFamily="2" charset="77"/>
                <a:ea typeface="ＭＳ Ｐゴシック" charset="0"/>
                <a:cs typeface="Poppins" pitchFamily="2" charset="77"/>
                <a:sym typeface="Arial"/>
              </a:endParaRPr>
            </a:p>
            <a:p>
              <a:pPr defTabSz="685800" eaLnBrk="0" fontAlgn="base" hangingPunct="0">
                <a:spcBef>
                  <a:spcPct val="0"/>
                </a:spcBef>
                <a:spcAft>
                  <a:spcPct val="0"/>
                </a:spcAft>
              </a:pPr>
              <a:endParaRPr lang="en-US" dirty="0">
                <a:solidFill>
                  <a:srgbClr val="000000"/>
                </a:solidFill>
                <a:latin typeface="Arial" charset="0"/>
                <a:ea typeface="ＭＳ Ｐゴシック" charset="0"/>
                <a:cs typeface="ＭＳ Ｐゴシック" charset="0"/>
              </a:endParaRPr>
            </a:p>
          </p:txBody>
        </p:sp>
        <p:sp>
          <p:nvSpPr>
            <p:cNvPr id="10" name="Rectangle 9">
              <a:extLst>
                <a:ext uri="{FF2B5EF4-FFF2-40B4-BE49-F238E27FC236}">
                  <a16:creationId xmlns:a16="http://schemas.microsoft.com/office/drawing/2014/main" id="{A68A4A45-DFFF-8C6F-CD6E-901A783DAEB1}"/>
                </a:ext>
              </a:extLst>
            </p:cNvPr>
            <p:cNvSpPr/>
            <p:nvPr/>
          </p:nvSpPr>
          <p:spPr bwMode="auto">
            <a:xfrm>
              <a:off x="6758072" y="2574679"/>
              <a:ext cx="738554" cy="316523"/>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050" i="1" kern="0" dirty="0">
                  <a:solidFill>
                    <a:srgbClr val="000000"/>
                  </a:solidFill>
                  <a:latin typeface="Poppins" pitchFamily="2" charset="77"/>
                  <a:ea typeface="ＭＳ Ｐゴシック" charset="0"/>
                  <a:cs typeface="Poppins" pitchFamily="2" charset="77"/>
                  <a:sym typeface="Arial"/>
                </a:rPr>
                <a:t>S(i+1,2)</a:t>
              </a:r>
              <a:endParaRPr lang="en-US" dirty="0">
                <a:solidFill>
                  <a:srgbClr val="000000"/>
                </a:solidFill>
                <a:latin typeface="Arial" charset="0"/>
                <a:ea typeface="ＭＳ Ｐゴシック" charset="0"/>
                <a:cs typeface="ＭＳ Ｐゴシック" charset="0"/>
              </a:endParaRPr>
            </a:p>
          </p:txBody>
        </p:sp>
        <p:sp>
          <p:nvSpPr>
            <p:cNvPr id="11" name="Rectangle 10">
              <a:extLst>
                <a:ext uri="{FF2B5EF4-FFF2-40B4-BE49-F238E27FC236}">
                  <a16:creationId xmlns:a16="http://schemas.microsoft.com/office/drawing/2014/main" id="{0856882F-D53E-2304-1045-CA00726234E2}"/>
                </a:ext>
              </a:extLst>
            </p:cNvPr>
            <p:cNvSpPr/>
            <p:nvPr/>
          </p:nvSpPr>
          <p:spPr bwMode="auto">
            <a:xfrm>
              <a:off x="8352327" y="2574679"/>
              <a:ext cx="738554" cy="316523"/>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buClrTx/>
              </a:pPr>
              <a:r>
                <a:rPr lang="en-US" sz="1050" i="1" kern="0" dirty="0">
                  <a:solidFill>
                    <a:srgbClr val="000000"/>
                  </a:solidFill>
                  <a:latin typeface="Poppins" pitchFamily="2" charset="77"/>
                  <a:ea typeface="ＭＳ Ｐゴシック" charset="0"/>
                  <a:cs typeface="Poppins" pitchFamily="2" charset="77"/>
                  <a:sym typeface="Arial"/>
                </a:rPr>
                <a:t>S(i+1,4)</a:t>
              </a:r>
              <a:endParaRPr lang="en-US" dirty="0">
                <a:solidFill>
                  <a:srgbClr val="000000"/>
                </a:solidFill>
                <a:latin typeface="Arial" charset="0"/>
                <a:ea typeface="ＭＳ Ｐゴシック" charset="0"/>
                <a:cs typeface="ＭＳ Ｐゴシック" charset="0"/>
              </a:endParaRPr>
            </a:p>
          </p:txBody>
        </p:sp>
        <p:sp>
          <p:nvSpPr>
            <p:cNvPr id="12" name="Rectangle 11">
              <a:extLst>
                <a:ext uri="{FF2B5EF4-FFF2-40B4-BE49-F238E27FC236}">
                  <a16:creationId xmlns:a16="http://schemas.microsoft.com/office/drawing/2014/main" id="{27A4CD86-DDE9-390E-3944-BD834952D9BD}"/>
                </a:ext>
              </a:extLst>
            </p:cNvPr>
            <p:cNvSpPr/>
            <p:nvPr/>
          </p:nvSpPr>
          <p:spPr bwMode="auto">
            <a:xfrm>
              <a:off x="7555201" y="2574679"/>
              <a:ext cx="738554" cy="316523"/>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buClrTx/>
              </a:pPr>
              <a:r>
                <a:rPr lang="en-US" sz="1050" i="1" kern="0" dirty="0">
                  <a:solidFill>
                    <a:srgbClr val="000000"/>
                  </a:solidFill>
                  <a:latin typeface="Poppins" pitchFamily="2" charset="77"/>
                  <a:ea typeface="ＭＳ Ｐゴシック" charset="0"/>
                  <a:cs typeface="Poppins" pitchFamily="2" charset="77"/>
                  <a:sym typeface="Arial"/>
                </a:rPr>
                <a:t>S(i+1,3)</a:t>
              </a:r>
              <a:endParaRPr lang="en-US" dirty="0">
                <a:solidFill>
                  <a:srgbClr val="000000"/>
                </a:solidFill>
                <a:latin typeface="Arial" charset="0"/>
                <a:ea typeface="ＭＳ Ｐゴシック" charset="0"/>
                <a:cs typeface="ＭＳ Ｐゴシック" charset="0"/>
              </a:endParaRPr>
            </a:p>
          </p:txBody>
        </p:sp>
        <p:sp>
          <p:nvSpPr>
            <p:cNvPr id="13" name="Rectangle 12">
              <a:extLst>
                <a:ext uri="{FF2B5EF4-FFF2-40B4-BE49-F238E27FC236}">
                  <a16:creationId xmlns:a16="http://schemas.microsoft.com/office/drawing/2014/main" id="{3E7C6F4C-28E8-18AE-8D6A-F9DD236649A2}"/>
                </a:ext>
              </a:extLst>
            </p:cNvPr>
            <p:cNvSpPr/>
            <p:nvPr/>
          </p:nvSpPr>
          <p:spPr bwMode="auto">
            <a:xfrm>
              <a:off x="5960943" y="2574679"/>
              <a:ext cx="738554" cy="316523"/>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050" i="1" kern="0" dirty="0">
                  <a:solidFill>
                    <a:srgbClr val="000000"/>
                  </a:solidFill>
                  <a:latin typeface="Poppins" pitchFamily="2" charset="77"/>
                  <a:ea typeface="ＭＳ Ｐゴシック" charset="0"/>
                  <a:cs typeface="Poppins" pitchFamily="2" charset="77"/>
                  <a:sym typeface="Arial"/>
                </a:rPr>
                <a:t>S(i+1,1)</a:t>
              </a:r>
              <a:endParaRPr lang="en-US" dirty="0">
                <a:solidFill>
                  <a:srgbClr val="000000"/>
                </a:solidFill>
                <a:latin typeface="Arial" charset="0"/>
                <a:ea typeface="ＭＳ Ｐゴシック" charset="0"/>
                <a:cs typeface="ＭＳ Ｐゴシック" charset="0"/>
              </a:endParaRPr>
            </a:p>
          </p:txBody>
        </p:sp>
        <p:sp>
          <p:nvSpPr>
            <p:cNvPr id="14" name="Rectangle 13">
              <a:extLst>
                <a:ext uri="{FF2B5EF4-FFF2-40B4-BE49-F238E27FC236}">
                  <a16:creationId xmlns:a16="http://schemas.microsoft.com/office/drawing/2014/main" id="{893EBFC0-AFA2-E73D-EB3D-DD1A381983FB}"/>
                </a:ext>
              </a:extLst>
            </p:cNvPr>
            <p:cNvSpPr/>
            <p:nvPr/>
          </p:nvSpPr>
          <p:spPr bwMode="auto">
            <a:xfrm>
              <a:off x="5163814" y="2574679"/>
              <a:ext cx="738554" cy="316523"/>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defRPr/>
              </a:pPr>
              <a:r>
                <a:rPr lang="en-US" sz="1050" i="1" kern="0" dirty="0">
                  <a:solidFill>
                    <a:srgbClr val="000000"/>
                  </a:solidFill>
                  <a:latin typeface="Poppins" pitchFamily="2" charset="77"/>
                  <a:ea typeface="ＭＳ Ｐゴシック" charset="0"/>
                  <a:cs typeface="Poppins" pitchFamily="2" charset="77"/>
                  <a:sym typeface="Arial"/>
                </a:rPr>
                <a:t>S(i+1,0)</a:t>
              </a:r>
              <a:endParaRPr lang="en-US" sz="900" i="1" kern="0" dirty="0">
                <a:solidFill>
                  <a:srgbClr val="000000"/>
                </a:solidFill>
                <a:latin typeface="Poppins" pitchFamily="2" charset="77"/>
                <a:ea typeface="ＭＳ Ｐゴシック" charset="0"/>
                <a:cs typeface="Poppins" pitchFamily="2" charset="77"/>
                <a:sym typeface="Arial"/>
              </a:endParaRPr>
            </a:p>
            <a:p>
              <a:pPr defTabSz="685800" eaLnBrk="0" fontAlgn="base" hangingPunct="0">
                <a:spcBef>
                  <a:spcPct val="0"/>
                </a:spcBef>
                <a:spcAft>
                  <a:spcPct val="0"/>
                </a:spcAft>
              </a:pPr>
              <a:endParaRPr lang="en-US" dirty="0">
                <a:solidFill>
                  <a:srgbClr val="000000"/>
                </a:solidFill>
                <a:latin typeface="Arial" charset="0"/>
                <a:ea typeface="ＭＳ Ｐゴシック" charset="0"/>
                <a:cs typeface="ＭＳ Ｐゴシック" charset="0"/>
              </a:endParaRPr>
            </a:p>
          </p:txBody>
        </p:sp>
        <p:sp>
          <p:nvSpPr>
            <p:cNvPr id="15" name="Rectangle 14">
              <a:extLst>
                <a:ext uri="{FF2B5EF4-FFF2-40B4-BE49-F238E27FC236}">
                  <a16:creationId xmlns:a16="http://schemas.microsoft.com/office/drawing/2014/main" id="{D878C215-40AB-1CE1-7D6D-7C6EBBF1FC7B}"/>
                </a:ext>
              </a:extLst>
            </p:cNvPr>
            <p:cNvSpPr/>
            <p:nvPr/>
          </p:nvSpPr>
          <p:spPr bwMode="auto">
            <a:xfrm>
              <a:off x="3569556" y="2574679"/>
              <a:ext cx="738554" cy="316523"/>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defRPr/>
              </a:pPr>
              <a:r>
                <a:rPr lang="en-US" sz="1050" i="1" kern="0" dirty="0">
                  <a:solidFill>
                    <a:srgbClr val="000000"/>
                  </a:solidFill>
                  <a:latin typeface="Poppins" pitchFamily="2" charset="77"/>
                  <a:ea typeface="ＭＳ Ｐゴシック" charset="0"/>
                  <a:cs typeface="Poppins" pitchFamily="2" charset="77"/>
                  <a:sym typeface="Arial"/>
                </a:rPr>
                <a:t>S(i,3)</a:t>
              </a:r>
              <a:endParaRPr lang="en-US" sz="900" i="1" kern="0" dirty="0">
                <a:solidFill>
                  <a:srgbClr val="000000"/>
                </a:solidFill>
                <a:latin typeface="Poppins" pitchFamily="2" charset="77"/>
                <a:ea typeface="ＭＳ Ｐゴシック" charset="0"/>
                <a:cs typeface="Poppins" pitchFamily="2" charset="77"/>
                <a:sym typeface="Arial"/>
              </a:endParaRPr>
            </a:p>
            <a:p>
              <a:pPr defTabSz="685800" eaLnBrk="0" fontAlgn="base" hangingPunct="0">
                <a:spcBef>
                  <a:spcPct val="0"/>
                </a:spcBef>
                <a:spcAft>
                  <a:spcPct val="0"/>
                </a:spcAft>
              </a:pPr>
              <a:endParaRPr lang="en-US" dirty="0">
                <a:solidFill>
                  <a:srgbClr val="000000"/>
                </a:solidFill>
                <a:latin typeface="Arial" charset="0"/>
                <a:ea typeface="ＭＳ Ｐゴシック" charset="0"/>
                <a:cs typeface="ＭＳ Ｐゴシック" charset="0"/>
              </a:endParaRPr>
            </a:p>
          </p:txBody>
        </p:sp>
        <p:sp>
          <p:nvSpPr>
            <p:cNvPr id="16" name="Rectangle 15">
              <a:extLst>
                <a:ext uri="{FF2B5EF4-FFF2-40B4-BE49-F238E27FC236}">
                  <a16:creationId xmlns:a16="http://schemas.microsoft.com/office/drawing/2014/main" id="{D68866FF-F9D4-A5B1-A40F-20F8B8AB02D3}"/>
                </a:ext>
              </a:extLst>
            </p:cNvPr>
            <p:cNvSpPr/>
            <p:nvPr/>
          </p:nvSpPr>
          <p:spPr bwMode="auto">
            <a:xfrm>
              <a:off x="4366685" y="2574679"/>
              <a:ext cx="738554" cy="316523"/>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defRPr/>
              </a:pPr>
              <a:r>
                <a:rPr lang="en-US" sz="1050" i="1" kern="0" dirty="0">
                  <a:solidFill>
                    <a:srgbClr val="000000"/>
                  </a:solidFill>
                  <a:latin typeface="Poppins" pitchFamily="2" charset="77"/>
                  <a:ea typeface="ＭＳ Ｐゴシック" charset="0"/>
                  <a:cs typeface="Poppins" pitchFamily="2" charset="77"/>
                  <a:sym typeface="Arial"/>
                </a:rPr>
                <a:t>S(i,4)</a:t>
              </a:r>
              <a:endParaRPr lang="en-US" sz="900" i="1" kern="0" dirty="0">
                <a:solidFill>
                  <a:srgbClr val="000000"/>
                </a:solidFill>
                <a:latin typeface="Poppins" pitchFamily="2" charset="77"/>
                <a:ea typeface="ＭＳ Ｐゴシック" charset="0"/>
                <a:cs typeface="Poppins" pitchFamily="2" charset="77"/>
                <a:sym typeface="Arial"/>
              </a:endParaRPr>
            </a:p>
            <a:p>
              <a:pPr eaLnBrk="0" fontAlgn="base" hangingPunct="0">
                <a:spcBef>
                  <a:spcPct val="0"/>
                </a:spcBef>
                <a:spcAft>
                  <a:spcPct val="0"/>
                </a:spcAft>
                <a:buClrTx/>
              </a:pPr>
              <a:endParaRPr lang="en-US" dirty="0">
                <a:solidFill>
                  <a:srgbClr val="000000"/>
                </a:solidFill>
                <a:latin typeface="Arial" charset="0"/>
                <a:ea typeface="ＭＳ Ｐゴシック" charset="0"/>
                <a:cs typeface="ＭＳ Ｐゴシック" charset="0"/>
              </a:endParaRPr>
            </a:p>
          </p:txBody>
        </p:sp>
        <p:grpSp>
          <p:nvGrpSpPr>
            <p:cNvPr id="17" name="Group 16">
              <a:extLst>
                <a:ext uri="{FF2B5EF4-FFF2-40B4-BE49-F238E27FC236}">
                  <a16:creationId xmlns:a16="http://schemas.microsoft.com/office/drawing/2014/main" id="{3813DBA7-DF60-942D-DBB3-B3859591EFA9}"/>
                </a:ext>
              </a:extLst>
            </p:cNvPr>
            <p:cNvGrpSpPr/>
            <p:nvPr/>
          </p:nvGrpSpPr>
          <p:grpSpPr>
            <a:xfrm>
              <a:off x="1178169" y="3303887"/>
              <a:ext cx="738554" cy="316523"/>
              <a:chOff x="1178169" y="3299980"/>
              <a:chExt cx="738554" cy="316523"/>
            </a:xfrm>
          </p:grpSpPr>
          <p:sp>
            <p:nvSpPr>
              <p:cNvPr id="276" name="Rectangle 275">
                <a:extLst>
                  <a:ext uri="{FF2B5EF4-FFF2-40B4-BE49-F238E27FC236}">
                    <a16:creationId xmlns:a16="http://schemas.microsoft.com/office/drawing/2014/main" id="{34597639-3C8D-E8B4-B0DC-092AFBB54780}"/>
                  </a:ext>
                </a:extLst>
              </p:cNvPr>
              <p:cNvSpPr/>
              <p:nvPr/>
            </p:nvSpPr>
            <p:spPr bwMode="auto">
              <a:xfrm>
                <a:off x="1178169"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7" name="Rectangle 276">
                <a:extLst>
                  <a:ext uri="{FF2B5EF4-FFF2-40B4-BE49-F238E27FC236}">
                    <a16:creationId xmlns:a16="http://schemas.microsoft.com/office/drawing/2014/main" id="{07D628FA-7AEE-4807-306B-4BDE28B12E3C}"/>
                  </a:ext>
                </a:extLst>
              </p:cNvPr>
              <p:cNvSpPr/>
              <p:nvPr/>
            </p:nvSpPr>
            <p:spPr bwMode="auto">
              <a:xfrm>
                <a:off x="133826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8" name="Rectangle 277">
                <a:extLst>
                  <a:ext uri="{FF2B5EF4-FFF2-40B4-BE49-F238E27FC236}">
                    <a16:creationId xmlns:a16="http://schemas.microsoft.com/office/drawing/2014/main" id="{4470FD5F-841B-2428-E50A-9D18A2D1085A}"/>
                  </a:ext>
                </a:extLst>
              </p:cNvPr>
              <p:cNvSpPr/>
              <p:nvPr/>
            </p:nvSpPr>
            <p:spPr bwMode="auto">
              <a:xfrm>
                <a:off x="1498355"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9" name="Rectangle 278">
                <a:extLst>
                  <a:ext uri="{FF2B5EF4-FFF2-40B4-BE49-F238E27FC236}">
                    <a16:creationId xmlns:a16="http://schemas.microsoft.com/office/drawing/2014/main" id="{5051EA9C-CB54-8914-5EDA-04FBD6D8EC81}"/>
                  </a:ext>
                </a:extLst>
              </p:cNvPr>
              <p:cNvSpPr/>
              <p:nvPr/>
            </p:nvSpPr>
            <p:spPr bwMode="auto">
              <a:xfrm>
                <a:off x="1658448"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80" name="Rectangle 279">
                <a:extLst>
                  <a:ext uri="{FF2B5EF4-FFF2-40B4-BE49-F238E27FC236}">
                    <a16:creationId xmlns:a16="http://schemas.microsoft.com/office/drawing/2014/main" id="{7C903BB1-0AB4-40A8-D696-97D3BD244800}"/>
                  </a:ext>
                </a:extLst>
              </p:cNvPr>
              <p:cNvSpPr/>
              <p:nvPr/>
            </p:nvSpPr>
            <p:spPr bwMode="auto">
              <a:xfrm>
                <a:off x="181854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grpSp>
          <p:nvGrpSpPr>
            <p:cNvPr id="18" name="Group 17">
              <a:extLst>
                <a:ext uri="{FF2B5EF4-FFF2-40B4-BE49-F238E27FC236}">
                  <a16:creationId xmlns:a16="http://schemas.microsoft.com/office/drawing/2014/main" id="{33387427-D809-44A4-F80A-EE09AB11EDF2}"/>
                </a:ext>
              </a:extLst>
            </p:cNvPr>
            <p:cNvGrpSpPr/>
            <p:nvPr/>
          </p:nvGrpSpPr>
          <p:grpSpPr>
            <a:xfrm>
              <a:off x="1970942" y="3303887"/>
              <a:ext cx="738554" cy="316523"/>
              <a:chOff x="1178169" y="3299980"/>
              <a:chExt cx="738554" cy="316523"/>
            </a:xfrm>
          </p:grpSpPr>
          <p:sp>
            <p:nvSpPr>
              <p:cNvPr id="271" name="Rectangle 270">
                <a:extLst>
                  <a:ext uri="{FF2B5EF4-FFF2-40B4-BE49-F238E27FC236}">
                    <a16:creationId xmlns:a16="http://schemas.microsoft.com/office/drawing/2014/main" id="{48D07A8B-E87E-5B5E-804E-CA5BE175DD8A}"/>
                  </a:ext>
                </a:extLst>
              </p:cNvPr>
              <p:cNvSpPr/>
              <p:nvPr/>
            </p:nvSpPr>
            <p:spPr bwMode="auto">
              <a:xfrm>
                <a:off x="1178169"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 name="Rectangle 271">
                <a:extLst>
                  <a:ext uri="{FF2B5EF4-FFF2-40B4-BE49-F238E27FC236}">
                    <a16:creationId xmlns:a16="http://schemas.microsoft.com/office/drawing/2014/main" id="{99D10C04-A967-ED0D-FFBC-06CFFA9A69CD}"/>
                  </a:ext>
                </a:extLst>
              </p:cNvPr>
              <p:cNvSpPr/>
              <p:nvPr/>
            </p:nvSpPr>
            <p:spPr bwMode="auto">
              <a:xfrm>
                <a:off x="133826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3" name="Rectangle 272">
                <a:extLst>
                  <a:ext uri="{FF2B5EF4-FFF2-40B4-BE49-F238E27FC236}">
                    <a16:creationId xmlns:a16="http://schemas.microsoft.com/office/drawing/2014/main" id="{3F792975-97E5-F31E-698B-74E38B14B790}"/>
                  </a:ext>
                </a:extLst>
              </p:cNvPr>
              <p:cNvSpPr/>
              <p:nvPr/>
            </p:nvSpPr>
            <p:spPr bwMode="auto">
              <a:xfrm>
                <a:off x="1498355"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4" name="Rectangle 273">
                <a:extLst>
                  <a:ext uri="{FF2B5EF4-FFF2-40B4-BE49-F238E27FC236}">
                    <a16:creationId xmlns:a16="http://schemas.microsoft.com/office/drawing/2014/main" id="{20A8ADB4-ED6E-3D10-303A-5F2A834E06DB}"/>
                  </a:ext>
                </a:extLst>
              </p:cNvPr>
              <p:cNvSpPr/>
              <p:nvPr/>
            </p:nvSpPr>
            <p:spPr bwMode="auto">
              <a:xfrm>
                <a:off x="1658448"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5" name="Rectangle 274">
                <a:extLst>
                  <a:ext uri="{FF2B5EF4-FFF2-40B4-BE49-F238E27FC236}">
                    <a16:creationId xmlns:a16="http://schemas.microsoft.com/office/drawing/2014/main" id="{FE19E116-1F41-9F0F-0E75-700385CDBB9A}"/>
                  </a:ext>
                </a:extLst>
              </p:cNvPr>
              <p:cNvSpPr/>
              <p:nvPr/>
            </p:nvSpPr>
            <p:spPr bwMode="auto">
              <a:xfrm>
                <a:off x="181854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grpSp>
          <p:nvGrpSpPr>
            <p:cNvPr id="19" name="Group 18">
              <a:extLst>
                <a:ext uri="{FF2B5EF4-FFF2-40B4-BE49-F238E27FC236}">
                  <a16:creationId xmlns:a16="http://schemas.microsoft.com/office/drawing/2014/main" id="{EA17BE46-9D6A-E1C1-59CC-C50F8A225927}"/>
                </a:ext>
              </a:extLst>
            </p:cNvPr>
            <p:cNvGrpSpPr/>
            <p:nvPr/>
          </p:nvGrpSpPr>
          <p:grpSpPr>
            <a:xfrm>
              <a:off x="2771409" y="3303887"/>
              <a:ext cx="738554" cy="316523"/>
              <a:chOff x="1178169" y="3299980"/>
              <a:chExt cx="738554" cy="316523"/>
            </a:xfrm>
          </p:grpSpPr>
          <p:sp>
            <p:nvSpPr>
              <p:cNvPr id="261" name="Rectangle 260">
                <a:extLst>
                  <a:ext uri="{FF2B5EF4-FFF2-40B4-BE49-F238E27FC236}">
                    <a16:creationId xmlns:a16="http://schemas.microsoft.com/office/drawing/2014/main" id="{54141911-9E15-C571-C4C1-05EB3642D796}"/>
                  </a:ext>
                </a:extLst>
              </p:cNvPr>
              <p:cNvSpPr/>
              <p:nvPr/>
            </p:nvSpPr>
            <p:spPr bwMode="auto">
              <a:xfrm>
                <a:off x="1178169"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62" name="Rectangle 261">
                <a:extLst>
                  <a:ext uri="{FF2B5EF4-FFF2-40B4-BE49-F238E27FC236}">
                    <a16:creationId xmlns:a16="http://schemas.microsoft.com/office/drawing/2014/main" id="{C7BA063B-094D-6502-6875-51CBEB49D54F}"/>
                  </a:ext>
                </a:extLst>
              </p:cNvPr>
              <p:cNvSpPr/>
              <p:nvPr/>
            </p:nvSpPr>
            <p:spPr bwMode="auto">
              <a:xfrm>
                <a:off x="133826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63" name="Rectangle 262">
                <a:extLst>
                  <a:ext uri="{FF2B5EF4-FFF2-40B4-BE49-F238E27FC236}">
                    <a16:creationId xmlns:a16="http://schemas.microsoft.com/office/drawing/2014/main" id="{67B362AE-A805-EEDB-16CB-96FE76DB8262}"/>
                  </a:ext>
                </a:extLst>
              </p:cNvPr>
              <p:cNvSpPr/>
              <p:nvPr/>
            </p:nvSpPr>
            <p:spPr bwMode="auto">
              <a:xfrm>
                <a:off x="1498355"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64" name="Rectangle 263">
                <a:extLst>
                  <a:ext uri="{FF2B5EF4-FFF2-40B4-BE49-F238E27FC236}">
                    <a16:creationId xmlns:a16="http://schemas.microsoft.com/office/drawing/2014/main" id="{DD33391D-D6B2-B65C-D19B-52D2D53DA573}"/>
                  </a:ext>
                </a:extLst>
              </p:cNvPr>
              <p:cNvSpPr/>
              <p:nvPr/>
            </p:nvSpPr>
            <p:spPr bwMode="auto">
              <a:xfrm>
                <a:off x="1658448"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0" name="Rectangle 269">
                <a:extLst>
                  <a:ext uri="{FF2B5EF4-FFF2-40B4-BE49-F238E27FC236}">
                    <a16:creationId xmlns:a16="http://schemas.microsoft.com/office/drawing/2014/main" id="{A763C46B-F624-C917-3CCB-50D40C073CBC}"/>
                  </a:ext>
                </a:extLst>
              </p:cNvPr>
              <p:cNvSpPr/>
              <p:nvPr/>
            </p:nvSpPr>
            <p:spPr bwMode="auto">
              <a:xfrm>
                <a:off x="181854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grpSp>
          <p:nvGrpSpPr>
            <p:cNvPr id="20" name="Group 19">
              <a:extLst>
                <a:ext uri="{FF2B5EF4-FFF2-40B4-BE49-F238E27FC236}">
                  <a16:creationId xmlns:a16="http://schemas.microsoft.com/office/drawing/2014/main" id="{552AAE0D-B62B-021B-538D-396E286E1458}"/>
                </a:ext>
              </a:extLst>
            </p:cNvPr>
            <p:cNvGrpSpPr/>
            <p:nvPr/>
          </p:nvGrpSpPr>
          <p:grpSpPr>
            <a:xfrm>
              <a:off x="3570573" y="3303887"/>
              <a:ext cx="738554" cy="316523"/>
              <a:chOff x="1178169" y="3299980"/>
              <a:chExt cx="738554" cy="316523"/>
            </a:xfrm>
          </p:grpSpPr>
          <p:sp>
            <p:nvSpPr>
              <p:cNvPr id="256" name="Rectangle 255">
                <a:extLst>
                  <a:ext uri="{FF2B5EF4-FFF2-40B4-BE49-F238E27FC236}">
                    <a16:creationId xmlns:a16="http://schemas.microsoft.com/office/drawing/2014/main" id="{64560D9F-E552-EB18-0FBB-6D7D783E3D48}"/>
                  </a:ext>
                </a:extLst>
              </p:cNvPr>
              <p:cNvSpPr/>
              <p:nvPr/>
            </p:nvSpPr>
            <p:spPr bwMode="auto">
              <a:xfrm>
                <a:off x="1178169"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57" name="Rectangle 256">
                <a:extLst>
                  <a:ext uri="{FF2B5EF4-FFF2-40B4-BE49-F238E27FC236}">
                    <a16:creationId xmlns:a16="http://schemas.microsoft.com/office/drawing/2014/main" id="{0C84381B-35E9-9226-6CC1-75E3C944D2E2}"/>
                  </a:ext>
                </a:extLst>
              </p:cNvPr>
              <p:cNvSpPr/>
              <p:nvPr/>
            </p:nvSpPr>
            <p:spPr bwMode="auto">
              <a:xfrm>
                <a:off x="133826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58" name="Rectangle 257">
                <a:extLst>
                  <a:ext uri="{FF2B5EF4-FFF2-40B4-BE49-F238E27FC236}">
                    <a16:creationId xmlns:a16="http://schemas.microsoft.com/office/drawing/2014/main" id="{ADF2150F-E593-7743-624D-8D0E97960049}"/>
                  </a:ext>
                </a:extLst>
              </p:cNvPr>
              <p:cNvSpPr/>
              <p:nvPr/>
            </p:nvSpPr>
            <p:spPr bwMode="auto">
              <a:xfrm>
                <a:off x="1498355"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59" name="Rectangle 258">
                <a:extLst>
                  <a:ext uri="{FF2B5EF4-FFF2-40B4-BE49-F238E27FC236}">
                    <a16:creationId xmlns:a16="http://schemas.microsoft.com/office/drawing/2014/main" id="{B30D5ECB-BE16-3879-1A08-0EA24D197F34}"/>
                  </a:ext>
                </a:extLst>
              </p:cNvPr>
              <p:cNvSpPr/>
              <p:nvPr/>
            </p:nvSpPr>
            <p:spPr bwMode="auto">
              <a:xfrm>
                <a:off x="1658448"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60" name="Rectangle 259">
                <a:extLst>
                  <a:ext uri="{FF2B5EF4-FFF2-40B4-BE49-F238E27FC236}">
                    <a16:creationId xmlns:a16="http://schemas.microsoft.com/office/drawing/2014/main" id="{BA786B0F-4729-49E7-4AC4-A626CB5F65ED}"/>
                  </a:ext>
                </a:extLst>
              </p:cNvPr>
              <p:cNvSpPr/>
              <p:nvPr/>
            </p:nvSpPr>
            <p:spPr bwMode="auto">
              <a:xfrm>
                <a:off x="181854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grpSp>
          <p:nvGrpSpPr>
            <p:cNvPr id="21" name="Group 20">
              <a:extLst>
                <a:ext uri="{FF2B5EF4-FFF2-40B4-BE49-F238E27FC236}">
                  <a16:creationId xmlns:a16="http://schemas.microsoft.com/office/drawing/2014/main" id="{207EE235-C754-A717-486D-0AF5D48C2739}"/>
                </a:ext>
              </a:extLst>
            </p:cNvPr>
            <p:cNvGrpSpPr/>
            <p:nvPr/>
          </p:nvGrpSpPr>
          <p:grpSpPr>
            <a:xfrm>
              <a:off x="4363346" y="3303887"/>
              <a:ext cx="738554" cy="316523"/>
              <a:chOff x="1178169" y="3299980"/>
              <a:chExt cx="738554" cy="316523"/>
            </a:xfrm>
          </p:grpSpPr>
          <p:sp>
            <p:nvSpPr>
              <p:cNvPr id="59" name="Rectangle 58">
                <a:extLst>
                  <a:ext uri="{FF2B5EF4-FFF2-40B4-BE49-F238E27FC236}">
                    <a16:creationId xmlns:a16="http://schemas.microsoft.com/office/drawing/2014/main" id="{75200FA3-A84A-F028-4494-13A888669786}"/>
                  </a:ext>
                </a:extLst>
              </p:cNvPr>
              <p:cNvSpPr/>
              <p:nvPr/>
            </p:nvSpPr>
            <p:spPr bwMode="auto">
              <a:xfrm>
                <a:off x="1178169"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0" name="Rectangle 59">
                <a:extLst>
                  <a:ext uri="{FF2B5EF4-FFF2-40B4-BE49-F238E27FC236}">
                    <a16:creationId xmlns:a16="http://schemas.microsoft.com/office/drawing/2014/main" id="{0EA1F243-D425-6C5F-4309-38F4472995AD}"/>
                  </a:ext>
                </a:extLst>
              </p:cNvPr>
              <p:cNvSpPr/>
              <p:nvPr/>
            </p:nvSpPr>
            <p:spPr bwMode="auto">
              <a:xfrm>
                <a:off x="133826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1" name="Rectangle 60">
                <a:extLst>
                  <a:ext uri="{FF2B5EF4-FFF2-40B4-BE49-F238E27FC236}">
                    <a16:creationId xmlns:a16="http://schemas.microsoft.com/office/drawing/2014/main" id="{7EBD82AF-47DF-F8C4-15CB-0694CE260569}"/>
                  </a:ext>
                </a:extLst>
              </p:cNvPr>
              <p:cNvSpPr/>
              <p:nvPr/>
            </p:nvSpPr>
            <p:spPr bwMode="auto">
              <a:xfrm>
                <a:off x="1498355"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2" name="Rectangle 61">
                <a:extLst>
                  <a:ext uri="{FF2B5EF4-FFF2-40B4-BE49-F238E27FC236}">
                    <a16:creationId xmlns:a16="http://schemas.microsoft.com/office/drawing/2014/main" id="{8FF33DA0-5980-748A-C831-003E34E4D5C4}"/>
                  </a:ext>
                </a:extLst>
              </p:cNvPr>
              <p:cNvSpPr/>
              <p:nvPr/>
            </p:nvSpPr>
            <p:spPr bwMode="auto">
              <a:xfrm>
                <a:off x="1658448"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3" name="Rectangle 62">
                <a:extLst>
                  <a:ext uri="{FF2B5EF4-FFF2-40B4-BE49-F238E27FC236}">
                    <a16:creationId xmlns:a16="http://schemas.microsoft.com/office/drawing/2014/main" id="{FDC9D3AE-5E1D-3560-D1BF-53DACCA4168A}"/>
                  </a:ext>
                </a:extLst>
              </p:cNvPr>
              <p:cNvSpPr/>
              <p:nvPr/>
            </p:nvSpPr>
            <p:spPr bwMode="auto">
              <a:xfrm>
                <a:off x="181854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grpSp>
          <p:nvGrpSpPr>
            <p:cNvPr id="22" name="Group 21">
              <a:extLst>
                <a:ext uri="{FF2B5EF4-FFF2-40B4-BE49-F238E27FC236}">
                  <a16:creationId xmlns:a16="http://schemas.microsoft.com/office/drawing/2014/main" id="{EFD00BBD-FE6F-F977-BC7F-81282C5B3630}"/>
                </a:ext>
              </a:extLst>
            </p:cNvPr>
            <p:cNvGrpSpPr/>
            <p:nvPr/>
          </p:nvGrpSpPr>
          <p:grpSpPr>
            <a:xfrm>
              <a:off x="5163813" y="3303887"/>
              <a:ext cx="738554" cy="316523"/>
              <a:chOff x="1178169" y="3299980"/>
              <a:chExt cx="738554" cy="316523"/>
            </a:xfrm>
          </p:grpSpPr>
          <p:sp>
            <p:nvSpPr>
              <p:cNvPr id="54" name="Rectangle 53">
                <a:extLst>
                  <a:ext uri="{FF2B5EF4-FFF2-40B4-BE49-F238E27FC236}">
                    <a16:creationId xmlns:a16="http://schemas.microsoft.com/office/drawing/2014/main" id="{12E4904E-1C2F-65D3-AD48-1917ABD894A0}"/>
                  </a:ext>
                </a:extLst>
              </p:cNvPr>
              <p:cNvSpPr/>
              <p:nvPr/>
            </p:nvSpPr>
            <p:spPr bwMode="auto">
              <a:xfrm>
                <a:off x="1178169"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 name="Rectangle 54">
                <a:extLst>
                  <a:ext uri="{FF2B5EF4-FFF2-40B4-BE49-F238E27FC236}">
                    <a16:creationId xmlns:a16="http://schemas.microsoft.com/office/drawing/2014/main" id="{EAB60B4D-075C-397C-C770-F5255D3C49B1}"/>
                  </a:ext>
                </a:extLst>
              </p:cNvPr>
              <p:cNvSpPr/>
              <p:nvPr/>
            </p:nvSpPr>
            <p:spPr bwMode="auto">
              <a:xfrm>
                <a:off x="133826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6" name="Rectangle 55">
                <a:extLst>
                  <a:ext uri="{FF2B5EF4-FFF2-40B4-BE49-F238E27FC236}">
                    <a16:creationId xmlns:a16="http://schemas.microsoft.com/office/drawing/2014/main" id="{CC158436-2B6A-7526-68D5-F2237B30204C}"/>
                  </a:ext>
                </a:extLst>
              </p:cNvPr>
              <p:cNvSpPr/>
              <p:nvPr/>
            </p:nvSpPr>
            <p:spPr bwMode="auto">
              <a:xfrm>
                <a:off x="1498355"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7" name="Rectangle 56">
                <a:extLst>
                  <a:ext uri="{FF2B5EF4-FFF2-40B4-BE49-F238E27FC236}">
                    <a16:creationId xmlns:a16="http://schemas.microsoft.com/office/drawing/2014/main" id="{4AD68692-087E-5E34-7E07-08436E427ED2}"/>
                  </a:ext>
                </a:extLst>
              </p:cNvPr>
              <p:cNvSpPr/>
              <p:nvPr/>
            </p:nvSpPr>
            <p:spPr bwMode="auto">
              <a:xfrm>
                <a:off x="1658448"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8" name="Rectangle 57">
                <a:extLst>
                  <a:ext uri="{FF2B5EF4-FFF2-40B4-BE49-F238E27FC236}">
                    <a16:creationId xmlns:a16="http://schemas.microsoft.com/office/drawing/2014/main" id="{0E9769A2-5C31-6CE9-F67E-5BD7D8EBE70C}"/>
                  </a:ext>
                </a:extLst>
              </p:cNvPr>
              <p:cNvSpPr/>
              <p:nvPr/>
            </p:nvSpPr>
            <p:spPr bwMode="auto">
              <a:xfrm>
                <a:off x="181854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grpSp>
          <p:nvGrpSpPr>
            <p:cNvPr id="23" name="Group 22">
              <a:extLst>
                <a:ext uri="{FF2B5EF4-FFF2-40B4-BE49-F238E27FC236}">
                  <a16:creationId xmlns:a16="http://schemas.microsoft.com/office/drawing/2014/main" id="{16F18613-FC40-0B24-E569-05401C1038D4}"/>
                </a:ext>
              </a:extLst>
            </p:cNvPr>
            <p:cNvGrpSpPr/>
            <p:nvPr/>
          </p:nvGrpSpPr>
          <p:grpSpPr>
            <a:xfrm>
              <a:off x="5961961" y="3303887"/>
              <a:ext cx="738554" cy="316523"/>
              <a:chOff x="1178169" y="3299980"/>
              <a:chExt cx="738554" cy="316523"/>
            </a:xfrm>
          </p:grpSpPr>
          <p:sp>
            <p:nvSpPr>
              <p:cNvPr id="49" name="Rectangle 48">
                <a:extLst>
                  <a:ext uri="{FF2B5EF4-FFF2-40B4-BE49-F238E27FC236}">
                    <a16:creationId xmlns:a16="http://schemas.microsoft.com/office/drawing/2014/main" id="{58BEFF28-3E26-52BF-9EDC-83D008E3F26A}"/>
                  </a:ext>
                </a:extLst>
              </p:cNvPr>
              <p:cNvSpPr/>
              <p:nvPr/>
            </p:nvSpPr>
            <p:spPr bwMode="auto">
              <a:xfrm>
                <a:off x="1178169"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0" name="Rectangle 49">
                <a:extLst>
                  <a:ext uri="{FF2B5EF4-FFF2-40B4-BE49-F238E27FC236}">
                    <a16:creationId xmlns:a16="http://schemas.microsoft.com/office/drawing/2014/main" id="{E1A54D82-5794-E528-900B-05BF9145C9A3}"/>
                  </a:ext>
                </a:extLst>
              </p:cNvPr>
              <p:cNvSpPr/>
              <p:nvPr/>
            </p:nvSpPr>
            <p:spPr bwMode="auto">
              <a:xfrm>
                <a:off x="133826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1" name="Rectangle 50">
                <a:extLst>
                  <a:ext uri="{FF2B5EF4-FFF2-40B4-BE49-F238E27FC236}">
                    <a16:creationId xmlns:a16="http://schemas.microsoft.com/office/drawing/2014/main" id="{8BF484CB-E47B-8C62-24C1-8A9788A12F78}"/>
                  </a:ext>
                </a:extLst>
              </p:cNvPr>
              <p:cNvSpPr/>
              <p:nvPr/>
            </p:nvSpPr>
            <p:spPr bwMode="auto">
              <a:xfrm>
                <a:off x="1498355"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2" name="Rectangle 51">
                <a:extLst>
                  <a:ext uri="{FF2B5EF4-FFF2-40B4-BE49-F238E27FC236}">
                    <a16:creationId xmlns:a16="http://schemas.microsoft.com/office/drawing/2014/main" id="{CC22781E-3787-5120-A384-14D4DBA67C7C}"/>
                  </a:ext>
                </a:extLst>
              </p:cNvPr>
              <p:cNvSpPr/>
              <p:nvPr/>
            </p:nvSpPr>
            <p:spPr bwMode="auto">
              <a:xfrm>
                <a:off x="1658448"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3" name="Rectangle 52">
                <a:extLst>
                  <a:ext uri="{FF2B5EF4-FFF2-40B4-BE49-F238E27FC236}">
                    <a16:creationId xmlns:a16="http://schemas.microsoft.com/office/drawing/2014/main" id="{25B1C9ED-6E1D-4C4E-E1D0-A29024547BF2}"/>
                  </a:ext>
                </a:extLst>
              </p:cNvPr>
              <p:cNvSpPr/>
              <p:nvPr/>
            </p:nvSpPr>
            <p:spPr bwMode="auto">
              <a:xfrm>
                <a:off x="181854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grpSp>
          <p:nvGrpSpPr>
            <p:cNvPr id="24" name="Group 23">
              <a:extLst>
                <a:ext uri="{FF2B5EF4-FFF2-40B4-BE49-F238E27FC236}">
                  <a16:creationId xmlns:a16="http://schemas.microsoft.com/office/drawing/2014/main" id="{5B00F695-8B51-CE93-4A6F-BD1E789CCB3B}"/>
                </a:ext>
              </a:extLst>
            </p:cNvPr>
            <p:cNvGrpSpPr/>
            <p:nvPr/>
          </p:nvGrpSpPr>
          <p:grpSpPr>
            <a:xfrm>
              <a:off x="6754734" y="3303887"/>
              <a:ext cx="738554" cy="316523"/>
              <a:chOff x="1178169" y="3299980"/>
              <a:chExt cx="738554" cy="316523"/>
            </a:xfrm>
          </p:grpSpPr>
          <p:sp>
            <p:nvSpPr>
              <p:cNvPr id="44" name="Rectangle 43">
                <a:extLst>
                  <a:ext uri="{FF2B5EF4-FFF2-40B4-BE49-F238E27FC236}">
                    <a16:creationId xmlns:a16="http://schemas.microsoft.com/office/drawing/2014/main" id="{B7AE9949-4C24-408D-964F-8F472D14EE0B}"/>
                  </a:ext>
                </a:extLst>
              </p:cNvPr>
              <p:cNvSpPr/>
              <p:nvPr/>
            </p:nvSpPr>
            <p:spPr bwMode="auto">
              <a:xfrm>
                <a:off x="1178169"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45" name="Rectangle 44">
                <a:extLst>
                  <a:ext uri="{FF2B5EF4-FFF2-40B4-BE49-F238E27FC236}">
                    <a16:creationId xmlns:a16="http://schemas.microsoft.com/office/drawing/2014/main" id="{4BECEDBB-F2D3-9FD0-F2FB-ED5747BEE00D}"/>
                  </a:ext>
                </a:extLst>
              </p:cNvPr>
              <p:cNvSpPr/>
              <p:nvPr/>
            </p:nvSpPr>
            <p:spPr bwMode="auto">
              <a:xfrm>
                <a:off x="133826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46" name="Rectangle 45">
                <a:extLst>
                  <a:ext uri="{FF2B5EF4-FFF2-40B4-BE49-F238E27FC236}">
                    <a16:creationId xmlns:a16="http://schemas.microsoft.com/office/drawing/2014/main" id="{53EF278F-D3A4-0E12-E93E-C748EA14A179}"/>
                  </a:ext>
                </a:extLst>
              </p:cNvPr>
              <p:cNvSpPr/>
              <p:nvPr/>
            </p:nvSpPr>
            <p:spPr bwMode="auto">
              <a:xfrm>
                <a:off x="1498355"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47" name="Rectangle 46">
                <a:extLst>
                  <a:ext uri="{FF2B5EF4-FFF2-40B4-BE49-F238E27FC236}">
                    <a16:creationId xmlns:a16="http://schemas.microsoft.com/office/drawing/2014/main" id="{1011F962-32E6-04DC-ABD4-82B6ECF4A039}"/>
                  </a:ext>
                </a:extLst>
              </p:cNvPr>
              <p:cNvSpPr/>
              <p:nvPr/>
            </p:nvSpPr>
            <p:spPr bwMode="auto">
              <a:xfrm>
                <a:off x="1658448"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48" name="Rectangle 47">
                <a:extLst>
                  <a:ext uri="{FF2B5EF4-FFF2-40B4-BE49-F238E27FC236}">
                    <a16:creationId xmlns:a16="http://schemas.microsoft.com/office/drawing/2014/main" id="{B6285EB8-F792-4BBC-B74E-C6DCB63CD3DE}"/>
                  </a:ext>
                </a:extLst>
              </p:cNvPr>
              <p:cNvSpPr/>
              <p:nvPr/>
            </p:nvSpPr>
            <p:spPr bwMode="auto">
              <a:xfrm>
                <a:off x="181854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grpSp>
          <p:nvGrpSpPr>
            <p:cNvPr id="25" name="Group 24">
              <a:extLst>
                <a:ext uri="{FF2B5EF4-FFF2-40B4-BE49-F238E27FC236}">
                  <a16:creationId xmlns:a16="http://schemas.microsoft.com/office/drawing/2014/main" id="{6967B0ED-9ADF-C494-9D32-EBF316937300}"/>
                </a:ext>
              </a:extLst>
            </p:cNvPr>
            <p:cNvGrpSpPr/>
            <p:nvPr/>
          </p:nvGrpSpPr>
          <p:grpSpPr>
            <a:xfrm>
              <a:off x="7555201" y="3303887"/>
              <a:ext cx="738554" cy="316523"/>
              <a:chOff x="1178169" y="3299980"/>
              <a:chExt cx="738554" cy="316523"/>
            </a:xfrm>
          </p:grpSpPr>
          <p:sp>
            <p:nvSpPr>
              <p:cNvPr id="39" name="Rectangle 38">
                <a:extLst>
                  <a:ext uri="{FF2B5EF4-FFF2-40B4-BE49-F238E27FC236}">
                    <a16:creationId xmlns:a16="http://schemas.microsoft.com/office/drawing/2014/main" id="{2D9C8CA1-9CEF-3C07-F5B1-EA60E4A07855}"/>
                  </a:ext>
                </a:extLst>
              </p:cNvPr>
              <p:cNvSpPr/>
              <p:nvPr/>
            </p:nvSpPr>
            <p:spPr bwMode="auto">
              <a:xfrm>
                <a:off x="1178169"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40" name="Rectangle 39">
                <a:extLst>
                  <a:ext uri="{FF2B5EF4-FFF2-40B4-BE49-F238E27FC236}">
                    <a16:creationId xmlns:a16="http://schemas.microsoft.com/office/drawing/2014/main" id="{B584B377-B4AF-6537-E4AC-CBC2A46B9826}"/>
                  </a:ext>
                </a:extLst>
              </p:cNvPr>
              <p:cNvSpPr/>
              <p:nvPr/>
            </p:nvSpPr>
            <p:spPr bwMode="auto">
              <a:xfrm>
                <a:off x="133826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41" name="Rectangle 40">
                <a:extLst>
                  <a:ext uri="{FF2B5EF4-FFF2-40B4-BE49-F238E27FC236}">
                    <a16:creationId xmlns:a16="http://schemas.microsoft.com/office/drawing/2014/main" id="{4A58C4E2-7F40-B912-2525-D627DB87AB1C}"/>
                  </a:ext>
                </a:extLst>
              </p:cNvPr>
              <p:cNvSpPr/>
              <p:nvPr/>
            </p:nvSpPr>
            <p:spPr bwMode="auto">
              <a:xfrm>
                <a:off x="1498355"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42" name="Rectangle 41">
                <a:extLst>
                  <a:ext uri="{FF2B5EF4-FFF2-40B4-BE49-F238E27FC236}">
                    <a16:creationId xmlns:a16="http://schemas.microsoft.com/office/drawing/2014/main" id="{7C4E768A-9E08-46CE-8DEF-071FF24D627B}"/>
                  </a:ext>
                </a:extLst>
              </p:cNvPr>
              <p:cNvSpPr/>
              <p:nvPr/>
            </p:nvSpPr>
            <p:spPr bwMode="auto">
              <a:xfrm>
                <a:off x="1658448"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43" name="Rectangle 42">
                <a:extLst>
                  <a:ext uri="{FF2B5EF4-FFF2-40B4-BE49-F238E27FC236}">
                    <a16:creationId xmlns:a16="http://schemas.microsoft.com/office/drawing/2014/main" id="{C19C63AE-8460-0492-B44D-2FC28FC146B5}"/>
                  </a:ext>
                </a:extLst>
              </p:cNvPr>
              <p:cNvSpPr/>
              <p:nvPr/>
            </p:nvSpPr>
            <p:spPr bwMode="auto">
              <a:xfrm>
                <a:off x="181854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grpSp>
          <p:nvGrpSpPr>
            <p:cNvPr id="26" name="Group 25">
              <a:extLst>
                <a:ext uri="{FF2B5EF4-FFF2-40B4-BE49-F238E27FC236}">
                  <a16:creationId xmlns:a16="http://schemas.microsoft.com/office/drawing/2014/main" id="{77B27123-30FC-5A7A-52C5-4EBFD4181674}"/>
                </a:ext>
              </a:extLst>
            </p:cNvPr>
            <p:cNvGrpSpPr/>
            <p:nvPr/>
          </p:nvGrpSpPr>
          <p:grpSpPr>
            <a:xfrm>
              <a:off x="8337715" y="3303887"/>
              <a:ext cx="738554" cy="316523"/>
              <a:chOff x="1178169" y="3299980"/>
              <a:chExt cx="738554" cy="316523"/>
            </a:xfrm>
          </p:grpSpPr>
          <p:sp>
            <p:nvSpPr>
              <p:cNvPr id="34" name="Rectangle 33">
                <a:extLst>
                  <a:ext uri="{FF2B5EF4-FFF2-40B4-BE49-F238E27FC236}">
                    <a16:creationId xmlns:a16="http://schemas.microsoft.com/office/drawing/2014/main" id="{E2877C05-8E0E-2598-C5EF-78DE7E053EC1}"/>
                  </a:ext>
                </a:extLst>
              </p:cNvPr>
              <p:cNvSpPr/>
              <p:nvPr/>
            </p:nvSpPr>
            <p:spPr bwMode="auto">
              <a:xfrm>
                <a:off x="1178169"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5" name="Rectangle 34">
                <a:extLst>
                  <a:ext uri="{FF2B5EF4-FFF2-40B4-BE49-F238E27FC236}">
                    <a16:creationId xmlns:a16="http://schemas.microsoft.com/office/drawing/2014/main" id="{A9C27B69-F7AC-34C6-D90E-091C4911850C}"/>
                  </a:ext>
                </a:extLst>
              </p:cNvPr>
              <p:cNvSpPr/>
              <p:nvPr/>
            </p:nvSpPr>
            <p:spPr bwMode="auto">
              <a:xfrm>
                <a:off x="133826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6" name="Rectangle 35">
                <a:extLst>
                  <a:ext uri="{FF2B5EF4-FFF2-40B4-BE49-F238E27FC236}">
                    <a16:creationId xmlns:a16="http://schemas.microsoft.com/office/drawing/2014/main" id="{F529DC4A-93AD-A8CB-055B-84C710807E55}"/>
                  </a:ext>
                </a:extLst>
              </p:cNvPr>
              <p:cNvSpPr/>
              <p:nvPr/>
            </p:nvSpPr>
            <p:spPr bwMode="auto">
              <a:xfrm>
                <a:off x="1498355"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7" name="Rectangle 36">
                <a:extLst>
                  <a:ext uri="{FF2B5EF4-FFF2-40B4-BE49-F238E27FC236}">
                    <a16:creationId xmlns:a16="http://schemas.microsoft.com/office/drawing/2014/main" id="{84FA6416-335C-566E-0212-FF6943B428B3}"/>
                  </a:ext>
                </a:extLst>
              </p:cNvPr>
              <p:cNvSpPr/>
              <p:nvPr/>
            </p:nvSpPr>
            <p:spPr bwMode="auto">
              <a:xfrm>
                <a:off x="1658448"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 name="Rectangle 37">
                <a:extLst>
                  <a:ext uri="{FF2B5EF4-FFF2-40B4-BE49-F238E27FC236}">
                    <a16:creationId xmlns:a16="http://schemas.microsoft.com/office/drawing/2014/main" id="{30E988FE-BFE3-D57F-42BA-3B1FE1316561}"/>
                  </a:ext>
                </a:extLst>
              </p:cNvPr>
              <p:cNvSpPr/>
              <p:nvPr/>
            </p:nvSpPr>
            <p:spPr bwMode="auto">
              <a:xfrm>
                <a:off x="1818542" y="3299980"/>
                <a:ext cx="98181" cy="316523"/>
              </a:xfrm>
              <a:prstGeom prst="rect">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27" name="Arrow: Right 79">
              <a:extLst>
                <a:ext uri="{FF2B5EF4-FFF2-40B4-BE49-F238E27FC236}">
                  <a16:creationId xmlns:a16="http://schemas.microsoft.com/office/drawing/2014/main" id="{6CC7D342-476C-646F-207C-C7B20C09DA0B}"/>
                </a:ext>
              </a:extLst>
            </p:cNvPr>
            <p:cNvSpPr/>
            <p:nvPr/>
          </p:nvSpPr>
          <p:spPr bwMode="auto">
            <a:xfrm rot="16200000">
              <a:off x="2933334" y="3690664"/>
              <a:ext cx="316522" cy="235745"/>
            </a:xfrm>
            <a:prstGeom prst="right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8" name="Arrow: Right 80">
              <a:extLst>
                <a:ext uri="{FF2B5EF4-FFF2-40B4-BE49-F238E27FC236}">
                  <a16:creationId xmlns:a16="http://schemas.microsoft.com/office/drawing/2014/main" id="{F6C493FB-625A-5FC8-80AD-D4AECB4F0FC5}"/>
                </a:ext>
              </a:extLst>
            </p:cNvPr>
            <p:cNvSpPr/>
            <p:nvPr/>
          </p:nvSpPr>
          <p:spPr bwMode="auto">
            <a:xfrm rot="16200000">
              <a:off x="3435137" y="2979671"/>
              <a:ext cx="316522" cy="235745"/>
            </a:xfrm>
            <a:prstGeom prst="right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9" name="Arrow: Right 81">
              <a:extLst>
                <a:ext uri="{FF2B5EF4-FFF2-40B4-BE49-F238E27FC236}">
                  <a16:creationId xmlns:a16="http://schemas.microsoft.com/office/drawing/2014/main" id="{66125632-BE61-F846-B5B7-F8569D57CD4B}"/>
                </a:ext>
              </a:extLst>
            </p:cNvPr>
            <p:cNvSpPr/>
            <p:nvPr/>
          </p:nvSpPr>
          <p:spPr bwMode="auto">
            <a:xfrm rot="16200000">
              <a:off x="4967468" y="2250465"/>
              <a:ext cx="316522" cy="235745"/>
            </a:xfrm>
            <a:prstGeom prst="right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0" name="TextBox 29">
              <a:extLst>
                <a:ext uri="{FF2B5EF4-FFF2-40B4-BE49-F238E27FC236}">
                  <a16:creationId xmlns:a16="http://schemas.microsoft.com/office/drawing/2014/main" id="{39A3077C-EDC4-DA9B-AD2C-CFE30D7E7EFE}"/>
                </a:ext>
              </a:extLst>
            </p:cNvPr>
            <p:cNvSpPr txBox="1"/>
            <p:nvPr/>
          </p:nvSpPr>
          <p:spPr>
            <a:xfrm flipH="1">
              <a:off x="-265030" y="2563261"/>
              <a:ext cx="1434223" cy="400109"/>
            </a:xfrm>
            <a:prstGeom prst="rect">
              <a:avLst/>
            </a:prstGeom>
            <a:noFill/>
          </p:spPr>
          <p:txBody>
            <a:bodyPr wrap="square" rtlCol="0">
              <a:spAutoFit/>
            </a:bodyPr>
            <a:lstStyle/>
            <a:p>
              <a:r>
                <a:rPr lang="en-US" sz="1350" i="1" dirty="0">
                  <a:latin typeface="Poppins" pitchFamily="2" charset="77"/>
                  <a:cs typeface="Poppins" pitchFamily="2" charset="77"/>
                </a:rPr>
                <a:t>Low-delay 1</a:t>
              </a:r>
            </a:p>
          </p:txBody>
        </p:sp>
        <p:sp>
          <p:nvSpPr>
            <p:cNvPr id="31" name="TextBox 30">
              <a:extLst>
                <a:ext uri="{FF2B5EF4-FFF2-40B4-BE49-F238E27FC236}">
                  <a16:creationId xmlns:a16="http://schemas.microsoft.com/office/drawing/2014/main" id="{8403D247-6236-40E3-15A9-0B8857ED644D}"/>
                </a:ext>
              </a:extLst>
            </p:cNvPr>
            <p:cNvSpPr txBox="1"/>
            <p:nvPr/>
          </p:nvSpPr>
          <p:spPr>
            <a:xfrm flipH="1">
              <a:off x="-313169" y="3354377"/>
              <a:ext cx="1530499" cy="400109"/>
            </a:xfrm>
            <a:prstGeom prst="rect">
              <a:avLst/>
            </a:prstGeom>
            <a:noFill/>
          </p:spPr>
          <p:txBody>
            <a:bodyPr wrap="square" rtlCol="0">
              <a:spAutoFit/>
            </a:bodyPr>
            <a:lstStyle/>
            <a:p>
              <a:r>
                <a:rPr lang="en-US" sz="1350" i="1" dirty="0">
                  <a:latin typeface="Poppins" pitchFamily="2" charset="77"/>
                  <a:cs typeface="Poppins" pitchFamily="2" charset="77"/>
                </a:rPr>
                <a:t>Low-delay 0</a:t>
              </a:r>
              <a:endParaRPr lang="en-US" sz="1350" i="1" baseline="-25000" dirty="0">
                <a:latin typeface="Poppins" pitchFamily="2" charset="77"/>
                <a:cs typeface="Poppins" pitchFamily="2" charset="77"/>
              </a:endParaRPr>
            </a:p>
          </p:txBody>
        </p:sp>
        <p:sp>
          <p:nvSpPr>
            <p:cNvPr id="32" name="TextBox 31">
              <a:extLst>
                <a:ext uri="{FF2B5EF4-FFF2-40B4-BE49-F238E27FC236}">
                  <a16:creationId xmlns:a16="http://schemas.microsoft.com/office/drawing/2014/main" id="{E401D0B0-C469-310A-9714-15182147AF9F}"/>
                </a:ext>
              </a:extLst>
            </p:cNvPr>
            <p:cNvSpPr txBox="1"/>
            <p:nvPr/>
          </p:nvSpPr>
          <p:spPr>
            <a:xfrm flipH="1">
              <a:off x="-425575" y="1720301"/>
              <a:ext cx="1652834" cy="677108"/>
            </a:xfrm>
            <a:prstGeom prst="rect">
              <a:avLst/>
            </a:prstGeom>
            <a:noFill/>
          </p:spPr>
          <p:txBody>
            <a:bodyPr wrap="square" rtlCol="0">
              <a:spAutoFit/>
            </a:bodyPr>
            <a:lstStyle/>
            <a:p>
              <a:pPr algn="ctr"/>
              <a:r>
                <a:rPr lang="en-US" sz="1350" i="1" dirty="0">
                  <a:latin typeface="Poppins" pitchFamily="2" charset="77"/>
                  <a:cs typeface="Poppins" pitchFamily="2" charset="77"/>
                </a:rPr>
                <a:t>Normal</a:t>
              </a:r>
              <a:r>
                <a:rPr lang="en-US" sz="1350" i="1" baseline="-25000" dirty="0">
                  <a:latin typeface="Poppins" pitchFamily="2" charset="77"/>
                  <a:cs typeface="Poppins" pitchFamily="2" charset="77"/>
                </a:rPr>
                <a:t> </a:t>
              </a:r>
              <a:r>
                <a:rPr lang="en-US" sz="1350" i="1" dirty="0">
                  <a:latin typeface="Poppins" pitchFamily="2" charset="77"/>
                  <a:cs typeface="Poppins" pitchFamily="2" charset="77"/>
                </a:rPr>
                <a:t>representation</a:t>
              </a:r>
            </a:p>
          </p:txBody>
        </p:sp>
      </p:grpSp>
      <p:sp>
        <p:nvSpPr>
          <p:cNvPr id="284" name="Rectangle 283">
            <a:extLst>
              <a:ext uri="{FF2B5EF4-FFF2-40B4-BE49-F238E27FC236}">
                <a16:creationId xmlns:a16="http://schemas.microsoft.com/office/drawing/2014/main" id="{C4E24C46-E069-F0FE-D04E-181E8F3AD7CB}"/>
              </a:ext>
            </a:extLst>
          </p:cNvPr>
          <p:cNvSpPr/>
          <p:nvPr/>
        </p:nvSpPr>
        <p:spPr>
          <a:xfrm>
            <a:off x="1576053" y="3768402"/>
            <a:ext cx="3467400" cy="582028"/>
          </a:xfrm>
          <a:prstGeom prst="rect">
            <a:avLst/>
          </a:prstGeom>
          <a:solidFill>
            <a:srgbClr val="92D050">
              <a:alpha val="20000"/>
            </a:srgbClr>
          </a:solidFill>
          <a:ln w="6350">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1100" i="1" dirty="0">
                <a:solidFill>
                  <a:srgbClr val="00B050"/>
                </a:solidFill>
                <a:latin typeface="Poppins" pitchFamily="2" charset="77"/>
                <a:cs typeface="Poppins" pitchFamily="2" charset="77"/>
              </a:rPr>
              <a:t>Segment Sequence</a:t>
            </a:r>
          </a:p>
        </p:txBody>
      </p:sp>
      <p:sp>
        <p:nvSpPr>
          <p:cNvPr id="292" name="Google Shape;266;p15">
            <a:extLst>
              <a:ext uri="{FF2B5EF4-FFF2-40B4-BE49-F238E27FC236}">
                <a16:creationId xmlns:a16="http://schemas.microsoft.com/office/drawing/2014/main" id="{47E7317F-80EB-72F2-A699-68849B2E13D1}"/>
              </a:ext>
            </a:extLst>
          </p:cNvPr>
          <p:cNvSpPr txBox="1"/>
          <p:nvPr/>
        </p:nvSpPr>
        <p:spPr>
          <a:xfrm>
            <a:off x="473139" y="893062"/>
            <a:ext cx="7886700" cy="1607185"/>
          </a:xfrm>
          <a:prstGeom prst="rect">
            <a:avLst/>
          </a:prstGeom>
          <a:noFill/>
          <a:ln>
            <a:noFill/>
          </a:ln>
        </p:spPr>
        <p:txBody>
          <a:bodyPr spcFirstLastPara="1" wrap="square" lIns="68569" tIns="34275" rIns="68569" bIns="34275" anchor="t" anchorCtr="0">
            <a:noAutofit/>
          </a:bodyPr>
          <a:lstStyle/>
          <a:p>
            <a:pPr marL="171450" indent="-171450">
              <a:lnSpc>
                <a:spcPct val="90000"/>
              </a:lnSpc>
              <a:buClr>
                <a:srgbClr val="5A5B5B"/>
              </a:buClr>
              <a:buSzPts val="2400"/>
              <a:buFont typeface="Arial"/>
              <a:buChar char="•"/>
            </a:pPr>
            <a:r>
              <a:rPr lang="en-US" dirty="0">
                <a:solidFill>
                  <a:srgbClr val="5A5B5B"/>
                </a:solidFill>
                <a:latin typeface="Poppins"/>
                <a:ea typeface="Poppins"/>
                <a:cs typeface="Poppins"/>
                <a:sym typeface="Poppins"/>
              </a:rPr>
              <a:t>Partial Segments</a:t>
            </a:r>
          </a:p>
          <a:p>
            <a:pPr marL="514350" lvl="1" indent="-171450" defTabSz="685800">
              <a:lnSpc>
                <a:spcPct val="90000"/>
              </a:lnSpc>
              <a:spcBef>
                <a:spcPts val="375"/>
              </a:spcBef>
              <a:buClr>
                <a:srgbClr val="5A5B5B"/>
              </a:buClr>
              <a:buSzPts val="2000"/>
              <a:buFont typeface="Arial"/>
              <a:buChar char="•"/>
              <a:defRPr/>
            </a:pPr>
            <a:r>
              <a:rPr lang="en-US" sz="1400" kern="0" dirty="0">
                <a:solidFill>
                  <a:srgbClr val="5A5B5B"/>
                </a:solidFill>
                <a:latin typeface="Poppins"/>
                <a:ea typeface="Poppins"/>
                <a:cs typeface="Poppins"/>
                <a:sym typeface="Poppins"/>
              </a:rPr>
              <a:t>Segment broken into sequence of partial segments (“segment sequence”)</a:t>
            </a:r>
          </a:p>
          <a:p>
            <a:pPr marL="514350" lvl="1" indent="-171450" defTabSz="685800">
              <a:lnSpc>
                <a:spcPct val="90000"/>
              </a:lnSpc>
              <a:spcBef>
                <a:spcPts val="375"/>
              </a:spcBef>
              <a:buClr>
                <a:srgbClr val="5A5B5B"/>
              </a:buClr>
              <a:buSzPts val="2000"/>
              <a:buFont typeface="Arial"/>
              <a:buChar char="•"/>
              <a:defRPr/>
            </a:pPr>
            <a:r>
              <a:rPr lang="en-US" sz="1400" dirty="0">
                <a:solidFill>
                  <a:srgbClr val="5A5B5B"/>
                </a:solidFill>
                <a:latin typeface="Poppins"/>
                <a:ea typeface="Poppins"/>
                <a:cs typeface="Poppins"/>
                <a:sym typeface="Poppins"/>
              </a:rPr>
              <a:t>Partial segments start with IDR </a:t>
            </a:r>
          </a:p>
          <a:p>
            <a:pPr marL="514350" lvl="1" indent="-171450" defTabSz="685800">
              <a:lnSpc>
                <a:spcPct val="90000"/>
              </a:lnSpc>
              <a:spcBef>
                <a:spcPts val="375"/>
              </a:spcBef>
              <a:buClr>
                <a:srgbClr val="5A5B5B"/>
              </a:buClr>
              <a:buSzPts val="2000"/>
              <a:buFont typeface="Arial"/>
              <a:buChar char="•"/>
              <a:defRPr/>
            </a:pPr>
            <a:r>
              <a:rPr lang="en-US" sz="1400" kern="0" dirty="0">
                <a:solidFill>
                  <a:srgbClr val="5A5B5B"/>
                </a:solidFill>
                <a:latin typeface="Poppins"/>
                <a:ea typeface="Poppins"/>
                <a:cs typeface="Poppins"/>
                <a:sym typeface="Poppins"/>
              </a:rPr>
              <a:t>Special-purpose representations for fine-grain random access   </a:t>
            </a:r>
            <a:endParaRPr lang="en-US" sz="1200" kern="0" dirty="0">
              <a:solidFill>
                <a:srgbClr val="000000"/>
              </a:solidFill>
              <a:latin typeface="Arial"/>
              <a:cs typeface="Arial"/>
              <a:sym typeface="Arial"/>
            </a:endParaRPr>
          </a:p>
          <a:p>
            <a:pPr>
              <a:lnSpc>
                <a:spcPct val="90000"/>
              </a:lnSpc>
              <a:buClr>
                <a:srgbClr val="5A5B5B"/>
              </a:buClr>
              <a:buSzPts val="2400"/>
            </a:pPr>
            <a:endParaRPr lang="en-US" dirty="0">
              <a:solidFill>
                <a:srgbClr val="5A5B5B"/>
              </a:solidFill>
              <a:latin typeface="Poppins"/>
              <a:ea typeface="Poppins"/>
              <a:cs typeface="Poppins"/>
              <a:sym typeface="Poppins"/>
            </a:endParaRPr>
          </a:p>
          <a:p>
            <a:pPr marL="171450" lvl="1" indent="-171450">
              <a:lnSpc>
                <a:spcPct val="90000"/>
              </a:lnSpc>
              <a:buClr>
                <a:srgbClr val="5A5B5B"/>
              </a:buClr>
              <a:buSzPts val="2400"/>
              <a:buFont typeface="Arial"/>
              <a:buChar char="•"/>
            </a:pPr>
            <a:r>
              <a:rPr lang="en-US" dirty="0">
                <a:solidFill>
                  <a:srgbClr val="5A5B5B"/>
                </a:solidFill>
                <a:latin typeface="Poppins"/>
                <a:ea typeface="Poppins"/>
                <a:cs typeface="Poppins"/>
                <a:sym typeface="Poppins"/>
              </a:rPr>
              <a:t>Segment Sequences are templated</a:t>
            </a:r>
          </a:p>
          <a:p>
            <a:pPr marL="514350" lvl="1" indent="-171450" defTabSz="685800">
              <a:lnSpc>
                <a:spcPct val="90000"/>
              </a:lnSpc>
              <a:spcBef>
                <a:spcPts val="375"/>
              </a:spcBef>
              <a:buClr>
                <a:srgbClr val="5A5B5B"/>
              </a:buClr>
              <a:buSzPts val="2000"/>
              <a:buFont typeface="Arial"/>
              <a:buChar char="•"/>
              <a:defRPr/>
            </a:pPr>
            <a:r>
              <a:rPr lang="en-US" sz="1400" dirty="0">
                <a:solidFill>
                  <a:srgbClr val="5A5B5B"/>
                </a:solidFill>
                <a:latin typeface="Poppins"/>
                <a:cs typeface="Poppins"/>
                <a:sym typeface="Poppins"/>
              </a:rPr>
              <a:t>”this segment sequence contains </a:t>
            </a:r>
            <a:r>
              <a:rPr lang="en-US" sz="1400" i="1" dirty="0">
                <a:solidFill>
                  <a:srgbClr val="5A5B5B"/>
                </a:solidFill>
                <a:latin typeface="Poppins"/>
                <a:cs typeface="Poppins"/>
                <a:sym typeface="Poppins"/>
              </a:rPr>
              <a:t>k</a:t>
            </a:r>
            <a:r>
              <a:rPr lang="en-US" sz="1400" dirty="0">
                <a:solidFill>
                  <a:srgbClr val="5A5B5B"/>
                </a:solidFill>
                <a:latin typeface="Poppins"/>
                <a:cs typeface="Poppins"/>
                <a:sym typeface="Poppins"/>
              </a:rPr>
              <a:t> partial sequences”</a:t>
            </a:r>
          </a:p>
          <a:p>
            <a:pPr marL="514350" lvl="1" indent="-171450" defTabSz="685800">
              <a:lnSpc>
                <a:spcPct val="90000"/>
              </a:lnSpc>
              <a:spcBef>
                <a:spcPts val="375"/>
              </a:spcBef>
              <a:buClr>
                <a:srgbClr val="5A5B5B"/>
              </a:buClr>
              <a:buSzPts val="2000"/>
              <a:buFont typeface="Arial"/>
              <a:buChar char="•"/>
              <a:defRPr/>
            </a:pPr>
            <a:endParaRPr lang="en-US" sz="1500" kern="0" dirty="0">
              <a:solidFill>
                <a:srgbClr val="5A5B5B"/>
              </a:solidFill>
              <a:latin typeface="Poppins"/>
              <a:cs typeface="Poppins"/>
              <a:sym typeface="Poppins"/>
            </a:endParaRPr>
          </a:p>
          <a:p>
            <a:pPr marL="514350" lvl="1" indent="-171450" defTabSz="685800">
              <a:lnSpc>
                <a:spcPct val="90000"/>
              </a:lnSpc>
              <a:spcBef>
                <a:spcPts val="375"/>
              </a:spcBef>
              <a:buClr>
                <a:srgbClr val="5A5B5B"/>
              </a:buClr>
              <a:buSzPts val="2000"/>
              <a:buFont typeface="Arial"/>
              <a:buChar char="•"/>
              <a:defRPr/>
            </a:pPr>
            <a:endParaRPr lang="en-US" sz="1050" kern="0" dirty="0">
              <a:solidFill>
                <a:srgbClr val="000000"/>
              </a:solidFill>
              <a:latin typeface="Arial"/>
              <a:cs typeface="Arial"/>
              <a:sym typeface="Arial"/>
            </a:endParaRPr>
          </a:p>
          <a:p>
            <a:pPr marL="171450" lvl="1" indent="-171450">
              <a:lnSpc>
                <a:spcPct val="90000"/>
              </a:lnSpc>
              <a:buClr>
                <a:srgbClr val="5A5B5B"/>
              </a:buClr>
              <a:buSzPts val="2400"/>
              <a:buFont typeface="Arial"/>
              <a:buChar char="•"/>
            </a:pPr>
            <a:endParaRPr sz="1350" dirty="0"/>
          </a:p>
        </p:txBody>
      </p:sp>
    </p:spTree>
    <p:extLst>
      <p:ext uri="{BB962C8B-B14F-4D97-AF65-F5344CB8AC3E}">
        <p14:creationId xmlns:p14="http://schemas.microsoft.com/office/powerpoint/2010/main" val="2877384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787D57B0-F99A-3FDC-6DA2-AEF5F972DC0E}"/>
            </a:ext>
          </a:extLst>
        </p:cNvPr>
        <p:cNvGrpSpPr/>
        <p:nvPr/>
      </p:nvGrpSpPr>
      <p:grpSpPr>
        <a:xfrm>
          <a:off x="0" y="0"/>
          <a:ext cx="0" cy="0"/>
          <a:chOff x="0" y="0"/>
          <a:chExt cx="0" cy="0"/>
        </a:xfrm>
      </p:grpSpPr>
      <p:sp>
        <p:nvSpPr>
          <p:cNvPr id="265" name="Google Shape;265;p15">
            <a:extLst>
              <a:ext uri="{FF2B5EF4-FFF2-40B4-BE49-F238E27FC236}">
                <a16:creationId xmlns:a16="http://schemas.microsoft.com/office/drawing/2014/main" id="{112AD418-7B23-EEBF-16D6-7A17E7C9A8C7}"/>
              </a:ext>
            </a:extLst>
          </p:cNvPr>
          <p:cNvSpPr txBox="1">
            <a:spLocks noGrp="1"/>
          </p:cNvSpPr>
          <p:nvPr>
            <p:ph type="title"/>
          </p:nvPr>
        </p:nvSpPr>
        <p:spPr>
          <a:xfrm>
            <a:off x="418339" y="255175"/>
            <a:ext cx="5747147" cy="539786"/>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marL="0" indent="0"/>
            <a:r>
              <a:rPr lang="en-US" dirty="0"/>
              <a:t>L3D: Low-Latency Low-Delay DASH</a:t>
            </a:r>
            <a:endParaRPr dirty="0"/>
          </a:p>
        </p:txBody>
      </p:sp>
      <p:sp>
        <p:nvSpPr>
          <p:cNvPr id="266" name="Google Shape;266;p15">
            <a:extLst>
              <a:ext uri="{FF2B5EF4-FFF2-40B4-BE49-F238E27FC236}">
                <a16:creationId xmlns:a16="http://schemas.microsoft.com/office/drawing/2014/main" id="{90E4696E-EC97-448B-261E-F45F2B4E8FFD}"/>
              </a:ext>
            </a:extLst>
          </p:cNvPr>
          <p:cNvSpPr txBox="1"/>
          <p:nvPr/>
        </p:nvSpPr>
        <p:spPr>
          <a:xfrm>
            <a:off x="509778" y="1281961"/>
            <a:ext cx="7886700" cy="2949289"/>
          </a:xfrm>
          <a:prstGeom prst="rect">
            <a:avLst/>
          </a:prstGeom>
          <a:noFill/>
          <a:ln>
            <a:noFill/>
          </a:ln>
        </p:spPr>
        <p:txBody>
          <a:bodyPr spcFirstLastPara="1" wrap="square" lIns="68569" tIns="34275" rIns="68569" bIns="34275" anchor="t" anchorCtr="0">
            <a:noAutofit/>
          </a:bodyPr>
          <a:lstStyle/>
          <a:p>
            <a:pPr marL="171450" lvl="1" indent="-171450" defTabSz="685800">
              <a:lnSpc>
                <a:spcPct val="90000"/>
              </a:lnSpc>
              <a:buClr>
                <a:srgbClr val="5A5B5B"/>
              </a:buClr>
              <a:buSzPts val="2400"/>
              <a:buFont typeface="Arial"/>
              <a:buChar char="•"/>
              <a:defRPr/>
            </a:pPr>
            <a:r>
              <a:rPr lang="en-US" kern="0" dirty="0">
                <a:solidFill>
                  <a:srgbClr val="5A5B5B"/>
                </a:solidFill>
                <a:latin typeface="Poppins"/>
                <a:ea typeface="Poppins"/>
                <a:cs typeface="Poppins"/>
                <a:sym typeface="Poppins"/>
              </a:rPr>
              <a:t>Efficient use of HTTP/3 </a:t>
            </a:r>
          </a:p>
          <a:p>
            <a:pPr marL="514350" lvl="1" indent="-171450" defTabSz="685800">
              <a:lnSpc>
                <a:spcPct val="90000"/>
              </a:lnSpc>
              <a:spcBef>
                <a:spcPts val="375"/>
              </a:spcBef>
              <a:buClr>
                <a:srgbClr val="5A5B5B"/>
              </a:buClr>
              <a:buSzPts val="2000"/>
              <a:buFont typeface="Arial"/>
              <a:buChar char="•"/>
              <a:defRPr/>
            </a:pPr>
            <a:r>
              <a:rPr lang="en-US" sz="1500" kern="0" dirty="0">
                <a:solidFill>
                  <a:srgbClr val="5A5B5B"/>
                </a:solidFill>
                <a:latin typeface="Poppins"/>
                <a:cs typeface="Poppins"/>
                <a:sym typeface="Poppins"/>
              </a:rPr>
              <a:t>Each HTTP/3 response is a QUIC stream</a:t>
            </a:r>
          </a:p>
          <a:p>
            <a:pPr marL="514350" lvl="1" indent="-171450" defTabSz="685800">
              <a:lnSpc>
                <a:spcPct val="90000"/>
              </a:lnSpc>
              <a:spcBef>
                <a:spcPts val="375"/>
              </a:spcBef>
              <a:buClr>
                <a:srgbClr val="5A5B5B"/>
              </a:buClr>
              <a:buSzPts val="2000"/>
              <a:buFont typeface="Arial"/>
              <a:buChar char="•"/>
              <a:defRPr/>
            </a:pPr>
            <a:r>
              <a:rPr lang="en-US" sz="1500" kern="0" dirty="0">
                <a:solidFill>
                  <a:srgbClr val="5A5B5B"/>
                </a:solidFill>
                <a:latin typeface="Poppins"/>
                <a:cs typeface="Poppins"/>
                <a:sym typeface="Poppins"/>
              </a:rPr>
              <a:t>Parallelize transmission of extremely short partial segments</a:t>
            </a:r>
          </a:p>
          <a:p>
            <a:pPr marL="342900" lvl="2">
              <a:lnSpc>
                <a:spcPct val="90000"/>
              </a:lnSpc>
              <a:spcBef>
                <a:spcPts val="375"/>
              </a:spcBef>
              <a:buClr>
                <a:srgbClr val="5A5B5B"/>
              </a:buClr>
              <a:buSzPts val="2000"/>
              <a:defRPr/>
            </a:pPr>
            <a:r>
              <a:rPr lang="en-US" sz="1500" kern="0" dirty="0">
                <a:solidFill>
                  <a:srgbClr val="5A5B5B"/>
                </a:solidFill>
                <a:latin typeface="Poppins"/>
                <a:cs typeface="Poppins"/>
                <a:sym typeface="Poppins"/>
              </a:rPr>
              <a:t>    … some of the </a:t>
            </a:r>
            <a:r>
              <a:rPr lang="en-US" sz="1500" kern="0" dirty="0" err="1">
                <a:solidFill>
                  <a:srgbClr val="5A5B5B"/>
                </a:solidFill>
                <a:latin typeface="Poppins"/>
                <a:cs typeface="Poppins"/>
                <a:sym typeface="Poppins"/>
              </a:rPr>
              <a:t>MoQ</a:t>
            </a:r>
            <a:r>
              <a:rPr lang="en-US" sz="1500" kern="0" dirty="0">
                <a:solidFill>
                  <a:srgbClr val="5A5B5B"/>
                </a:solidFill>
                <a:latin typeface="Poppins"/>
                <a:cs typeface="Poppins"/>
                <a:sym typeface="Poppins"/>
              </a:rPr>
              <a:t> goodness using ye </a:t>
            </a:r>
            <a:r>
              <a:rPr lang="en-US" sz="1500" kern="0" dirty="0" err="1">
                <a:solidFill>
                  <a:srgbClr val="5A5B5B"/>
                </a:solidFill>
                <a:latin typeface="Poppins"/>
                <a:cs typeface="Poppins"/>
                <a:sym typeface="Poppins"/>
              </a:rPr>
              <a:t>aulde</a:t>
            </a:r>
            <a:r>
              <a:rPr lang="en-US" sz="1500" kern="0" dirty="0">
                <a:solidFill>
                  <a:srgbClr val="5A5B5B"/>
                </a:solidFill>
                <a:latin typeface="Poppins"/>
                <a:cs typeface="Poppins"/>
                <a:sym typeface="Poppins"/>
              </a:rPr>
              <a:t> DASH</a:t>
            </a:r>
          </a:p>
          <a:p>
            <a:pPr marL="171450" indent="-171450">
              <a:lnSpc>
                <a:spcPct val="90000"/>
              </a:lnSpc>
              <a:buClr>
                <a:srgbClr val="5A5B5B"/>
              </a:buClr>
              <a:buSzPts val="2400"/>
              <a:buFont typeface="Arial"/>
              <a:buChar char="•"/>
            </a:pPr>
            <a:endParaRPr lang="en-US" dirty="0">
              <a:solidFill>
                <a:srgbClr val="5A5B5B"/>
              </a:solidFill>
              <a:latin typeface="Poppins"/>
              <a:ea typeface="Poppins"/>
              <a:cs typeface="Poppins"/>
              <a:sym typeface="Poppins"/>
            </a:endParaRPr>
          </a:p>
          <a:p>
            <a:pPr marL="171450" indent="-171450">
              <a:lnSpc>
                <a:spcPct val="90000"/>
              </a:lnSpc>
              <a:buClr>
                <a:srgbClr val="5A5B5B"/>
              </a:buClr>
              <a:buSzPts val="2400"/>
              <a:buFont typeface="Arial"/>
              <a:buChar char="•"/>
            </a:pPr>
            <a:r>
              <a:rPr lang="en-US" dirty="0">
                <a:solidFill>
                  <a:srgbClr val="5A5B5B"/>
                </a:solidFill>
                <a:latin typeface="Poppins"/>
                <a:ea typeface="Poppins"/>
                <a:cs typeface="Poppins"/>
                <a:sym typeface="Poppins"/>
              </a:rPr>
              <a:t>Compression efficiency</a:t>
            </a:r>
          </a:p>
          <a:p>
            <a:pPr marL="514350" lvl="1" indent="-171450" defTabSz="685800">
              <a:lnSpc>
                <a:spcPct val="90000"/>
              </a:lnSpc>
              <a:spcBef>
                <a:spcPts val="375"/>
              </a:spcBef>
              <a:buClr>
                <a:srgbClr val="5A5B5B"/>
              </a:buClr>
              <a:buSzPts val="2000"/>
              <a:buFont typeface="Arial"/>
              <a:buChar char="•"/>
              <a:defRPr/>
            </a:pPr>
            <a:r>
              <a:rPr lang="en-US" sz="1500" kern="0" dirty="0">
                <a:solidFill>
                  <a:srgbClr val="5A5B5B"/>
                </a:solidFill>
                <a:latin typeface="Poppins"/>
                <a:ea typeface="Poppins"/>
                <a:cs typeface="Poppins"/>
                <a:sym typeface="Poppins"/>
              </a:rPr>
              <a:t>Enables scene-boundary aligned segments</a:t>
            </a:r>
          </a:p>
          <a:p>
            <a:pPr marL="514350" lvl="1" indent="-171450" defTabSz="685800">
              <a:lnSpc>
                <a:spcPct val="90000"/>
              </a:lnSpc>
              <a:spcBef>
                <a:spcPts val="375"/>
              </a:spcBef>
              <a:buClr>
                <a:srgbClr val="5A5B5B"/>
              </a:buClr>
              <a:buSzPts val="2000"/>
              <a:buFont typeface="Arial"/>
              <a:buChar char="•"/>
              <a:defRPr/>
            </a:pPr>
            <a:r>
              <a:rPr lang="en-US" sz="1500" dirty="0">
                <a:solidFill>
                  <a:srgbClr val="5A5B5B"/>
                </a:solidFill>
                <a:latin typeface="Poppins"/>
                <a:ea typeface="Poppins"/>
                <a:cs typeface="Poppins"/>
                <a:sym typeface="Poppins"/>
              </a:rPr>
              <a:t>Mini-GOP-sized partial segments for random access and events</a:t>
            </a:r>
          </a:p>
          <a:p>
            <a:pPr marL="514350" lvl="1" indent="-171450" defTabSz="685800">
              <a:lnSpc>
                <a:spcPct val="90000"/>
              </a:lnSpc>
              <a:spcBef>
                <a:spcPts val="375"/>
              </a:spcBef>
              <a:buClr>
                <a:srgbClr val="5A5B5B"/>
              </a:buClr>
              <a:buSzPts val="2000"/>
              <a:buFont typeface="Arial"/>
              <a:buChar char="•"/>
              <a:defRPr/>
            </a:pPr>
            <a:endParaRPr lang="en-US" sz="1500" kern="0" dirty="0">
              <a:solidFill>
                <a:srgbClr val="5A5B5B"/>
              </a:solidFill>
              <a:latin typeface="Poppins"/>
              <a:ea typeface="Poppins"/>
              <a:cs typeface="Poppins"/>
              <a:sym typeface="Poppins"/>
            </a:endParaRPr>
          </a:p>
          <a:p>
            <a:pPr marL="171450" indent="-171450">
              <a:lnSpc>
                <a:spcPct val="90000"/>
              </a:lnSpc>
              <a:buClr>
                <a:srgbClr val="5A5B5B"/>
              </a:buClr>
              <a:buSzPts val="2400"/>
              <a:buFont typeface="Arial"/>
              <a:buChar char="•"/>
            </a:pPr>
            <a:r>
              <a:rPr lang="en-US" dirty="0">
                <a:solidFill>
                  <a:srgbClr val="5A5B5B"/>
                </a:solidFill>
                <a:latin typeface="Poppins"/>
                <a:ea typeface="Poppins"/>
                <a:cs typeface="Poppins"/>
                <a:sym typeface="Poppins"/>
              </a:rPr>
              <a:t>Trick modes</a:t>
            </a:r>
          </a:p>
          <a:p>
            <a:pPr marL="514350" lvl="1" indent="-171450" defTabSz="685800">
              <a:lnSpc>
                <a:spcPct val="90000"/>
              </a:lnSpc>
              <a:spcBef>
                <a:spcPts val="375"/>
              </a:spcBef>
              <a:buClr>
                <a:srgbClr val="5A5B5B"/>
              </a:buClr>
              <a:buSzPts val="2000"/>
              <a:buFont typeface="Arial"/>
              <a:buChar char="•"/>
              <a:defRPr/>
            </a:pPr>
            <a:r>
              <a:rPr lang="en-US" sz="1500" kern="0" dirty="0">
                <a:solidFill>
                  <a:srgbClr val="5A5B5B"/>
                </a:solidFill>
                <a:latin typeface="Poppins"/>
                <a:ea typeface="Poppins"/>
                <a:cs typeface="Poppins"/>
                <a:sym typeface="Poppins"/>
              </a:rPr>
              <a:t>Small partial segments can be used for smoother trick play</a:t>
            </a:r>
          </a:p>
          <a:p>
            <a:pPr marL="342900" lvl="1" defTabSz="685800">
              <a:lnSpc>
                <a:spcPct val="90000"/>
              </a:lnSpc>
              <a:spcBef>
                <a:spcPts val="375"/>
              </a:spcBef>
              <a:buClr>
                <a:srgbClr val="5A5B5B"/>
              </a:buClr>
              <a:buSzPts val="2000"/>
              <a:defRPr/>
            </a:pPr>
            <a:endParaRPr lang="en-US" sz="1050" kern="0" dirty="0">
              <a:solidFill>
                <a:srgbClr val="000000"/>
              </a:solidFill>
              <a:latin typeface="Arial"/>
              <a:cs typeface="Arial"/>
              <a:sym typeface="Arial"/>
            </a:endParaRPr>
          </a:p>
          <a:p>
            <a:pPr marL="171450" lvl="1" indent="-171450">
              <a:lnSpc>
                <a:spcPct val="90000"/>
              </a:lnSpc>
              <a:buClr>
                <a:srgbClr val="5A5B5B"/>
              </a:buClr>
              <a:buSzPts val="2400"/>
              <a:buFont typeface="Arial"/>
              <a:buChar char="•"/>
            </a:pPr>
            <a:endParaRPr sz="1350" dirty="0"/>
          </a:p>
        </p:txBody>
      </p:sp>
      <p:sp>
        <p:nvSpPr>
          <p:cNvPr id="267" name="Google Shape;267;p15">
            <a:extLst>
              <a:ext uri="{FF2B5EF4-FFF2-40B4-BE49-F238E27FC236}">
                <a16:creationId xmlns:a16="http://schemas.microsoft.com/office/drawing/2014/main" id="{17203958-1106-255B-3F53-E7011E7B2B15}"/>
              </a:ext>
            </a:extLst>
          </p:cNvPr>
          <p:cNvSpPr txBox="1"/>
          <p:nvPr/>
        </p:nvSpPr>
        <p:spPr>
          <a:xfrm>
            <a:off x="509778" y="804486"/>
            <a:ext cx="7886700" cy="330769"/>
          </a:xfrm>
          <a:prstGeom prst="rect">
            <a:avLst/>
          </a:prstGeom>
          <a:noFill/>
          <a:ln>
            <a:noFill/>
          </a:ln>
        </p:spPr>
        <p:txBody>
          <a:bodyPr spcFirstLastPara="1" wrap="square" lIns="68569" tIns="34275" rIns="68569" bIns="34275" anchor="t" anchorCtr="0">
            <a:noAutofit/>
          </a:bodyPr>
          <a:lstStyle/>
          <a:p>
            <a:pPr>
              <a:lnSpc>
                <a:spcPct val="90000"/>
              </a:lnSpc>
              <a:buClr>
                <a:srgbClr val="5A5B5B"/>
              </a:buClr>
              <a:buSzPts val="2000"/>
            </a:pPr>
            <a:r>
              <a:rPr lang="en-US" sz="1500" i="1" dirty="0">
                <a:solidFill>
                  <a:srgbClr val="5A5B5B"/>
                </a:solidFill>
                <a:latin typeface="Poppins"/>
                <a:cs typeface="Poppins"/>
                <a:sym typeface="Poppins"/>
              </a:rPr>
              <a:t>Beyond low-latency and low-delay</a:t>
            </a:r>
            <a:endParaRPr sz="1350" dirty="0"/>
          </a:p>
        </p:txBody>
      </p:sp>
      <p:sp>
        <p:nvSpPr>
          <p:cNvPr id="268" name="Google Shape;268;p15">
            <a:extLst>
              <a:ext uri="{FF2B5EF4-FFF2-40B4-BE49-F238E27FC236}">
                <a16:creationId xmlns:a16="http://schemas.microsoft.com/office/drawing/2014/main" id="{5F6F6391-5C2E-4162-A7C7-5DCEE8CE9B61}"/>
              </a:ext>
            </a:extLst>
          </p:cNvPr>
          <p:cNvSpPr txBox="1"/>
          <p:nvPr/>
        </p:nvSpPr>
        <p:spPr>
          <a:xfrm>
            <a:off x="359627" y="4703389"/>
            <a:ext cx="299816" cy="273844"/>
          </a:xfrm>
          <a:prstGeom prst="rect">
            <a:avLst/>
          </a:prstGeom>
          <a:noFill/>
          <a:ln>
            <a:noFill/>
          </a:ln>
        </p:spPr>
        <p:txBody>
          <a:bodyPr spcFirstLastPara="1" wrap="square" lIns="68569" tIns="34275" rIns="68569" bIns="34275" anchor="ctr" anchorCtr="0">
            <a:noAutofit/>
          </a:bodyPr>
          <a:lstStyle/>
          <a:p>
            <a:pPr algn="r"/>
            <a:fld id="{00000000-1234-1234-1234-123412341234}" type="slidenum">
              <a:rPr lang="en-US" sz="900" b="1">
                <a:solidFill>
                  <a:srgbClr val="5A5B5B"/>
                </a:solidFill>
                <a:latin typeface="Poppins"/>
                <a:ea typeface="Poppins"/>
                <a:cs typeface="Poppins"/>
                <a:sym typeface="Poppins"/>
              </a:rPr>
              <a:pPr algn="r"/>
              <a:t>99</a:t>
            </a:fld>
            <a:endParaRPr sz="1200" b="1">
              <a:solidFill>
                <a:srgbClr val="5A5B5B"/>
              </a:solidFill>
              <a:latin typeface="Poppins"/>
              <a:ea typeface="Poppins"/>
              <a:cs typeface="Poppins"/>
              <a:sym typeface="Poppins"/>
            </a:endParaRPr>
          </a:p>
        </p:txBody>
      </p:sp>
      <p:cxnSp>
        <p:nvCxnSpPr>
          <p:cNvPr id="269" name="Google Shape;269;p15">
            <a:extLst>
              <a:ext uri="{FF2B5EF4-FFF2-40B4-BE49-F238E27FC236}">
                <a16:creationId xmlns:a16="http://schemas.microsoft.com/office/drawing/2014/main" id="{0117E277-E25F-2AB9-0F68-AB200A972E1C}"/>
              </a:ext>
            </a:extLst>
          </p:cNvPr>
          <p:cNvCxnSpPr/>
          <p:nvPr/>
        </p:nvCxnSpPr>
        <p:spPr>
          <a:xfrm>
            <a:off x="662941" y="4840311"/>
            <a:ext cx="7616840" cy="0"/>
          </a:xfrm>
          <a:prstGeom prst="straightConnector1">
            <a:avLst/>
          </a:prstGeom>
          <a:noFill/>
          <a:ln w="9525" cap="flat" cmpd="sng">
            <a:solidFill>
              <a:srgbClr val="5A5B5B"/>
            </a:solidFill>
            <a:prstDash val="solid"/>
            <a:miter lim="800000"/>
            <a:headEnd type="none" w="sm" len="sm"/>
            <a:tailEnd type="none" w="sm" len="sm"/>
          </a:ln>
        </p:spPr>
      </p:cxnSp>
    </p:spTree>
    <p:extLst>
      <p:ext uri="{BB962C8B-B14F-4D97-AF65-F5344CB8AC3E}">
        <p14:creationId xmlns:p14="http://schemas.microsoft.com/office/powerpoint/2010/main" val="2741857129"/>
      </p:ext>
    </p:extLst>
  </p:cSld>
  <p:clrMapOvr>
    <a:masterClrMapping/>
  </p:clrMapOvr>
</p:sld>
</file>

<file path=ppt/theme/theme1.xml><?xml version="1.0" encoding="utf-8"?>
<a:theme xmlns:a="http://schemas.openxmlformats.org/drawingml/2006/main" name="Light">
  <a:themeElements>
    <a:clrScheme name="Custom 1">
      <a:dk1>
        <a:srgbClr val="000000"/>
      </a:dk1>
      <a:lt1>
        <a:srgbClr val="FEFFFF"/>
      </a:lt1>
      <a:dk2>
        <a:srgbClr val="4A4A4A"/>
      </a:dk2>
      <a:lt2>
        <a:srgbClr val="969696"/>
      </a:lt2>
      <a:accent1>
        <a:srgbClr val="3B3C87"/>
      </a:accent1>
      <a:accent2>
        <a:srgbClr val="0066FF"/>
      </a:accent2>
      <a:accent3>
        <a:srgbClr val="B3D109"/>
      </a:accent3>
      <a:accent4>
        <a:srgbClr val="F5AA00"/>
      </a:accent4>
      <a:accent5>
        <a:srgbClr val="FA6400"/>
      </a:accent5>
      <a:accent6>
        <a:srgbClr val="CC1C19"/>
      </a:accent6>
      <a:hlink>
        <a:srgbClr val="494949"/>
      </a:hlink>
      <a:folHlink>
        <a:srgbClr val="4949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tx1"/>
          </a:solidFill>
          <a:prstDash val="solid"/>
          <a:round/>
          <a:headEnd type="none" w="med" len="med"/>
          <a:tailEnd type="arrow"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0D6E6DAF-EA4A-48EF-A334-ACAF9C99CC09}" vid="{FB5532E1-AF81-4A90-A9AC-9C13C2C51CED}"/>
    </a:ext>
  </a:extLst>
</a:theme>
</file>

<file path=ppt/theme/theme2.xml><?xml version="1.0" encoding="utf-8"?>
<a:theme xmlns:a="http://schemas.openxmlformats.org/drawingml/2006/main" name="Dark">
  <a:themeElements>
    <a:clrScheme name="Custom 1">
      <a:dk1>
        <a:srgbClr val="000000"/>
      </a:dk1>
      <a:lt1>
        <a:srgbClr val="FEFFFF"/>
      </a:lt1>
      <a:dk2>
        <a:srgbClr val="4A4A4A"/>
      </a:dk2>
      <a:lt2>
        <a:srgbClr val="969696"/>
      </a:lt2>
      <a:accent1>
        <a:srgbClr val="3B3C87"/>
      </a:accent1>
      <a:accent2>
        <a:srgbClr val="0066FF"/>
      </a:accent2>
      <a:accent3>
        <a:srgbClr val="B3D109"/>
      </a:accent3>
      <a:accent4>
        <a:srgbClr val="F5AA00"/>
      </a:accent4>
      <a:accent5>
        <a:srgbClr val="FA6400"/>
      </a:accent5>
      <a:accent6>
        <a:srgbClr val="CC1C19"/>
      </a:accent6>
      <a:hlink>
        <a:srgbClr val="494949"/>
      </a:hlink>
      <a:folHlink>
        <a:srgbClr val="4949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tx1"/>
          </a:solidFill>
          <a:prstDash val="solid"/>
          <a:round/>
          <a:headEnd type="none" w="med" len="med"/>
          <a:tailEnd type="arrow"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0D6E6DAF-EA4A-48EF-A334-ACAF9C99CC09}" vid="{DBA651D1-D9D7-405A-94C0-0F6A593BDE2F}"/>
    </a:ext>
  </a:extLst>
</a:theme>
</file>

<file path=ppt/theme/theme3.xml><?xml version="1.0" encoding="utf-8"?>
<a:theme xmlns:a="http://schemas.openxmlformats.org/drawingml/2006/main" name="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5" id="{4AD6EDE2-E9C0-3847-9F6E-063E3DB4D081}" vid="{873D8D08-C910-E349-A8D8-4F9BC24DC922}"/>
    </a:ext>
  </a:extLst>
</a:theme>
</file>

<file path=ppt/theme/theme4.xml><?xml version="1.0" encoding="utf-8"?>
<a:theme xmlns:a="http://schemas.openxmlformats.org/drawingml/2006/main" name="1_Light">
  <a:themeElements>
    <a:clrScheme name="Custom 1">
      <a:dk1>
        <a:srgbClr val="000000"/>
      </a:dk1>
      <a:lt1>
        <a:srgbClr val="FEFFFF"/>
      </a:lt1>
      <a:dk2>
        <a:srgbClr val="4A4A4A"/>
      </a:dk2>
      <a:lt2>
        <a:srgbClr val="969696"/>
      </a:lt2>
      <a:accent1>
        <a:srgbClr val="3B3C87"/>
      </a:accent1>
      <a:accent2>
        <a:srgbClr val="0066FF"/>
      </a:accent2>
      <a:accent3>
        <a:srgbClr val="B3D109"/>
      </a:accent3>
      <a:accent4>
        <a:srgbClr val="F5AA00"/>
      </a:accent4>
      <a:accent5>
        <a:srgbClr val="FA6400"/>
      </a:accent5>
      <a:accent6>
        <a:srgbClr val="CC1C19"/>
      </a:accent6>
      <a:hlink>
        <a:srgbClr val="494949"/>
      </a:hlink>
      <a:folHlink>
        <a:srgbClr val="4949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tx1"/>
          </a:solidFill>
          <a:prstDash val="solid"/>
          <a:round/>
          <a:headEnd type="none" w="med" len="med"/>
          <a:tailEnd type="arrow"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0D6E6DAF-EA4A-48EF-A334-ACAF9C99CC09}" vid="{FB5532E1-AF81-4A90-A9AC-9C13C2C51CED}"/>
    </a:ext>
  </a:extLst>
</a:theme>
</file>

<file path=ppt/theme/theme5.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SIMPLIFIED_Qualcomm_Corporate_Public_Template-Feb 2023_v07.pptx" id="{34E5AA02-C6E2-4309-B071-B3E713DF3E42}" vid="{077480CE-A1EC-4691-BF70-43411A8A8359}"/>
    </a:ext>
  </a:extLst>
</a:theme>
</file>

<file path=ppt/theme/theme7.xml><?xml version="1.0" encoding="utf-8"?>
<a:theme xmlns:a="http://schemas.openxmlformats.org/drawingml/2006/main" name="2_Light">
  <a:themeElements>
    <a:clrScheme name="Custom 1">
      <a:dk1>
        <a:srgbClr val="000000"/>
      </a:dk1>
      <a:lt1>
        <a:srgbClr val="FEFFFF"/>
      </a:lt1>
      <a:dk2>
        <a:srgbClr val="4A4A4A"/>
      </a:dk2>
      <a:lt2>
        <a:srgbClr val="969696"/>
      </a:lt2>
      <a:accent1>
        <a:srgbClr val="3B3C87"/>
      </a:accent1>
      <a:accent2>
        <a:srgbClr val="0066FF"/>
      </a:accent2>
      <a:accent3>
        <a:srgbClr val="B3D109"/>
      </a:accent3>
      <a:accent4>
        <a:srgbClr val="F5AA00"/>
      </a:accent4>
      <a:accent5>
        <a:srgbClr val="FA6400"/>
      </a:accent5>
      <a:accent6>
        <a:srgbClr val="CC1C19"/>
      </a:accent6>
      <a:hlink>
        <a:srgbClr val="494949"/>
      </a:hlink>
      <a:folHlink>
        <a:srgbClr val="4949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tx1"/>
          </a:solidFill>
          <a:prstDash val="solid"/>
          <a:round/>
          <a:headEnd type="none" w="med" len="med"/>
          <a:tailEnd type="arrow"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D0E9BEDB-EA62-D247-BEF1-6D818D354240}" vid="{4764D578-F8E6-2A48-932E-66FEE62F6B3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
  <TotalTime>10040</TotalTime>
  <Words>7969</Words>
  <Application>Microsoft Office PowerPoint</Application>
  <PresentationFormat>On-screen Show (16:9)</PresentationFormat>
  <Paragraphs>1089</Paragraphs>
  <Slides>111</Slides>
  <Notes>12</Notes>
  <HiddenSlides>2</HiddenSlides>
  <MMClips>0</MMClips>
  <ScaleCrop>false</ScaleCrop>
  <HeadingPairs>
    <vt:vector size="8" baseType="variant">
      <vt:variant>
        <vt:lpstr>Fonts Used</vt:lpstr>
      </vt:variant>
      <vt:variant>
        <vt:i4>17</vt:i4>
      </vt:variant>
      <vt:variant>
        <vt:lpstr>Theme</vt:lpstr>
      </vt:variant>
      <vt:variant>
        <vt:i4>7</vt:i4>
      </vt:variant>
      <vt:variant>
        <vt:lpstr>Embedded OLE Servers</vt:lpstr>
      </vt:variant>
      <vt:variant>
        <vt:i4>2</vt:i4>
      </vt:variant>
      <vt:variant>
        <vt:lpstr>Slide Titles</vt:lpstr>
      </vt:variant>
      <vt:variant>
        <vt:i4>111</vt:i4>
      </vt:variant>
    </vt:vector>
  </HeadingPairs>
  <TitlesOfParts>
    <vt:vector size="137" baseType="lpstr">
      <vt:lpstr>Agency FB</vt:lpstr>
      <vt:lpstr>-apple-system</vt:lpstr>
      <vt:lpstr>Aptos Black</vt:lpstr>
      <vt:lpstr>Arial</vt:lpstr>
      <vt:lpstr>Calibri</vt:lpstr>
      <vt:lpstr>Cambria</vt:lpstr>
      <vt:lpstr>Century Gothic</vt:lpstr>
      <vt:lpstr>Helvetica Neue</vt:lpstr>
      <vt:lpstr>Microsoft Sans Serif</vt:lpstr>
      <vt:lpstr>Poppins</vt:lpstr>
      <vt:lpstr>Qualcomm Office Regular</vt:lpstr>
      <vt:lpstr>Qualcomm Regular</vt:lpstr>
      <vt:lpstr>Raleway</vt:lpstr>
      <vt:lpstr>Roboto</vt:lpstr>
      <vt:lpstr>Roboto Slab</vt:lpstr>
      <vt:lpstr>Times New Roman</vt:lpstr>
      <vt:lpstr>Wingdings</vt:lpstr>
      <vt:lpstr>Light</vt:lpstr>
      <vt:lpstr>Dark</vt:lpstr>
      <vt:lpstr>Qualcomm Executive External</vt:lpstr>
      <vt:lpstr>1_Light</vt:lpstr>
      <vt:lpstr>Marina</vt:lpstr>
      <vt:lpstr>Qualcomm Corporate Public Template - May2022</vt:lpstr>
      <vt:lpstr>2_Light</vt:lpstr>
      <vt:lpstr>Visio</vt:lpstr>
      <vt:lpstr>Adobe Acrobat Document</vt:lpstr>
      <vt:lpstr>Welcome Workshop: DASH-IF to SVTA</vt:lpstr>
      <vt:lpstr>Agenda</vt:lpstr>
      <vt:lpstr>Thank you to SVTA for  the warm welcome!</vt:lpstr>
      <vt:lpstr> 13:00 Welcome (15min)</vt:lpstr>
      <vt:lpstr>13:15 DASH-IF Overview</vt:lpstr>
      <vt:lpstr>Who we are?</vt:lpstr>
      <vt:lpstr>How do we operate?</vt:lpstr>
      <vt:lpstr>PowerPoint Presentation</vt:lpstr>
      <vt:lpstr>Since 197x in streaming: Yuriy Reznik</vt:lpstr>
      <vt:lpstr>PowerPoint Presentation</vt:lpstr>
      <vt:lpstr>How is this mapped back to SVTA?</vt:lpstr>
      <vt:lpstr>Web Page: https://dashif.org</vt:lpstr>
      <vt:lpstr>Guidelines</vt:lpstr>
      <vt:lpstr>Specifications</vt:lpstr>
      <vt:lpstr>v5</vt:lpstr>
      <vt:lpstr>Issue with v5</vt:lpstr>
      <vt:lpstr>Feature-based specification</vt:lpstr>
      <vt:lpstr>Feature Documentation</vt:lpstr>
      <vt:lpstr>Feature documentation</vt:lpstr>
      <vt:lpstr>Events</vt:lpstr>
      <vt:lpstr>Events: Special Sessions – Thoughts for new work</vt:lpstr>
      <vt:lpstr>Other Aspects</vt:lpstr>
      <vt:lpstr> </vt:lpstr>
      <vt:lpstr>More than just specs: Reference and Conformance Tools</vt:lpstr>
      <vt:lpstr>Conformance and Reference Resources</vt:lpstr>
      <vt:lpstr>dash.js – Status Update</vt:lpstr>
      <vt:lpstr>Agenda</vt:lpstr>
      <vt:lpstr>Introduction</vt:lpstr>
      <vt:lpstr>dash.js – Overview &amp; Status</vt:lpstr>
      <vt:lpstr>dash.js – Numbers &amp; Stats &amp; Logistics</vt:lpstr>
      <vt:lpstr>NPM numbers by version (September 2024)</vt:lpstr>
      <vt:lpstr>dash.js – Application areas</vt:lpstr>
      <vt:lpstr>Related Open-Source Projects &amp; Activities &amp; Synergy</vt:lpstr>
      <vt:lpstr>dash.js NPM download statistics</vt:lpstr>
      <vt:lpstr>PowerPoint Presentation</vt:lpstr>
      <vt:lpstr>Websites and documentation</vt:lpstr>
      <vt:lpstr>Landing page</vt:lpstr>
      <vt:lpstr>New Documentation page</vt:lpstr>
      <vt:lpstr>Version 4</vt:lpstr>
      <vt:lpstr>Version 4.7.0</vt:lpstr>
      <vt:lpstr>Version 4.7.1</vt:lpstr>
      <vt:lpstr>Version 4.7.2</vt:lpstr>
      <vt:lpstr>Version 4.7.3</vt:lpstr>
      <vt:lpstr>Version 4.7.4</vt:lpstr>
      <vt:lpstr>Version 5</vt:lpstr>
      <vt:lpstr>Version 5 - General</vt:lpstr>
      <vt:lpstr>New XML parsing library</vt:lpstr>
      <vt:lpstr>Improve ABR and Throughput Logic</vt:lpstr>
      <vt:lpstr>Adaptation-Set Switching</vt:lpstr>
      <vt:lpstr>Key Status Changed Handling</vt:lpstr>
      <vt:lpstr>Common Media Library</vt:lpstr>
      <vt:lpstr>MPD Patching</vt:lpstr>
      <vt:lpstr>Support for forced subtitles</vt:lpstr>
      <vt:lpstr>CMCD via MPD</vt:lpstr>
      <vt:lpstr>Functional Tests</vt:lpstr>
      <vt:lpstr>Documentation</vt:lpstr>
      <vt:lpstr>Timing APIs</vt:lpstr>
      <vt:lpstr>New Reference UI</vt:lpstr>
      <vt:lpstr>Other Features and changes #1</vt:lpstr>
      <vt:lpstr>Other Features and changes #2</vt:lpstr>
      <vt:lpstr>Version 5</vt:lpstr>
      <vt:lpstr>Missing v5 main features </vt:lpstr>
      <vt:lpstr>Long term planning</vt:lpstr>
      <vt:lpstr>Planning 1/4</vt:lpstr>
      <vt:lpstr>Planning 2/4</vt:lpstr>
      <vt:lpstr>Planning 3/4</vt:lpstr>
      <vt:lpstr>Planning 4/4</vt:lpstr>
      <vt:lpstr>SVTA related discussions</vt:lpstr>
      <vt:lpstr>Participation</vt:lpstr>
      <vt:lpstr>Presentation from Tobbe</vt:lpstr>
      <vt:lpstr>The DASH-IF Conformance Tool : a popular yet underestimated tool</vt:lpstr>
      <vt:lpstr>What this presentation is about:</vt:lpstr>
      <vt:lpstr>Overview of the DASH-IF Conformance Tool</vt:lpstr>
      <vt:lpstr>More slides on conformance</vt:lpstr>
      <vt:lpstr>Conformance: why?</vt:lpstr>
      <vt:lpstr>Conformance: who?</vt:lpstr>
      <vt:lpstr>Conformance: how?</vt:lpstr>
      <vt:lpstr>Thank you !</vt:lpstr>
      <vt:lpstr>Test Vectors</vt:lpstr>
      <vt:lpstr>DASH-IF Test Streams based on CMAF content</vt:lpstr>
      <vt:lpstr>Generation of CMAF content – done in CTA WAVE</vt:lpstr>
      <vt:lpstr>What is needed</vt:lpstr>
      <vt:lpstr>Identifiers</vt:lpstr>
      <vt:lpstr> </vt:lpstr>
      <vt:lpstr>Presentation of Will Law</vt:lpstr>
      <vt:lpstr>C2PA: Special Session – Adobe presented DASH integration</vt:lpstr>
      <vt:lpstr>PowerPoint Presentation</vt:lpstr>
      <vt:lpstr>15:00 Task Force Overview</vt:lpstr>
      <vt:lpstr>Content Protection and Security Task Force</vt:lpstr>
      <vt:lpstr>PowerPoint Presentation</vt:lpstr>
      <vt:lpstr>Content Protection Information Exchange Format - CPIX</vt:lpstr>
      <vt:lpstr>DASH-IF Forensic A/B Watermarking</vt:lpstr>
      <vt:lpstr>Watermarking API</vt:lpstr>
      <vt:lpstr>IOP v5 Part 6</vt:lpstr>
      <vt:lpstr>Next steps</vt:lpstr>
      <vt:lpstr>Overview of features and support in DASH-IF</vt:lpstr>
      <vt:lpstr>Features</vt:lpstr>
      <vt:lpstr>Low-delay mode: theory of operation</vt:lpstr>
      <vt:lpstr>L3D: Low-Latency Low-Delay DASH</vt:lpstr>
      <vt:lpstr>Discussion at DASH-IF f2f June 13, 2024</vt:lpstr>
      <vt:lpstr>DASH-IF Media TaskForces</vt:lpstr>
      <vt:lpstr>DASH-IF Interoperability Documents</vt:lpstr>
      <vt:lpstr>DASH Interoperability – Addition of a Media Profile</vt:lpstr>
      <vt:lpstr>Audio</vt:lpstr>
      <vt:lpstr>Video</vt:lpstr>
      <vt:lpstr>Apple's Spatial Video Format</vt:lpstr>
      <vt:lpstr>DASH-IF plans</vt:lpstr>
      <vt:lpstr>LC-EVC</vt:lpstr>
      <vt:lpstr>16:15 AOB and Wrap up 16:30 Close of Session  Break  17:00 Start of MPEG DASH AHG Session 19:00 End for MPEG-DASH AHG Session</vt:lpstr>
      <vt:lpstr>Actions and next steps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DASH-IF Templates</dc:title>
  <dc:subject>May 2019</dc:subject>
  <dc:creator>Thomas Stockhammer</dc:creator>
  <cp:keywords/>
  <dc:description/>
  <cp:lastModifiedBy>Thomas Stockhammer (2024/08/19)</cp:lastModifiedBy>
  <cp:revision>9</cp:revision>
  <dcterms:created xsi:type="dcterms:W3CDTF">2020-03-29T12:04:30Z</dcterms:created>
  <dcterms:modified xsi:type="dcterms:W3CDTF">2024-09-17T17:53:48Z</dcterms:modified>
  <cp:category/>
</cp:coreProperties>
</file>